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61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17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384" y="78"/>
      </p:cViewPr>
      <p:guideLst>
        <p:guide orient="horz" pos="2160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42F5EB-6AB8-4D16-8710-43DF62D18A58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00031F5-661D-4BF1-A7FA-7285023E8EAD}">
      <dgm:prSet phldrT="[Text]"/>
      <dgm:spPr/>
      <dgm:t>
        <a:bodyPr/>
        <a:lstStyle/>
        <a:p>
          <a:r>
            <a:rPr lang="en-US" dirty="0" smtClean="0"/>
            <a:t>Ionic</a:t>
          </a:r>
          <a:endParaRPr lang="en-US" dirty="0"/>
        </a:p>
      </dgm:t>
    </dgm:pt>
    <dgm:pt modelId="{B9F37A7C-FB18-4F7C-B327-039DAA9D5282}" type="parTrans" cxnId="{73FCF2EB-492E-43B6-BF99-0C2CCF4EAC4C}">
      <dgm:prSet/>
      <dgm:spPr/>
      <dgm:t>
        <a:bodyPr/>
        <a:lstStyle/>
        <a:p>
          <a:endParaRPr lang="en-US"/>
        </a:p>
      </dgm:t>
    </dgm:pt>
    <dgm:pt modelId="{B015BB9B-1FAF-42BD-BFB0-FB33A3A72054}" type="sibTrans" cxnId="{73FCF2EB-492E-43B6-BF99-0C2CCF4EAC4C}">
      <dgm:prSet/>
      <dgm:spPr/>
      <dgm:t>
        <a:bodyPr/>
        <a:lstStyle/>
        <a:p>
          <a:endParaRPr lang="en-US"/>
        </a:p>
      </dgm:t>
    </dgm:pt>
    <dgm:pt modelId="{A5E51130-2205-4A38-BB7E-8415AF3719FC}" type="asst">
      <dgm:prSet phldrT="[Text]"/>
      <dgm:spPr/>
      <dgm:t>
        <a:bodyPr/>
        <a:lstStyle/>
        <a:p>
          <a:r>
            <a:rPr lang="en-US" dirty="0" smtClean="0"/>
            <a:t>Binary</a:t>
          </a:r>
        </a:p>
        <a:p>
          <a:r>
            <a:rPr lang="en-US" dirty="0" smtClean="0"/>
            <a:t>Metal and nonmetal</a:t>
          </a:r>
          <a:endParaRPr lang="en-US" dirty="0"/>
        </a:p>
      </dgm:t>
    </dgm:pt>
    <dgm:pt modelId="{25FC05E1-7013-4935-A6F9-2550D8D8B607}" type="parTrans" cxnId="{ED4FBA61-931A-4B8A-BD8B-092B3FEE8F3E}">
      <dgm:prSet/>
      <dgm:spPr/>
      <dgm:t>
        <a:bodyPr/>
        <a:lstStyle/>
        <a:p>
          <a:endParaRPr lang="en-US"/>
        </a:p>
      </dgm:t>
    </dgm:pt>
    <dgm:pt modelId="{9A9BFAAF-5A87-4892-A581-52718E2D0C70}" type="sibTrans" cxnId="{ED4FBA61-931A-4B8A-BD8B-092B3FEE8F3E}">
      <dgm:prSet/>
      <dgm:spPr/>
      <dgm:t>
        <a:bodyPr/>
        <a:lstStyle/>
        <a:p>
          <a:endParaRPr lang="en-US"/>
        </a:p>
      </dgm:t>
    </dgm:pt>
    <dgm:pt modelId="{72D61104-8F5E-4572-9435-8687FB90723A}" type="asst">
      <dgm:prSet/>
      <dgm:spPr/>
      <dgm:t>
        <a:bodyPr/>
        <a:lstStyle/>
        <a:p>
          <a:r>
            <a:rPr lang="en-US" dirty="0" smtClean="0"/>
            <a:t>Non-binary</a:t>
          </a:r>
          <a:endParaRPr lang="en-US" dirty="0"/>
        </a:p>
      </dgm:t>
    </dgm:pt>
    <dgm:pt modelId="{323A5BD3-628C-4305-ACD0-3C2DCDAD84B0}" type="parTrans" cxnId="{6AB746F3-2AD0-4009-83ED-B5E4FAD90C70}">
      <dgm:prSet/>
      <dgm:spPr/>
      <dgm:t>
        <a:bodyPr/>
        <a:lstStyle/>
        <a:p>
          <a:endParaRPr lang="en-US"/>
        </a:p>
      </dgm:t>
    </dgm:pt>
    <dgm:pt modelId="{DFA1CCFF-DA63-4742-B93A-04D2326C6D10}" type="sibTrans" cxnId="{6AB746F3-2AD0-4009-83ED-B5E4FAD90C70}">
      <dgm:prSet/>
      <dgm:spPr/>
      <dgm:t>
        <a:bodyPr/>
        <a:lstStyle/>
        <a:p>
          <a:endParaRPr lang="en-US"/>
        </a:p>
      </dgm:t>
    </dgm:pt>
    <dgm:pt modelId="{035FBA74-DDD4-4651-91D4-74D46FA9E58F}">
      <dgm:prSet/>
      <dgm:spPr>
        <a:solidFill>
          <a:srgbClr val="92D050"/>
        </a:solidFill>
      </dgm:spPr>
      <dgm:t>
        <a:bodyPr/>
        <a:lstStyle/>
        <a:p>
          <a:r>
            <a:rPr lang="en-US" dirty="0" smtClean="0"/>
            <a:t>Metal has 1 charge</a:t>
          </a:r>
          <a:endParaRPr lang="en-US" dirty="0"/>
        </a:p>
      </dgm:t>
    </dgm:pt>
    <dgm:pt modelId="{6C46F7FF-5FDF-41CD-8066-54BEABC80136}" type="parTrans" cxnId="{97B49B82-2DB5-4A61-B52C-40B4741937B0}">
      <dgm:prSet/>
      <dgm:spPr/>
      <dgm:t>
        <a:bodyPr/>
        <a:lstStyle/>
        <a:p>
          <a:endParaRPr lang="en-US"/>
        </a:p>
      </dgm:t>
    </dgm:pt>
    <dgm:pt modelId="{F2573207-E897-4E32-B86F-573E91F8B4A4}" type="sibTrans" cxnId="{97B49B82-2DB5-4A61-B52C-40B4741937B0}">
      <dgm:prSet/>
      <dgm:spPr/>
      <dgm:t>
        <a:bodyPr/>
        <a:lstStyle/>
        <a:p>
          <a:endParaRPr lang="en-US"/>
        </a:p>
      </dgm:t>
    </dgm:pt>
    <dgm:pt modelId="{3651E906-1969-4854-9ED2-FB6F07F997B6}">
      <dgm:prSet/>
      <dgm:spPr>
        <a:solidFill>
          <a:srgbClr val="92D050"/>
        </a:solidFill>
      </dgm:spPr>
      <dgm:t>
        <a:bodyPr/>
        <a:lstStyle/>
        <a:p>
          <a:r>
            <a:rPr lang="en-US" dirty="0" smtClean="0"/>
            <a:t>Metal has multiple charges</a:t>
          </a:r>
          <a:endParaRPr lang="en-US" dirty="0"/>
        </a:p>
      </dgm:t>
    </dgm:pt>
    <dgm:pt modelId="{32A3E563-5652-40EF-B945-D71D62731854}" type="parTrans" cxnId="{439017CF-5C7D-4A72-B0C7-5C0AC5466448}">
      <dgm:prSet/>
      <dgm:spPr/>
      <dgm:t>
        <a:bodyPr/>
        <a:lstStyle/>
        <a:p>
          <a:endParaRPr lang="en-US"/>
        </a:p>
      </dgm:t>
    </dgm:pt>
    <dgm:pt modelId="{E85439E1-7C7D-42DC-A6E8-BE0B7D774AAF}" type="sibTrans" cxnId="{439017CF-5C7D-4A72-B0C7-5C0AC5466448}">
      <dgm:prSet/>
      <dgm:spPr/>
      <dgm:t>
        <a:bodyPr/>
        <a:lstStyle/>
        <a:p>
          <a:endParaRPr lang="en-US"/>
        </a:p>
      </dgm:t>
    </dgm:pt>
    <dgm:pt modelId="{2D1C043C-A77F-4ACB-9E5B-7157A3BE27C6}">
      <dgm:prSet/>
      <dgm:spPr>
        <a:solidFill>
          <a:srgbClr val="DD17C5"/>
        </a:solidFill>
      </dgm:spPr>
      <dgm:t>
        <a:bodyPr/>
        <a:lstStyle/>
        <a:p>
          <a:r>
            <a:rPr lang="en-US" dirty="0" smtClean="0"/>
            <a:t>Metal nonmetal-ide</a:t>
          </a:r>
          <a:endParaRPr lang="en-US" dirty="0"/>
        </a:p>
      </dgm:t>
    </dgm:pt>
    <dgm:pt modelId="{D2DE86D2-88FB-4583-8CCA-5756919E1D87}" type="parTrans" cxnId="{9A1EA020-1C2F-4E29-B262-DAF201AB4223}">
      <dgm:prSet/>
      <dgm:spPr/>
      <dgm:t>
        <a:bodyPr/>
        <a:lstStyle/>
        <a:p>
          <a:endParaRPr lang="en-US"/>
        </a:p>
      </dgm:t>
    </dgm:pt>
    <dgm:pt modelId="{75C8E91C-A972-412A-9940-B78FB5D632EC}" type="sibTrans" cxnId="{9A1EA020-1C2F-4E29-B262-DAF201AB4223}">
      <dgm:prSet/>
      <dgm:spPr/>
      <dgm:t>
        <a:bodyPr/>
        <a:lstStyle/>
        <a:p>
          <a:endParaRPr lang="en-US"/>
        </a:p>
      </dgm:t>
    </dgm:pt>
    <dgm:pt modelId="{0BD59A04-1001-451B-B229-B31059456635}">
      <dgm:prSet/>
      <dgm:spPr>
        <a:solidFill>
          <a:srgbClr val="DD17C5"/>
        </a:solidFill>
      </dgm:spPr>
      <dgm:t>
        <a:bodyPr/>
        <a:lstStyle/>
        <a:p>
          <a:r>
            <a:rPr lang="en-US" dirty="0" smtClean="0"/>
            <a:t>Metal (roman numeral of metal ion charge) nonmetal-ide</a:t>
          </a:r>
          <a:endParaRPr lang="en-US" dirty="0"/>
        </a:p>
      </dgm:t>
    </dgm:pt>
    <dgm:pt modelId="{BA100784-53FC-4ADC-9DEE-E354D39B776D}" type="parTrans" cxnId="{A52130DD-F535-40C8-B68B-6CCF8DEBDA7B}">
      <dgm:prSet/>
      <dgm:spPr/>
      <dgm:t>
        <a:bodyPr/>
        <a:lstStyle/>
        <a:p>
          <a:endParaRPr lang="en-US"/>
        </a:p>
      </dgm:t>
    </dgm:pt>
    <dgm:pt modelId="{C41A905D-E870-4C8D-A4D8-2CA5B2D28EDE}" type="sibTrans" cxnId="{A52130DD-F535-40C8-B68B-6CCF8DEBDA7B}">
      <dgm:prSet/>
      <dgm:spPr/>
      <dgm:t>
        <a:bodyPr/>
        <a:lstStyle/>
        <a:p>
          <a:endParaRPr lang="en-US"/>
        </a:p>
      </dgm:t>
    </dgm:pt>
    <dgm:pt modelId="{F228F9A8-F4BB-4D36-AEBD-F9B24A1481B6}">
      <dgm:prSet/>
      <dgm:spPr/>
      <dgm:t>
        <a:bodyPr/>
        <a:lstStyle/>
        <a:p>
          <a:r>
            <a:rPr lang="en-US" dirty="0" smtClean="0"/>
            <a:t>Metal and negative polyatomic ion</a:t>
          </a:r>
          <a:endParaRPr lang="en-US" dirty="0"/>
        </a:p>
      </dgm:t>
    </dgm:pt>
    <dgm:pt modelId="{73E96457-A7A9-4D9C-A0A7-D9D8D3DB8E92}" type="parTrans" cxnId="{617A1D9B-442E-42C3-8D3E-26977C425A90}">
      <dgm:prSet/>
      <dgm:spPr/>
      <dgm:t>
        <a:bodyPr/>
        <a:lstStyle/>
        <a:p>
          <a:endParaRPr lang="en-US"/>
        </a:p>
      </dgm:t>
    </dgm:pt>
    <dgm:pt modelId="{751B9B16-73EE-427D-9D77-31CADFEAF9AA}" type="sibTrans" cxnId="{617A1D9B-442E-42C3-8D3E-26977C425A90}">
      <dgm:prSet/>
      <dgm:spPr/>
      <dgm:t>
        <a:bodyPr/>
        <a:lstStyle/>
        <a:p>
          <a:endParaRPr lang="en-US"/>
        </a:p>
      </dgm:t>
    </dgm:pt>
    <dgm:pt modelId="{F9B92025-FE82-4FCD-AD37-105883EAE47D}">
      <dgm:prSet/>
      <dgm:spPr>
        <a:solidFill>
          <a:srgbClr val="92D050"/>
        </a:solidFill>
      </dgm:spPr>
      <dgm:t>
        <a:bodyPr/>
        <a:lstStyle/>
        <a:p>
          <a:r>
            <a:rPr lang="en-US" dirty="0" smtClean="0"/>
            <a:t>Metal has 1 charge</a:t>
          </a:r>
          <a:endParaRPr lang="en-US" dirty="0"/>
        </a:p>
      </dgm:t>
    </dgm:pt>
    <dgm:pt modelId="{6FD5EF1A-E3B9-487D-8153-2AB7B2A9BB9C}" type="parTrans" cxnId="{B5A7F0EB-D0FA-49DA-AF39-D9AF568DC01F}">
      <dgm:prSet/>
      <dgm:spPr/>
      <dgm:t>
        <a:bodyPr/>
        <a:lstStyle/>
        <a:p>
          <a:endParaRPr lang="en-US"/>
        </a:p>
      </dgm:t>
    </dgm:pt>
    <dgm:pt modelId="{A923F693-4070-42BC-8727-F046D908BB76}" type="sibTrans" cxnId="{B5A7F0EB-D0FA-49DA-AF39-D9AF568DC01F}">
      <dgm:prSet/>
      <dgm:spPr/>
      <dgm:t>
        <a:bodyPr/>
        <a:lstStyle/>
        <a:p>
          <a:endParaRPr lang="en-US"/>
        </a:p>
      </dgm:t>
    </dgm:pt>
    <dgm:pt modelId="{D0BD8B47-D82B-48D2-A010-90D574006AC7}">
      <dgm:prSet/>
      <dgm:spPr>
        <a:solidFill>
          <a:srgbClr val="92D050"/>
        </a:solidFill>
      </dgm:spPr>
      <dgm:t>
        <a:bodyPr/>
        <a:lstStyle/>
        <a:p>
          <a:r>
            <a:rPr lang="en-US" dirty="0" smtClean="0"/>
            <a:t>Metal has multiple charges</a:t>
          </a:r>
          <a:endParaRPr lang="en-US" dirty="0"/>
        </a:p>
      </dgm:t>
    </dgm:pt>
    <dgm:pt modelId="{099C0B9D-EDC5-47A1-8687-C37710931499}" type="parTrans" cxnId="{0B0FE3A6-2A76-44B3-9B63-06054BDF065E}">
      <dgm:prSet/>
      <dgm:spPr/>
      <dgm:t>
        <a:bodyPr/>
        <a:lstStyle/>
        <a:p>
          <a:endParaRPr lang="en-US"/>
        </a:p>
      </dgm:t>
    </dgm:pt>
    <dgm:pt modelId="{6BA52AF7-64EB-46EB-AE82-5E125E32D343}" type="sibTrans" cxnId="{0B0FE3A6-2A76-44B3-9B63-06054BDF065E}">
      <dgm:prSet/>
      <dgm:spPr/>
      <dgm:t>
        <a:bodyPr/>
        <a:lstStyle/>
        <a:p>
          <a:endParaRPr lang="en-US"/>
        </a:p>
      </dgm:t>
    </dgm:pt>
    <dgm:pt modelId="{A17AB764-5819-4884-87C2-78163FB7E270}">
      <dgm:prSet/>
      <dgm:spPr/>
      <dgm:t>
        <a:bodyPr/>
        <a:lstStyle/>
        <a:p>
          <a:r>
            <a:rPr lang="en-US" dirty="0" smtClean="0"/>
            <a:t>Positive polyatomic ion and nonmetal</a:t>
          </a:r>
          <a:endParaRPr lang="en-US" dirty="0"/>
        </a:p>
      </dgm:t>
    </dgm:pt>
    <dgm:pt modelId="{A8174F1C-DE7C-4D58-8127-4987746FA97E}" type="parTrans" cxnId="{178B9A84-5DFE-4CC1-AC61-2D9CBDF707E5}">
      <dgm:prSet/>
      <dgm:spPr/>
      <dgm:t>
        <a:bodyPr/>
        <a:lstStyle/>
        <a:p>
          <a:endParaRPr lang="en-US"/>
        </a:p>
      </dgm:t>
    </dgm:pt>
    <dgm:pt modelId="{8C04BF9C-4847-484C-A160-89EC448B13A6}" type="sibTrans" cxnId="{178B9A84-5DFE-4CC1-AC61-2D9CBDF707E5}">
      <dgm:prSet/>
      <dgm:spPr/>
      <dgm:t>
        <a:bodyPr/>
        <a:lstStyle/>
        <a:p>
          <a:endParaRPr lang="en-US"/>
        </a:p>
      </dgm:t>
    </dgm:pt>
    <dgm:pt modelId="{0B2172A9-B23A-4CF1-B05B-CF90AA90FC1F}">
      <dgm:prSet/>
      <dgm:spPr/>
      <dgm:t>
        <a:bodyPr/>
        <a:lstStyle/>
        <a:p>
          <a:r>
            <a:rPr lang="en-US" dirty="0" smtClean="0"/>
            <a:t>Positive polyatomic ion and negative polyatomic ion</a:t>
          </a:r>
          <a:endParaRPr lang="en-US" dirty="0"/>
        </a:p>
      </dgm:t>
    </dgm:pt>
    <dgm:pt modelId="{1F4C18B3-2470-42C7-A340-89E28B49F97B}" type="parTrans" cxnId="{60AC5AE4-4015-4183-A499-2F58F241B37F}">
      <dgm:prSet/>
      <dgm:spPr/>
      <dgm:t>
        <a:bodyPr/>
        <a:lstStyle/>
        <a:p>
          <a:endParaRPr lang="en-US"/>
        </a:p>
      </dgm:t>
    </dgm:pt>
    <dgm:pt modelId="{A325DD20-661D-430A-88E8-F280DE8B9170}" type="sibTrans" cxnId="{60AC5AE4-4015-4183-A499-2F58F241B37F}">
      <dgm:prSet/>
      <dgm:spPr/>
      <dgm:t>
        <a:bodyPr/>
        <a:lstStyle/>
        <a:p>
          <a:endParaRPr lang="en-US"/>
        </a:p>
      </dgm:t>
    </dgm:pt>
    <dgm:pt modelId="{DB5F84EF-F347-4C23-ABAD-21957FD0B71D}">
      <dgm:prSet/>
      <dgm:spPr>
        <a:solidFill>
          <a:srgbClr val="DD17C5"/>
        </a:solidFill>
      </dgm:spPr>
      <dgm:t>
        <a:bodyPr/>
        <a:lstStyle/>
        <a:p>
          <a:r>
            <a:rPr lang="en-US" dirty="0" smtClean="0"/>
            <a:t>Metal polyatomic ion</a:t>
          </a:r>
          <a:endParaRPr lang="en-US" dirty="0"/>
        </a:p>
      </dgm:t>
    </dgm:pt>
    <dgm:pt modelId="{B5DB35D7-008F-476F-BC40-277AB27B0E74}" type="parTrans" cxnId="{68C98445-3EB0-4B25-AC52-42F3BE8A047D}">
      <dgm:prSet/>
      <dgm:spPr/>
      <dgm:t>
        <a:bodyPr/>
        <a:lstStyle/>
        <a:p>
          <a:endParaRPr lang="en-US"/>
        </a:p>
      </dgm:t>
    </dgm:pt>
    <dgm:pt modelId="{34C2940F-77E0-4971-9B73-946052343622}" type="sibTrans" cxnId="{68C98445-3EB0-4B25-AC52-42F3BE8A047D}">
      <dgm:prSet/>
      <dgm:spPr/>
      <dgm:t>
        <a:bodyPr/>
        <a:lstStyle/>
        <a:p>
          <a:endParaRPr lang="en-US"/>
        </a:p>
      </dgm:t>
    </dgm:pt>
    <dgm:pt modelId="{C39F16E5-7F1F-43C5-90D2-D75D0A307A18}">
      <dgm:prSet/>
      <dgm:spPr>
        <a:solidFill>
          <a:srgbClr val="DD17C5"/>
        </a:solidFill>
      </dgm:spPr>
      <dgm:t>
        <a:bodyPr/>
        <a:lstStyle/>
        <a:p>
          <a:r>
            <a:rPr lang="en-US" dirty="0" smtClean="0"/>
            <a:t>Metal (roman numeral of metal ion charge) polyatomic ion</a:t>
          </a:r>
          <a:endParaRPr lang="en-US" dirty="0"/>
        </a:p>
      </dgm:t>
    </dgm:pt>
    <dgm:pt modelId="{B1F32652-10C9-4977-BFA3-6EF28851B9D5}" type="parTrans" cxnId="{995F6BC4-B113-4F90-B24E-E7E00CF7E842}">
      <dgm:prSet/>
      <dgm:spPr/>
      <dgm:t>
        <a:bodyPr/>
        <a:lstStyle/>
        <a:p>
          <a:endParaRPr lang="en-US"/>
        </a:p>
      </dgm:t>
    </dgm:pt>
    <dgm:pt modelId="{3D836F74-4933-442D-87C4-7DEFB070187B}" type="sibTrans" cxnId="{995F6BC4-B113-4F90-B24E-E7E00CF7E842}">
      <dgm:prSet/>
      <dgm:spPr/>
      <dgm:t>
        <a:bodyPr/>
        <a:lstStyle/>
        <a:p>
          <a:endParaRPr lang="en-US"/>
        </a:p>
      </dgm:t>
    </dgm:pt>
    <dgm:pt modelId="{D56377F9-1756-4BC9-973D-5DEE9EEC3A57}">
      <dgm:prSet/>
      <dgm:spPr>
        <a:solidFill>
          <a:srgbClr val="92D050"/>
        </a:solidFill>
      </dgm:spPr>
      <dgm:t>
        <a:bodyPr/>
        <a:lstStyle/>
        <a:p>
          <a:r>
            <a:rPr lang="en-US" dirty="0" smtClean="0"/>
            <a:t>Polyatomic ion nonmetal-ide</a:t>
          </a:r>
          <a:endParaRPr lang="en-US" dirty="0"/>
        </a:p>
      </dgm:t>
    </dgm:pt>
    <dgm:pt modelId="{9FCC9EC2-2DF7-4653-906D-9B87F3822582}" type="parTrans" cxnId="{8C8EEA36-D2D9-4992-B3D5-0F420F10CB1A}">
      <dgm:prSet/>
      <dgm:spPr/>
      <dgm:t>
        <a:bodyPr/>
        <a:lstStyle/>
        <a:p>
          <a:endParaRPr lang="en-US"/>
        </a:p>
      </dgm:t>
    </dgm:pt>
    <dgm:pt modelId="{B5C4D19D-D1B3-46AF-88C1-BFA20708CBDF}" type="sibTrans" cxnId="{8C8EEA36-D2D9-4992-B3D5-0F420F10CB1A}">
      <dgm:prSet/>
      <dgm:spPr/>
      <dgm:t>
        <a:bodyPr/>
        <a:lstStyle/>
        <a:p>
          <a:endParaRPr lang="en-US"/>
        </a:p>
      </dgm:t>
    </dgm:pt>
    <dgm:pt modelId="{EB704C27-1C55-4BC4-BE94-B35118AF51F5}">
      <dgm:prSet/>
      <dgm:spPr>
        <a:solidFill>
          <a:srgbClr val="92D050"/>
        </a:solidFill>
      </dgm:spPr>
      <dgm:t>
        <a:bodyPr/>
        <a:lstStyle/>
        <a:p>
          <a:r>
            <a:rPr lang="en-US" dirty="0" smtClean="0"/>
            <a:t>Positive polyatomic ion negative polyatomic ion</a:t>
          </a:r>
          <a:endParaRPr lang="en-US" dirty="0"/>
        </a:p>
      </dgm:t>
    </dgm:pt>
    <dgm:pt modelId="{386B395A-B212-49D9-ADDF-2412B692CE93}" type="parTrans" cxnId="{25340122-F2C1-4708-BE07-06EA902DDA29}">
      <dgm:prSet/>
      <dgm:spPr/>
      <dgm:t>
        <a:bodyPr/>
        <a:lstStyle/>
        <a:p>
          <a:endParaRPr lang="en-US"/>
        </a:p>
      </dgm:t>
    </dgm:pt>
    <dgm:pt modelId="{272FD0B8-4C29-434D-8BED-C25A316104BD}" type="sibTrans" cxnId="{25340122-F2C1-4708-BE07-06EA902DDA29}">
      <dgm:prSet/>
      <dgm:spPr/>
      <dgm:t>
        <a:bodyPr/>
        <a:lstStyle/>
        <a:p>
          <a:endParaRPr lang="en-US"/>
        </a:p>
      </dgm:t>
    </dgm:pt>
    <dgm:pt modelId="{BB0865D6-8802-4B00-91DF-D87EAD625CF9}" type="pres">
      <dgm:prSet presAssocID="{3242F5EB-6AB8-4D16-8710-43DF62D18A5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CF9CFF4-3258-4ABA-B2F7-3F95DD551FCA}" type="pres">
      <dgm:prSet presAssocID="{200031F5-661D-4BF1-A7FA-7285023E8EAD}" presName="hierRoot1" presStyleCnt="0">
        <dgm:presLayoutVars>
          <dgm:hierBranch val="init"/>
        </dgm:presLayoutVars>
      </dgm:prSet>
      <dgm:spPr/>
    </dgm:pt>
    <dgm:pt modelId="{6D4A2EB0-2C7C-40B9-8FCA-DBFFB82E146A}" type="pres">
      <dgm:prSet presAssocID="{200031F5-661D-4BF1-A7FA-7285023E8EAD}" presName="rootComposite1" presStyleCnt="0"/>
      <dgm:spPr/>
    </dgm:pt>
    <dgm:pt modelId="{94D90AEE-099B-4487-96B8-B890765772AE}" type="pres">
      <dgm:prSet presAssocID="{200031F5-661D-4BF1-A7FA-7285023E8EAD}" presName="rootText1" presStyleLbl="node0" presStyleIdx="0" presStyleCnt="1">
        <dgm:presLayoutVars>
          <dgm:chPref val="3"/>
        </dgm:presLayoutVars>
      </dgm:prSet>
      <dgm:spPr/>
    </dgm:pt>
    <dgm:pt modelId="{589341E1-4B1A-4376-99E8-ADF40FFC9B6D}" type="pres">
      <dgm:prSet presAssocID="{200031F5-661D-4BF1-A7FA-7285023E8EAD}" presName="rootConnector1" presStyleLbl="node1" presStyleIdx="0" presStyleCnt="0"/>
      <dgm:spPr/>
    </dgm:pt>
    <dgm:pt modelId="{180FD2DA-F06E-4EB5-A3F4-B292C3A78C4D}" type="pres">
      <dgm:prSet presAssocID="{200031F5-661D-4BF1-A7FA-7285023E8EAD}" presName="hierChild2" presStyleCnt="0"/>
      <dgm:spPr/>
    </dgm:pt>
    <dgm:pt modelId="{96E9445A-B591-45E6-9AA7-9F9C2340F25F}" type="pres">
      <dgm:prSet presAssocID="{200031F5-661D-4BF1-A7FA-7285023E8EAD}" presName="hierChild3" presStyleCnt="0"/>
      <dgm:spPr/>
    </dgm:pt>
    <dgm:pt modelId="{B54211F6-2D8F-4C55-94DA-C61D431417DC}" type="pres">
      <dgm:prSet presAssocID="{25FC05E1-7013-4935-A6F9-2550D8D8B607}" presName="Name111" presStyleLbl="parChTrans1D2" presStyleIdx="0" presStyleCnt="2"/>
      <dgm:spPr/>
    </dgm:pt>
    <dgm:pt modelId="{3D40EC5F-B963-4BC3-A390-BB70B77E0CB1}" type="pres">
      <dgm:prSet presAssocID="{A5E51130-2205-4A38-BB7E-8415AF3719FC}" presName="hierRoot3" presStyleCnt="0">
        <dgm:presLayoutVars>
          <dgm:hierBranch val="init"/>
        </dgm:presLayoutVars>
      </dgm:prSet>
      <dgm:spPr/>
    </dgm:pt>
    <dgm:pt modelId="{300EBD26-6C09-4D17-BE71-F6CDD09E1307}" type="pres">
      <dgm:prSet presAssocID="{A5E51130-2205-4A38-BB7E-8415AF3719FC}" presName="rootComposite3" presStyleCnt="0"/>
      <dgm:spPr/>
    </dgm:pt>
    <dgm:pt modelId="{BD4606BC-2F0B-49F9-A914-1A43F536586F}" type="pres">
      <dgm:prSet presAssocID="{A5E51130-2205-4A38-BB7E-8415AF3719FC}" presName="rootText3" presStyleLbl="asst1" presStyleIdx="0" presStyleCnt="2">
        <dgm:presLayoutVars>
          <dgm:chPref val="3"/>
        </dgm:presLayoutVars>
      </dgm:prSet>
      <dgm:spPr/>
    </dgm:pt>
    <dgm:pt modelId="{2BED892B-2563-4A3D-8099-88DAE464D20F}" type="pres">
      <dgm:prSet presAssocID="{A5E51130-2205-4A38-BB7E-8415AF3719FC}" presName="rootConnector3" presStyleLbl="asst1" presStyleIdx="0" presStyleCnt="2"/>
      <dgm:spPr/>
    </dgm:pt>
    <dgm:pt modelId="{C6CADBA8-6E7C-4FA7-940E-4CD5C164189B}" type="pres">
      <dgm:prSet presAssocID="{A5E51130-2205-4A38-BB7E-8415AF3719FC}" presName="hierChild6" presStyleCnt="0"/>
      <dgm:spPr/>
    </dgm:pt>
    <dgm:pt modelId="{D3485384-46A1-496F-836F-7ED057CE7812}" type="pres">
      <dgm:prSet presAssocID="{6C46F7FF-5FDF-41CD-8066-54BEABC80136}" presName="Name37" presStyleLbl="parChTrans1D3" presStyleIdx="0" presStyleCnt="5"/>
      <dgm:spPr/>
    </dgm:pt>
    <dgm:pt modelId="{7207A199-6957-457E-BCD1-9EBA7FAEBCD2}" type="pres">
      <dgm:prSet presAssocID="{035FBA74-DDD4-4651-91D4-74D46FA9E58F}" presName="hierRoot2" presStyleCnt="0">
        <dgm:presLayoutVars>
          <dgm:hierBranch val="init"/>
        </dgm:presLayoutVars>
      </dgm:prSet>
      <dgm:spPr/>
    </dgm:pt>
    <dgm:pt modelId="{E13B5C3D-1F14-4D5F-B2E8-6BDC86537B70}" type="pres">
      <dgm:prSet presAssocID="{035FBA74-DDD4-4651-91D4-74D46FA9E58F}" presName="rootComposite" presStyleCnt="0"/>
      <dgm:spPr/>
    </dgm:pt>
    <dgm:pt modelId="{F87EF688-D965-4F29-A926-98048DD72F07}" type="pres">
      <dgm:prSet presAssocID="{035FBA74-DDD4-4651-91D4-74D46FA9E58F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70335F-3C44-4BCD-839D-8543534A683B}" type="pres">
      <dgm:prSet presAssocID="{035FBA74-DDD4-4651-91D4-74D46FA9E58F}" presName="rootConnector" presStyleLbl="node3" presStyleIdx="0" presStyleCnt="5"/>
      <dgm:spPr/>
    </dgm:pt>
    <dgm:pt modelId="{D8AD735C-C052-4327-99FA-9A792491D7F1}" type="pres">
      <dgm:prSet presAssocID="{035FBA74-DDD4-4651-91D4-74D46FA9E58F}" presName="hierChild4" presStyleCnt="0"/>
      <dgm:spPr/>
    </dgm:pt>
    <dgm:pt modelId="{F7FF934A-6317-409A-97D6-62DCFC58BEAB}" type="pres">
      <dgm:prSet presAssocID="{D2DE86D2-88FB-4583-8CCA-5756919E1D87}" presName="Name37" presStyleLbl="parChTrans1D4" presStyleIdx="0" presStyleCnt="8"/>
      <dgm:spPr/>
    </dgm:pt>
    <dgm:pt modelId="{528A091B-218F-4698-AA1F-41F312B22391}" type="pres">
      <dgm:prSet presAssocID="{2D1C043C-A77F-4ACB-9E5B-7157A3BE27C6}" presName="hierRoot2" presStyleCnt="0">
        <dgm:presLayoutVars>
          <dgm:hierBranch val="init"/>
        </dgm:presLayoutVars>
      </dgm:prSet>
      <dgm:spPr/>
    </dgm:pt>
    <dgm:pt modelId="{890DE79B-E937-4E8D-AC1E-832B2359352C}" type="pres">
      <dgm:prSet presAssocID="{2D1C043C-A77F-4ACB-9E5B-7157A3BE27C6}" presName="rootComposite" presStyleCnt="0"/>
      <dgm:spPr/>
    </dgm:pt>
    <dgm:pt modelId="{0D135816-F6E4-4156-BE83-FFB06CDFDEC4}" type="pres">
      <dgm:prSet presAssocID="{2D1C043C-A77F-4ACB-9E5B-7157A3BE27C6}" presName="rootText" presStyleLbl="node4" presStyleIdx="0" presStyleCnt="8">
        <dgm:presLayoutVars>
          <dgm:chPref val="3"/>
        </dgm:presLayoutVars>
      </dgm:prSet>
      <dgm:spPr/>
    </dgm:pt>
    <dgm:pt modelId="{E800B4D7-D6AC-4F96-BD1A-80C71A804C3A}" type="pres">
      <dgm:prSet presAssocID="{2D1C043C-A77F-4ACB-9E5B-7157A3BE27C6}" presName="rootConnector" presStyleLbl="node4" presStyleIdx="0" presStyleCnt="8"/>
      <dgm:spPr/>
    </dgm:pt>
    <dgm:pt modelId="{C464C454-F699-4951-A665-8F12BB493509}" type="pres">
      <dgm:prSet presAssocID="{2D1C043C-A77F-4ACB-9E5B-7157A3BE27C6}" presName="hierChild4" presStyleCnt="0"/>
      <dgm:spPr/>
    </dgm:pt>
    <dgm:pt modelId="{AD8969B8-5D51-4EAB-9107-2920D00CB442}" type="pres">
      <dgm:prSet presAssocID="{2D1C043C-A77F-4ACB-9E5B-7157A3BE27C6}" presName="hierChild5" presStyleCnt="0"/>
      <dgm:spPr/>
    </dgm:pt>
    <dgm:pt modelId="{F08BD71E-0DDF-4FC7-9749-940C317A888F}" type="pres">
      <dgm:prSet presAssocID="{035FBA74-DDD4-4651-91D4-74D46FA9E58F}" presName="hierChild5" presStyleCnt="0"/>
      <dgm:spPr/>
    </dgm:pt>
    <dgm:pt modelId="{5B04F210-E336-4EAB-95BA-43DF77DAD353}" type="pres">
      <dgm:prSet presAssocID="{32A3E563-5652-40EF-B945-D71D62731854}" presName="Name37" presStyleLbl="parChTrans1D3" presStyleIdx="1" presStyleCnt="5"/>
      <dgm:spPr/>
    </dgm:pt>
    <dgm:pt modelId="{1080A164-0303-4DAA-90EA-2CC4E93C9F63}" type="pres">
      <dgm:prSet presAssocID="{3651E906-1969-4854-9ED2-FB6F07F997B6}" presName="hierRoot2" presStyleCnt="0">
        <dgm:presLayoutVars>
          <dgm:hierBranch val="init"/>
        </dgm:presLayoutVars>
      </dgm:prSet>
      <dgm:spPr/>
    </dgm:pt>
    <dgm:pt modelId="{248A1F1B-43FF-402D-B50F-83550091D1DE}" type="pres">
      <dgm:prSet presAssocID="{3651E906-1969-4854-9ED2-FB6F07F997B6}" presName="rootComposite" presStyleCnt="0"/>
      <dgm:spPr/>
    </dgm:pt>
    <dgm:pt modelId="{1AB66006-B285-468A-8F8E-FF2770C3FA05}" type="pres">
      <dgm:prSet presAssocID="{3651E906-1969-4854-9ED2-FB6F07F997B6}" presName="rootText" presStyleLbl="node3" presStyleIdx="1" presStyleCnt="5">
        <dgm:presLayoutVars>
          <dgm:chPref val="3"/>
        </dgm:presLayoutVars>
      </dgm:prSet>
      <dgm:spPr/>
    </dgm:pt>
    <dgm:pt modelId="{85196350-F1BE-4F20-8708-10237C8EABE7}" type="pres">
      <dgm:prSet presAssocID="{3651E906-1969-4854-9ED2-FB6F07F997B6}" presName="rootConnector" presStyleLbl="node3" presStyleIdx="1" presStyleCnt="5"/>
      <dgm:spPr/>
    </dgm:pt>
    <dgm:pt modelId="{6039B3EA-F452-4E7F-B7AF-4D69BE210581}" type="pres">
      <dgm:prSet presAssocID="{3651E906-1969-4854-9ED2-FB6F07F997B6}" presName="hierChild4" presStyleCnt="0"/>
      <dgm:spPr/>
    </dgm:pt>
    <dgm:pt modelId="{405AF66E-0662-4C98-A44A-F8C1748E023B}" type="pres">
      <dgm:prSet presAssocID="{BA100784-53FC-4ADC-9DEE-E354D39B776D}" presName="Name37" presStyleLbl="parChTrans1D4" presStyleIdx="1" presStyleCnt="8"/>
      <dgm:spPr/>
    </dgm:pt>
    <dgm:pt modelId="{F72B9F6D-415E-4AE3-BF0D-853F6374E7A8}" type="pres">
      <dgm:prSet presAssocID="{0BD59A04-1001-451B-B229-B31059456635}" presName="hierRoot2" presStyleCnt="0">
        <dgm:presLayoutVars>
          <dgm:hierBranch val="init"/>
        </dgm:presLayoutVars>
      </dgm:prSet>
      <dgm:spPr/>
    </dgm:pt>
    <dgm:pt modelId="{34A8CDF8-7176-4F3F-AAC2-8B314D885EEB}" type="pres">
      <dgm:prSet presAssocID="{0BD59A04-1001-451B-B229-B31059456635}" presName="rootComposite" presStyleCnt="0"/>
      <dgm:spPr/>
    </dgm:pt>
    <dgm:pt modelId="{3FF86877-8C03-4C65-AACB-14B62E3202D8}" type="pres">
      <dgm:prSet presAssocID="{0BD59A04-1001-451B-B229-B31059456635}" presName="rootText" presStyleLbl="node4" presStyleIdx="1" presStyleCnt="8">
        <dgm:presLayoutVars>
          <dgm:chPref val="3"/>
        </dgm:presLayoutVars>
      </dgm:prSet>
      <dgm:spPr/>
    </dgm:pt>
    <dgm:pt modelId="{C57993E1-E1F0-49A0-AF8C-086013109C5E}" type="pres">
      <dgm:prSet presAssocID="{0BD59A04-1001-451B-B229-B31059456635}" presName="rootConnector" presStyleLbl="node4" presStyleIdx="1" presStyleCnt="8"/>
      <dgm:spPr/>
    </dgm:pt>
    <dgm:pt modelId="{EEC838F9-AE78-47DF-AEF7-3899E0EC522C}" type="pres">
      <dgm:prSet presAssocID="{0BD59A04-1001-451B-B229-B31059456635}" presName="hierChild4" presStyleCnt="0"/>
      <dgm:spPr/>
    </dgm:pt>
    <dgm:pt modelId="{84306398-61C9-4716-B792-4118B1EF2C37}" type="pres">
      <dgm:prSet presAssocID="{0BD59A04-1001-451B-B229-B31059456635}" presName="hierChild5" presStyleCnt="0"/>
      <dgm:spPr/>
    </dgm:pt>
    <dgm:pt modelId="{C3C4E064-9466-4480-A268-E0A73936FE3E}" type="pres">
      <dgm:prSet presAssocID="{3651E906-1969-4854-9ED2-FB6F07F997B6}" presName="hierChild5" presStyleCnt="0"/>
      <dgm:spPr/>
    </dgm:pt>
    <dgm:pt modelId="{8C3B0139-53A4-4D90-90E7-C82FE7832D4E}" type="pres">
      <dgm:prSet presAssocID="{A5E51130-2205-4A38-BB7E-8415AF3719FC}" presName="hierChild7" presStyleCnt="0"/>
      <dgm:spPr/>
    </dgm:pt>
    <dgm:pt modelId="{56A8A39D-EE6A-4853-A9B3-AB3C32A059A0}" type="pres">
      <dgm:prSet presAssocID="{323A5BD3-628C-4305-ACD0-3C2DCDAD84B0}" presName="Name111" presStyleLbl="parChTrans1D2" presStyleIdx="1" presStyleCnt="2"/>
      <dgm:spPr/>
    </dgm:pt>
    <dgm:pt modelId="{848C2E51-437D-49CB-96A7-242115856DF1}" type="pres">
      <dgm:prSet presAssocID="{72D61104-8F5E-4572-9435-8687FB90723A}" presName="hierRoot3" presStyleCnt="0">
        <dgm:presLayoutVars>
          <dgm:hierBranch val="init"/>
        </dgm:presLayoutVars>
      </dgm:prSet>
      <dgm:spPr/>
    </dgm:pt>
    <dgm:pt modelId="{2F8E0497-51D5-4B64-AC45-99525FF405B9}" type="pres">
      <dgm:prSet presAssocID="{72D61104-8F5E-4572-9435-8687FB90723A}" presName="rootComposite3" presStyleCnt="0"/>
      <dgm:spPr/>
    </dgm:pt>
    <dgm:pt modelId="{E15E9BBF-5942-4895-B515-B4D5A911DF34}" type="pres">
      <dgm:prSet presAssocID="{72D61104-8F5E-4572-9435-8687FB90723A}" presName="rootText3" presStyleLbl="asst1" presStyleIdx="1" presStyleCnt="2">
        <dgm:presLayoutVars>
          <dgm:chPref val="3"/>
        </dgm:presLayoutVars>
      </dgm:prSet>
      <dgm:spPr/>
    </dgm:pt>
    <dgm:pt modelId="{2F7DA781-4F77-494F-ACA4-E7BBBAC1B21A}" type="pres">
      <dgm:prSet presAssocID="{72D61104-8F5E-4572-9435-8687FB90723A}" presName="rootConnector3" presStyleLbl="asst1" presStyleIdx="1" presStyleCnt="2"/>
      <dgm:spPr/>
    </dgm:pt>
    <dgm:pt modelId="{7DAAC5BD-65D6-499D-80CF-BAF46FCFEE25}" type="pres">
      <dgm:prSet presAssocID="{72D61104-8F5E-4572-9435-8687FB90723A}" presName="hierChild6" presStyleCnt="0"/>
      <dgm:spPr/>
    </dgm:pt>
    <dgm:pt modelId="{6608EFB4-898F-4A8E-AE9C-CB595883AEB5}" type="pres">
      <dgm:prSet presAssocID="{73E96457-A7A9-4D9C-A0A7-D9D8D3DB8E92}" presName="Name37" presStyleLbl="parChTrans1D3" presStyleIdx="2" presStyleCnt="5"/>
      <dgm:spPr/>
    </dgm:pt>
    <dgm:pt modelId="{B5BD7973-5406-49A3-8D3A-270E6CF01366}" type="pres">
      <dgm:prSet presAssocID="{F228F9A8-F4BB-4D36-AEBD-F9B24A1481B6}" presName="hierRoot2" presStyleCnt="0">
        <dgm:presLayoutVars>
          <dgm:hierBranch val="init"/>
        </dgm:presLayoutVars>
      </dgm:prSet>
      <dgm:spPr/>
    </dgm:pt>
    <dgm:pt modelId="{67018D44-69B5-4B0F-8E01-B53D630783E6}" type="pres">
      <dgm:prSet presAssocID="{F228F9A8-F4BB-4D36-AEBD-F9B24A1481B6}" presName="rootComposite" presStyleCnt="0"/>
      <dgm:spPr/>
    </dgm:pt>
    <dgm:pt modelId="{4C675A3A-45AE-4219-9CA8-BDF460788307}" type="pres">
      <dgm:prSet presAssocID="{F228F9A8-F4BB-4D36-AEBD-F9B24A1481B6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37E57-48E3-4751-8C48-A6AA87DF223F}" type="pres">
      <dgm:prSet presAssocID="{F228F9A8-F4BB-4D36-AEBD-F9B24A1481B6}" presName="rootConnector" presStyleLbl="node3" presStyleIdx="2" presStyleCnt="5"/>
      <dgm:spPr/>
    </dgm:pt>
    <dgm:pt modelId="{25BE9C32-AE25-42BD-B182-39274CF88B07}" type="pres">
      <dgm:prSet presAssocID="{F228F9A8-F4BB-4D36-AEBD-F9B24A1481B6}" presName="hierChild4" presStyleCnt="0"/>
      <dgm:spPr/>
    </dgm:pt>
    <dgm:pt modelId="{304A74C3-6F84-4513-B51D-4F577E0DBCF5}" type="pres">
      <dgm:prSet presAssocID="{6FD5EF1A-E3B9-487D-8153-2AB7B2A9BB9C}" presName="Name37" presStyleLbl="parChTrans1D4" presStyleIdx="2" presStyleCnt="8"/>
      <dgm:spPr/>
    </dgm:pt>
    <dgm:pt modelId="{5C759774-119C-445B-BB79-872C8FC53461}" type="pres">
      <dgm:prSet presAssocID="{F9B92025-FE82-4FCD-AD37-105883EAE47D}" presName="hierRoot2" presStyleCnt="0">
        <dgm:presLayoutVars>
          <dgm:hierBranch val="init"/>
        </dgm:presLayoutVars>
      </dgm:prSet>
      <dgm:spPr/>
    </dgm:pt>
    <dgm:pt modelId="{DCF5613F-9CB7-443C-A9DE-F0F88C39703B}" type="pres">
      <dgm:prSet presAssocID="{F9B92025-FE82-4FCD-AD37-105883EAE47D}" presName="rootComposite" presStyleCnt="0"/>
      <dgm:spPr/>
    </dgm:pt>
    <dgm:pt modelId="{8745551D-D22F-4A8E-8D5A-728E03D9B060}" type="pres">
      <dgm:prSet presAssocID="{F9B92025-FE82-4FCD-AD37-105883EAE47D}" presName="rootText" presStyleLbl="node4" presStyleIdx="2" presStyleCnt="8">
        <dgm:presLayoutVars>
          <dgm:chPref val="3"/>
        </dgm:presLayoutVars>
      </dgm:prSet>
      <dgm:spPr/>
    </dgm:pt>
    <dgm:pt modelId="{0E813E3D-4E03-4B4C-AD6D-840C0FA9F25B}" type="pres">
      <dgm:prSet presAssocID="{F9B92025-FE82-4FCD-AD37-105883EAE47D}" presName="rootConnector" presStyleLbl="node4" presStyleIdx="2" presStyleCnt="8"/>
      <dgm:spPr/>
    </dgm:pt>
    <dgm:pt modelId="{C2A5285A-9058-4834-BAD8-3201EA626DC8}" type="pres">
      <dgm:prSet presAssocID="{F9B92025-FE82-4FCD-AD37-105883EAE47D}" presName="hierChild4" presStyleCnt="0"/>
      <dgm:spPr/>
    </dgm:pt>
    <dgm:pt modelId="{4A95D00E-D21E-4AA9-B6D4-5CFB56C1109B}" type="pres">
      <dgm:prSet presAssocID="{B5DB35D7-008F-476F-BC40-277AB27B0E74}" presName="Name37" presStyleLbl="parChTrans1D4" presStyleIdx="3" presStyleCnt="8"/>
      <dgm:spPr/>
    </dgm:pt>
    <dgm:pt modelId="{8BC3DFBD-15EB-4A0B-9697-8342CCBFB6F2}" type="pres">
      <dgm:prSet presAssocID="{DB5F84EF-F347-4C23-ABAD-21957FD0B71D}" presName="hierRoot2" presStyleCnt="0">
        <dgm:presLayoutVars>
          <dgm:hierBranch val="init"/>
        </dgm:presLayoutVars>
      </dgm:prSet>
      <dgm:spPr/>
    </dgm:pt>
    <dgm:pt modelId="{957EF391-2C6B-43C6-BBD4-8C9A331984F4}" type="pres">
      <dgm:prSet presAssocID="{DB5F84EF-F347-4C23-ABAD-21957FD0B71D}" presName="rootComposite" presStyleCnt="0"/>
      <dgm:spPr/>
    </dgm:pt>
    <dgm:pt modelId="{216CDB52-FAE1-4C33-947F-5676E5357F78}" type="pres">
      <dgm:prSet presAssocID="{DB5F84EF-F347-4C23-ABAD-21957FD0B71D}" presName="rootText" presStyleLbl="node4" presStyleIdx="3" presStyleCnt="8">
        <dgm:presLayoutVars>
          <dgm:chPref val="3"/>
        </dgm:presLayoutVars>
      </dgm:prSet>
      <dgm:spPr/>
    </dgm:pt>
    <dgm:pt modelId="{F4E39842-A20D-4F7C-A63A-3B62916A5E11}" type="pres">
      <dgm:prSet presAssocID="{DB5F84EF-F347-4C23-ABAD-21957FD0B71D}" presName="rootConnector" presStyleLbl="node4" presStyleIdx="3" presStyleCnt="8"/>
      <dgm:spPr/>
    </dgm:pt>
    <dgm:pt modelId="{741903FD-6213-4934-9B9F-52DF6D6F8937}" type="pres">
      <dgm:prSet presAssocID="{DB5F84EF-F347-4C23-ABAD-21957FD0B71D}" presName="hierChild4" presStyleCnt="0"/>
      <dgm:spPr/>
    </dgm:pt>
    <dgm:pt modelId="{D490FC83-AEFF-45CD-8626-173259F71951}" type="pres">
      <dgm:prSet presAssocID="{DB5F84EF-F347-4C23-ABAD-21957FD0B71D}" presName="hierChild5" presStyleCnt="0"/>
      <dgm:spPr/>
    </dgm:pt>
    <dgm:pt modelId="{A7DC1A21-E9CE-4BA4-8BE1-2BF600833B85}" type="pres">
      <dgm:prSet presAssocID="{F9B92025-FE82-4FCD-AD37-105883EAE47D}" presName="hierChild5" presStyleCnt="0"/>
      <dgm:spPr/>
    </dgm:pt>
    <dgm:pt modelId="{C890ACB5-C99C-433A-89DC-464B6423DFB3}" type="pres">
      <dgm:prSet presAssocID="{099C0B9D-EDC5-47A1-8687-C37710931499}" presName="Name37" presStyleLbl="parChTrans1D4" presStyleIdx="4" presStyleCnt="8"/>
      <dgm:spPr/>
    </dgm:pt>
    <dgm:pt modelId="{8D37CA17-6CFB-4923-838E-2CCE8C325684}" type="pres">
      <dgm:prSet presAssocID="{D0BD8B47-D82B-48D2-A010-90D574006AC7}" presName="hierRoot2" presStyleCnt="0">
        <dgm:presLayoutVars>
          <dgm:hierBranch val="init"/>
        </dgm:presLayoutVars>
      </dgm:prSet>
      <dgm:spPr/>
    </dgm:pt>
    <dgm:pt modelId="{3AD94BDF-3443-47BC-B467-FF4E4B88ADE6}" type="pres">
      <dgm:prSet presAssocID="{D0BD8B47-D82B-48D2-A010-90D574006AC7}" presName="rootComposite" presStyleCnt="0"/>
      <dgm:spPr/>
    </dgm:pt>
    <dgm:pt modelId="{4405CA80-1C38-45D5-A96D-6B28E17A855A}" type="pres">
      <dgm:prSet presAssocID="{D0BD8B47-D82B-48D2-A010-90D574006AC7}" presName="rootText" presStyleLbl="node4" presStyleIdx="4" presStyleCnt="8">
        <dgm:presLayoutVars>
          <dgm:chPref val="3"/>
        </dgm:presLayoutVars>
      </dgm:prSet>
      <dgm:spPr/>
    </dgm:pt>
    <dgm:pt modelId="{36FC62C1-054E-4B68-B42A-F00E8D10B210}" type="pres">
      <dgm:prSet presAssocID="{D0BD8B47-D82B-48D2-A010-90D574006AC7}" presName="rootConnector" presStyleLbl="node4" presStyleIdx="4" presStyleCnt="8"/>
      <dgm:spPr/>
    </dgm:pt>
    <dgm:pt modelId="{688EA08D-A0D9-41C0-9998-BB12EFD8E98F}" type="pres">
      <dgm:prSet presAssocID="{D0BD8B47-D82B-48D2-A010-90D574006AC7}" presName="hierChild4" presStyleCnt="0"/>
      <dgm:spPr/>
    </dgm:pt>
    <dgm:pt modelId="{EFC569A4-D0D8-4E7E-8C6E-DE6889DA6A33}" type="pres">
      <dgm:prSet presAssocID="{B1F32652-10C9-4977-BFA3-6EF28851B9D5}" presName="Name37" presStyleLbl="parChTrans1D4" presStyleIdx="5" presStyleCnt="8"/>
      <dgm:spPr/>
    </dgm:pt>
    <dgm:pt modelId="{64737D9C-0005-411A-9C12-EF79EB6BA594}" type="pres">
      <dgm:prSet presAssocID="{C39F16E5-7F1F-43C5-90D2-D75D0A307A18}" presName="hierRoot2" presStyleCnt="0">
        <dgm:presLayoutVars>
          <dgm:hierBranch val="init"/>
        </dgm:presLayoutVars>
      </dgm:prSet>
      <dgm:spPr/>
    </dgm:pt>
    <dgm:pt modelId="{E7CE724A-B9F2-43D1-BEAB-774337765876}" type="pres">
      <dgm:prSet presAssocID="{C39F16E5-7F1F-43C5-90D2-D75D0A307A18}" presName="rootComposite" presStyleCnt="0"/>
      <dgm:spPr/>
    </dgm:pt>
    <dgm:pt modelId="{4CB5DCD4-3BA8-434F-B23B-73DB1458B7FB}" type="pres">
      <dgm:prSet presAssocID="{C39F16E5-7F1F-43C5-90D2-D75D0A307A18}" presName="rootText" presStyleLbl="node4" presStyleIdx="5" presStyleCnt="8">
        <dgm:presLayoutVars>
          <dgm:chPref val="3"/>
        </dgm:presLayoutVars>
      </dgm:prSet>
      <dgm:spPr/>
    </dgm:pt>
    <dgm:pt modelId="{3DC6024D-6E9B-43D3-A9A6-B61E3DD2FC41}" type="pres">
      <dgm:prSet presAssocID="{C39F16E5-7F1F-43C5-90D2-D75D0A307A18}" presName="rootConnector" presStyleLbl="node4" presStyleIdx="5" presStyleCnt="8"/>
      <dgm:spPr/>
    </dgm:pt>
    <dgm:pt modelId="{28DE0613-8575-4F2B-9B2C-48354AA2F383}" type="pres">
      <dgm:prSet presAssocID="{C39F16E5-7F1F-43C5-90D2-D75D0A307A18}" presName="hierChild4" presStyleCnt="0"/>
      <dgm:spPr/>
    </dgm:pt>
    <dgm:pt modelId="{2AA7F323-2E54-4F18-B6F3-CD80DAC79427}" type="pres">
      <dgm:prSet presAssocID="{C39F16E5-7F1F-43C5-90D2-D75D0A307A18}" presName="hierChild5" presStyleCnt="0"/>
      <dgm:spPr/>
    </dgm:pt>
    <dgm:pt modelId="{D2DFEB95-8064-4589-9577-CE446CBA8EC2}" type="pres">
      <dgm:prSet presAssocID="{D0BD8B47-D82B-48D2-A010-90D574006AC7}" presName="hierChild5" presStyleCnt="0"/>
      <dgm:spPr/>
    </dgm:pt>
    <dgm:pt modelId="{8F95D2A7-9758-496E-BA3C-7E23945CB01A}" type="pres">
      <dgm:prSet presAssocID="{F228F9A8-F4BB-4D36-AEBD-F9B24A1481B6}" presName="hierChild5" presStyleCnt="0"/>
      <dgm:spPr/>
    </dgm:pt>
    <dgm:pt modelId="{803E91FD-F6C7-4101-BB91-3AABC37B04FB}" type="pres">
      <dgm:prSet presAssocID="{A8174F1C-DE7C-4D58-8127-4987746FA97E}" presName="Name37" presStyleLbl="parChTrans1D3" presStyleIdx="3" presStyleCnt="5"/>
      <dgm:spPr/>
    </dgm:pt>
    <dgm:pt modelId="{C5EB85BF-38D2-4CB1-9F43-3A469CBCE4F9}" type="pres">
      <dgm:prSet presAssocID="{A17AB764-5819-4884-87C2-78163FB7E270}" presName="hierRoot2" presStyleCnt="0">
        <dgm:presLayoutVars>
          <dgm:hierBranch val="init"/>
        </dgm:presLayoutVars>
      </dgm:prSet>
      <dgm:spPr/>
    </dgm:pt>
    <dgm:pt modelId="{8864C3E8-8017-49D8-B997-F3CC21CBB495}" type="pres">
      <dgm:prSet presAssocID="{A17AB764-5819-4884-87C2-78163FB7E270}" presName="rootComposite" presStyleCnt="0"/>
      <dgm:spPr/>
    </dgm:pt>
    <dgm:pt modelId="{D6CCA44B-5B70-4D4C-8DDE-BBEE2C005083}" type="pres">
      <dgm:prSet presAssocID="{A17AB764-5819-4884-87C2-78163FB7E270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FBF151-C5BC-4E4D-BB51-3C7300E76925}" type="pres">
      <dgm:prSet presAssocID="{A17AB764-5819-4884-87C2-78163FB7E270}" presName="rootConnector" presStyleLbl="node3" presStyleIdx="3" presStyleCnt="5"/>
      <dgm:spPr/>
    </dgm:pt>
    <dgm:pt modelId="{C6A8F9CE-DEA0-462B-90B2-BF97AB61FC9B}" type="pres">
      <dgm:prSet presAssocID="{A17AB764-5819-4884-87C2-78163FB7E270}" presName="hierChild4" presStyleCnt="0"/>
      <dgm:spPr/>
    </dgm:pt>
    <dgm:pt modelId="{2BF0868C-8924-4C73-A859-259F58480C17}" type="pres">
      <dgm:prSet presAssocID="{9FCC9EC2-2DF7-4653-906D-9B87F3822582}" presName="Name37" presStyleLbl="parChTrans1D4" presStyleIdx="6" presStyleCnt="8"/>
      <dgm:spPr/>
    </dgm:pt>
    <dgm:pt modelId="{B10E1E5F-3D49-4ACF-A294-D9D172E94309}" type="pres">
      <dgm:prSet presAssocID="{D56377F9-1756-4BC9-973D-5DEE9EEC3A57}" presName="hierRoot2" presStyleCnt="0">
        <dgm:presLayoutVars>
          <dgm:hierBranch val="init"/>
        </dgm:presLayoutVars>
      </dgm:prSet>
      <dgm:spPr/>
    </dgm:pt>
    <dgm:pt modelId="{CE0ABE87-6FC9-4511-AFEA-785A949B8EC8}" type="pres">
      <dgm:prSet presAssocID="{D56377F9-1756-4BC9-973D-5DEE9EEC3A57}" presName="rootComposite" presStyleCnt="0"/>
      <dgm:spPr/>
    </dgm:pt>
    <dgm:pt modelId="{0EFC3BA5-3953-4AA8-AB34-854644622A22}" type="pres">
      <dgm:prSet presAssocID="{D56377F9-1756-4BC9-973D-5DEE9EEC3A57}" presName="rootText" presStyleLbl="node4" presStyleIdx="6" presStyleCnt="8">
        <dgm:presLayoutVars>
          <dgm:chPref val="3"/>
        </dgm:presLayoutVars>
      </dgm:prSet>
      <dgm:spPr/>
    </dgm:pt>
    <dgm:pt modelId="{E4243743-7F55-453C-A5F8-D255C1D37DE3}" type="pres">
      <dgm:prSet presAssocID="{D56377F9-1756-4BC9-973D-5DEE9EEC3A57}" presName="rootConnector" presStyleLbl="node4" presStyleIdx="6" presStyleCnt="8"/>
      <dgm:spPr/>
    </dgm:pt>
    <dgm:pt modelId="{8988D706-AB3D-4087-8F82-840EE5027CE9}" type="pres">
      <dgm:prSet presAssocID="{D56377F9-1756-4BC9-973D-5DEE9EEC3A57}" presName="hierChild4" presStyleCnt="0"/>
      <dgm:spPr/>
    </dgm:pt>
    <dgm:pt modelId="{3F2EA7C6-3FD4-4519-BFAC-CA86963939C8}" type="pres">
      <dgm:prSet presAssocID="{D56377F9-1756-4BC9-973D-5DEE9EEC3A57}" presName="hierChild5" presStyleCnt="0"/>
      <dgm:spPr/>
    </dgm:pt>
    <dgm:pt modelId="{ED6215C6-C980-456C-90E4-83271569D5E3}" type="pres">
      <dgm:prSet presAssocID="{A17AB764-5819-4884-87C2-78163FB7E270}" presName="hierChild5" presStyleCnt="0"/>
      <dgm:spPr/>
    </dgm:pt>
    <dgm:pt modelId="{4C3806D7-F3E3-4454-B51B-0F065DEE40E5}" type="pres">
      <dgm:prSet presAssocID="{1F4C18B3-2470-42C7-A340-89E28B49F97B}" presName="Name37" presStyleLbl="parChTrans1D3" presStyleIdx="4" presStyleCnt="5"/>
      <dgm:spPr/>
    </dgm:pt>
    <dgm:pt modelId="{32FCAC01-5A3D-4786-81A6-78FEAB47D8D1}" type="pres">
      <dgm:prSet presAssocID="{0B2172A9-B23A-4CF1-B05B-CF90AA90FC1F}" presName="hierRoot2" presStyleCnt="0">
        <dgm:presLayoutVars>
          <dgm:hierBranch val="init"/>
        </dgm:presLayoutVars>
      </dgm:prSet>
      <dgm:spPr/>
    </dgm:pt>
    <dgm:pt modelId="{2C766F37-6782-4EB2-99CF-70DD6B6E0298}" type="pres">
      <dgm:prSet presAssocID="{0B2172A9-B23A-4CF1-B05B-CF90AA90FC1F}" presName="rootComposite" presStyleCnt="0"/>
      <dgm:spPr/>
    </dgm:pt>
    <dgm:pt modelId="{69346EFE-A3B1-423B-9186-24D9490ECB8B}" type="pres">
      <dgm:prSet presAssocID="{0B2172A9-B23A-4CF1-B05B-CF90AA90FC1F}" presName="rootText" presStyleLbl="node3" presStyleIdx="4" presStyleCnt="5">
        <dgm:presLayoutVars>
          <dgm:chPref val="3"/>
        </dgm:presLayoutVars>
      </dgm:prSet>
      <dgm:spPr/>
    </dgm:pt>
    <dgm:pt modelId="{04AA58CD-6D37-4088-8647-DCAC1C73BB55}" type="pres">
      <dgm:prSet presAssocID="{0B2172A9-B23A-4CF1-B05B-CF90AA90FC1F}" presName="rootConnector" presStyleLbl="node3" presStyleIdx="4" presStyleCnt="5"/>
      <dgm:spPr/>
    </dgm:pt>
    <dgm:pt modelId="{F2853993-9E57-48AF-8F59-18472AEB8719}" type="pres">
      <dgm:prSet presAssocID="{0B2172A9-B23A-4CF1-B05B-CF90AA90FC1F}" presName="hierChild4" presStyleCnt="0"/>
      <dgm:spPr/>
    </dgm:pt>
    <dgm:pt modelId="{35841C74-98CD-497B-95EE-5A1C787309DD}" type="pres">
      <dgm:prSet presAssocID="{386B395A-B212-49D9-ADDF-2412B692CE93}" presName="Name37" presStyleLbl="parChTrans1D4" presStyleIdx="7" presStyleCnt="8"/>
      <dgm:spPr/>
    </dgm:pt>
    <dgm:pt modelId="{23C620D5-66B8-4334-AD2A-1D26D80BC62E}" type="pres">
      <dgm:prSet presAssocID="{EB704C27-1C55-4BC4-BE94-B35118AF51F5}" presName="hierRoot2" presStyleCnt="0">
        <dgm:presLayoutVars>
          <dgm:hierBranch val="init"/>
        </dgm:presLayoutVars>
      </dgm:prSet>
      <dgm:spPr/>
    </dgm:pt>
    <dgm:pt modelId="{8216B822-8657-4300-8306-47391B4C4655}" type="pres">
      <dgm:prSet presAssocID="{EB704C27-1C55-4BC4-BE94-B35118AF51F5}" presName="rootComposite" presStyleCnt="0"/>
      <dgm:spPr/>
    </dgm:pt>
    <dgm:pt modelId="{427A36E0-2A72-463C-906C-24C2A222C7AD}" type="pres">
      <dgm:prSet presAssocID="{EB704C27-1C55-4BC4-BE94-B35118AF51F5}" presName="rootText" presStyleLbl="node4" presStyleIdx="7" presStyleCnt="8">
        <dgm:presLayoutVars>
          <dgm:chPref val="3"/>
        </dgm:presLayoutVars>
      </dgm:prSet>
      <dgm:spPr/>
    </dgm:pt>
    <dgm:pt modelId="{940EEDCD-60DC-41C8-B56C-9EAFC6F7D665}" type="pres">
      <dgm:prSet presAssocID="{EB704C27-1C55-4BC4-BE94-B35118AF51F5}" presName="rootConnector" presStyleLbl="node4" presStyleIdx="7" presStyleCnt="8"/>
      <dgm:spPr/>
    </dgm:pt>
    <dgm:pt modelId="{276C52F5-5E3F-4D8C-B2D6-BA63C5151DEE}" type="pres">
      <dgm:prSet presAssocID="{EB704C27-1C55-4BC4-BE94-B35118AF51F5}" presName="hierChild4" presStyleCnt="0"/>
      <dgm:spPr/>
    </dgm:pt>
    <dgm:pt modelId="{B39073C3-7947-48E4-B491-9859565C2D78}" type="pres">
      <dgm:prSet presAssocID="{EB704C27-1C55-4BC4-BE94-B35118AF51F5}" presName="hierChild5" presStyleCnt="0"/>
      <dgm:spPr/>
    </dgm:pt>
    <dgm:pt modelId="{21E5602D-2D97-477A-9932-C0CA222772F1}" type="pres">
      <dgm:prSet presAssocID="{0B2172A9-B23A-4CF1-B05B-CF90AA90FC1F}" presName="hierChild5" presStyleCnt="0"/>
      <dgm:spPr/>
    </dgm:pt>
    <dgm:pt modelId="{F9CA65D2-ADF6-444D-A530-B49D817CCB3A}" type="pres">
      <dgm:prSet presAssocID="{72D61104-8F5E-4572-9435-8687FB90723A}" presName="hierChild7" presStyleCnt="0"/>
      <dgm:spPr/>
    </dgm:pt>
  </dgm:ptLst>
  <dgm:cxnLst>
    <dgm:cxn modelId="{EBB697EC-73FD-40CE-8AFE-4C752DD9C4DF}" type="presOf" srcId="{F9B92025-FE82-4FCD-AD37-105883EAE47D}" destId="{8745551D-D22F-4A8E-8D5A-728E03D9B060}" srcOrd="0" destOrd="0" presId="urn:microsoft.com/office/officeart/2005/8/layout/orgChart1"/>
    <dgm:cxn modelId="{73FCF2EB-492E-43B6-BF99-0C2CCF4EAC4C}" srcId="{3242F5EB-6AB8-4D16-8710-43DF62D18A58}" destId="{200031F5-661D-4BF1-A7FA-7285023E8EAD}" srcOrd="0" destOrd="0" parTransId="{B9F37A7C-FB18-4F7C-B327-039DAA9D5282}" sibTransId="{B015BB9B-1FAF-42BD-BFB0-FB33A3A72054}"/>
    <dgm:cxn modelId="{33476AC7-6100-4A64-894C-FDEDEFEF8BAE}" type="presOf" srcId="{D56377F9-1756-4BC9-973D-5DEE9EEC3A57}" destId="{0EFC3BA5-3953-4AA8-AB34-854644622A22}" srcOrd="0" destOrd="0" presId="urn:microsoft.com/office/officeart/2005/8/layout/orgChart1"/>
    <dgm:cxn modelId="{99F5BF0D-B99F-451E-84D2-5C66C905AAC8}" type="presOf" srcId="{D0BD8B47-D82B-48D2-A010-90D574006AC7}" destId="{36FC62C1-054E-4B68-B42A-F00E8D10B210}" srcOrd="1" destOrd="0" presId="urn:microsoft.com/office/officeart/2005/8/layout/orgChart1"/>
    <dgm:cxn modelId="{8605E630-79BE-48A6-A9CA-25B5E72F1AD9}" type="presOf" srcId="{73E96457-A7A9-4D9C-A0A7-D9D8D3DB8E92}" destId="{6608EFB4-898F-4A8E-AE9C-CB595883AEB5}" srcOrd="0" destOrd="0" presId="urn:microsoft.com/office/officeart/2005/8/layout/orgChart1"/>
    <dgm:cxn modelId="{D8E3C111-4018-488B-97D8-40455AEC8656}" type="presOf" srcId="{0B2172A9-B23A-4CF1-B05B-CF90AA90FC1F}" destId="{04AA58CD-6D37-4088-8647-DCAC1C73BB55}" srcOrd="1" destOrd="0" presId="urn:microsoft.com/office/officeart/2005/8/layout/orgChart1"/>
    <dgm:cxn modelId="{7919894B-0CF6-404E-AD19-2E7141507590}" type="presOf" srcId="{099C0B9D-EDC5-47A1-8687-C37710931499}" destId="{C890ACB5-C99C-433A-89DC-464B6423DFB3}" srcOrd="0" destOrd="0" presId="urn:microsoft.com/office/officeart/2005/8/layout/orgChart1"/>
    <dgm:cxn modelId="{7598A669-AD42-45B7-8AEF-3AE84066441E}" type="presOf" srcId="{2D1C043C-A77F-4ACB-9E5B-7157A3BE27C6}" destId="{E800B4D7-D6AC-4F96-BD1A-80C71A804C3A}" srcOrd="1" destOrd="0" presId="urn:microsoft.com/office/officeart/2005/8/layout/orgChart1"/>
    <dgm:cxn modelId="{28BC7D77-590A-4A95-820F-79E183F55C84}" type="presOf" srcId="{72D61104-8F5E-4572-9435-8687FB90723A}" destId="{2F7DA781-4F77-494F-ACA4-E7BBBAC1B21A}" srcOrd="1" destOrd="0" presId="urn:microsoft.com/office/officeart/2005/8/layout/orgChart1"/>
    <dgm:cxn modelId="{BA43C1F8-8828-4E71-857B-336CB4EF118D}" type="presOf" srcId="{035FBA74-DDD4-4651-91D4-74D46FA9E58F}" destId="{5170335F-3C44-4BCD-839D-8543534A683B}" srcOrd="1" destOrd="0" presId="urn:microsoft.com/office/officeart/2005/8/layout/orgChart1"/>
    <dgm:cxn modelId="{55CCCBE1-4C23-490B-9EE1-43A791BD9DC0}" type="presOf" srcId="{1F4C18B3-2470-42C7-A340-89E28B49F97B}" destId="{4C3806D7-F3E3-4454-B51B-0F065DEE40E5}" srcOrd="0" destOrd="0" presId="urn:microsoft.com/office/officeart/2005/8/layout/orgChart1"/>
    <dgm:cxn modelId="{A07409E5-4994-4B58-9208-4A72C2EADD50}" type="presOf" srcId="{3651E906-1969-4854-9ED2-FB6F07F997B6}" destId="{1AB66006-B285-468A-8F8E-FF2770C3FA05}" srcOrd="0" destOrd="0" presId="urn:microsoft.com/office/officeart/2005/8/layout/orgChart1"/>
    <dgm:cxn modelId="{98ABFC9D-9A6F-43FA-813A-BDF5927B3999}" type="presOf" srcId="{6C46F7FF-5FDF-41CD-8066-54BEABC80136}" destId="{D3485384-46A1-496F-836F-7ED057CE7812}" srcOrd="0" destOrd="0" presId="urn:microsoft.com/office/officeart/2005/8/layout/orgChart1"/>
    <dgm:cxn modelId="{DECDA32A-0B40-4415-AA3D-BC2A594E8142}" type="presOf" srcId="{D0BD8B47-D82B-48D2-A010-90D574006AC7}" destId="{4405CA80-1C38-45D5-A96D-6B28E17A855A}" srcOrd="0" destOrd="0" presId="urn:microsoft.com/office/officeart/2005/8/layout/orgChart1"/>
    <dgm:cxn modelId="{0B0FE3A6-2A76-44B3-9B63-06054BDF065E}" srcId="{F228F9A8-F4BB-4D36-AEBD-F9B24A1481B6}" destId="{D0BD8B47-D82B-48D2-A010-90D574006AC7}" srcOrd="1" destOrd="0" parTransId="{099C0B9D-EDC5-47A1-8687-C37710931499}" sibTransId="{6BA52AF7-64EB-46EB-AE82-5E125E32D343}"/>
    <dgm:cxn modelId="{68C98445-3EB0-4B25-AC52-42F3BE8A047D}" srcId="{F9B92025-FE82-4FCD-AD37-105883EAE47D}" destId="{DB5F84EF-F347-4C23-ABAD-21957FD0B71D}" srcOrd="0" destOrd="0" parTransId="{B5DB35D7-008F-476F-BC40-277AB27B0E74}" sibTransId="{34C2940F-77E0-4971-9B73-946052343622}"/>
    <dgm:cxn modelId="{6AB746F3-2AD0-4009-83ED-B5E4FAD90C70}" srcId="{200031F5-661D-4BF1-A7FA-7285023E8EAD}" destId="{72D61104-8F5E-4572-9435-8687FB90723A}" srcOrd="1" destOrd="0" parTransId="{323A5BD3-628C-4305-ACD0-3C2DCDAD84B0}" sibTransId="{DFA1CCFF-DA63-4742-B93A-04D2326C6D10}"/>
    <dgm:cxn modelId="{D3EC518D-3B93-467F-8FE4-3FDD99BA0E3C}" type="presOf" srcId="{DB5F84EF-F347-4C23-ABAD-21957FD0B71D}" destId="{216CDB52-FAE1-4C33-947F-5676E5357F78}" srcOrd="0" destOrd="0" presId="urn:microsoft.com/office/officeart/2005/8/layout/orgChart1"/>
    <dgm:cxn modelId="{927AD683-FE9A-4CDE-A347-87AD09843583}" type="presOf" srcId="{A8174F1C-DE7C-4D58-8127-4987746FA97E}" destId="{803E91FD-F6C7-4101-BB91-3AABC37B04FB}" srcOrd="0" destOrd="0" presId="urn:microsoft.com/office/officeart/2005/8/layout/orgChart1"/>
    <dgm:cxn modelId="{904612C0-4487-45EB-A909-E2AA3DEC97CF}" type="presOf" srcId="{A17AB764-5819-4884-87C2-78163FB7E270}" destId="{D6CCA44B-5B70-4D4C-8DDE-BBEE2C005083}" srcOrd="0" destOrd="0" presId="urn:microsoft.com/office/officeart/2005/8/layout/orgChart1"/>
    <dgm:cxn modelId="{3CAA1E7C-426C-47D9-B938-AC3296D43A55}" type="presOf" srcId="{F228F9A8-F4BB-4D36-AEBD-F9B24A1481B6}" destId="{BD837E57-48E3-4751-8C48-A6AA87DF223F}" srcOrd="1" destOrd="0" presId="urn:microsoft.com/office/officeart/2005/8/layout/orgChart1"/>
    <dgm:cxn modelId="{29A684D3-1CF4-40E0-90D2-19367E21EFCA}" type="presOf" srcId="{C39F16E5-7F1F-43C5-90D2-D75D0A307A18}" destId="{4CB5DCD4-3BA8-434F-B23B-73DB1458B7FB}" srcOrd="0" destOrd="0" presId="urn:microsoft.com/office/officeart/2005/8/layout/orgChart1"/>
    <dgm:cxn modelId="{43AD530C-983E-4764-BE97-F72A62F68C62}" type="presOf" srcId="{B5DB35D7-008F-476F-BC40-277AB27B0E74}" destId="{4A95D00E-D21E-4AA9-B6D4-5CFB56C1109B}" srcOrd="0" destOrd="0" presId="urn:microsoft.com/office/officeart/2005/8/layout/orgChart1"/>
    <dgm:cxn modelId="{5F70CE6D-1FE5-4099-8B37-FF0C8906A52B}" type="presOf" srcId="{25FC05E1-7013-4935-A6F9-2550D8D8B607}" destId="{B54211F6-2D8F-4C55-94DA-C61D431417DC}" srcOrd="0" destOrd="0" presId="urn:microsoft.com/office/officeart/2005/8/layout/orgChart1"/>
    <dgm:cxn modelId="{7D84A1CA-9B0A-4820-9C94-43ED23092169}" type="presOf" srcId="{C39F16E5-7F1F-43C5-90D2-D75D0A307A18}" destId="{3DC6024D-6E9B-43D3-A9A6-B61E3DD2FC41}" srcOrd="1" destOrd="0" presId="urn:microsoft.com/office/officeart/2005/8/layout/orgChart1"/>
    <dgm:cxn modelId="{A52130DD-F535-40C8-B68B-6CCF8DEBDA7B}" srcId="{3651E906-1969-4854-9ED2-FB6F07F997B6}" destId="{0BD59A04-1001-451B-B229-B31059456635}" srcOrd="0" destOrd="0" parTransId="{BA100784-53FC-4ADC-9DEE-E354D39B776D}" sibTransId="{C41A905D-E870-4C8D-A4D8-2CA5B2D28EDE}"/>
    <dgm:cxn modelId="{063BF0C3-0C63-4B56-90D4-3F49F6C9108E}" type="presOf" srcId="{A5E51130-2205-4A38-BB7E-8415AF3719FC}" destId="{2BED892B-2563-4A3D-8099-88DAE464D20F}" srcOrd="1" destOrd="0" presId="urn:microsoft.com/office/officeart/2005/8/layout/orgChart1"/>
    <dgm:cxn modelId="{31D7DE28-0716-40B5-9123-D035BDE369D8}" type="presOf" srcId="{386B395A-B212-49D9-ADDF-2412B692CE93}" destId="{35841C74-98CD-497B-95EE-5A1C787309DD}" srcOrd="0" destOrd="0" presId="urn:microsoft.com/office/officeart/2005/8/layout/orgChart1"/>
    <dgm:cxn modelId="{76012F89-08D7-480B-A134-EE67F16A82F7}" type="presOf" srcId="{200031F5-661D-4BF1-A7FA-7285023E8EAD}" destId="{94D90AEE-099B-4487-96B8-B890765772AE}" srcOrd="0" destOrd="0" presId="urn:microsoft.com/office/officeart/2005/8/layout/orgChart1"/>
    <dgm:cxn modelId="{DC03363D-97C3-4E20-9C57-EDADF3F2C1E7}" type="presOf" srcId="{A17AB764-5819-4884-87C2-78163FB7E270}" destId="{6EFBF151-C5BC-4E4D-BB51-3C7300E76925}" srcOrd="1" destOrd="0" presId="urn:microsoft.com/office/officeart/2005/8/layout/orgChart1"/>
    <dgm:cxn modelId="{A5CF6113-B893-435E-A2D9-FAB8204FE71D}" type="presOf" srcId="{0BD59A04-1001-451B-B229-B31059456635}" destId="{C57993E1-E1F0-49A0-AF8C-086013109C5E}" srcOrd="1" destOrd="0" presId="urn:microsoft.com/office/officeart/2005/8/layout/orgChart1"/>
    <dgm:cxn modelId="{95033A74-CE10-41F0-8D31-10D5E4FB5CB4}" type="presOf" srcId="{3651E906-1969-4854-9ED2-FB6F07F997B6}" destId="{85196350-F1BE-4F20-8708-10237C8EABE7}" srcOrd="1" destOrd="0" presId="urn:microsoft.com/office/officeart/2005/8/layout/orgChart1"/>
    <dgm:cxn modelId="{D03234D1-FEE9-441C-9117-E23C77190575}" type="presOf" srcId="{3242F5EB-6AB8-4D16-8710-43DF62D18A58}" destId="{BB0865D6-8802-4B00-91DF-D87EAD625CF9}" srcOrd="0" destOrd="0" presId="urn:microsoft.com/office/officeart/2005/8/layout/orgChart1"/>
    <dgm:cxn modelId="{B94E5A15-56CC-49E4-9747-46C4F0A7E695}" type="presOf" srcId="{DB5F84EF-F347-4C23-ABAD-21957FD0B71D}" destId="{F4E39842-A20D-4F7C-A63A-3B62916A5E11}" srcOrd="1" destOrd="0" presId="urn:microsoft.com/office/officeart/2005/8/layout/orgChart1"/>
    <dgm:cxn modelId="{50DB5C38-9E03-4784-A7A3-7B0E5383D43C}" type="presOf" srcId="{0BD59A04-1001-451B-B229-B31059456635}" destId="{3FF86877-8C03-4C65-AACB-14B62E3202D8}" srcOrd="0" destOrd="0" presId="urn:microsoft.com/office/officeart/2005/8/layout/orgChart1"/>
    <dgm:cxn modelId="{E613E078-101F-4F71-8454-2F3DA32930D6}" type="presOf" srcId="{D56377F9-1756-4BC9-973D-5DEE9EEC3A57}" destId="{E4243743-7F55-453C-A5F8-D255C1D37DE3}" srcOrd="1" destOrd="0" presId="urn:microsoft.com/office/officeart/2005/8/layout/orgChart1"/>
    <dgm:cxn modelId="{617A1D9B-442E-42C3-8D3E-26977C425A90}" srcId="{72D61104-8F5E-4572-9435-8687FB90723A}" destId="{F228F9A8-F4BB-4D36-AEBD-F9B24A1481B6}" srcOrd="0" destOrd="0" parTransId="{73E96457-A7A9-4D9C-A0A7-D9D8D3DB8E92}" sibTransId="{751B9B16-73EE-427D-9D77-31CADFEAF9AA}"/>
    <dgm:cxn modelId="{97B49B82-2DB5-4A61-B52C-40B4741937B0}" srcId="{A5E51130-2205-4A38-BB7E-8415AF3719FC}" destId="{035FBA74-DDD4-4651-91D4-74D46FA9E58F}" srcOrd="0" destOrd="0" parTransId="{6C46F7FF-5FDF-41CD-8066-54BEABC80136}" sibTransId="{F2573207-E897-4E32-B86F-573E91F8B4A4}"/>
    <dgm:cxn modelId="{5B148D22-ABFC-4E55-8A4D-EB8A16A5B1F2}" type="presOf" srcId="{6FD5EF1A-E3B9-487D-8153-2AB7B2A9BB9C}" destId="{304A74C3-6F84-4513-B51D-4F577E0DBCF5}" srcOrd="0" destOrd="0" presId="urn:microsoft.com/office/officeart/2005/8/layout/orgChart1"/>
    <dgm:cxn modelId="{80C078A2-7129-4086-B01B-38E365D4F03E}" type="presOf" srcId="{B1F32652-10C9-4977-BFA3-6EF28851B9D5}" destId="{EFC569A4-D0D8-4E7E-8C6E-DE6889DA6A33}" srcOrd="0" destOrd="0" presId="urn:microsoft.com/office/officeart/2005/8/layout/orgChart1"/>
    <dgm:cxn modelId="{AACDC801-5521-4E8A-8E43-2C054C9878A4}" type="presOf" srcId="{9FCC9EC2-2DF7-4653-906D-9B87F3822582}" destId="{2BF0868C-8924-4C73-A859-259F58480C17}" srcOrd="0" destOrd="0" presId="urn:microsoft.com/office/officeart/2005/8/layout/orgChart1"/>
    <dgm:cxn modelId="{8C8EEA36-D2D9-4992-B3D5-0F420F10CB1A}" srcId="{A17AB764-5819-4884-87C2-78163FB7E270}" destId="{D56377F9-1756-4BC9-973D-5DEE9EEC3A57}" srcOrd="0" destOrd="0" parTransId="{9FCC9EC2-2DF7-4653-906D-9B87F3822582}" sibTransId="{B5C4D19D-D1B3-46AF-88C1-BFA20708CBDF}"/>
    <dgm:cxn modelId="{71AFEDAE-3C40-4B0F-990C-A09111A90935}" type="presOf" srcId="{0B2172A9-B23A-4CF1-B05B-CF90AA90FC1F}" destId="{69346EFE-A3B1-423B-9186-24D9490ECB8B}" srcOrd="0" destOrd="0" presId="urn:microsoft.com/office/officeart/2005/8/layout/orgChart1"/>
    <dgm:cxn modelId="{8C61F714-6EF8-4F97-81C1-EAA1D7595057}" type="presOf" srcId="{EB704C27-1C55-4BC4-BE94-B35118AF51F5}" destId="{940EEDCD-60DC-41C8-B56C-9EAFC6F7D665}" srcOrd="1" destOrd="0" presId="urn:microsoft.com/office/officeart/2005/8/layout/orgChart1"/>
    <dgm:cxn modelId="{178B9A84-5DFE-4CC1-AC61-2D9CBDF707E5}" srcId="{72D61104-8F5E-4572-9435-8687FB90723A}" destId="{A17AB764-5819-4884-87C2-78163FB7E270}" srcOrd="1" destOrd="0" parTransId="{A8174F1C-DE7C-4D58-8127-4987746FA97E}" sibTransId="{8C04BF9C-4847-484C-A160-89EC448B13A6}"/>
    <dgm:cxn modelId="{04B44321-1118-4D32-A0BA-9DA4E7665C9E}" type="presOf" srcId="{72D61104-8F5E-4572-9435-8687FB90723A}" destId="{E15E9BBF-5942-4895-B515-B4D5A911DF34}" srcOrd="0" destOrd="0" presId="urn:microsoft.com/office/officeart/2005/8/layout/orgChart1"/>
    <dgm:cxn modelId="{B5A7F0EB-D0FA-49DA-AF39-D9AF568DC01F}" srcId="{F228F9A8-F4BB-4D36-AEBD-F9B24A1481B6}" destId="{F9B92025-FE82-4FCD-AD37-105883EAE47D}" srcOrd="0" destOrd="0" parTransId="{6FD5EF1A-E3B9-487D-8153-2AB7B2A9BB9C}" sibTransId="{A923F693-4070-42BC-8727-F046D908BB76}"/>
    <dgm:cxn modelId="{CA35A838-D0CA-4A97-8514-16EF37E57A1F}" type="presOf" srcId="{F9B92025-FE82-4FCD-AD37-105883EAE47D}" destId="{0E813E3D-4E03-4B4C-AD6D-840C0FA9F25B}" srcOrd="1" destOrd="0" presId="urn:microsoft.com/office/officeart/2005/8/layout/orgChart1"/>
    <dgm:cxn modelId="{439017CF-5C7D-4A72-B0C7-5C0AC5466448}" srcId="{A5E51130-2205-4A38-BB7E-8415AF3719FC}" destId="{3651E906-1969-4854-9ED2-FB6F07F997B6}" srcOrd="1" destOrd="0" parTransId="{32A3E563-5652-40EF-B945-D71D62731854}" sibTransId="{E85439E1-7C7D-42DC-A6E8-BE0B7D774AAF}"/>
    <dgm:cxn modelId="{2F3BA194-1D7E-49DF-B593-D20404215974}" type="presOf" srcId="{D2DE86D2-88FB-4583-8CCA-5756919E1D87}" destId="{F7FF934A-6317-409A-97D6-62DCFC58BEAB}" srcOrd="0" destOrd="0" presId="urn:microsoft.com/office/officeart/2005/8/layout/orgChart1"/>
    <dgm:cxn modelId="{76D3EE28-386F-46AE-BDC7-BCDA25008C27}" type="presOf" srcId="{BA100784-53FC-4ADC-9DEE-E354D39B776D}" destId="{405AF66E-0662-4C98-A44A-F8C1748E023B}" srcOrd="0" destOrd="0" presId="urn:microsoft.com/office/officeart/2005/8/layout/orgChart1"/>
    <dgm:cxn modelId="{9A1EA020-1C2F-4E29-B262-DAF201AB4223}" srcId="{035FBA74-DDD4-4651-91D4-74D46FA9E58F}" destId="{2D1C043C-A77F-4ACB-9E5B-7157A3BE27C6}" srcOrd="0" destOrd="0" parTransId="{D2DE86D2-88FB-4583-8CCA-5756919E1D87}" sibTransId="{75C8E91C-A972-412A-9940-B78FB5D632EC}"/>
    <dgm:cxn modelId="{55339C9F-EE4C-4920-9078-B6E0CD1E0767}" type="presOf" srcId="{32A3E563-5652-40EF-B945-D71D62731854}" destId="{5B04F210-E336-4EAB-95BA-43DF77DAD353}" srcOrd="0" destOrd="0" presId="urn:microsoft.com/office/officeart/2005/8/layout/orgChart1"/>
    <dgm:cxn modelId="{C6C7757B-2980-40C7-8BF5-46D2A88CEA78}" type="presOf" srcId="{035FBA74-DDD4-4651-91D4-74D46FA9E58F}" destId="{F87EF688-D965-4F29-A926-98048DD72F07}" srcOrd="0" destOrd="0" presId="urn:microsoft.com/office/officeart/2005/8/layout/orgChart1"/>
    <dgm:cxn modelId="{DDCD3DE8-A6D4-4076-96E2-0E328C1251DB}" type="presOf" srcId="{EB704C27-1C55-4BC4-BE94-B35118AF51F5}" destId="{427A36E0-2A72-463C-906C-24C2A222C7AD}" srcOrd="0" destOrd="0" presId="urn:microsoft.com/office/officeart/2005/8/layout/orgChart1"/>
    <dgm:cxn modelId="{25340122-F2C1-4708-BE07-06EA902DDA29}" srcId="{0B2172A9-B23A-4CF1-B05B-CF90AA90FC1F}" destId="{EB704C27-1C55-4BC4-BE94-B35118AF51F5}" srcOrd="0" destOrd="0" parTransId="{386B395A-B212-49D9-ADDF-2412B692CE93}" sibTransId="{272FD0B8-4C29-434D-8BED-C25A316104BD}"/>
    <dgm:cxn modelId="{ED4FBA61-931A-4B8A-BD8B-092B3FEE8F3E}" srcId="{200031F5-661D-4BF1-A7FA-7285023E8EAD}" destId="{A5E51130-2205-4A38-BB7E-8415AF3719FC}" srcOrd="0" destOrd="0" parTransId="{25FC05E1-7013-4935-A6F9-2550D8D8B607}" sibTransId="{9A9BFAAF-5A87-4892-A581-52718E2D0C70}"/>
    <dgm:cxn modelId="{588DA9C9-0B90-4644-837E-CE78B52A1833}" type="presOf" srcId="{A5E51130-2205-4A38-BB7E-8415AF3719FC}" destId="{BD4606BC-2F0B-49F9-A914-1A43F536586F}" srcOrd="0" destOrd="0" presId="urn:microsoft.com/office/officeart/2005/8/layout/orgChart1"/>
    <dgm:cxn modelId="{151FEEF1-A9A8-4CB1-8D15-EC98191AEFBD}" type="presOf" srcId="{323A5BD3-628C-4305-ACD0-3C2DCDAD84B0}" destId="{56A8A39D-EE6A-4853-A9B3-AB3C32A059A0}" srcOrd="0" destOrd="0" presId="urn:microsoft.com/office/officeart/2005/8/layout/orgChart1"/>
    <dgm:cxn modelId="{24968C2B-464A-482C-B36A-160E72D9CB47}" type="presOf" srcId="{200031F5-661D-4BF1-A7FA-7285023E8EAD}" destId="{589341E1-4B1A-4376-99E8-ADF40FFC9B6D}" srcOrd="1" destOrd="0" presId="urn:microsoft.com/office/officeart/2005/8/layout/orgChart1"/>
    <dgm:cxn modelId="{5059FF52-001C-4174-B9B8-80E1DA5F7192}" type="presOf" srcId="{F228F9A8-F4BB-4D36-AEBD-F9B24A1481B6}" destId="{4C675A3A-45AE-4219-9CA8-BDF460788307}" srcOrd="0" destOrd="0" presId="urn:microsoft.com/office/officeart/2005/8/layout/orgChart1"/>
    <dgm:cxn modelId="{60AC5AE4-4015-4183-A499-2F58F241B37F}" srcId="{72D61104-8F5E-4572-9435-8687FB90723A}" destId="{0B2172A9-B23A-4CF1-B05B-CF90AA90FC1F}" srcOrd="2" destOrd="0" parTransId="{1F4C18B3-2470-42C7-A340-89E28B49F97B}" sibTransId="{A325DD20-661D-430A-88E8-F280DE8B9170}"/>
    <dgm:cxn modelId="{31CC6700-89BC-4ECF-8DC7-AED4200706DE}" type="presOf" srcId="{2D1C043C-A77F-4ACB-9E5B-7157A3BE27C6}" destId="{0D135816-F6E4-4156-BE83-FFB06CDFDEC4}" srcOrd="0" destOrd="0" presId="urn:microsoft.com/office/officeart/2005/8/layout/orgChart1"/>
    <dgm:cxn modelId="{995F6BC4-B113-4F90-B24E-E7E00CF7E842}" srcId="{D0BD8B47-D82B-48D2-A010-90D574006AC7}" destId="{C39F16E5-7F1F-43C5-90D2-D75D0A307A18}" srcOrd="0" destOrd="0" parTransId="{B1F32652-10C9-4977-BFA3-6EF28851B9D5}" sibTransId="{3D836F74-4933-442D-87C4-7DEFB070187B}"/>
    <dgm:cxn modelId="{AB9482F1-964B-488A-BDF1-314DFF86C6F5}" type="presParOf" srcId="{BB0865D6-8802-4B00-91DF-D87EAD625CF9}" destId="{4CF9CFF4-3258-4ABA-B2F7-3F95DD551FCA}" srcOrd="0" destOrd="0" presId="urn:microsoft.com/office/officeart/2005/8/layout/orgChart1"/>
    <dgm:cxn modelId="{0F81339C-63F5-422F-B1FC-9640E3066C79}" type="presParOf" srcId="{4CF9CFF4-3258-4ABA-B2F7-3F95DD551FCA}" destId="{6D4A2EB0-2C7C-40B9-8FCA-DBFFB82E146A}" srcOrd="0" destOrd="0" presId="urn:microsoft.com/office/officeart/2005/8/layout/orgChart1"/>
    <dgm:cxn modelId="{89CC10C0-7390-4F64-989F-262ABD481F22}" type="presParOf" srcId="{6D4A2EB0-2C7C-40B9-8FCA-DBFFB82E146A}" destId="{94D90AEE-099B-4487-96B8-B890765772AE}" srcOrd="0" destOrd="0" presId="urn:microsoft.com/office/officeart/2005/8/layout/orgChart1"/>
    <dgm:cxn modelId="{A82A67C1-80A2-4EBF-8503-83B9BE0B21FA}" type="presParOf" srcId="{6D4A2EB0-2C7C-40B9-8FCA-DBFFB82E146A}" destId="{589341E1-4B1A-4376-99E8-ADF40FFC9B6D}" srcOrd="1" destOrd="0" presId="urn:microsoft.com/office/officeart/2005/8/layout/orgChart1"/>
    <dgm:cxn modelId="{69034EF7-F56E-48CE-A8DA-427495C56A7F}" type="presParOf" srcId="{4CF9CFF4-3258-4ABA-B2F7-3F95DD551FCA}" destId="{180FD2DA-F06E-4EB5-A3F4-B292C3A78C4D}" srcOrd="1" destOrd="0" presId="urn:microsoft.com/office/officeart/2005/8/layout/orgChart1"/>
    <dgm:cxn modelId="{7FE64894-340A-4B6C-B922-69E94B29F9C2}" type="presParOf" srcId="{4CF9CFF4-3258-4ABA-B2F7-3F95DD551FCA}" destId="{96E9445A-B591-45E6-9AA7-9F9C2340F25F}" srcOrd="2" destOrd="0" presId="urn:microsoft.com/office/officeart/2005/8/layout/orgChart1"/>
    <dgm:cxn modelId="{B82B819C-66F7-4A15-BAF5-1D5DEC7C3E08}" type="presParOf" srcId="{96E9445A-B591-45E6-9AA7-9F9C2340F25F}" destId="{B54211F6-2D8F-4C55-94DA-C61D431417DC}" srcOrd="0" destOrd="0" presId="urn:microsoft.com/office/officeart/2005/8/layout/orgChart1"/>
    <dgm:cxn modelId="{1C8F7A09-962B-446A-B392-585A2071CA19}" type="presParOf" srcId="{96E9445A-B591-45E6-9AA7-9F9C2340F25F}" destId="{3D40EC5F-B963-4BC3-A390-BB70B77E0CB1}" srcOrd="1" destOrd="0" presId="urn:microsoft.com/office/officeart/2005/8/layout/orgChart1"/>
    <dgm:cxn modelId="{EAFBD266-B751-4633-91E8-658631740D02}" type="presParOf" srcId="{3D40EC5F-B963-4BC3-A390-BB70B77E0CB1}" destId="{300EBD26-6C09-4D17-BE71-F6CDD09E1307}" srcOrd="0" destOrd="0" presId="urn:microsoft.com/office/officeart/2005/8/layout/orgChart1"/>
    <dgm:cxn modelId="{F87BA57E-9E18-4654-A628-37ABE7B7075C}" type="presParOf" srcId="{300EBD26-6C09-4D17-BE71-F6CDD09E1307}" destId="{BD4606BC-2F0B-49F9-A914-1A43F536586F}" srcOrd="0" destOrd="0" presId="urn:microsoft.com/office/officeart/2005/8/layout/orgChart1"/>
    <dgm:cxn modelId="{7682DC58-F0DD-42B3-993A-948B5A1653DC}" type="presParOf" srcId="{300EBD26-6C09-4D17-BE71-F6CDD09E1307}" destId="{2BED892B-2563-4A3D-8099-88DAE464D20F}" srcOrd="1" destOrd="0" presId="urn:microsoft.com/office/officeart/2005/8/layout/orgChart1"/>
    <dgm:cxn modelId="{1C7F0439-CDF6-4A70-B014-E69C6E4B8FF0}" type="presParOf" srcId="{3D40EC5F-B963-4BC3-A390-BB70B77E0CB1}" destId="{C6CADBA8-6E7C-4FA7-940E-4CD5C164189B}" srcOrd="1" destOrd="0" presId="urn:microsoft.com/office/officeart/2005/8/layout/orgChart1"/>
    <dgm:cxn modelId="{52245B6E-BA4E-4ABA-BCF0-4FB82F2823C8}" type="presParOf" srcId="{C6CADBA8-6E7C-4FA7-940E-4CD5C164189B}" destId="{D3485384-46A1-496F-836F-7ED057CE7812}" srcOrd="0" destOrd="0" presId="urn:microsoft.com/office/officeart/2005/8/layout/orgChart1"/>
    <dgm:cxn modelId="{FAA104F0-38CE-4A32-964A-BB4219039650}" type="presParOf" srcId="{C6CADBA8-6E7C-4FA7-940E-4CD5C164189B}" destId="{7207A199-6957-457E-BCD1-9EBA7FAEBCD2}" srcOrd="1" destOrd="0" presId="urn:microsoft.com/office/officeart/2005/8/layout/orgChart1"/>
    <dgm:cxn modelId="{1D2CFC76-DFCD-441F-B703-2CE85A6B4594}" type="presParOf" srcId="{7207A199-6957-457E-BCD1-9EBA7FAEBCD2}" destId="{E13B5C3D-1F14-4D5F-B2E8-6BDC86537B70}" srcOrd="0" destOrd="0" presId="urn:microsoft.com/office/officeart/2005/8/layout/orgChart1"/>
    <dgm:cxn modelId="{A90E28A5-BA5D-4631-936C-2447DE310606}" type="presParOf" srcId="{E13B5C3D-1F14-4D5F-B2E8-6BDC86537B70}" destId="{F87EF688-D965-4F29-A926-98048DD72F07}" srcOrd="0" destOrd="0" presId="urn:microsoft.com/office/officeart/2005/8/layout/orgChart1"/>
    <dgm:cxn modelId="{7823D341-FB15-4AFB-BBE3-ADF39ECF371F}" type="presParOf" srcId="{E13B5C3D-1F14-4D5F-B2E8-6BDC86537B70}" destId="{5170335F-3C44-4BCD-839D-8543534A683B}" srcOrd="1" destOrd="0" presId="urn:microsoft.com/office/officeart/2005/8/layout/orgChart1"/>
    <dgm:cxn modelId="{6FB3E0F7-2BCA-4A9B-A6A6-E2DC363B278D}" type="presParOf" srcId="{7207A199-6957-457E-BCD1-9EBA7FAEBCD2}" destId="{D8AD735C-C052-4327-99FA-9A792491D7F1}" srcOrd="1" destOrd="0" presId="urn:microsoft.com/office/officeart/2005/8/layout/orgChart1"/>
    <dgm:cxn modelId="{CB4499DB-0663-439D-BA9F-24405D58B699}" type="presParOf" srcId="{D8AD735C-C052-4327-99FA-9A792491D7F1}" destId="{F7FF934A-6317-409A-97D6-62DCFC58BEAB}" srcOrd="0" destOrd="0" presId="urn:microsoft.com/office/officeart/2005/8/layout/orgChart1"/>
    <dgm:cxn modelId="{F713B1AC-CD33-45A7-A44E-8A768709BCE5}" type="presParOf" srcId="{D8AD735C-C052-4327-99FA-9A792491D7F1}" destId="{528A091B-218F-4698-AA1F-41F312B22391}" srcOrd="1" destOrd="0" presId="urn:microsoft.com/office/officeart/2005/8/layout/orgChart1"/>
    <dgm:cxn modelId="{E2AB7606-D73D-4581-9B46-F67A4417F83F}" type="presParOf" srcId="{528A091B-218F-4698-AA1F-41F312B22391}" destId="{890DE79B-E937-4E8D-AC1E-832B2359352C}" srcOrd="0" destOrd="0" presId="urn:microsoft.com/office/officeart/2005/8/layout/orgChart1"/>
    <dgm:cxn modelId="{2D47F3FE-497B-45D8-B209-A499937FAF2E}" type="presParOf" srcId="{890DE79B-E937-4E8D-AC1E-832B2359352C}" destId="{0D135816-F6E4-4156-BE83-FFB06CDFDEC4}" srcOrd="0" destOrd="0" presId="urn:microsoft.com/office/officeart/2005/8/layout/orgChart1"/>
    <dgm:cxn modelId="{EE8B9760-7C28-4981-A714-CADE97B3D7AD}" type="presParOf" srcId="{890DE79B-E937-4E8D-AC1E-832B2359352C}" destId="{E800B4D7-D6AC-4F96-BD1A-80C71A804C3A}" srcOrd="1" destOrd="0" presId="urn:microsoft.com/office/officeart/2005/8/layout/orgChart1"/>
    <dgm:cxn modelId="{FCA5199F-2BC3-4465-A6D0-313D6F926696}" type="presParOf" srcId="{528A091B-218F-4698-AA1F-41F312B22391}" destId="{C464C454-F699-4951-A665-8F12BB493509}" srcOrd="1" destOrd="0" presId="urn:microsoft.com/office/officeart/2005/8/layout/orgChart1"/>
    <dgm:cxn modelId="{9C64BD74-C6F8-4EC6-8DA7-9A21966541B5}" type="presParOf" srcId="{528A091B-218F-4698-AA1F-41F312B22391}" destId="{AD8969B8-5D51-4EAB-9107-2920D00CB442}" srcOrd="2" destOrd="0" presId="urn:microsoft.com/office/officeart/2005/8/layout/orgChart1"/>
    <dgm:cxn modelId="{0502C397-D31E-4086-867B-5F148E1D0EF6}" type="presParOf" srcId="{7207A199-6957-457E-BCD1-9EBA7FAEBCD2}" destId="{F08BD71E-0DDF-4FC7-9749-940C317A888F}" srcOrd="2" destOrd="0" presId="urn:microsoft.com/office/officeart/2005/8/layout/orgChart1"/>
    <dgm:cxn modelId="{D8ED6399-BCF6-4680-8ED1-8E4DED058019}" type="presParOf" srcId="{C6CADBA8-6E7C-4FA7-940E-4CD5C164189B}" destId="{5B04F210-E336-4EAB-95BA-43DF77DAD353}" srcOrd="2" destOrd="0" presId="urn:microsoft.com/office/officeart/2005/8/layout/orgChart1"/>
    <dgm:cxn modelId="{161BE66B-26B4-41D9-B8BB-E26A514C5C28}" type="presParOf" srcId="{C6CADBA8-6E7C-4FA7-940E-4CD5C164189B}" destId="{1080A164-0303-4DAA-90EA-2CC4E93C9F63}" srcOrd="3" destOrd="0" presId="urn:microsoft.com/office/officeart/2005/8/layout/orgChart1"/>
    <dgm:cxn modelId="{4EAE487E-FB4B-4FB1-9241-5C694B0D0518}" type="presParOf" srcId="{1080A164-0303-4DAA-90EA-2CC4E93C9F63}" destId="{248A1F1B-43FF-402D-B50F-83550091D1DE}" srcOrd="0" destOrd="0" presId="urn:microsoft.com/office/officeart/2005/8/layout/orgChart1"/>
    <dgm:cxn modelId="{ECBB82D3-4F4F-44FD-A673-5150A95FF409}" type="presParOf" srcId="{248A1F1B-43FF-402D-B50F-83550091D1DE}" destId="{1AB66006-B285-468A-8F8E-FF2770C3FA05}" srcOrd="0" destOrd="0" presId="urn:microsoft.com/office/officeart/2005/8/layout/orgChart1"/>
    <dgm:cxn modelId="{5087F992-4859-40FB-863E-CCEE9C5F7935}" type="presParOf" srcId="{248A1F1B-43FF-402D-B50F-83550091D1DE}" destId="{85196350-F1BE-4F20-8708-10237C8EABE7}" srcOrd="1" destOrd="0" presId="urn:microsoft.com/office/officeart/2005/8/layout/orgChart1"/>
    <dgm:cxn modelId="{D6A84680-9E96-4267-BECA-8017225B3833}" type="presParOf" srcId="{1080A164-0303-4DAA-90EA-2CC4E93C9F63}" destId="{6039B3EA-F452-4E7F-B7AF-4D69BE210581}" srcOrd="1" destOrd="0" presId="urn:microsoft.com/office/officeart/2005/8/layout/orgChart1"/>
    <dgm:cxn modelId="{14A10A03-1037-4DDA-8ED9-414198E69B53}" type="presParOf" srcId="{6039B3EA-F452-4E7F-B7AF-4D69BE210581}" destId="{405AF66E-0662-4C98-A44A-F8C1748E023B}" srcOrd="0" destOrd="0" presId="urn:microsoft.com/office/officeart/2005/8/layout/orgChart1"/>
    <dgm:cxn modelId="{70A05340-7B9A-49C8-A364-E9D2C9A92B6B}" type="presParOf" srcId="{6039B3EA-F452-4E7F-B7AF-4D69BE210581}" destId="{F72B9F6D-415E-4AE3-BF0D-853F6374E7A8}" srcOrd="1" destOrd="0" presId="urn:microsoft.com/office/officeart/2005/8/layout/orgChart1"/>
    <dgm:cxn modelId="{FB2DBEF5-C0DF-4275-BC58-6532940AD731}" type="presParOf" srcId="{F72B9F6D-415E-4AE3-BF0D-853F6374E7A8}" destId="{34A8CDF8-7176-4F3F-AAC2-8B314D885EEB}" srcOrd="0" destOrd="0" presId="urn:microsoft.com/office/officeart/2005/8/layout/orgChart1"/>
    <dgm:cxn modelId="{F4A200C1-85EA-4688-8583-8BD6A8BDFD16}" type="presParOf" srcId="{34A8CDF8-7176-4F3F-AAC2-8B314D885EEB}" destId="{3FF86877-8C03-4C65-AACB-14B62E3202D8}" srcOrd="0" destOrd="0" presId="urn:microsoft.com/office/officeart/2005/8/layout/orgChart1"/>
    <dgm:cxn modelId="{35537D88-4D78-46F3-9B26-EFA7950EB36D}" type="presParOf" srcId="{34A8CDF8-7176-4F3F-AAC2-8B314D885EEB}" destId="{C57993E1-E1F0-49A0-AF8C-086013109C5E}" srcOrd="1" destOrd="0" presId="urn:microsoft.com/office/officeart/2005/8/layout/orgChart1"/>
    <dgm:cxn modelId="{1E7F8BA8-19FA-4EFA-BF5D-A7640ABCC6F8}" type="presParOf" srcId="{F72B9F6D-415E-4AE3-BF0D-853F6374E7A8}" destId="{EEC838F9-AE78-47DF-AEF7-3899E0EC522C}" srcOrd="1" destOrd="0" presId="urn:microsoft.com/office/officeart/2005/8/layout/orgChart1"/>
    <dgm:cxn modelId="{9CD4AA86-3744-4D71-8968-011D2489E68D}" type="presParOf" srcId="{F72B9F6D-415E-4AE3-BF0D-853F6374E7A8}" destId="{84306398-61C9-4716-B792-4118B1EF2C37}" srcOrd="2" destOrd="0" presId="urn:microsoft.com/office/officeart/2005/8/layout/orgChart1"/>
    <dgm:cxn modelId="{462AC945-FAD3-4C1A-8C23-1EA052E129DE}" type="presParOf" srcId="{1080A164-0303-4DAA-90EA-2CC4E93C9F63}" destId="{C3C4E064-9466-4480-A268-E0A73936FE3E}" srcOrd="2" destOrd="0" presId="urn:microsoft.com/office/officeart/2005/8/layout/orgChart1"/>
    <dgm:cxn modelId="{AAD8FB4D-28FE-4643-B722-9669D2C7E6FF}" type="presParOf" srcId="{3D40EC5F-B963-4BC3-A390-BB70B77E0CB1}" destId="{8C3B0139-53A4-4D90-90E7-C82FE7832D4E}" srcOrd="2" destOrd="0" presId="urn:microsoft.com/office/officeart/2005/8/layout/orgChart1"/>
    <dgm:cxn modelId="{3A232217-7C87-40E5-9B2A-A5CC5D67CA70}" type="presParOf" srcId="{96E9445A-B591-45E6-9AA7-9F9C2340F25F}" destId="{56A8A39D-EE6A-4853-A9B3-AB3C32A059A0}" srcOrd="2" destOrd="0" presId="urn:microsoft.com/office/officeart/2005/8/layout/orgChart1"/>
    <dgm:cxn modelId="{2F79AA26-1614-403C-9057-68C223DA3963}" type="presParOf" srcId="{96E9445A-B591-45E6-9AA7-9F9C2340F25F}" destId="{848C2E51-437D-49CB-96A7-242115856DF1}" srcOrd="3" destOrd="0" presId="urn:microsoft.com/office/officeart/2005/8/layout/orgChart1"/>
    <dgm:cxn modelId="{06C7E258-F04B-445B-9627-93CF4F39EC66}" type="presParOf" srcId="{848C2E51-437D-49CB-96A7-242115856DF1}" destId="{2F8E0497-51D5-4B64-AC45-99525FF405B9}" srcOrd="0" destOrd="0" presId="urn:microsoft.com/office/officeart/2005/8/layout/orgChart1"/>
    <dgm:cxn modelId="{D1A83446-DD82-4AE9-9259-E4578155D2B7}" type="presParOf" srcId="{2F8E0497-51D5-4B64-AC45-99525FF405B9}" destId="{E15E9BBF-5942-4895-B515-B4D5A911DF34}" srcOrd="0" destOrd="0" presId="urn:microsoft.com/office/officeart/2005/8/layout/orgChart1"/>
    <dgm:cxn modelId="{D04ED365-E99F-45B0-8891-6A0CB2491A7F}" type="presParOf" srcId="{2F8E0497-51D5-4B64-AC45-99525FF405B9}" destId="{2F7DA781-4F77-494F-ACA4-E7BBBAC1B21A}" srcOrd="1" destOrd="0" presId="urn:microsoft.com/office/officeart/2005/8/layout/orgChart1"/>
    <dgm:cxn modelId="{3036C806-0BB7-4F35-A135-44427EBF4A5B}" type="presParOf" srcId="{848C2E51-437D-49CB-96A7-242115856DF1}" destId="{7DAAC5BD-65D6-499D-80CF-BAF46FCFEE25}" srcOrd="1" destOrd="0" presId="urn:microsoft.com/office/officeart/2005/8/layout/orgChart1"/>
    <dgm:cxn modelId="{E361F3C7-BF1B-4040-A0F9-3B8C45C18F59}" type="presParOf" srcId="{7DAAC5BD-65D6-499D-80CF-BAF46FCFEE25}" destId="{6608EFB4-898F-4A8E-AE9C-CB595883AEB5}" srcOrd="0" destOrd="0" presId="urn:microsoft.com/office/officeart/2005/8/layout/orgChart1"/>
    <dgm:cxn modelId="{FAD804CE-BF73-45AA-846B-DC484F399F82}" type="presParOf" srcId="{7DAAC5BD-65D6-499D-80CF-BAF46FCFEE25}" destId="{B5BD7973-5406-49A3-8D3A-270E6CF01366}" srcOrd="1" destOrd="0" presId="urn:microsoft.com/office/officeart/2005/8/layout/orgChart1"/>
    <dgm:cxn modelId="{FD659488-6E53-4B3A-807B-47BF0F525DCB}" type="presParOf" srcId="{B5BD7973-5406-49A3-8D3A-270E6CF01366}" destId="{67018D44-69B5-4B0F-8E01-B53D630783E6}" srcOrd="0" destOrd="0" presId="urn:microsoft.com/office/officeart/2005/8/layout/orgChart1"/>
    <dgm:cxn modelId="{C130B19E-A56B-461A-ADF7-4BC1EA5301A5}" type="presParOf" srcId="{67018D44-69B5-4B0F-8E01-B53D630783E6}" destId="{4C675A3A-45AE-4219-9CA8-BDF460788307}" srcOrd="0" destOrd="0" presId="urn:microsoft.com/office/officeart/2005/8/layout/orgChart1"/>
    <dgm:cxn modelId="{9F724751-1D53-4F01-8255-A2FE8FF62551}" type="presParOf" srcId="{67018D44-69B5-4B0F-8E01-B53D630783E6}" destId="{BD837E57-48E3-4751-8C48-A6AA87DF223F}" srcOrd="1" destOrd="0" presId="urn:microsoft.com/office/officeart/2005/8/layout/orgChart1"/>
    <dgm:cxn modelId="{B88A9493-0158-43C1-AEB0-F8FFA5AC9D13}" type="presParOf" srcId="{B5BD7973-5406-49A3-8D3A-270E6CF01366}" destId="{25BE9C32-AE25-42BD-B182-39274CF88B07}" srcOrd="1" destOrd="0" presId="urn:microsoft.com/office/officeart/2005/8/layout/orgChart1"/>
    <dgm:cxn modelId="{AD905089-9AC5-4094-9CA7-A42823F61926}" type="presParOf" srcId="{25BE9C32-AE25-42BD-B182-39274CF88B07}" destId="{304A74C3-6F84-4513-B51D-4F577E0DBCF5}" srcOrd="0" destOrd="0" presId="urn:microsoft.com/office/officeart/2005/8/layout/orgChart1"/>
    <dgm:cxn modelId="{803B5CCE-F7C5-4D22-B546-AD58582A9C09}" type="presParOf" srcId="{25BE9C32-AE25-42BD-B182-39274CF88B07}" destId="{5C759774-119C-445B-BB79-872C8FC53461}" srcOrd="1" destOrd="0" presId="urn:microsoft.com/office/officeart/2005/8/layout/orgChart1"/>
    <dgm:cxn modelId="{124AE83F-0203-412B-85CC-BC40ED5D6792}" type="presParOf" srcId="{5C759774-119C-445B-BB79-872C8FC53461}" destId="{DCF5613F-9CB7-443C-A9DE-F0F88C39703B}" srcOrd="0" destOrd="0" presId="urn:microsoft.com/office/officeart/2005/8/layout/orgChart1"/>
    <dgm:cxn modelId="{C30D5860-0603-4F11-8DF5-673203761F02}" type="presParOf" srcId="{DCF5613F-9CB7-443C-A9DE-F0F88C39703B}" destId="{8745551D-D22F-4A8E-8D5A-728E03D9B060}" srcOrd="0" destOrd="0" presId="urn:microsoft.com/office/officeart/2005/8/layout/orgChart1"/>
    <dgm:cxn modelId="{8A4F6827-17F9-48B1-9B0F-ED835F751442}" type="presParOf" srcId="{DCF5613F-9CB7-443C-A9DE-F0F88C39703B}" destId="{0E813E3D-4E03-4B4C-AD6D-840C0FA9F25B}" srcOrd="1" destOrd="0" presId="urn:microsoft.com/office/officeart/2005/8/layout/orgChart1"/>
    <dgm:cxn modelId="{5D76B404-2641-4DC4-8696-A3087ECC0976}" type="presParOf" srcId="{5C759774-119C-445B-BB79-872C8FC53461}" destId="{C2A5285A-9058-4834-BAD8-3201EA626DC8}" srcOrd="1" destOrd="0" presId="urn:microsoft.com/office/officeart/2005/8/layout/orgChart1"/>
    <dgm:cxn modelId="{3EDB126A-8D67-49E0-896F-78FA32FE00DE}" type="presParOf" srcId="{C2A5285A-9058-4834-BAD8-3201EA626DC8}" destId="{4A95D00E-D21E-4AA9-B6D4-5CFB56C1109B}" srcOrd="0" destOrd="0" presId="urn:microsoft.com/office/officeart/2005/8/layout/orgChart1"/>
    <dgm:cxn modelId="{8811658D-4153-4C76-AE58-A1112EA42005}" type="presParOf" srcId="{C2A5285A-9058-4834-BAD8-3201EA626DC8}" destId="{8BC3DFBD-15EB-4A0B-9697-8342CCBFB6F2}" srcOrd="1" destOrd="0" presId="urn:microsoft.com/office/officeart/2005/8/layout/orgChart1"/>
    <dgm:cxn modelId="{352C8DB8-2E18-4962-9054-AB3BEAC62586}" type="presParOf" srcId="{8BC3DFBD-15EB-4A0B-9697-8342CCBFB6F2}" destId="{957EF391-2C6B-43C6-BBD4-8C9A331984F4}" srcOrd="0" destOrd="0" presId="urn:microsoft.com/office/officeart/2005/8/layout/orgChart1"/>
    <dgm:cxn modelId="{1380053F-2D49-4000-BC65-A7ECED33E9BD}" type="presParOf" srcId="{957EF391-2C6B-43C6-BBD4-8C9A331984F4}" destId="{216CDB52-FAE1-4C33-947F-5676E5357F78}" srcOrd="0" destOrd="0" presId="urn:microsoft.com/office/officeart/2005/8/layout/orgChart1"/>
    <dgm:cxn modelId="{17502A70-90BB-4A57-86CC-E291851177DC}" type="presParOf" srcId="{957EF391-2C6B-43C6-BBD4-8C9A331984F4}" destId="{F4E39842-A20D-4F7C-A63A-3B62916A5E11}" srcOrd="1" destOrd="0" presId="urn:microsoft.com/office/officeart/2005/8/layout/orgChart1"/>
    <dgm:cxn modelId="{76A3129A-0D8B-4E6A-858A-982290756108}" type="presParOf" srcId="{8BC3DFBD-15EB-4A0B-9697-8342CCBFB6F2}" destId="{741903FD-6213-4934-9B9F-52DF6D6F8937}" srcOrd="1" destOrd="0" presId="urn:microsoft.com/office/officeart/2005/8/layout/orgChart1"/>
    <dgm:cxn modelId="{C6277060-E7F9-4614-BACF-2AEE4AA1171B}" type="presParOf" srcId="{8BC3DFBD-15EB-4A0B-9697-8342CCBFB6F2}" destId="{D490FC83-AEFF-45CD-8626-173259F71951}" srcOrd="2" destOrd="0" presId="urn:microsoft.com/office/officeart/2005/8/layout/orgChart1"/>
    <dgm:cxn modelId="{285638E0-94E8-4F93-B351-687506354D68}" type="presParOf" srcId="{5C759774-119C-445B-BB79-872C8FC53461}" destId="{A7DC1A21-E9CE-4BA4-8BE1-2BF600833B85}" srcOrd="2" destOrd="0" presId="urn:microsoft.com/office/officeart/2005/8/layout/orgChart1"/>
    <dgm:cxn modelId="{5F9194AA-B1BD-4683-91CE-30C2ED73A5BA}" type="presParOf" srcId="{25BE9C32-AE25-42BD-B182-39274CF88B07}" destId="{C890ACB5-C99C-433A-89DC-464B6423DFB3}" srcOrd="2" destOrd="0" presId="urn:microsoft.com/office/officeart/2005/8/layout/orgChart1"/>
    <dgm:cxn modelId="{3E95E6A0-1400-4A4E-A7C0-C62B4E855C9A}" type="presParOf" srcId="{25BE9C32-AE25-42BD-B182-39274CF88B07}" destId="{8D37CA17-6CFB-4923-838E-2CCE8C325684}" srcOrd="3" destOrd="0" presId="urn:microsoft.com/office/officeart/2005/8/layout/orgChart1"/>
    <dgm:cxn modelId="{23332CCD-FC5F-4D88-B9AF-A7BBB4F5C892}" type="presParOf" srcId="{8D37CA17-6CFB-4923-838E-2CCE8C325684}" destId="{3AD94BDF-3443-47BC-B467-FF4E4B88ADE6}" srcOrd="0" destOrd="0" presId="urn:microsoft.com/office/officeart/2005/8/layout/orgChart1"/>
    <dgm:cxn modelId="{CAE22259-1C02-4A68-A933-3D49A7FDAD04}" type="presParOf" srcId="{3AD94BDF-3443-47BC-B467-FF4E4B88ADE6}" destId="{4405CA80-1C38-45D5-A96D-6B28E17A855A}" srcOrd="0" destOrd="0" presId="urn:microsoft.com/office/officeart/2005/8/layout/orgChart1"/>
    <dgm:cxn modelId="{A3BF7456-6204-4688-89C7-981B1E0E9EEB}" type="presParOf" srcId="{3AD94BDF-3443-47BC-B467-FF4E4B88ADE6}" destId="{36FC62C1-054E-4B68-B42A-F00E8D10B210}" srcOrd="1" destOrd="0" presId="urn:microsoft.com/office/officeart/2005/8/layout/orgChart1"/>
    <dgm:cxn modelId="{E8ACE3DE-B7B4-41B6-A5C5-3E4E1A9AF51C}" type="presParOf" srcId="{8D37CA17-6CFB-4923-838E-2CCE8C325684}" destId="{688EA08D-A0D9-41C0-9998-BB12EFD8E98F}" srcOrd="1" destOrd="0" presId="urn:microsoft.com/office/officeart/2005/8/layout/orgChart1"/>
    <dgm:cxn modelId="{F3648B17-81FE-44F8-A9DB-59308FEA8A03}" type="presParOf" srcId="{688EA08D-A0D9-41C0-9998-BB12EFD8E98F}" destId="{EFC569A4-D0D8-4E7E-8C6E-DE6889DA6A33}" srcOrd="0" destOrd="0" presId="urn:microsoft.com/office/officeart/2005/8/layout/orgChart1"/>
    <dgm:cxn modelId="{558A059D-8ABA-46AB-BB5B-31F27FB528ED}" type="presParOf" srcId="{688EA08D-A0D9-41C0-9998-BB12EFD8E98F}" destId="{64737D9C-0005-411A-9C12-EF79EB6BA594}" srcOrd="1" destOrd="0" presId="urn:microsoft.com/office/officeart/2005/8/layout/orgChart1"/>
    <dgm:cxn modelId="{40B38075-F630-4349-A164-0319E619C8CC}" type="presParOf" srcId="{64737D9C-0005-411A-9C12-EF79EB6BA594}" destId="{E7CE724A-B9F2-43D1-BEAB-774337765876}" srcOrd="0" destOrd="0" presId="urn:microsoft.com/office/officeart/2005/8/layout/orgChart1"/>
    <dgm:cxn modelId="{16104ECF-A371-471C-BC63-9E12F65DA174}" type="presParOf" srcId="{E7CE724A-B9F2-43D1-BEAB-774337765876}" destId="{4CB5DCD4-3BA8-434F-B23B-73DB1458B7FB}" srcOrd="0" destOrd="0" presId="urn:microsoft.com/office/officeart/2005/8/layout/orgChart1"/>
    <dgm:cxn modelId="{181B088E-938B-4DA0-B417-E0A446E97D25}" type="presParOf" srcId="{E7CE724A-B9F2-43D1-BEAB-774337765876}" destId="{3DC6024D-6E9B-43D3-A9A6-B61E3DD2FC41}" srcOrd="1" destOrd="0" presId="urn:microsoft.com/office/officeart/2005/8/layout/orgChart1"/>
    <dgm:cxn modelId="{0309047A-625C-484F-8963-64FDC96B88D3}" type="presParOf" srcId="{64737D9C-0005-411A-9C12-EF79EB6BA594}" destId="{28DE0613-8575-4F2B-9B2C-48354AA2F383}" srcOrd="1" destOrd="0" presId="urn:microsoft.com/office/officeart/2005/8/layout/orgChart1"/>
    <dgm:cxn modelId="{C6AFA4B6-CD47-4E12-A999-EBB816C36A61}" type="presParOf" srcId="{64737D9C-0005-411A-9C12-EF79EB6BA594}" destId="{2AA7F323-2E54-4F18-B6F3-CD80DAC79427}" srcOrd="2" destOrd="0" presId="urn:microsoft.com/office/officeart/2005/8/layout/orgChart1"/>
    <dgm:cxn modelId="{E0C70CC6-2D9C-4080-8B3D-5EA6D96DF1C3}" type="presParOf" srcId="{8D37CA17-6CFB-4923-838E-2CCE8C325684}" destId="{D2DFEB95-8064-4589-9577-CE446CBA8EC2}" srcOrd="2" destOrd="0" presId="urn:microsoft.com/office/officeart/2005/8/layout/orgChart1"/>
    <dgm:cxn modelId="{F368C402-8469-4CF0-95D9-D7DB06B4FBD9}" type="presParOf" srcId="{B5BD7973-5406-49A3-8D3A-270E6CF01366}" destId="{8F95D2A7-9758-496E-BA3C-7E23945CB01A}" srcOrd="2" destOrd="0" presId="urn:microsoft.com/office/officeart/2005/8/layout/orgChart1"/>
    <dgm:cxn modelId="{F3183B47-CA2E-4274-8CA7-2A6841730171}" type="presParOf" srcId="{7DAAC5BD-65D6-499D-80CF-BAF46FCFEE25}" destId="{803E91FD-F6C7-4101-BB91-3AABC37B04FB}" srcOrd="2" destOrd="0" presId="urn:microsoft.com/office/officeart/2005/8/layout/orgChart1"/>
    <dgm:cxn modelId="{09E00157-B6DC-4198-8C96-F8D5344780F5}" type="presParOf" srcId="{7DAAC5BD-65D6-499D-80CF-BAF46FCFEE25}" destId="{C5EB85BF-38D2-4CB1-9F43-3A469CBCE4F9}" srcOrd="3" destOrd="0" presId="urn:microsoft.com/office/officeart/2005/8/layout/orgChart1"/>
    <dgm:cxn modelId="{521876BB-12CE-475F-8737-CF23E13F1A49}" type="presParOf" srcId="{C5EB85BF-38D2-4CB1-9F43-3A469CBCE4F9}" destId="{8864C3E8-8017-49D8-B997-F3CC21CBB495}" srcOrd="0" destOrd="0" presId="urn:microsoft.com/office/officeart/2005/8/layout/orgChart1"/>
    <dgm:cxn modelId="{141453BE-BAE7-47A2-96E6-29A7F3514AEC}" type="presParOf" srcId="{8864C3E8-8017-49D8-B997-F3CC21CBB495}" destId="{D6CCA44B-5B70-4D4C-8DDE-BBEE2C005083}" srcOrd="0" destOrd="0" presId="urn:microsoft.com/office/officeart/2005/8/layout/orgChart1"/>
    <dgm:cxn modelId="{BB8F5218-95D2-4636-89EA-E62893C5EF53}" type="presParOf" srcId="{8864C3E8-8017-49D8-B997-F3CC21CBB495}" destId="{6EFBF151-C5BC-4E4D-BB51-3C7300E76925}" srcOrd="1" destOrd="0" presId="urn:microsoft.com/office/officeart/2005/8/layout/orgChart1"/>
    <dgm:cxn modelId="{98E0EF40-C4BE-406A-A05F-F2DD79D8A0BC}" type="presParOf" srcId="{C5EB85BF-38D2-4CB1-9F43-3A469CBCE4F9}" destId="{C6A8F9CE-DEA0-462B-90B2-BF97AB61FC9B}" srcOrd="1" destOrd="0" presId="urn:microsoft.com/office/officeart/2005/8/layout/orgChart1"/>
    <dgm:cxn modelId="{127A3F8C-D4DC-4EB7-A24A-2A6A2ACC2D77}" type="presParOf" srcId="{C6A8F9CE-DEA0-462B-90B2-BF97AB61FC9B}" destId="{2BF0868C-8924-4C73-A859-259F58480C17}" srcOrd="0" destOrd="0" presId="urn:microsoft.com/office/officeart/2005/8/layout/orgChart1"/>
    <dgm:cxn modelId="{ABDCA3C5-F286-484D-A8B7-E31DE86738A2}" type="presParOf" srcId="{C6A8F9CE-DEA0-462B-90B2-BF97AB61FC9B}" destId="{B10E1E5F-3D49-4ACF-A294-D9D172E94309}" srcOrd="1" destOrd="0" presId="urn:microsoft.com/office/officeart/2005/8/layout/orgChart1"/>
    <dgm:cxn modelId="{8B3C31A3-5E19-4F03-A390-BB5E28C1D79F}" type="presParOf" srcId="{B10E1E5F-3D49-4ACF-A294-D9D172E94309}" destId="{CE0ABE87-6FC9-4511-AFEA-785A949B8EC8}" srcOrd="0" destOrd="0" presId="urn:microsoft.com/office/officeart/2005/8/layout/orgChart1"/>
    <dgm:cxn modelId="{0DB26CB6-D9F7-4DB8-AB8F-D1600A21E640}" type="presParOf" srcId="{CE0ABE87-6FC9-4511-AFEA-785A949B8EC8}" destId="{0EFC3BA5-3953-4AA8-AB34-854644622A22}" srcOrd="0" destOrd="0" presId="urn:microsoft.com/office/officeart/2005/8/layout/orgChart1"/>
    <dgm:cxn modelId="{C65E91B4-D427-467E-A79E-4BFFFD7D8741}" type="presParOf" srcId="{CE0ABE87-6FC9-4511-AFEA-785A949B8EC8}" destId="{E4243743-7F55-453C-A5F8-D255C1D37DE3}" srcOrd="1" destOrd="0" presId="urn:microsoft.com/office/officeart/2005/8/layout/orgChart1"/>
    <dgm:cxn modelId="{6B45FF40-A851-4F32-A09A-05D79BF46600}" type="presParOf" srcId="{B10E1E5F-3D49-4ACF-A294-D9D172E94309}" destId="{8988D706-AB3D-4087-8F82-840EE5027CE9}" srcOrd="1" destOrd="0" presId="urn:microsoft.com/office/officeart/2005/8/layout/orgChart1"/>
    <dgm:cxn modelId="{BD892437-CAC9-4A9A-8FD7-A932173048CD}" type="presParOf" srcId="{B10E1E5F-3D49-4ACF-A294-D9D172E94309}" destId="{3F2EA7C6-3FD4-4519-BFAC-CA86963939C8}" srcOrd="2" destOrd="0" presId="urn:microsoft.com/office/officeart/2005/8/layout/orgChart1"/>
    <dgm:cxn modelId="{120B5709-6E42-440E-B2E8-DFBF825F405E}" type="presParOf" srcId="{C5EB85BF-38D2-4CB1-9F43-3A469CBCE4F9}" destId="{ED6215C6-C980-456C-90E4-83271569D5E3}" srcOrd="2" destOrd="0" presId="urn:microsoft.com/office/officeart/2005/8/layout/orgChart1"/>
    <dgm:cxn modelId="{7C86A1E8-1A5D-4AE0-A03D-EC70AD5F474E}" type="presParOf" srcId="{7DAAC5BD-65D6-499D-80CF-BAF46FCFEE25}" destId="{4C3806D7-F3E3-4454-B51B-0F065DEE40E5}" srcOrd="4" destOrd="0" presId="urn:microsoft.com/office/officeart/2005/8/layout/orgChart1"/>
    <dgm:cxn modelId="{383DECB2-605C-4BD2-AD9E-75741C405781}" type="presParOf" srcId="{7DAAC5BD-65D6-499D-80CF-BAF46FCFEE25}" destId="{32FCAC01-5A3D-4786-81A6-78FEAB47D8D1}" srcOrd="5" destOrd="0" presId="urn:microsoft.com/office/officeart/2005/8/layout/orgChart1"/>
    <dgm:cxn modelId="{24AF8E94-136F-4C42-8DC2-925806BEBDD4}" type="presParOf" srcId="{32FCAC01-5A3D-4786-81A6-78FEAB47D8D1}" destId="{2C766F37-6782-4EB2-99CF-70DD6B6E0298}" srcOrd="0" destOrd="0" presId="urn:microsoft.com/office/officeart/2005/8/layout/orgChart1"/>
    <dgm:cxn modelId="{EFD175E6-3079-423B-8D34-0CEA677FE4E3}" type="presParOf" srcId="{2C766F37-6782-4EB2-99CF-70DD6B6E0298}" destId="{69346EFE-A3B1-423B-9186-24D9490ECB8B}" srcOrd="0" destOrd="0" presId="urn:microsoft.com/office/officeart/2005/8/layout/orgChart1"/>
    <dgm:cxn modelId="{5783560D-AB9D-4372-BFDB-E402A9C79F89}" type="presParOf" srcId="{2C766F37-6782-4EB2-99CF-70DD6B6E0298}" destId="{04AA58CD-6D37-4088-8647-DCAC1C73BB55}" srcOrd="1" destOrd="0" presId="urn:microsoft.com/office/officeart/2005/8/layout/orgChart1"/>
    <dgm:cxn modelId="{4A79DA62-0DF7-4795-84E9-B193DAB5FC7D}" type="presParOf" srcId="{32FCAC01-5A3D-4786-81A6-78FEAB47D8D1}" destId="{F2853993-9E57-48AF-8F59-18472AEB8719}" srcOrd="1" destOrd="0" presId="urn:microsoft.com/office/officeart/2005/8/layout/orgChart1"/>
    <dgm:cxn modelId="{B0968AE8-AFE5-4960-B564-10CC99B1EB36}" type="presParOf" srcId="{F2853993-9E57-48AF-8F59-18472AEB8719}" destId="{35841C74-98CD-497B-95EE-5A1C787309DD}" srcOrd="0" destOrd="0" presId="urn:microsoft.com/office/officeart/2005/8/layout/orgChart1"/>
    <dgm:cxn modelId="{27EFBDC6-EDCE-4DBA-B012-CEFE4989B6E6}" type="presParOf" srcId="{F2853993-9E57-48AF-8F59-18472AEB8719}" destId="{23C620D5-66B8-4334-AD2A-1D26D80BC62E}" srcOrd="1" destOrd="0" presId="urn:microsoft.com/office/officeart/2005/8/layout/orgChart1"/>
    <dgm:cxn modelId="{9AAA3FBD-670A-4273-8008-C92D031DC256}" type="presParOf" srcId="{23C620D5-66B8-4334-AD2A-1D26D80BC62E}" destId="{8216B822-8657-4300-8306-47391B4C4655}" srcOrd="0" destOrd="0" presId="urn:microsoft.com/office/officeart/2005/8/layout/orgChart1"/>
    <dgm:cxn modelId="{AB7B4835-088A-4F8D-9FAE-BCDCE422083F}" type="presParOf" srcId="{8216B822-8657-4300-8306-47391B4C4655}" destId="{427A36E0-2A72-463C-906C-24C2A222C7AD}" srcOrd="0" destOrd="0" presId="urn:microsoft.com/office/officeart/2005/8/layout/orgChart1"/>
    <dgm:cxn modelId="{949CECC2-BE9B-4DFF-8960-C90CEBEF4853}" type="presParOf" srcId="{8216B822-8657-4300-8306-47391B4C4655}" destId="{940EEDCD-60DC-41C8-B56C-9EAFC6F7D665}" srcOrd="1" destOrd="0" presId="urn:microsoft.com/office/officeart/2005/8/layout/orgChart1"/>
    <dgm:cxn modelId="{D64C1973-1F68-4C89-BF19-A5A7E179B4CD}" type="presParOf" srcId="{23C620D5-66B8-4334-AD2A-1D26D80BC62E}" destId="{276C52F5-5E3F-4D8C-B2D6-BA63C5151DEE}" srcOrd="1" destOrd="0" presId="urn:microsoft.com/office/officeart/2005/8/layout/orgChart1"/>
    <dgm:cxn modelId="{8C55C78F-222C-43E5-8B12-E89399837940}" type="presParOf" srcId="{23C620D5-66B8-4334-AD2A-1D26D80BC62E}" destId="{B39073C3-7947-48E4-B491-9859565C2D78}" srcOrd="2" destOrd="0" presId="urn:microsoft.com/office/officeart/2005/8/layout/orgChart1"/>
    <dgm:cxn modelId="{D260F7C5-C929-4F14-BFA6-235FF9AC9689}" type="presParOf" srcId="{32FCAC01-5A3D-4786-81A6-78FEAB47D8D1}" destId="{21E5602D-2D97-477A-9932-C0CA222772F1}" srcOrd="2" destOrd="0" presId="urn:microsoft.com/office/officeart/2005/8/layout/orgChart1"/>
    <dgm:cxn modelId="{4A96136D-B66F-440C-91B9-53DE5AE250D8}" type="presParOf" srcId="{848C2E51-437D-49CB-96A7-242115856DF1}" destId="{F9CA65D2-ADF6-444D-A530-B49D817CCB3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841C74-98CD-497B-95EE-5A1C787309DD}">
      <dsp:nvSpPr>
        <dsp:cNvPr id="0" name=""/>
        <dsp:cNvSpPr/>
      </dsp:nvSpPr>
      <dsp:spPr>
        <a:xfrm>
          <a:off x="10267838" y="3573622"/>
          <a:ext cx="250310" cy="767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7618"/>
              </a:lnTo>
              <a:lnTo>
                <a:pt x="250310" y="76761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3806D7-F3E3-4454-B51B-0F065DEE40E5}">
      <dsp:nvSpPr>
        <dsp:cNvPr id="0" name=""/>
        <dsp:cNvSpPr/>
      </dsp:nvSpPr>
      <dsp:spPr>
        <a:xfrm>
          <a:off x="8619962" y="2388820"/>
          <a:ext cx="2315370" cy="3504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217"/>
              </a:lnTo>
              <a:lnTo>
                <a:pt x="2315370" y="175217"/>
              </a:lnTo>
              <a:lnTo>
                <a:pt x="2315370" y="35043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F0868C-8924-4C73-A859-259F58480C17}">
      <dsp:nvSpPr>
        <dsp:cNvPr id="0" name=""/>
        <dsp:cNvSpPr/>
      </dsp:nvSpPr>
      <dsp:spPr>
        <a:xfrm>
          <a:off x="8248668" y="3573622"/>
          <a:ext cx="250310" cy="767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7618"/>
              </a:lnTo>
              <a:lnTo>
                <a:pt x="250310" y="76761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3E91FD-F6C7-4101-BB91-3AABC37B04FB}">
      <dsp:nvSpPr>
        <dsp:cNvPr id="0" name=""/>
        <dsp:cNvSpPr/>
      </dsp:nvSpPr>
      <dsp:spPr>
        <a:xfrm>
          <a:off x="8619962" y="2388820"/>
          <a:ext cx="296200" cy="3504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217"/>
              </a:lnTo>
              <a:lnTo>
                <a:pt x="296200" y="175217"/>
              </a:lnTo>
              <a:lnTo>
                <a:pt x="296200" y="35043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C569A4-D0D8-4E7E-8C6E-DE6889DA6A33}">
      <dsp:nvSpPr>
        <dsp:cNvPr id="0" name=""/>
        <dsp:cNvSpPr/>
      </dsp:nvSpPr>
      <dsp:spPr>
        <a:xfrm>
          <a:off x="6646682" y="4758424"/>
          <a:ext cx="250310" cy="767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7618"/>
              </a:lnTo>
              <a:lnTo>
                <a:pt x="250310" y="76761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90ACB5-C99C-433A-89DC-464B6423DFB3}">
      <dsp:nvSpPr>
        <dsp:cNvPr id="0" name=""/>
        <dsp:cNvSpPr/>
      </dsp:nvSpPr>
      <dsp:spPr>
        <a:xfrm>
          <a:off x="6304591" y="3573622"/>
          <a:ext cx="1009584" cy="3504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217"/>
              </a:lnTo>
              <a:lnTo>
                <a:pt x="1009584" y="175217"/>
              </a:lnTo>
              <a:lnTo>
                <a:pt x="1009584" y="35043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95D00E-D21E-4AA9-B6D4-5CFB56C1109B}">
      <dsp:nvSpPr>
        <dsp:cNvPr id="0" name=""/>
        <dsp:cNvSpPr/>
      </dsp:nvSpPr>
      <dsp:spPr>
        <a:xfrm>
          <a:off x="4627512" y="4758424"/>
          <a:ext cx="250310" cy="767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7618"/>
              </a:lnTo>
              <a:lnTo>
                <a:pt x="250310" y="76761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4A74C3-6F84-4513-B51D-4F577E0DBCF5}">
      <dsp:nvSpPr>
        <dsp:cNvPr id="0" name=""/>
        <dsp:cNvSpPr/>
      </dsp:nvSpPr>
      <dsp:spPr>
        <a:xfrm>
          <a:off x="5295007" y="3573622"/>
          <a:ext cx="1009584" cy="350434"/>
        </a:xfrm>
        <a:custGeom>
          <a:avLst/>
          <a:gdLst/>
          <a:ahLst/>
          <a:cxnLst/>
          <a:rect l="0" t="0" r="0" b="0"/>
          <a:pathLst>
            <a:path>
              <a:moveTo>
                <a:pt x="1009584" y="0"/>
              </a:moveTo>
              <a:lnTo>
                <a:pt x="1009584" y="175217"/>
              </a:lnTo>
              <a:lnTo>
                <a:pt x="0" y="175217"/>
              </a:lnTo>
              <a:lnTo>
                <a:pt x="0" y="35043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08EFB4-898F-4A8E-AE9C-CB595883AEB5}">
      <dsp:nvSpPr>
        <dsp:cNvPr id="0" name=""/>
        <dsp:cNvSpPr/>
      </dsp:nvSpPr>
      <dsp:spPr>
        <a:xfrm>
          <a:off x="6304591" y="2388820"/>
          <a:ext cx="2315370" cy="350434"/>
        </a:xfrm>
        <a:custGeom>
          <a:avLst/>
          <a:gdLst/>
          <a:ahLst/>
          <a:cxnLst/>
          <a:rect l="0" t="0" r="0" b="0"/>
          <a:pathLst>
            <a:path>
              <a:moveTo>
                <a:pt x="2315370" y="0"/>
              </a:moveTo>
              <a:lnTo>
                <a:pt x="2315370" y="175217"/>
              </a:lnTo>
              <a:lnTo>
                <a:pt x="0" y="175217"/>
              </a:lnTo>
              <a:lnTo>
                <a:pt x="0" y="35043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A8A39D-EE6A-4853-A9B3-AB3C32A059A0}">
      <dsp:nvSpPr>
        <dsp:cNvPr id="0" name=""/>
        <dsp:cNvSpPr/>
      </dsp:nvSpPr>
      <dsp:spPr>
        <a:xfrm>
          <a:off x="4285422" y="1204018"/>
          <a:ext cx="3500172" cy="767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7618"/>
              </a:lnTo>
              <a:lnTo>
                <a:pt x="3500172" y="76761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5AF66E-0662-4C98-A44A-F8C1748E023B}">
      <dsp:nvSpPr>
        <dsp:cNvPr id="0" name=""/>
        <dsp:cNvSpPr/>
      </dsp:nvSpPr>
      <dsp:spPr>
        <a:xfrm>
          <a:off x="2191159" y="3573622"/>
          <a:ext cx="250310" cy="767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7618"/>
              </a:lnTo>
              <a:lnTo>
                <a:pt x="250310" y="76761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04F210-E336-4EAB-95BA-43DF77DAD353}">
      <dsp:nvSpPr>
        <dsp:cNvPr id="0" name=""/>
        <dsp:cNvSpPr/>
      </dsp:nvSpPr>
      <dsp:spPr>
        <a:xfrm>
          <a:off x="1849068" y="2388820"/>
          <a:ext cx="1009584" cy="3504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217"/>
              </a:lnTo>
              <a:lnTo>
                <a:pt x="1009584" y="175217"/>
              </a:lnTo>
              <a:lnTo>
                <a:pt x="1009584" y="35043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FF934A-6317-409A-97D6-62DCFC58BEAB}">
      <dsp:nvSpPr>
        <dsp:cNvPr id="0" name=""/>
        <dsp:cNvSpPr/>
      </dsp:nvSpPr>
      <dsp:spPr>
        <a:xfrm>
          <a:off x="171989" y="3573622"/>
          <a:ext cx="250310" cy="767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7618"/>
              </a:lnTo>
              <a:lnTo>
                <a:pt x="250310" y="76761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485384-46A1-496F-836F-7ED057CE7812}">
      <dsp:nvSpPr>
        <dsp:cNvPr id="0" name=""/>
        <dsp:cNvSpPr/>
      </dsp:nvSpPr>
      <dsp:spPr>
        <a:xfrm>
          <a:off x="839483" y="2388820"/>
          <a:ext cx="1009584" cy="350434"/>
        </a:xfrm>
        <a:custGeom>
          <a:avLst/>
          <a:gdLst/>
          <a:ahLst/>
          <a:cxnLst/>
          <a:rect l="0" t="0" r="0" b="0"/>
          <a:pathLst>
            <a:path>
              <a:moveTo>
                <a:pt x="1009584" y="0"/>
              </a:moveTo>
              <a:lnTo>
                <a:pt x="1009584" y="175217"/>
              </a:lnTo>
              <a:lnTo>
                <a:pt x="0" y="175217"/>
              </a:lnTo>
              <a:lnTo>
                <a:pt x="0" y="35043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4211F6-2D8F-4C55-94DA-C61D431417DC}">
      <dsp:nvSpPr>
        <dsp:cNvPr id="0" name=""/>
        <dsp:cNvSpPr/>
      </dsp:nvSpPr>
      <dsp:spPr>
        <a:xfrm>
          <a:off x="2683436" y="1204018"/>
          <a:ext cx="1601985" cy="767618"/>
        </a:xfrm>
        <a:custGeom>
          <a:avLst/>
          <a:gdLst/>
          <a:ahLst/>
          <a:cxnLst/>
          <a:rect l="0" t="0" r="0" b="0"/>
          <a:pathLst>
            <a:path>
              <a:moveTo>
                <a:pt x="1601985" y="0"/>
              </a:moveTo>
              <a:lnTo>
                <a:pt x="1601985" y="767618"/>
              </a:lnTo>
              <a:lnTo>
                <a:pt x="0" y="76761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D90AEE-099B-4487-96B8-B890765772AE}">
      <dsp:nvSpPr>
        <dsp:cNvPr id="0" name=""/>
        <dsp:cNvSpPr/>
      </dsp:nvSpPr>
      <dsp:spPr>
        <a:xfrm>
          <a:off x="3451054" y="369650"/>
          <a:ext cx="1668735" cy="8343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Ionic</a:t>
          </a:r>
          <a:endParaRPr lang="en-US" sz="1400" kern="1200" dirty="0"/>
        </a:p>
      </dsp:txBody>
      <dsp:txXfrm>
        <a:off x="3451054" y="369650"/>
        <a:ext cx="1668735" cy="834367"/>
      </dsp:txXfrm>
    </dsp:sp>
    <dsp:sp modelId="{BD4606BC-2F0B-49F9-A914-1A43F536586F}">
      <dsp:nvSpPr>
        <dsp:cNvPr id="0" name=""/>
        <dsp:cNvSpPr/>
      </dsp:nvSpPr>
      <dsp:spPr>
        <a:xfrm>
          <a:off x="1014700" y="1554452"/>
          <a:ext cx="1668735" cy="8343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Binary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Metal and nonmetal</a:t>
          </a:r>
          <a:endParaRPr lang="en-US" sz="1400" kern="1200" dirty="0"/>
        </a:p>
      </dsp:txBody>
      <dsp:txXfrm>
        <a:off x="1014700" y="1554452"/>
        <a:ext cx="1668735" cy="834367"/>
      </dsp:txXfrm>
    </dsp:sp>
    <dsp:sp modelId="{F87EF688-D965-4F29-A926-98048DD72F07}">
      <dsp:nvSpPr>
        <dsp:cNvPr id="0" name=""/>
        <dsp:cNvSpPr/>
      </dsp:nvSpPr>
      <dsp:spPr>
        <a:xfrm>
          <a:off x="5115" y="2739254"/>
          <a:ext cx="1668735" cy="834367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Metal has 1 charge</a:t>
          </a:r>
          <a:endParaRPr lang="en-US" sz="1400" kern="1200" dirty="0"/>
        </a:p>
      </dsp:txBody>
      <dsp:txXfrm>
        <a:off x="5115" y="2739254"/>
        <a:ext cx="1668735" cy="834367"/>
      </dsp:txXfrm>
    </dsp:sp>
    <dsp:sp modelId="{0D135816-F6E4-4156-BE83-FFB06CDFDEC4}">
      <dsp:nvSpPr>
        <dsp:cNvPr id="0" name=""/>
        <dsp:cNvSpPr/>
      </dsp:nvSpPr>
      <dsp:spPr>
        <a:xfrm>
          <a:off x="422299" y="3924056"/>
          <a:ext cx="1668735" cy="834367"/>
        </a:xfrm>
        <a:prstGeom prst="rect">
          <a:avLst/>
        </a:prstGeom>
        <a:solidFill>
          <a:srgbClr val="DD17C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Metal nonmetal-ide</a:t>
          </a:r>
          <a:endParaRPr lang="en-US" sz="1400" kern="1200" dirty="0"/>
        </a:p>
      </dsp:txBody>
      <dsp:txXfrm>
        <a:off x="422299" y="3924056"/>
        <a:ext cx="1668735" cy="834367"/>
      </dsp:txXfrm>
    </dsp:sp>
    <dsp:sp modelId="{1AB66006-B285-468A-8F8E-FF2770C3FA05}">
      <dsp:nvSpPr>
        <dsp:cNvPr id="0" name=""/>
        <dsp:cNvSpPr/>
      </dsp:nvSpPr>
      <dsp:spPr>
        <a:xfrm>
          <a:off x="2024285" y="2739254"/>
          <a:ext cx="1668735" cy="834367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Metal has multiple charges</a:t>
          </a:r>
          <a:endParaRPr lang="en-US" sz="1400" kern="1200" dirty="0"/>
        </a:p>
      </dsp:txBody>
      <dsp:txXfrm>
        <a:off x="2024285" y="2739254"/>
        <a:ext cx="1668735" cy="834367"/>
      </dsp:txXfrm>
    </dsp:sp>
    <dsp:sp modelId="{3FF86877-8C03-4C65-AACB-14B62E3202D8}">
      <dsp:nvSpPr>
        <dsp:cNvPr id="0" name=""/>
        <dsp:cNvSpPr/>
      </dsp:nvSpPr>
      <dsp:spPr>
        <a:xfrm>
          <a:off x="2441469" y="3924056"/>
          <a:ext cx="1668735" cy="834367"/>
        </a:xfrm>
        <a:prstGeom prst="rect">
          <a:avLst/>
        </a:prstGeom>
        <a:solidFill>
          <a:srgbClr val="DD17C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Metal (roman numeral of metal ion charge) nonmetal-ide</a:t>
          </a:r>
          <a:endParaRPr lang="en-US" sz="1400" kern="1200" dirty="0"/>
        </a:p>
      </dsp:txBody>
      <dsp:txXfrm>
        <a:off x="2441469" y="3924056"/>
        <a:ext cx="1668735" cy="834367"/>
      </dsp:txXfrm>
    </dsp:sp>
    <dsp:sp modelId="{E15E9BBF-5942-4895-B515-B4D5A911DF34}">
      <dsp:nvSpPr>
        <dsp:cNvPr id="0" name=""/>
        <dsp:cNvSpPr/>
      </dsp:nvSpPr>
      <dsp:spPr>
        <a:xfrm>
          <a:off x="7785594" y="1554452"/>
          <a:ext cx="1668735" cy="8343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Non-binary</a:t>
          </a:r>
          <a:endParaRPr lang="en-US" sz="1400" kern="1200" dirty="0"/>
        </a:p>
      </dsp:txBody>
      <dsp:txXfrm>
        <a:off x="7785594" y="1554452"/>
        <a:ext cx="1668735" cy="834367"/>
      </dsp:txXfrm>
    </dsp:sp>
    <dsp:sp modelId="{4C675A3A-45AE-4219-9CA8-BDF460788307}">
      <dsp:nvSpPr>
        <dsp:cNvPr id="0" name=""/>
        <dsp:cNvSpPr/>
      </dsp:nvSpPr>
      <dsp:spPr>
        <a:xfrm>
          <a:off x="5470224" y="2739254"/>
          <a:ext cx="1668735" cy="83436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Metal and negative polyatomic ion</a:t>
          </a:r>
          <a:endParaRPr lang="en-US" sz="1400" kern="1200" dirty="0"/>
        </a:p>
      </dsp:txBody>
      <dsp:txXfrm>
        <a:off x="5470224" y="2739254"/>
        <a:ext cx="1668735" cy="834367"/>
      </dsp:txXfrm>
    </dsp:sp>
    <dsp:sp modelId="{8745551D-D22F-4A8E-8D5A-728E03D9B060}">
      <dsp:nvSpPr>
        <dsp:cNvPr id="0" name=""/>
        <dsp:cNvSpPr/>
      </dsp:nvSpPr>
      <dsp:spPr>
        <a:xfrm>
          <a:off x="4460639" y="3924056"/>
          <a:ext cx="1668735" cy="834367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Metal has 1 charge</a:t>
          </a:r>
          <a:endParaRPr lang="en-US" sz="1400" kern="1200" dirty="0"/>
        </a:p>
      </dsp:txBody>
      <dsp:txXfrm>
        <a:off x="4460639" y="3924056"/>
        <a:ext cx="1668735" cy="834367"/>
      </dsp:txXfrm>
    </dsp:sp>
    <dsp:sp modelId="{216CDB52-FAE1-4C33-947F-5676E5357F78}">
      <dsp:nvSpPr>
        <dsp:cNvPr id="0" name=""/>
        <dsp:cNvSpPr/>
      </dsp:nvSpPr>
      <dsp:spPr>
        <a:xfrm>
          <a:off x="4877823" y="5108858"/>
          <a:ext cx="1668735" cy="834367"/>
        </a:xfrm>
        <a:prstGeom prst="rect">
          <a:avLst/>
        </a:prstGeom>
        <a:solidFill>
          <a:srgbClr val="DD17C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Metal polyatomic ion</a:t>
          </a:r>
          <a:endParaRPr lang="en-US" sz="1400" kern="1200" dirty="0"/>
        </a:p>
      </dsp:txBody>
      <dsp:txXfrm>
        <a:off x="4877823" y="5108858"/>
        <a:ext cx="1668735" cy="834367"/>
      </dsp:txXfrm>
    </dsp:sp>
    <dsp:sp modelId="{4405CA80-1C38-45D5-A96D-6B28E17A855A}">
      <dsp:nvSpPr>
        <dsp:cNvPr id="0" name=""/>
        <dsp:cNvSpPr/>
      </dsp:nvSpPr>
      <dsp:spPr>
        <a:xfrm>
          <a:off x="6479809" y="3924056"/>
          <a:ext cx="1668735" cy="834367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Metal has multiple charges</a:t>
          </a:r>
          <a:endParaRPr lang="en-US" sz="1400" kern="1200" dirty="0"/>
        </a:p>
      </dsp:txBody>
      <dsp:txXfrm>
        <a:off x="6479809" y="3924056"/>
        <a:ext cx="1668735" cy="834367"/>
      </dsp:txXfrm>
    </dsp:sp>
    <dsp:sp modelId="{4CB5DCD4-3BA8-434F-B23B-73DB1458B7FB}">
      <dsp:nvSpPr>
        <dsp:cNvPr id="0" name=""/>
        <dsp:cNvSpPr/>
      </dsp:nvSpPr>
      <dsp:spPr>
        <a:xfrm>
          <a:off x="6896992" y="5108858"/>
          <a:ext cx="1668735" cy="834367"/>
        </a:xfrm>
        <a:prstGeom prst="rect">
          <a:avLst/>
        </a:prstGeom>
        <a:solidFill>
          <a:srgbClr val="DD17C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Metal (roman numeral of metal ion charge) polyatomic ion</a:t>
          </a:r>
          <a:endParaRPr lang="en-US" sz="1400" kern="1200" dirty="0"/>
        </a:p>
      </dsp:txBody>
      <dsp:txXfrm>
        <a:off x="6896992" y="5108858"/>
        <a:ext cx="1668735" cy="834367"/>
      </dsp:txXfrm>
    </dsp:sp>
    <dsp:sp modelId="{D6CCA44B-5B70-4D4C-8DDE-BBEE2C005083}">
      <dsp:nvSpPr>
        <dsp:cNvPr id="0" name=""/>
        <dsp:cNvSpPr/>
      </dsp:nvSpPr>
      <dsp:spPr>
        <a:xfrm>
          <a:off x="8081795" y="2739254"/>
          <a:ext cx="1668735" cy="83436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Positive polyatomic ion and nonmetal</a:t>
          </a:r>
          <a:endParaRPr lang="en-US" sz="1400" kern="1200" dirty="0"/>
        </a:p>
      </dsp:txBody>
      <dsp:txXfrm>
        <a:off x="8081795" y="2739254"/>
        <a:ext cx="1668735" cy="834367"/>
      </dsp:txXfrm>
    </dsp:sp>
    <dsp:sp modelId="{0EFC3BA5-3953-4AA8-AB34-854644622A22}">
      <dsp:nvSpPr>
        <dsp:cNvPr id="0" name=""/>
        <dsp:cNvSpPr/>
      </dsp:nvSpPr>
      <dsp:spPr>
        <a:xfrm>
          <a:off x="8498978" y="3924056"/>
          <a:ext cx="1668735" cy="834367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Polyatomic ion nonmetal-ide</a:t>
          </a:r>
          <a:endParaRPr lang="en-US" sz="1400" kern="1200" dirty="0"/>
        </a:p>
      </dsp:txBody>
      <dsp:txXfrm>
        <a:off x="8498978" y="3924056"/>
        <a:ext cx="1668735" cy="834367"/>
      </dsp:txXfrm>
    </dsp:sp>
    <dsp:sp modelId="{69346EFE-A3B1-423B-9186-24D9490ECB8B}">
      <dsp:nvSpPr>
        <dsp:cNvPr id="0" name=""/>
        <dsp:cNvSpPr/>
      </dsp:nvSpPr>
      <dsp:spPr>
        <a:xfrm>
          <a:off x="10100964" y="2739254"/>
          <a:ext cx="1668735" cy="83436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Positive polyatomic ion and negative polyatomic ion</a:t>
          </a:r>
          <a:endParaRPr lang="en-US" sz="1400" kern="1200" dirty="0"/>
        </a:p>
      </dsp:txBody>
      <dsp:txXfrm>
        <a:off x="10100964" y="2739254"/>
        <a:ext cx="1668735" cy="834367"/>
      </dsp:txXfrm>
    </dsp:sp>
    <dsp:sp modelId="{427A36E0-2A72-463C-906C-24C2A222C7AD}">
      <dsp:nvSpPr>
        <dsp:cNvPr id="0" name=""/>
        <dsp:cNvSpPr/>
      </dsp:nvSpPr>
      <dsp:spPr>
        <a:xfrm>
          <a:off x="10518148" y="3924056"/>
          <a:ext cx="1668735" cy="834367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Positive polyatomic ion negative polyatomic ion</a:t>
          </a:r>
          <a:endParaRPr lang="en-US" sz="1400" kern="1200" dirty="0"/>
        </a:p>
      </dsp:txBody>
      <dsp:txXfrm>
        <a:off x="10518148" y="3924056"/>
        <a:ext cx="1668735" cy="8343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299D-237D-43C9-88E2-26A384C4B1C1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B75C-791C-49A8-B64D-1C6C75623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3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299D-237D-43C9-88E2-26A384C4B1C1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B75C-791C-49A8-B64D-1C6C75623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91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299D-237D-43C9-88E2-26A384C4B1C1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B75C-791C-49A8-B64D-1C6C75623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5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299D-237D-43C9-88E2-26A384C4B1C1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B75C-791C-49A8-B64D-1C6C75623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3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299D-237D-43C9-88E2-26A384C4B1C1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B75C-791C-49A8-B64D-1C6C75623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57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299D-237D-43C9-88E2-26A384C4B1C1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B75C-791C-49A8-B64D-1C6C75623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33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299D-237D-43C9-88E2-26A384C4B1C1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B75C-791C-49A8-B64D-1C6C75623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831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299D-237D-43C9-88E2-26A384C4B1C1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B75C-791C-49A8-B64D-1C6C75623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38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299D-237D-43C9-88E2-26A384C4B1C1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B75C-791C-49A8-B64D-1C6C75623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299D-237D-43C9-88E2-26A384C4B1C1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B75C-791C-49A8-B64D-1C6C75623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69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299D-237D-43C9-88E2-26A384C4B1C1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B75C-791C-49A8-B64D-1C6C75623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84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3299D-237D-43C9-88E2-26A384C4B1C1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FB75C-791C-49A8-B64D-1C6C75623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83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8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45.xml"/><Relationship Id="rId18" Type="http://schemas.openxmlformats.org/officeDocument/2006/relationships/tags" Target="../tags/tag50.xml"/><Relationship Id="rId26" Type="http://schemas.openxmlformats.org/officeDocument/2006/relationships/tags" Target="../tags/tag58.xml"/><Relationship Id="rId39" Type="http://schemas.openxmlformats.org/officeDocument/2006/relationships/tags" Target="../tags/tag71.xml"/><Relationship Id="rId21" Type="http://schemas.openxmlformats.org/officeDocument/2006/relationships/tags" Target="../tags/tag53.xml"/><Relationship Id="rId34" Type="http://schemas.openxmlformats.org/officeDocument/2006/relationships/tags" Target="../tags/tag66.xml"/><Relationship Id="rId42" Type="http://schemas.openxmlformats.org/officeDocument/2006/relationships/tags" Target="../tags/tag74.xml"/><Relationship Id="rId47" Type="http://schemas.openxmlformats.org/officeDocument/2006/relationships/tags" Target="../tags/tag79.xml"/><Relationship Id="rId50" Type="http://schemas.openxmlformats.org/officeDocument/2006/relationships/tags" Target="../tags/tag82.xml"/><Relationship Id="rId55" Type="http://schemas.openxmlformats.org/officeDocument/2006/relationships/tags" Target="../tags/tag87.xml"/><Relationship Id="rId63" Type="http://schemas.openxmlformats.org/officeDocument/2006/relationships/tags" Target="../tags/tag95.xml"/><Relationship Id="rId7" Type="http://schemas.openxmlformats.org/officeDocument/2006/relationships/tags" Target="../tags/tag39.xml"/><Relationship Id="rId2" Type="http://schemas.openxmlformats.org/officeDocument/2006/relationships/tags" Target="../tags/tag34.xml"/><Relationship Id="rId16" Type="http://schemas.openxmlformats.org/officeDocument/2006/relationships/tags" Target="../tags/tag48.xml"/><Relationship Id="rId29" Type="http://schemas.openxmlformats.org/officeDocument/2006/relationships/tags" Target="../tags/tag61.xml"/><Relationship Id="rId11" Type="http://schemas.openxmlformats.org/officeDocument/2006/relationships/tags" Target="../tags/tag43.xml"/><Relationship Id="rId24" Type="http://schemas.openxmlformats.org/officeDocument/2006/relationships/tags" Target="../tags/tag56.xml"/><Relationship Id="rId32" Type="http://schemas.openxmlformats.org/officeDocument/2006/relationships/tags" Target="../tags/tag64.xml"/><Relationship Id="rId37" Type="http://schemas.openxmlformats.org/officeDocument/2006/relationships/tags" Target="../tags/tag69.xml"/><Relationship Id="rId40" Type="http://schemas.openxmlformats.org/officeDocument/2006/relationships/tags" Target="../tags/tag72.xml"/><Relationship Id="rId45" Type="http://schemas.openxmlformats.org/officeDocument/2006/relationships/tags" Target="../tags/tag77.xml"/><Relationship Id="rId53" Type="http://schemas.openxmlformats.org/officeDocument/2006/relationships/tags" Target="../tags/tag85.xml"/><Relationship Id="rId58" Type="http://schemas.openxmlformats.org/officeDocument/2006/relationships/tags" Target="../tags/tag90.xml"/><Relationship Id="rId5" Type="http://schemas.openxmlformats.org/officeDocument/2006/relationships/tags" Target="../tags/tag37.xml"/><Relationship Id="rId61" Type="http://schemas.openxmlformats.org/officeDocument/2006/relationships/tags" Target="../tags/tag93.xml"/><Relationship Id="rId19" Type="http://schemas.openxmlformats.org/officeDocument/2006/relationships/tags" Target="../tags/tag51.xml"/><Relationship Id="rId14" Type="http://schemas.openxmlformats.org/officeDocument/2006/relationships/tags" Target="../tags/tag46.xml"/><Relationship Id="rId22" Type="http://schemas.openxmlformats.org/officeDocument/2006/relationships/tags" Target="../tags/tag54.xml"/><Relationship Id="rId27" Type="http://schemas.openxmlformats.org/officeDocument/2006/relationships/tags" Target="../tags/tag59.xml"/><Relationship Id="rId30" Type="http://schemas.openxmlformats.org/officeDocument/2006/relationships/tags" Target="../tags/tag62.xml"/><Relationship Id="rId35" Type="http://schemas.openxmlformats.org/officeDocument/2006/relationships/tags" Target="../tags/tag67.xml"/><Relationship Id="rId43" Type="http://schemas.openxmlformats.org/officeDocument/2006/relationships/tags" Target="../tags/tag75.xml"/><Relationship Id="rId48" Type="http://schemas.openxmlformats.org/officeDocument/2006/relationships/tags" Target="../tags/tag80.xml"/><Relationship Id="rId56" Type="http://schemas.openxmlformats.org/officeDocument/2006/relationships/tags" Target="../tags/tag88.xml"/><Relationship Id="rId64" Type="http://schemas.openxmlformats.org/officeDocument/2006/relationships/slideLayout" Target="../slideLayouts/slideLayout2.xml"/><Relationship Id="rId8" Type="http://schemas.openxmlformats.org/officeDocument/2006/relationships/tags" Target="../tags/tag40.xml"/><Relationship Id="rId51" Type="http://schemas.openxmlformats.org/officeDocument/2006/relationships/tags" Target="../tags/tag83.xml"/><Relationship Id="rId3" Type="http://schemas.openxmlformats.org/officeDocument/2006/relationships/tags" Target="../tags/tag35.xml"/><Relationship Id="rId12" Type="http://schemas.openxmlformats.org/officeDocument/2006/relationships/tags" Target="../tags/tag44.xml"/><Relationship Id="rId17" Type="http://schemas.openxmlformats.org/officeDocument/2006/relationships/tags" Target="../tags/tag49.xml"/><Relationship Id="rId25" Type="http://schemas.openxmlformats.org/officeDocument/2006/relationships/tags" Target="../tags/tag57.xml"/><Relationship Id="rId33" Type="http://schemas.openxmlformats.org/officeDocument/2006/relationships/tags" Target="../tags/tag65.xml"/><Relationship Id="rId38" Type="http://schemas.openxmlformats.org/officeDocument/2006/relationships/tags" Target="../tags/tag70.xml"/><Relationship Id="rId46" Type="http://schemas.openxmlformats.org/officeDocument/2006/relationships/tags" Target="../tags/tag78.xml"/><Relationship Id="rId59" Type="http://schemas.openxmlformats.org/officeDocument/2006/relationships/tags" Target="../tags/tag91.xml"/><Relationship Id="rId20" Type="http://schemas.openxmlformats.org/officeDocument/2006/relationships/tags" Target="../tags/tag52.xml"/><Relationship Id="rId41" Type="http://schemas.openxmlformats.org/officeDocument/2006/relationships/tags" Target="../tags/tag73.xml"/><Relationship Id="rId54" Type="http://schemas.openxmlformats.org/officeDocument/2006/relationships/tags" Target="../tags/tag86.xml"/><Relationship Id="rId62" Type="http://schemas.openxmlformats.org/officeDocument/2006/relationships/tags" Target="../tags/tag9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5" Type="http://schemas.openxmlformats.org/officeDocument/2006/relationships/tags" Target="../tags/tag47.xml"/><Relationship Id="rId23" Type="http://schemas.openxmlformats.org/officeDocument/2006/relationships/tags" Target="../tags/tag55.xml"/><Relationship Id="rId28" Type="http://schemas.openxmlformats.org/officeDocument/2006/relationships/tags" Target="../tags/tag60.xml"/><Relationship Id="rId36" Type="http://schemas.openxmlformats.org/officeDocument/2006/relationships/tags" Target="../tags/tag68.xml"/><Relationship Id="rId49" Type="http://schemas.openxmlformats.org/officeDocument/2006/relationships/tags" Target="../tags/tag81.xml"/><Relationship Id="rId57" Type="http://schemas.openxmlformats.org/officeDocument/2006/relationships/tags" Target="../tags/tag89.xml"/><Relationship Id="rId10" Type="http://schemas.openxmlformats.org/officeDocument/2006/relationships/tags" Target="../tags/tag42.xml"/><Relationship Id="rId31" Type="http://schemas.openxmlformats.org/officeDocument/2006/relationships/tags" Target="../tags/tag63.xml"/><Relationship Id="rId44" Type="http://schemas.openxmlformats.org/officeDocument/2006/relationships/tags" Target="../tags/tag76.xml"/><Relationship Id="rId52" Type="http://schemas.openxmlformats.org/officeDocument/2006/relationships/tags" Target="../tags/tag84.xml"/><Relationship Id="rId60" Type="http://schemas.openxmlformats.org/officeDocument/2006/relationships/tags" Target="../tags/tag92.xml"/><Relationship Id="rId4" Type="http://schemas.openxmlformats.org/officeDocument/2006/relationships/tags" Target="../tags/tag36.xml"/><Relationship Id="rId9" Type="http://schemas.openxmlformats.org/officeDocument/2006/relationships/tags" Target="../tags/tag41.xml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tags" Target="../tags/tag212.xml"/><Relationship Id="rId21" Type="http://schemas.openxmlformats.org/officeDocument/2006/relationships/tags" Target="../tags/tag116.xml"/><Relationship Id="rId42" Type="http://schemas.openxmlformats.org/officeDocument/2006/relationships/tags" Target="../tags/tag137.xml"/><Relationship Id="rId63" Type="http://schemas.openxmlformats.org/officeDocument/2006/relationships/tags" Target="../tags/tag158.xml"/><Relationship Id="rId84" Type="http://schemas.openxmlformats.org/officeDocument/2006/relationships/tags" Target="../tags/tag179.xml"/><Relationship Id="rId138" Type="http://schemas.openxmlformats.org/officeDocument/2006/relationships/tags" Target="../tags/tag233.xml"/><Relationship Id="rId159" Type="http://schemas.openxmlformats.org/officeDocument/2006/relationships/tags" Target="../tags/tag254.xml"/><Relationship Id="rId170" Type="http://schemas.openxmlformats.org/officeDocument/2006/relationships/tags" Target="../tags/tag265.xml"/><Relationship Id="rId191" Type="http://schemas.openxmlformats.org/officeDocument/2006/relationships/tags" Target="../tags/tag286.xml"/><Relationship Id="rId107" Type="http://schemas.openxmlformats.org/officeDocument/2006/relationships/tags" Target="../tags/tag202.xml"/><Relationship Id="rId11" Type="http://schemas.openxmlformats.org/officeDocument/2006/relationships/tags" Target="../tags/tag106.xml"/><Relationship Id="rId32" Type="http://schemas.openxmlformats.org/officeDocument/2006/relationships/tags" Target="../tags/tag127.xml"/><Relationship Id="rId53" Type="http://schemas.openxmlformats.org/officeDocument/2006/relationships/tags" Target="../tags/tag148.xml"/><Relationship Id="rId74" Type="http://schemas.openxmlformats.org/officeDocument/2006/relationships/tags" Target="../tags/tag169.xml"/><Relationship Id="rId128" Type="http://schemas.openxmlformats.org/officeDocument/2006/relationships/tags" Target="../tags/tag223.xml"/><Relationship Id="rId149" Type="http://schemas.openxmlformats.org/officeDocument/2006/relationships/tags" Target="../tags/tag244.xml"/><Relationship Id="rId5" Type="http://schemas.openxmlformats.org/officeDocument/2006/relationships/tags" Target="../tags/tag100.xml"/><Relationship Id="rId95" Type="http://schemas.openxmlformats.org/officeDocument/2006/relationships/tags" Target="../tags/tag190.xml"/><Relationship Id="rId160" Type="http://schemas.openxmlformats.org/officeDocument/2006/relationships/tags" Target="../tags/tag255.xml"/><Relationship Id="rId181" Type="http://schemas.openxmlformats.org/officeDocument/2006/relationships/tags" Target="../tags/tag276.xml"/><Relationship Id="rId22" Type="http://schemas.openxmlformats.org/officeDocument/2006/relationships/tags" Target="../tags/tag117.xml"/><Relationship Id="rId43" Type="http://schemas.openxmlformats.org/officeDocument/2006/relationships/tags" Target="../tags/tag138.xml"/><Relationship Id="rId64" Type="http://schemas.openxmlformats.org/officeDocument/2006/relationships/tags" Target="../tags/tag159.xml"/><Relationship Id="rId118" Type="http://schemas.openxmlformats.org/officeDocument/2006/relationships/tags" Target="../tags/tag213.xml"/><Relationship Id="rId139" Type="http://schemas.openxmlformats.org/officeDocument/2006/relationships/tags" Target="../tags/tag234.xml"/><Relationship Id="rId85" Type="http://schemas.openxmlformats.org/officeDocument/2006/relationships/tags" Target="../tags/tag180.xml"/><Relationship Id="rId150" Type="http://schemas.openxmlformats.org/officeDocument/2006/relationships/tags" Target="../tags/tag245.xml"/><Relationship Id="rId171" Type="http://schemas.openxmlformats.org/officeDocument/2006/relationships/tags" Target="../tags/tag266.xml"/><Relationship Id="rId192" Type="http://schemas.openxmlformats.org/officeDocument/2006/relationships/tags" Target="../tags/tag287.xml"/><Relationship Id="rId12" Type="http://schemas.openxmlformats.org/officeDocument/2006/relationships/tags" Target="../tags/tag107.xml"/><Relationship Id="rId33" Type="http://schemas.openxmlformats.org/officeDocument/2006/relationships/tags" Target="../tags/tag128.xml"/><Relationship Id="rId108" Type="http://schemas.openxmlformats.org/officeDocument/2006/relationships/tags" Target="../tags/tag203.xml"/><Relationship Id="rId129" Type="http://schemas.openxmlformats.org/officeDocument/2006/relationships/tags" Target="../tags/tag224.xml"/><Relationship Id="rId54" Type="http://schemas.openxmlformats.org/officeDocument/2006/relationships/tags" Target="../tags/tag149.xml"/><Relationship Id="rId75" Type="http://schemas.openxmlformats.org/officeDocument/2006/relationships/tags" Target="../tags/tag170.xml"/><Relationship Id="rId96" Type="http://schemas.openxmlformats.org/officeDocument/2006/relationships/tags" Target="../tags/tag191.xml"/><Relationship Id="rId140" Type="http://schemas.openxmlformats.org/officeDocument/2006/relationships/tags" Target="../tags/tag235.xml"/><Relationship Id="rId161" Type="http://schemas.openxmlformats.org/officeDocument/2006/relationships/tags" Target="../tags/tag256.xml"/><Relationship Id="rId182" Type="http://schemas.openxmlformats.org/officeDocument/2006/relationships/tags" Target="../tags/tag277.xml"/><Relationship Id="rId6" Type="http://schemas.openxmlformats.org/officeDocument/2006/relationships/tags" Target="../tags/tag101.xml"/><Relationship Id="rId23" Type="http://schemas.openxmlformats.org/officeDocument/2006/relationships/tags" Target="../tags/tag118.xml"/><Relationship Id="rId119" Type="http://schemas.openxmlformats.org/officeDocument/2006/relationships/tags" Target="../tags/tag214.xml"/><Relationship Id="rId44" Type="http://schemas.openxmlformats.org/officeDocument/2006/relationships/tags" Target="../tags/tag139.xml"/><Relationship Id="rId65" Type="http://schemas.openxmlformats.org/officeDocument/2006/relationships/tags" Target="../tags/tag160.xml"/><Relationship Id="rId86" Type="http://schemas.openxmlformats.org/officeDocument/2006/relationships/tags" Target="../tags/tag181.xml"/><Relationship Id="rId130" Type="http://schemas.openxmlformats.org/officeDocument/2006/relationships/tags" Target="../tags/tag225.xml"/><Relationship Id="rId151" Type="http://schemas.openxmlformats.org/officeDocument/2006/relationships/tags" Target="../tags/tag246.xml"/><Relationship Id="rId172" Type="http://schemas.openxmlformats.org/officeDocument/2006/relationships/tags" Target="../tags/tag267.xml"/><Relationship Id="rId193" Type="http://schemas.openxmlformats.org/officeDocument/2006/relationships/slideLayout" Target="../slideLayouts/slideLayout2.xml"/><Relationship Id="rId13" Type="http://schemas.openxmlformats.org/officeDocument/2006/relationships/tags" Target="../tags/tag108.xml"/><Relationship Id="rId109" Type="http://schemas.openxmlformats.org/officeDocument/2006/relationships/tags" Target="../tags/tag204.xml"/><Relationship Id="rId34" Type="http://schemas.openxmlformats.org/officeDocument/2006/relationships/tags" Target="../tags/tag129.xml"/><Relationship Id="rId50" Type="http://schemas.openxmlformats.org/officeDocument/2006/relationships/tags" Target="../tags/tag145.xml"/><Relationship Id="rId55" Type="http://schemas.openxmlformats.org/officeDocument/2006/relationships/tags" Target="../tags/tag150.xml"/><Relationship Id="rId76" Type="http://schemas.openxmlformats.org/officeDocument/2006/relationships/tags" Target="../tags/tag171.xml"/><Relationship Id="rId97" Type="http://schemas.openxmlformats.org/officeDocument/2006/relationships/tags" Target="../tags/tag192.xml"/><Relationship Id="rId104" Type="http://schemas.openxmlformats.org/officeDocument/2006/relationships/tags" Target="../tags/tag199.xml"/><Relationship Id="rId120" Type="http://schemas.openxmlformats.org/officeDocument/2006/relationships/tags" Target="../tags/tag215.xml"/><Relationship Id="rId125" Type="http://schemas.openxmlformats.org/officeDocument/2006/relationships/tags" Target="../tags/tag220.xml"/><Relationship Id="rId141" Type="http://schemas.openxmlformats.org/officeDocument/2006/relationships/tags" Target="../tags/tag236.xml"/><Relationship Id="rId146" Type="http://schemas.openxmlformats.org/officeDocument/2006/relationships/tags" Target="../tags/tag241.xml"/><Relationship Id="rId167" Type="http://schemas.openxmlformats.org/officeDocument/2006/relationships/tags" Target="../tags/tag262.xml"/><Relationship Id="rId188" Type="http://schemas.openxmlformats.org/officeDocument/2006/relationships/tags" Target="../tags/tag283.xml"/><Relationship Id="rId7" Type="http://schemas.openxmlformats.org/officeDocument/2006/relationships/tags" Target="../tags/tag102.xml"/><Relationship Id="rId71" Type="http://schemas.openxmlformats.org/officeDocument/2006/relationships/tags" Target="../tags/tag166.xml"/><Relationship Id="rId92" Type="http://schemas.openxmlformats.org/officeDocument/2006/relationships/tags" Target="../tags/tag187.xml"/><Relationship Id="rId162" Type="http://schemas.openxmlformats.org/officeDocument/2006/relationships/tags" Target="../tags/tag257.xml"/><Relationship Id="rId183" Type="http://schemas.openxmlformats.org/officeDocument/2006/relationships/tags" Target="../tags/tag278.xml"/><Relationship Id="rId2" Type="http://schemas.openxmlformats.org/officeDocument/2006/relationships/tags" Target="../tags/tag97.xml"/><Relationship Id="rId29" Type="http://schemas.openxmlformats.org/officeDocument/2006/relationships/tags" Target="../tags/tag124.xml"/><Relationship Id="rId24" Type="http://schemas.openxmlformats.org/officeDocument/2006/relationships/tags" Target="../tags/tag119.xml"/><Relationship Id="rId40" Type="http://schemas.openxmlformats.org/officeDocument/2006/relationships/tags" Target="../tags/tag135.xml"/><Relationship Id="rId45" Type="http://schemas.openxmlformats.org/officeDocument/2006/relationships/tags" Target="../tags/tag140.xml"/><Relationship Id="rId66" Type="http://schemas.openxmlformats.org/officeDocument/2006/relationships/tags" Target="../tags/tag161.xml"/><Relationship Id="rId87" Type="http://schemas.openxmlformats.org/officeDocument/2006/relationships/tags" Target="../tags/tag182.xml"/><Relationship Id="rId110" Type="http://schemas.openxmlformats.org/officeDocument/2006/relationships/tags" Target="../tags/tag205.xml"/><Relationship Id="rId115" Type="http://schemas.openxmlformats.org/officeDocument/2006/relationships/tags" Target="../tags/tag210.xml"/><Relationship Id="rId131" Type="http://schemas.openxmlformats.org/officeDocument/2006/relationships/tags" Target="../tags/tag226.xml"/><Relationship Id="rId136" Type="http://schemas.openxmlformats.org/officeDocument/2006/relationships/tags" Target="../tags/tag231.xml"/><Relationship Id="rId157" Type="http://schemas.openxmlformats.org/officeDocument/2006/relationships/tags" Target="../tags/tag252.xml"/><Relationship Id="rId178" Type="http://schemas.openxmlformats.org/officeDocument/2006/relationships/tags" Target="../tags/tag273.xml"/><Relationship Id="rId61" Type="http://schemas.openxmlformats.org/officeDocument/2006/relationships/tags" Target="../tags/tag156.xml"/><Relationship Id="rId82" Type="http://schemas.openxmlformats.org/officeDocument/2006/relationships/tags" Target="../tags/tag177.xml"/><Relationship Id="rId152" Type="http://schemas.openxmlformats.org/officeDocument/2006/relationships/tags" Target="../tags/tag247.xml"/><Relationship Id="rId173" Type="http://schemas.openxmlformats.org/officeDocument/2006/relationships/tags" Target="../tags/tag268.xml"/><Relationship Id="rId19" Type="http://schemas.openxmlformats.org/officeDocument/2006/relationships/tags" Target="../tags/tag114.xml"/><Relationship Id="rId14" Type="http://schemas.openxmlformats.org/officeDocument/2006/relationships/tags" Target="../tags/tag109.xml"/><Relationship Id="rId30" Type="http://schemas.openxmlformats.org/officeDocument/2006/relationships/tags" Target="../tags/tag125.xml"/><Relationship Id="rId35" Type="http://schemas.openxmlformats.org/officeDocument/2006/relationships/tags" Target="../tags/tag130.xml"/><Relationship Id="rId56" Type="http://schemas.openxmlformats.org/officeDocument/2006/relationships/tags" Target="../tags/tag151.xml"/><Relationship Id="rId77" Type="http://schemas.openxmlformats.org/officeDocument/2006/relationships/tags" Target="../tags/tag172.xml"/><Relationship Id="rId100" Type="http://schemas.openxmlformats.org/officeDocument/2006/relationships/tags" Target="../tags/tag195.xml"/><Relationship Id="rId105" Type="http://schemas.openxmlformats.org/officeDocument/2006/relationships/tags" Target="../tags/tag200.xml"/><Relationship Id="rId126" Type="http://schemas.openxmlformats.org/officeDocument/2006/relationships/tags" Target="../tags/tag221.xml"/><Relationship Id="rId147" Type="http://schemas.openxmlformats.org/officeDocument/2006/relationships/tags" Target="../tags/tag242.xml"/><Relationship Id="rId168" Type="http://schemas.openxmlformats.org/officeDocument/2006/relationships/tags" Target="../tags/tag263.xml"/><Relationship Id="rId8" Type="http://schemas.openxmlformats.org/officeDocument/2006/relationships/tags" Target="../tags/tag103.xml"/><Relationship Id="rId51" Type="http://schemas.openxmlformats.org/officeDocument/2006/relationships/tags" Target="../tags/tag146.xml"/><Relationship Id="rId72" Type="http://schemas.openxmlformats.org/officeDocument/2006/relationships/tags" Target="../tags/tag167.xml"/><Relationship Id="rId93" Type="http://schemas.openxmlformats.org/officeDocument/2006/relationships/tags" Target="../tags/tag188.xml"/><Relationship Id="rId98" Type="http://schemas.openxmlformats.org/officeDocument/2006/relationships/tags" Target="../tags/tag193.xml"/><Relationship Id="rId121" Type="http://schemas.openxmlformats.org/officeDocument/2006/relationships/tags" Target="../tags/tag216.xml"/><Relationship Id="rId142" Type="http://schemas.openxmlformats.org/officeDocument/2006/relationships/tags" Target="../tags/tag237.xml"/><Relationship Id="rId163" Type="http://schemas.openxmlformats.org/officeDocument/2006/relationships/tags" Target="../tags/tag258.xml"/><Relationship Id="rId184" Type="http://schemas.openxmlformats.org/officeDocument/2006/relationships/tags" Target="../tags/tag279.xml"/><Relationship Id="rId189" Type="http://schemas.openxmlformats.org/officeDocument/2006/relationships/tags" Target="../tags/tag284.xml"/><Relationship Id="rId3" Type="http://schemas.openxmlformats.org/officeDocument/2006/relationships/tags" Target="../tags/tag98.xml"/><Relationship Id="rId25" Type="http://schemas.openxmlformats.org/officeDocument/2006/relationships/tags" Target="../tags/tag120.xml"/><Relationship Id="rId46" Type="http://schemas.openxmlformats.org/officeDocument/2006/relationships/tags" Target="../tags/tag141.xml"/><Relationship Id="rId67" Type="http://schemas.openxmlformats.org/officeDocument/2006/relationships/tags" Target="../tags/tag162.xml"/><Relationship Id="rId116" Type="http://schemas.openxmlformats.org/officeDocument/2006/relationships/tags" Target="../tags/tag211.xml"/><Relationship Id="rId137" Type="http://schemas.openxmlformats.org/officeDocument/2006/relationships/tags" Target="../tags/tag232.xml"/><Relationship Id="rId158" Type="http://schemas.openxmlformats.org/officeDocument/2006/relationships/tags" Target="../tags/tag253.xml"/><Relationship Id="rId20" Type="http://schemas.openxmlformats.org/officeDocument/2006/relationships/tags" Target="../tags/tag115.xml"/><Relationship Id="rId41" Type="http://schemas.openxmlformats.org/officeDocument/2006/relationships/tags" Target="../tags/tag136.xml"/><Relationship Id="rId62" Type="http://schemas.openxmlformats.org/officeDocument/2006/relationships/tags" Target="../tags/tag157.xml"/><Relationship Id="rId83" Type="http://schemas.openxmlformats.org/officeDocument/2006/relationships/tags" Target="../tags/tag178.xml"/><Relationship Id="rId88" Type="http://schemas.openxmlformats.org/officeDocument/2006/relationships/tags" Target="../tags/tag183.xml"/><Relationship Id="rId111" Type="http://schemas.openxmlformats.org/officeDocument/2006/relationships/tags" Target="../tags/tag206.xml"/><Relationship Id="rId132" Type="http://schemas.openxmlformats.org/officeDocument/2006/relationships/tags" Target="../tags/tag227.xml"/><Relationship Id="rId153" Type="http://schemas.openxmlformats.org/officeDocument/2006/relationships/tags" Target="../tags/tag248.xml"/><Relationship Id="rId174" Type="http://schemas.openxmlformats.org/officeDocument/2006/relationships/tags" Target="../tags/tag269.xml"/><Relationship Id="rId179" Type="http://schemas.openxmlformats.org/officeDocument/2006/relationships/tags" Target="../tags/tag274.xml"/><Relationship Id="rId190" Type="http://schemas.openxmlformats.org/officeDocument/2006/relationships/tags" Target="../tags/tag285.xml"/><Relationship Id="rId15" Type="http://schemas.openxmlformats.org/officeDocument/2006/relationships/tags" Target="../tags/tag110.xml"/><Relationship Id="rId36" Type="http://schemas.openxmlformats.org/officeDocument/2006/relationships/tags" Target="../tags/tag131.xml"/><Relationship Id="rId57" Type="http://schemas.openxmlformats.org/officeDocument/2006/relationships/tags" Target="../tags/tag152.xml"/><Relationship Id="rId106" Type="http://schemas.openxmlformats.org/officeDocument/2006/relationships/tags" Target="../tags/tag201.xml"/><Relationship Id="rId127" Type="http://schemas.openxmlformats.org/officeDocument/2006/relationships/tags" Target="../tags/tag222.xml"/><Relationship Id="rId10" Type="http://schemas.openxmlformats.org/officeDocument/2006/relationships/tags" Target="../tags/tag105.xml"/><Relationship Id="rId31" Type="http://schemas.openxmlformats.org/officeDocument/2006/relationships/tags" Target="../tags/tag126.xml"/><Relationship Id="rId52" Type="http://schemas.openxmlformats.org/officeDocument/2006/relationships/tags" Target="../tags/tag147.xml"/><Relationship Id="rId73" Type="http://schemas.openxmlformats.org/officeDocument/2006/relationships/tags" Target="../tags/tag168.xml"/><Relationship Id="rId78" Type="http://schemas.openxmlformats.org/officeDocument/2006/relationships/tags" Target="../tags/tag173.xml"/><Relationship Id="rId94" Type="http://schemas.openxmlformats.org/officeDocument/2006/relationships/tags" Target="../tags/tag189.xml"/><Relationship Id="rId99" Type="http://schemas.openxmlformats.org/officeDocument/2006/relationships/tags" Target="../tags/tag194.xml"/><Relationship Id="rId101" Type="http://schemas.openxmlformats.org/officeDocument/2006/relationships/tags" Target="../tags/tag196.xml"/><Relationship Id="rId122" Type="http://schemas.openxmlformats.org/officeDocument/2006/relationships/tags" Target="../tags/tag217.xml"/><Relationship Id="rId143" Type="http://schemas.openxmlformats.org/officeDocument/2006/relationships/tags" Target="../tags/tag238.xml"/><Relationship Id="rId148" Type="http://schemas.openxmlformats.org/officeDocument/2006/relationships/tags" Target="../tags/tag243.xml"/><Relationship Id="rId164" Type="http://schemas.openxmlformats.org/officeDocument/2006/relationships/tags" Target="../tags/tag259.xml"/><Relationship Id="rId169" Type="http://schemas.openxmlformats.org/officeDocument/2006/relationships/tags" Target="../tags/tag264.xml"/><Relationship Id="rId185" Type="http://schemas.openxmlformats.org/officeDocument/2006/relationships/tags" Target="../tags/tag280.xml"/><Relationship Id="rId4" Type="http://schemas.openxmlformats.org/officeDocument/2006/relationships/tags" Target="../tags/tag99.xml"/><Relationship Id="rId9" Type="http://schemas.openxmlformats.org/officeDocument/2006/relationships/tags" Target="../tags/tag104.xml"/><Relationship Id="rId180" Type="http://schemas.openxmlformats.org/officeDocument/2006/relationships/tags" Target="../tags/tag275.xml"/><Relationship Id="rId26" Type="http://schemas.openxmlformats.org/officeDocument/2006/relationships/tags" Target="../tags/tag121.xml"/><Relationship Id="rId47" Type="http://schemas.openxmlformats.org/officeDocument/2006/relationships/tags" Target="../tags/tag142.xml"/><Relationship Id="rId68" Type="http://schemas.openxmlformats.org/officeDocument/2006/relationships/tags" Target="../tags/tag163.xml"/><Relationship Id="rId89" Type="http://schemas.openxmlformats.org/officeDocument/2006/relationships/tags" Target="../tags/tag184.xml"/><Relationship Id="rId112" Type="http://schemas.openxmlformats.org/officeDocument/2006/relationships/tags" Target="../tags/tag207.xml"/><Relationship Id="rId133" Type="http://schemas.openxmlformats.org/officeDocument/2006/relationships/tags" Target="../tags/tag228.xml"/><Relationship Id="rId154" Type="http://schemas.openxmlformats.org/officeDocument/2006/relationships/tags" Target="../tags/tag249.xml"/><Relationship Id="rId175" Type="http://schemas.openxmlformats.org/officeDocument/2006/relationships/tags" Target="../tags/tag270.xml"/><Relationship Id="rId16" Type="http://schemas.openxmlformats.org/officeDocument/2006/relationships/tags" Target="../tags/tag111.xml"/><Relationship Id="rId37" Type="http://schemas.openxmlformats.org/officeDocument/2006/relationships/tags" Target="../tags/tag132.xml"/><Relationship Id="rId58" Type="http://schemas.openxmlformats.org/officeDocument/2006/relationships/tags" Target="../tags/tag153.xml"/><Relationship Id="rId79" Type="http://schemas.openxmlformats.org/officeDocument/2006/relationships/tags" Target="../tags/tag174.xml"/><Relationship Id="rId102" Type="http://schemas.openxmlformats.org/officeDocument/2006/relationships/tags" Target="../tags/tag197.xml"/><Relationship Id="rId123" Type="http://schemas.openxmlformats.org/officeDocument/2006/relationships/tags" Target="../tags/tag218.xml"/><Relationship Id="rId144" Type="http://schemas.openxmlformats.org/officeDocument/2006/relationships/tags" Target="../tags/tag239.xml"/><Relationship Id="rId90" Type="http://schemas.openxmlformats.org/officeDocument/2006/relationships/tags" Target="../tags/tag185.xml"/><Relationship Id="rId165" Type="http://schemas.openxmlformats.org/officeDocument/2006/relationships/tags" Target="../tags/tag260.xml"/><Relationship Id="rId186" Type="http://schemas.openxmlformats.org/officeDocument/2006/relationships/tags" Target="../tags/tag281.xml"/><Relationship Id="rId27" Type="http://schemas.openxmlformats.org/officeDocument/2006/relationships/tags" Target="../tags/tag122.xml"/><Relationship Id="rId48" Type="http://schemas.openxmlformats.org/officeDocument/2006/relationships/tags" Target="../tags/tag143.xml"/><Relationship Id="rId69" Type="http://schemas.openxmlformats.org/officeDocument/2006/relationships/tags" Target="../tags/tag164.xml"/><Relationship Id="rId113" Type="http://schemas.openxmlformats.org/officeDocument/2006/relationships/tags" Target="../tags/tag208.xml"/><Relationship Id="rId134" Type="http://schemas.openxmlformats.org/officeDocument/2006/relationships/tags" Target="../tags/tag229.xml"/><Relationship Id="rId80" Type="http://schemas.openxmlformats.org/officeDocument/2006/relationships/tags" Target="../tags/tag175.xml"/><Relationship Id="rId155" Type="http://schemas.openxmlformats.org/officeDocument/2006/relationships/tags" Target="../tags/tag250.xml"/><Relationship Id="rId176" Type="http://schemas.openxmlformats.org/officeDocument/2006/relationships/tags" Target="../tags/tag271.xml"/><Relationship Id="rId17" Type="http://schemas.openxmlformats.org/officeDocument/2006/relationships/tags" Target="../tags/tag112.xml"/><Relationship Id="rId38" Type="http://schemas.openxmlformats.org/officeDocument/2006/relationships/tags" Target="../tags/tag133.xml"/><Relationship Id="rId59" Type="http://schemas.openxmlformats.org/officeDocument/2006/relationships/tags" Target="../tags/tag154.xml"/><Relationship Id="rId103" Type="http://schemas.openxmlformats.org/officeDocument/2006/relationships/tags" Target="../tags/tag198.xml"/><Relationship Id="rId124" Type="http://schemas.openxmlformats.org/officeDocument/2006/relationships/tags" Target="../tags/tag219.xml"/><Relationship Id="rId70" Type="http://schemas.openxmlformats.org/officeDocument/2006/relationships/tags" Target="../tags/tag165.xml"/><Relationship Id="rId91" Type="http://schemas.openxmlformats.org/officeDocument/2006/relationships/tags" Target="../tags/tag186.xml"/><Relationship Id="rId145" Type="http://schemas.openxmlformats.org/officeDocument/2006/relationships/tags" Target="../tags/tag240.xml"/><Relationship Id="rId166" Type="http://schemas.openxmlformats.org/officeDocument/2006/relationships/tags" Target="../tags/tag261.xml"/><Relationship Id="rId187" Type="http://schemas.openxmlformats.org/officeDocument/2006/relationships/tags" Target="../tags/tag282.xml"/><Relationship Id="rId1" Type="http://schemas.openxmlformats.org/officeDocument/2006/relationships/tags" Target="../tags/tag96.xml"/><Relationship Id="rId28" Type="http://schemas.openxmlformats.org/officeDocument/2006/relationships/tags" Target="../tags/tag123.xml"/><Relationship Id="rId49" Type="http://schemas.openxmlformats.org/officeDocument/2006/relationships/tags" Target="../tags/tag144.xml"/><Relationship Id="rId114" Type="http://schemas.openxmlformats.org/officeDocument/2006/relationships/tags" Target="../tags/tag209.xml"/><Relationship Id="rId60" Type="http://schemas.openxmlformats.org/officeDocument/2006/relationships/tags" Target="../tags/tag155.xml"/><Relationship Id="rId81" Type="http://schemas.openxmlformats.org/officeDocument/2006/relationships/tags" Target="../tags/tag176.xml"/><Relationship Id="rId135" Type="http://schemas.openxmlformats.org/officeDocument/2006/relationships/tags" Target="../tags/tag230.xml"/><Relationship Id="rId156" Type="http://schemas.openxmlformats.org/officeDocument/2006/relationships/tags" Target="../tags/tag251.xml"/><Relationship Id="rId177" Type="http://schemas.openxmlformats.org/officeDocument/2006/relationships/tags" Target="../tags/tag272.xml"/><Relationship Id="rId18" Type="http://schemas.openxmlformats.org/officeDocument/2006/relationships/tags" Target="../tags/tag113.xml"/><Relationship Id="rId39" Type="http://schemas.openxmlformats.org/officeDocument/2006/relationships/tags" Target="../tags/tag134.xml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tags" Target="../tags/tag313.xml"/><Relationship Id="rId21" Type="http://schemas.openxmlformats.org/officeDocument/2006/relationships/tags" Target="../tags/tag308.xml"/><Relationship Id="rId42" Type="http://schemas.openxmlformats.org/officeDocument/2006/relationships/tags" Target="../tags/tag329.xml"/><Relationship Id="rId47" Type="http://schemas.openxmlformats.org/officeDocument/2006/relationships/tags" Target="../tags/tag334.xml"/><Relationship Id="rId63" Type="http://schemas.openxmlformats.org/officeDocument/2006/relationships/tags" Target="../tags/tag350.xml"/><Relationship Id="rId68" Type="http://schemas.openxmlformats.org/officeDocument/2006/relationships/tags" Target="../tags/tag355.xml"/><Relationship Id="rId84" Type="http://schemas.openxmlformats.org/officeDocument/2006/relationships/tags" Target="../tags/tag371.xml"/><Relationship Id="rId16" Type="http://schemas.openxmlformats.org/officeDocument/2006/relationships/tags" Target="../tags/tag303.xml"/><Relationship Id="rId11" Type="http://schemas.openxmlformats.org/officeDocument/2006/relationships/tags" Target="../tags/tag298.xml"/><Relationship Id="rId32" Type="http://schemas.openxmlformats.org/officeDocument/2006/relationships/tags" Target="../tags/tag319.xml"/><Relationship Id="rId37" Type="http://schemas.openxmlformats.org/officeDocument/2006/relationships/tags" Target="../tags/tag324.xml"/><Relationship Id="rId53" Type="http://schemas.openxmlformats.org/officeDocument/2006/relationships/tags" Target="../tags/tag340.xml"/><Relationship Id="rId58" Type="http://schemas.openxmlformats.org/officeDocument/2006/relationships/tags" Target="../tags/tag345.xml"/><Relationship Id="rId74" Type="http://schemas.openxmlformats.org/officeDocument/2006/relationships/tags" Target="../tags/tag361.xml"/><Relationship Id="rId79" Type="http://schemas.openxmlformats.org/officeDocument/2006/relationships/tags" Target="../tags/tag366.xml"/><Relationship Id="rId5" Type="http://schemas.openxmlformats.org/officeDocument/2006/relationships/tags" Target="../tags/tag292.xml"/><Relationship Id="rId19" Type="http://schemas.openxmlformats.org/officeDocument/2006/relationships/tags" Target="../tags/tag306.xml"/><Relationship Id="rId14" Type="http://schemas.openxmlformats.org/officeDocument/2006/relationships/tags" Target="../tags/tag301.xml"/><Relationship Id="rId22" Type="http://schemas.openxmlformats.org/officeDocument/2006/relationships/tags" Target="../tags/tag309.xml"/><Relationship Id="rId27" Type="http://schemas.openxmlformats.org/officeDocument/2006/relationships/tags" Target="../tags/tag314.xml"/><Relationship Id="rId30" Type="http://schemas.openxmlformats.org/officeDocument/2006/relationships/tags" Target="../tags/tag317.xml"/><Relationship Id="rId35" Type="http://schemas.openxmlformats.org/officeDocument/2006/relationships/tags" Target="../tags/tag322.xml"/><Relationship Id="rId43" Type="http://schemas.openxmlformats.org/officeDocument/2006/relationships/tags" Target="../tags/tag330.xml"/><Relationship Id="rId48" Type="http://schemas.openxmlformats.org/officeDocument/2006/relationships/tags" Target="../tags/tag335.xml"/><Relationship Id="rId56" Type="http://schemas.openxmlformats.org/officeDocument/2006/relationships/tags" Target="../tags/tag343.xml"/><Relationship Id="rId64" Type="http://schemas.openxmlformats.org/officeDocument/2006/relationships/tags" Target="../tags/tag351.xml"/><Relationship Id="rId69" Type="http://schemas.openxmlformats.org/officeDocument/2006/relationships/tags" Target="../tags/tag356.xml"/><Relationship Id="rId77" Type="http://schemas.openxmlformats.org/officeDocument/2006/relationships/tags" Target="../tags/tag364.xml"/><Relationship Id="rId8" Type="http://schemas.openxmlformats.org/officeDocument/2006/relationships/tags" Target="../tags/tag295.xml"/><Relationship Id="rId51" Type="http://schemas.openxmlformats.org/officeDocument/2006/relationships/tags" Target="../tags/tag338.xml"/><Relationship Id="rId72" Type="http://schemas.openxmlformats.org/officeDocument/2006/relationships/tags" Target="../tags/tag359.xml"/><Relationship Id="rId80" Type="http://schemas.openxmlformats.org/officeDocument/2006/relationships/tags" Target="../tags/tag367.xml"/><Relationship Id="rId85" Type="http://schemas.openxmlformats.org/officeDocument/2006/relationships/slideLayout" Target="../slideLayouts/slideLayout2.xml"/><Relationship Id="rId3" Type="http://schemas.openxmlformats.org/officeDocument/2006/relationships/tags" Target="../tags/tag290.xml"/><Relationship Id="rId12" Type="http://schemas.openxmlformats.org/officeDocument/2006/relationships/tags" Target="../tags/tag299.xml"/><Relationship Id="rId17" Type="http://schemas.openxmlformats.org/officeDocument/2006/relationships/tags" Target="../tags/tag304.xml"/><Relationship Id="rId25" Type="http://schemas.openxmlformats.org/officeDocument/2006/relationships/tags" Target="../tags/tag312.xml"/><Relationship Id="rId33" Type="http://schemas.openxmlformats.org/officeDocument/2006/relationships/tags" Target="../tags/tag320.xml"/><Relationship Id="rId38" Type="http://schemas.openxmlformats.org/officeDocument/2006/relationships/tags" Target="../tags/tag325.xml"/><Relationship Id="rId46" Type="http://schemas.openxmlformats.org/officeDocument/2006/relationships/tags" Target="../tags/tag333.xml"/><Relationship Id="rId59" Type="http://schemas.openxmlformats.org/officeDocument/2006/relationships/tags" Target="../tags/tag346.xml"/><Relationship Id="rId67" Type="http://schemas.openxmlformats.org/officeDocument/2006/relationships/tags" Target="../tags/tag354.xml"/><Relationship Id="rId20" Type="http://schemas.openxmlformats.org/officeDocument/2006/relationships/tags" Target="../tags/tag307.xml"/><Relationship Id="rId41" Type="http://schemas.openxmlformats.org/officeDocument/2006/relationships/tags" Target="../tags/tag328.xml"/><Relationship Id="rId54" Type="http://schemas.openxmlformats.org/officeDocument/2006/relationships/tags" Target="../tags/tag341.xml"/><Relationship Id="rId62" Type="http://schemas.openxmlformats.org/officeDocument/2006/relationships/tags" Target="../tags/tag349.xml"/><Relationship Id="rId70" Type="http://schemas.openxmlformats.org/officeDocument/2006/relationships/tags" Target="../tags/tag357.xml"/><Relationship Id="rId75" Type="http://schemas.openxmlformats.org/officeDocument/2006/relationships/tags" Target="../tags/tag362.xml"/><Relationship Id="rId83" Type="http://schemas.openxmlformats.org/officeDocument/2006/relationships/tags" Target="../tags/tag370.xml"/><Relationship Id="rId1" Type="http://schemas.openxmlformats.org/officeDocument/2006/relationships/tags" Target="../tags/tag288.xml"/><Relationship Id="rId6" Type="http://schemas.openxmlformats.org/officeDocument/2006/relationships/tags" Target="../tags/tag293.xml"/><Relationship Id="rId15" Type="http://schemas.openxmlformats.org/officeDocument/2006/relationships/tags" Target="../tags/tag302.xml"/><Relationship Id="rId23" Type="http://schemas.openxmlformats.org/officeDocument/2006/relationships/tags" Target="../tags/tag310.xml"/><Relationship Id="rId28" Type="http://schemas.openxmlformats.org/officeDocument/2006/relationships/tags" Target="../tags/tag315.xml"/><Relationship Id="rId36" Type="http://schemas.openxmlformats.org/officeDocument/2006/relationships/tags" Target="../tags/tag323.xml"/><Relationship Id="rId49" Type="http://schemas.openxmlformats.org/officeDocument/2006/relationships/tags" Target="../tags/tag336.xml"/><Relationship Id="rId57" Type="http://schemas.openxmlformats.org/officeDocument/2006/relationships/tags" Target="../tags/tag344.xml"/><Relationship Id="rId10" Type="http://schemas.openxmlformats.org/officeDocument/2006/relationships/tags" Target="../tags/tag297.xml"/><Relationship Id="rId31" Type="http://schemas.openxmlformats.org/officeDocument/2006/relationships/tags" Target="../tags/tag318.xml"/><Relationship Id="rId44" Type="http://schemas.openxmlformats.org/officeDocument/2006/relationships/tags" Target="../tags/tag331.xml"/><Relationship Id="rId52" Type="http://schemas.openxmlformats.org/officeDocument/2006/relationships/tags" Target="../tags/tag339.xml"/><Relationship Id="rId60" Type="http://schemas.openxmlformats.org/officeDocument/2006/relationships/tags" Target="../tags/tag347.xml"/><Relationship Id="rId65" Type="http://schemas.openxmlformats.org/officeDocument/2006/relationships/tags" Target="../tags/tag352.xml"/><Relationship Id="rId73" Type="http://schemas.openxmlformats.org/officeDocument/2006/relationships/tags" Target="../tags/tag360.xml"/><Relationship Id="rId78" Type="http://schemas.openxmlformats.org/officeDocument/2006/relationships/tags" Target="../tags/tag365.xml"/><Relationship Id="rId81" Type="http://schemas.openxmlformats.org/officeDocument/2006/relationships/tags" Target="../tags/tag368.xml"/><Relationship Id="rId4" Type="http://schemas.openxmlformats.org/officeDocument/2006/relationships/tags" Target="../tags/tag291.xml"/><Relationship Id="rId9" Type="http://schemas.openxmlformats.org/officeDocument/2006/relationships/tags" Target="../tags/tag296.xml"/><Relationship Id="rId13" Type="http://schemas.openxmlformats.org/officeDocument/2006/relationships/tags" Target="../tags/tag300.xml"/><Relationship Id="rId18" Type="http://schemas.openxmlformats.org/officeDocument/2006/relationships/tags" Target="../tags/tag305.xml"/><Relationship Id="rId39" Type="http://schemas.openxmlformats.org/officeDocument/2006/relationships/tags" Target="../tags/tag326.xml"/><Relationship Id="rId34" Type="http://schemas.openxmlformats.org/officeDocument/2006/relationships/tags" Target="../tags/tag321.xml"/><Relationship Id="rId50" Type="http://schemas.openxmlformats.org/officeDocument/2006/relationships/tags" Target="../tags/tag337.xml"/><Relationship Id="rId55" Type="http://schemas.openxmlformats.org/officeDocument/2006/relationships/tags" Target="../tags/tag342.xml"/><Relationship Id="rId76" Type="http://schemas.openxmlformats.org/officeDocument/2006/relationships/tags" Target="../tags/tag363.xml"/><Relationship Id="rId7" Type="http://schemas.openxmlformats.org/officeDocument/2006/relationships/tags" Target="../tags/tag294.xml"/><Relationship Id="rId71" Type="http://schemas.openxmlformats.org/officeDocument/2006/relationships/tags" Target="../tags/tag358.xml"/><Relationship Id="rId2" Type="http://schemas.openxmlformats.org/officeDocument/2006/relationships/tags" Target="../tags/tag289.xml"/><Relationship Id="rId29" Type="http://schemas.openxmlformats.org/officeDocument/2006/relationships/tags" Target="../tags/tag316.xml"/><Relationship Id="rId24" Type="http://schemas.openxmlformats.org/officeDocument/2006/relationships/tags" Target="../tags/tag311.xml"/><Relationship Id="rId40" Type="http://schemas.openxmlformats.org/officeDocument/2006/relationships/tags" Target="../tags/tag327.xml"/><Relationship Id="rId45" Type="http://schemas.openxmlformats.org/officeDocument/2006/relationships/tags" Target="../tags/tag332.xml"/><Relationship Id="rId66" Type="http://schemas.openxmlformats.org/officeDocument/2006/relationships/tags" Target="../tags/tag353.xml"/><Relationship Id="rId61" Type="http://schemas.openxmlformats.org/officeDocument/2006/relationships/tags" Target="../tags/tag348.xml"/><Relationship Id="rId82" Type="http://schemas.openxmlformats.org/officeDocument/2006/relationships/tags" Target="../tags/tag369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tags" Target="../tags/tag397.xml"/><Relationship Id="rId21" Type="http://schemas.openxmlformats.org/officeDocument/2006/relationships/tags" Target="../tags/tag392.xml"/><Relationship Id="rId42" Type="http://schemas.openxmlformats.org/officeDocument/2006/relationships/tags" Target="../tags/tag413.xml"/><Relationship Id="rId47" Type="http://schemas.openxmlformats.org/officeDocument/2006/relationships/tags" Target="../tags/tag418.xml"/><Relationship Id="rId63" Type="http://schemas.openxmlformats.org/officeDocument/2006/relationships/tags" Target="../tags/tag434.xml"/><Relationship Id="rId68" Type="http://schemas.openxmlformats.org/officeDocument/2006/relationships/tags" Target="../tags/tag439.xml"/><Relationship Id="rId84" Type="http://schemas.openxmlformats.org/officeDocument/2006/relationships/tags" Target="../tags/tag455.xml"/><Relationship Id="rId89" Type="http://schemas.openxmlformats.org/officeDocument/2006/relationships/tags" Target="../tags/tag460.xml"/><Relationship Id="rId16" Type="http://schemas.openxmlformats.org/officeDocument/2006/relationships/tags" Target="../tags/tag387.xml"/><Relationship Id="rId107" Type="http://schemas.openxmlformats.org/officeDocument/2006/relationships/tags" Target="../tags/tag478.xml"/><Relationship Id="rId11" Type="http://schemas.openxmlformats.org/officeDocument/2006/relationships/tags" Target="../tags/tag382.xml"/><Relationship Id="rId32" Type="http://schemas.openxmlformats.org/officeDocument/2006/relationships/tags" Target="../tags/tag403.xml"/><Relationship Id="rId37" Type="http://schemas.openxmlformats.org/officeDocument/2006/relationships/tags" Target="../tags/tag408.xml"/><Relationship Id="rId53" Type="http://schemas.openxmlformats.org/officeDocument/2006/relationships/tags" Target="../tags/tag424.xml"/><Relationship Id="rId58" Type="http://schemas.openxmlformats.org/officeDocument/2006/relationships/tags" Target="../tags/tag429.xml"/><Relationship Id="rId74" Type="http://schemas.openxmlformats.org/officeDocument/2006/relationships/tags" Target="../tags/tag445.xml"/><Relationship Id="rId79" Type="http://schemas.openxmlformats.org/officeDocument/2006/relationships/tags" Target="../tags/tag450.xml"/><Relationship Id="rId102" Type="http://schemas.openxmlformats.org/officeDocument/2006/relationships/tags" Target="../tags/tag473.xml"/><Relationship Id="rId5" Type="http://schemas.openxmlformats.org/officeDocument/2006/relationships/tags" Target="../tags/tag376.xml"/><Relationship Id="rId90" Type="http://schemas.openxmlformats.org/officeDocument/2006/relationships/tags" Target="../tags/tag461.xml"/><Relationship Id="rId95" Type="http://schemas.openxmlformats.org/officeDocument/2006/relationships/tags" Target="../tags/tag466.xml"/><Relationship Id="rId22" Type="http://schemas.openxmlformats.org/officeDocument/2006/relationships/tags" Target="../tags/tag393.xml"/><Relationship Id="rId27" Type="http://schemas.openxmlformats.org/officeDocument/2006/relationships/tags" Target="../tags/tag398.xml"/><Relationship Id="rId43" Type="http://schemas.openxmlformats.org/officeDocument/2006/relationships/tags" Target="../tags/tag414.xml"/><Relationship Id="rId48" Type="http://schemas.openxmlformats.org/officeDocument/2006/relationships/tags" Target="../tags/tag419.xml"/><Relationship Id="rId64" Type="http://schemas.openxmlformats.org/officeDocument/2006/relationships/tags" Target="../tags/tag435.xml"/><Relationship Id="rId69" Type="http://schemas.openxmlformats.org/officeDocument/2006/relationships/tags" Target="../tags/tag440.xml"/><Relationship Id="rId80" Type="http://schemas.openxmlformats.org/officeDocument/2006/relationships/tags" Target="../tags/tag451.xml"/><Relationship Id="rId85" Type="http://schemas.openxmlformats.org/officeDocument/2006/relationships/tags" Target="../tags/tag456.xml"/><Relationship Id="rId12" Type="http://schemas.openxmlformats.org/officeDocument/2006/relationships/tags" Target="../tags/tag383.xml"/><Relationship Id="rId17" Type="http://schemas.openxmlformats.org/officeDocument/2006/relationships/tags" Target="../tags/tag388.xml"/><Relationship Id="rId33" Type="http://schemas.openxmlformats.org/officeDocument/2006/relationships/tags" Target="../tags/tag404.xml"/><Relationship Id="rId38" Type="http://schemas.openxmlformats.org/officeDocument/2006/relationships/tags" Target="../tags/tag409.xml"/><Relationship Id="rId59" Type="http://schemas.openxmlformats.org/officeDocument/2006/relationships/tags" Target="../tags/tag430.xml"/><Relationship Id="rId103" Type="http://schemas.openxmlformats.org/officeDocument/2006/relationships/tags" Target="../tags/tag474.xml"/><Relationship Id="rId108" Type="http://schemas.openxmlformats.org/officeDocument/2006/relationships/tags" Target="../tags/tag479.xml"/><Relationship Id="rId54" Type="http://schemas.openxmlformats.org/officeDocument/2006/relationships/tags" Target="../tags/tag425.xml"/><Relationship Id="rId70" Type="http://schemas.openxmlformats.org/officeDocument/2006/relationships/tags" Target="../tags/tag441.xml"/><Relationship Id="rId75" Type="http://schemas.openxmlformats.org/officeDocument/2006/relationships/tags" Target="../tags/tag446.xml"/><Relationship Id="rId91" Type="http://schemas.openxmlformats.org/officeDocument/2006/relationships/tags" Target="../tags/tag462.xml"/><Relationship Id="rId96" Type="http://schemas.openxmlformats.org/officeDocument/2006/relationships/tags" Target="../tags/tag467.xml"/><Relationship Id="rId1" Type="http://schemas.openxmlformats.org/officeDocument/2006/relationships/tags" Target="../tags/tag372.xml"/><Relationship Id="rId6" Type="http://schemas.openxmlformats.org/officeDocument/2006/relationships/tags" Target="../tags/tag377.xml"/><Relationship Id="rId15" Type="http://schemas.openxmlformats.org/officeDocument/2006/relationships/tags" Target="../tags/tag386.xml"/><Relationship Id="rId23" Type="http://schemas.openxmlformats.org/officeDocument/2006/relationships/tags" Target="../tags/tag394.xml"/><Relationship Id="rId28" Type="http://schemas.openxmlformats.org/officeDocument/2006/relationships/tags" Target="../tags/tag399.xml"/><Relationship Id="rId36" Type="http://schemas.openxmlformats.org/officeDocument/2006/relationships/tags" Target="../tags/tag407.xml"/><Relationship Id="rId49" Type="http://schemas.openxmlformats.org/officeDocument/2006/relationships/tags" Target="../tags/tag420.xml"/><Relationship Id="rId57" Type="http://schemas.openxmlformats.org/officeDocument/2006/relationships/tags" Target="../tags/tag428.xml"/><Relationship Id="rId106" Type="http://schemas.openxmlformats.org/officeDocument/2006/relationships/tags" Target="../tags/tag477.xml"/><Relationship Id="rId10" Type="http://schemas.openxmlformats.org/officeDocument/2006/relationships/tags" Target="../tags/tag381.xml"/><Relationship Id="rId31" Type="http://schemas.openxmlformats.org/officeDocument/2006/relationships/tags" Target="../tags/tag402.xml"/><Relationship Id="rId44" Type="http://schemas.openxmlformats.org/officeDocument/2006/relationships/tags" Target="../tags/tag415.xml"/><Relationship Id="rId52" Type="http://schemas.openxmlformats.org/officeDocument/2006/relationships/tags" Target="../tags/tag423.xml"/><Relationship Id="rId60" Type="http://schemas.openxmlformats.org/officeDocument/2006/relationships/tags" Target="../tags/tag431.xml"/><Relationship Id="rId65" Type="http://schemas.openxmlformats.org/officeDocument/2006/relationships/tags" Target="../tags/tag436.xml"/><Relationship Id="rId73" Type="http://schemas.openxmlformats.org/officeDocument/2006/relationships/tags" Target="../tags/tag444.xml"/><Relationship Id="rId78" Type="http://schemas.openxmlformats.org/officeDocument/2006/relationships/tags" Target="../tags/tag449.xml"/><Relationship Id="rId81" Type="http://schemas.openxmlformats.org/officeDocument/2006/relationships/tags" Target="../tags/tag452.xml"/><Relationship Id="rId86" Type="http://schemas.openxmlformats.org/officeDocument/2006/relationships/tags" Target="../tags/tag457.xml"/><Relationship Id="rId94" Type="http://schemas.openxmlformats.org/officeDocument/2006/relationships/tags" Target="../tags/tag465.xml"/><Relationship Id="rId99" Type="http://schemas.openxmlformats.org/officeDocument/2006/relationships/tags" Target="../tags/tag470.xml"/><Relationship Id="rId101" Type="http://schemas.openxmlformats.org/officeDocument/2006/relationships/tags" Target="../tags/tag472.xml"/><Relationship Id="rId4" Type="http://schemas.openxmlformats.org/officeDocument/2006/relationships/tags" Target="../tags/tag375.xml"/><Relationship Id="rId9" Type="http://schemas.openxmlformats.org/officeDocument/2006/relationships/tags" Target="../tags/tag380.xml"/><Relationship Id="rId13" Type="http://schemas.openxmlformats.org/officeDocument/2006/relationships/tags" Target="../tags/tag384.xml"/><Relationship Id="rId18" Type="http://schemas.openxmlformats.org/officeDocument/2006/relationships/tags" Target="../tags/tag389.xml"/><Relationship Id="rId39" Type="http://schemas.openxmlformats.org/officeDocument/2006/relationships/tags" Target="../tags/tag410.xml"/><Relationship Id="rId109" Type="http://schemas.openxmlformats.org/officeDocument/2006/relationships/tags" Target="../tags/tag480.xml"/><Relationship Id="rId34" Type="http://schemas.openxmlformats.org/officeDocument/2006/relationships/tags" Target="../tags/tag405.xml"/><Relationship Id="rId50" Type="http://schemas.openxmlformats.org/officeDocument/2006/relationships/tags" Target="../tags/tag421.xml"/><Relationship Id="rId55" Type="http://schemas.openxmlformats.org/officeDocument/2006/relationships/tags" Target="../tags/tag426.xml"/><Relationship Id="rId76" Type="http://schemas.openxmlformats.org/officeDocument/2006/relationships/tags" Target="../tags/tag447.xml"/><Relationship Id="rId97" Type="http://schemas.openxmlformats.org/officeDocument/2006/relationships/tags" Target="../tags/tag468.xml"/><Relationship Id="rId104" Type="http://schemas.openxmlformats.org/officeDocument/2006/relationships/tags" Target="../tags/tag475.xml"/><Relationship Id="rId7" Type="http://schemas.openxmlformats.org/officeDocument/2006/relationships/tags" Target="../tags/tag378.xml"/><Relationship Id="rId71" Type="http://schemas.openxmlformats.org/officeDocument/2006/relationships/tags" Target="../tags/tag442.xml"/><Relationship Id="rId92" Type="http://schemas.openxmlformats.org/officeDocument/2006/relationships/tags" Target="../tags/tag463.xml"/><Relationship Id="rId2" Type="http://schemas.openxmlformats.org/officeDocument/2006/relationships/tags" Target="../tags/tag373.xml"/><Relationship Id="rId29" Type="http://schemas.openxmlformats.org/officeDocument/2006/relationships/tags" Target="../tags/tag400.xml"/><Relationship Id="rId24" Type="http://schemas.openxmlformats.org/officeDocument/2006/relationships/tags" Target="../tags/tag395.xml"/><Relationship Id="rId40" Type="http://schemas.openxmlformats.org/officeDocument/2006/relationships/tags" Target="../tags/tag411.xml"/><Relationship Id="rId45" Type="http://schemas.openxmlformats.org/officeDocument/2006/relationships/tags" Target="../tags/tag416.xml"/><Relationship Id="rId66" Type="http://schemas.openxmlformats.org/officeDocument/2006/relationships/tags" Target="../tags/tag437.xml"/><Relationship Id="rId87" Type="http://schemas.openxmlformats.org/officeDocument/2006/relationships/tags" Target="../tags/tag458.xml"/><Relationship Id="rId110" Type="http://schemas.openxmlformats.org/officeDocument/2006/relationships/slideLayout" Target="../slideLayouts/slideLayout2.xml"/><Relationship Id="rId61" Type="http://schemas.openxmlformats.org/officeDocument/2006/relationships/tags" Target="../tags/tag432.xml"/><Relationship Id="rId82" Type="http://schemas.openxmlformats.org/officeDocument/2006/relationships/tags" Target="../tags/tag453.xml"/><Relationship Id="rId19" Type="http://schemas.openxmlformats.org/officeDocument/2006/relationships/tags" Target="../tags/tag390.xml"/><Relationship Id="rId14" Type="http://schemas.openxmlformats.org/officeDocument/2006/relationships/tags" Target="../tags/tag385.xml"/><Relationship Id="rId30" Type="http://schemas.openxmlformats.org/officeDocument/2006/relationships/tags" Target="../tags/tag401.xml"/><Relationship Id="rId35" Type="http://schemas.openxmlformats.org/officeDocument/2006/relationships/tags" Target="../tags/tag406.xml"/><Relationship Id="rId56" Type="http://schemas.openxmlformats.org/officeDocument/2006/relationships/tags" Target="../tags/tag427.xml"/><Relationship Id="rId77" Type="http://schemas.openxmlformats.org/officeDocument/2006/relationships/tags" Target="../tags/tag448.xml"/><Relationship Id="rId100" Type="http://schemas.openxmlformats.org/officeDocument/2006/relationships/tags" Target="../tags/tag471.xml"/><Relationship Id="rId105" Type="http://schemas.openxmlformats.org/officeDocument/2006/relationships/tags" Target="../tags/tag476.xml"/><Relationship Id="rId8" Type="http://schemas.openxmlformats.org/officeDocument/2006/relationships/tags" Target="../tags/tag379.xml"/><Relationship Id="rId51" Type="http://schemas.openxmlformats.org/officeDocument/2006/relationships/tags" Target="../tags/tag422.xml"/><Relationship Id="rId72" Type="http://schemas.openxmlformats.org/officeDocument/2006/relationships/tags" Target="../tags/tag443.xml"/><Relationship Id="rId93" Type="http://schemas.openxmlformats.org/officeDocument/2006/relationships/tags" Target="../tags/tag464.xml"/><Relationship Id="rId98" Type="http://schemas.openxmlformats.org/officeDocument/2006/relationships/tags" Target="../tags/tag469.xml"/><Relationship Id="rId3" Type="http://schemas.openxmlformats.org/officeDocument/2006/relationships/tags" Target="../tags/tag374.xml"/><Relationship Id="rId25" Type="http://schemas.openxmlformats.org/officeDocument/2006/relationships/tags" Target="../tags/tag396.xml"/><Relationship Id="rId46" Type="http://schemas.openxmlformats.org/officeDocument/2006/relationships/tags" Target="../tags/tag417.xml"/><Relationship Id="rId67" Type="http://schemas.openxmlformats.org/officeDocument/2006/relationships/tags" Target="../tags/tag438.xml"/><Relationship Id="rId20" Type="http://schemas.openxmlformats.org/officeDocument/2006/relationships/tags" Target="../tags/tag391.xml"/><Relationship Id="rId41" Type="http://schemas.openxmlformats.org/officeDocument/2006/relationships/tags" Target="../tags/tag412.xml"/><Relationship Id="rId62" Type="http://schemas.openxmlformats.org/officeDocument/2006/relationships/tags" Target="../tags/tag433.xml"/><Relationship Id="rId83" Type="http://schemas.openxmlformats.org/officeDocument/2006/relationships/tags" Target="../tags/tag454.xml"/><Relationship Id="rId88" Type="http://schemas.openxmlformats.org/officeDocument/2006/relationships/tags" Target="../tags/tag459.xml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tags" Target="../tags/tag506.xml"/><Relationship Id="rId21" Type="http://schemas.openxmlformats.org/officeDocument/2006/relationships/tags" Target="../tags/tag501.xml"/><Relationship Id="rId42" Type="http://schemas.openxmlformats.org/officeDocument/2006/relationships/tags" Target="../tags/tag522.xml"/><Relationship Id="rId47" Type="http://schemas.openxmlformats.org/officeDocument/2006/relationships/tags" Target="../tags/tag527.xml"/><Relationship Id="rId63" Type="http://schemas.openxmlformats.org/officeDocument/2006/relationships/tags" Target="../tags/tag543.xml"/><Relationship Id="rId68" Type="http://schemas.openxmlformats.org/officeDocument/2006/relationships/tags" Target="../tags/tag548.xml"/><Relationship Id="rId84" Type="http://schemas.openxmlformats.org/officeDocument/2006/relationships/tags" Target="../tags/tag564.xml"/><Relationship Id="rId89" Type="http://schemas.openxmlformats.org/officeDocument/2006/relationships/tags" Target="../tags/tag569.xml"/><Relationship Id="rId16" Type="http://schemas.openxmlformats.org/officeDocument/2006/relationships/tags" Target="../tags/tag496.xml"/><Relationship Id="rId11" Type="http://schemas.openxmlformats.org/officeDocument/2006/relationships/tags" Target="../tags/tag491.xml"/><Relationship Id="rId32" Type="http://schemas.openxmlformats.org/officeDocument/2006/relationships/tags" Target="../tags/tag512.xml"/><Relationship Id="rId37" Type="http://schemas.openxmlformats.org/officeDocument/2006/relationships/tags" Target="../tags/tag517.xml"/><Relationship Id="rId53" Type="http://schemas.openxmlformats.org/officeDocument/2006/relationships/tags" Target="../tags/tag533.xml"/><Relationship Id="rId58" Type="http://schemas.openxmlformats.org/officeDocument/2006/relationships/tags" Target="../tags/tag538.xml"/><Relationship Id="rId74" Type="http://schemas.openxmlformats.org/officeDocument/2006/relationships/tags" Target="../tags/tag554.xml"/><Relationship Id="rId79" Type="http://schemas.openxmlformats.org/officeDocument/2006/relationships/tags" Target="../tags/tag559.xml"/><Relationship Id="rId5" Type="http://schemas.openxmlformats.org/officeDocument/2006/relationships/tags" Target="../tags/tag485.xml"/><Relationship Id="rId90" Type="http://schemas.openxmlformats.org/officeDocument/2006/relationships/tags" Target="../tags/tag570.xml"/><Relationship Id="rId14" Type="http://schemas.openxmlformats.org/officeDocument/2006/relationships/tags" Target="../tags/tag494.xml"/><Relationship Id="rId22" Type="http://schemas.openxmlformats.org/officeDocument/2006/relationships/tags" Target="../tags/tag502.xml"/><Relationship Id="rId27" Type="http://schemas.openxmlformats.org/officeDocument/2006/relationships/tags" Target="../tags/tag507.xml"/><Relationship Id="rId30" Type="http://schemas.openxmlformats.org/officeDocument/2006/relationships/tags" Target="../tags/tag510.xml"/><Relationship Id="rId35" Type="http://schemas.openxmlformats.org/officeDocument/2006/relationships/tags" Target="../tags/tag515.xml"/><Relationship Id="rId43" Type="http://schemas.openxmlformats.org/officeDocument/2006/relationships/tags" Target="../tags/tag523.xml"/><Relationship Id="rId48" Type="http://schemas.openxmlformats.org/officeDocument/2006/relationships/tags" Target="../tags/tag528.xml"/><Relationship Id="rId56" Type="http://schemas.openxmlformats.org/officeDocument/2006/relationships/tags" Target="../tags/tag536.xml"/><Relationship Id="rId64" Type="http://schemas.openxmlformats.org/officeDocument/2006/relationships/tags" Target="../tags/tag544.xml"/><Relationship Id="rId69" Type="http://schemas.openxmlformats.org/officeDocument/2006/relationships/tags" Target="../tags/tag549.xml"/><Relationship Id="rId77" Type="http://schemas.openxmlformats.org/officeDocument/2006/relationships/tags" Target="../tags/tag557.xml"/><Relationship Id="rId8" Type="http://schemas.openxmlformats.org/officeDocument/2006/relationships/tags" Target="../tags/tag488.xml"/><Relationship Id="rId51" Type="http://schemas.openxmlformats.org/officeDocument/2006/relationships/tags" Target="../tags/tag531.xml"/><Relationship Id="rId72" Type="http://schemas.openxmlformats.org/officeDocument/2006/relationships/tags" Target="../tags/tag552.xml"/><Relationship Id="rId80" Type="http://schemas.openxmlformats.org/officeDocument/2006/relationships/tags" Target="../tags/tag560.xml"/><Relationship Id="rId85" Type="http://schemas.openxmlformats.org/officeDocument/2006/relationships/tags" Target="../tags/tag565.xml"/><Relationship Id="rId3" Type="http://schemas.openxmlformats.org/officeDocument/2006/relationships/tags" Target="../tags/tag483.xml"/><Relationship Id="rId12" Type="http://schemas.openxmlformats.org/officeDocument/2006/relationships/tags" Target="../tags/tag492.xml"/><Relationship Id="rId17" Type="http://schemas.openxmlformats.org/officeDocument/2006/relationships/tags" Target="../tags/tag497.xml"/><Relationship Id="rId25" Type="http://schemas.openxmlformats.org/officeDocument/2006/relationships/tags" Target="../tags/tag505.xml"/><Relationship Id="rId33" Type="http://schemas.openxmlformats.org/officeDocument/2006/relationships/tags" Target="../tags/tag513.xml"/><Relationship Id="rId38" Type="http://schemas.openxmlformats.org/officeDocument/2006/relationships/tags" Target="../tags/tag518.xml"/><Relationship Id="rId46" Type="http://schemas.openxmlformats.org/officeDocument/2006/relationships/tags" Target="../tags/tag526.xml"/><Relationship Id="rId59" Type="http://schemas.openxmlformats.org/officeDocument/2006/relationships/tags" Target="../tags/tag539.xml"/><Relationship Id="rId67" Type="http://schemas.openxmlformats.org/officeDocument/2006/relationships/tags" Target="../tags/tag547.xml"/><Relationship Id="rId20" Type="http://schemas.openxmlformats.org/officeDocument/2006/relationships/tags" Target="../tags/tag500.xml"/><Relationship Id="rId41" Type="http://schemas.openxmlformats.org/officeDocument/2006/relationships/tags" Target="../tags/tag521.xml"/><Relationship Id="rId54" Type="http://schemas.openxmlformats.org/officeDocument/2006/relationships/tags" Target="../tags/tag534.xml"/><Relationship Id="rId62" Type="http://schemas.openxmlformats.org/officeDocument/2006/relationships/tags" Target="../tags/tag542.xml"/><Relationship Id="rId70" Type="http://schemas.openxmlformats.org/officeDocument/2006/relationships/tags" Target="../tags/tag550.xml"/><Relationship Id="rId75" Type="http://schemas.openxmlformats.org/officeDocument/2006/relationships/tags" Target="../tags/tag555.xml"/><Relationship Id="rId83" Type="http://schemas.openxmlformats.org/officeDocument/2006/relationships/tags" Target="../tags/tag563.xml"/><Relationship Id="rId88" Type="http://schemas.openxmlformats.org/officeDocument/2006/relationships/tags" Target="../tags/tag568.xml"/><Relationship Id="rId91" Type="http://schemas.openxmlformats.org/officeDocument/2006/relationships/slideLayout" Target="../slideLayouts/slideLayout2.xml"/><Relationship Id="rId1" Type="http://schemas.openxmlformats.org/officeDocument/2006/relationships/tags" Target="../tags/tag481.xml"/><Relationship Id="rId6" Type="http://schemas.openxmlformats.org/officeDocument/2006/relationships/tags" Target="../tags/tag486.xml"/><Relationship Id="rId15" Type="http://schemas.openxmlformats.org/officeDocument/2006/relationships/tags" Target="../tags/tag495.xml"/><Relationship Id="rId23" Type="http://schemas.openxmlformats.org/officeDocument/2006/relationships/tags" Target="../tags/tag503.xml"/><Relationship Id="rId28" Type="http://schemas.openxmlformats.org/officeDocument/2006/relationships/tags" Target="../tags/tag508.xml"/><Relationship Id="rId36" Type="http://schemas.openxmlformats.org/officeDocument/2006/relationships/tags" Target="../tags/tag516.xml"/><Relationship Id="rId49" Type="http://schemas.openxmlformats.org/officeDocument/2006/relationships/tags" Target="../tags/tag529.xml"/><Relationship Id="rId57" Type="http://schemas.openxmlformats.org/officeDocument/2006/relationships/tags" Target="../tags/tag537.xml"/><Relationship Id="rId10" Type="http://schemas.openxmlformats.org/officeDocument/2006/relationships/tags" Target="../tags/tag490.xml"/><Relationship Id="rId31" Type="http://schemas.openxmlformats.org/officeDocument/2006/relationships/tags" Target="../tags/tag511.xml"/><Relationship Id="rId44" Type="http://schemas.openxmlformats.org/officeDocument/2006/relationships/tags" Target="../tags/tag524.xml"/><Relationship Id="rId52" Type="http://schemas.openxmlformats.org/officeDocument/2006/relationships/tags" Target="../tags/tag532.xml"/><Relationship Id="rId60" Type="http://schemas.openxmlformats.org/officeDocument/2006/relationships/tags" Target="../tags/tag540.xml"/><Relationship Id="rId65" Type="http://schemas.openxmlformats.org/officeDocument/2006/relationships/tags" Target="../tags/tag545.xml"/><Relationship Id="rId73" Type="http://schemas.openxmlformats.org/officeDocument/2006/relationships/tags" Target="../tags/tag553.xml"/><Relationship Id="rId78" Type="http://schemas.openxmlformats.org/officeDocument/2006/relationships/tags" Target="../tags/tag558.xml"/><Relationship Id="rId81" Type="http://schemas.openxmlformats.org/officeDocument/2006/relationships/tags" Target="../tags/tag561.xml"/><Relationship Id="rId86" Type="http://schemas.openxmlformats.org/officeDocument/2006/relationships/tags" Target="../tags/tag566.xml"/><Relationship Id="rId4" Type="http://schemas.openxmlformats.org/officeDocument/2006/relationships/tags" Target="../tags/tag484.xml"/><Relationship Id="rId9" Type="http://schemas.openxmlformats.org/officeDocument/2006/relationships/tags" Target="../tags/tag489.xml"/><Relationship Id="rId13" Type="http://schemas.openxmlformats.org/officeDocument/2006/relationships/tags" Target="../tags/tag493.xml"/><Relationship Id="rId18" Type="http://schemas.openxmlformats.org/officeDocument/2006/relationships/tags" Target="../tags/tag498.xml"/><Relationship Id="rId39" Type="http://schemas.openxmlformats.org/officeDocument/2006/relationships/tags" Target="../tags/tag519.xml"/><Relationship Id="rId34" Type="http://schemas.openxmlformats.org/officeDocument/2006/relationships/tags" Target="../tags/tag514.xml"/><Relationship Id="rId50" Type="http://schemas.openxmlformats.org/officeDocument/2006/relationships/tags" Target="../tags/tag530.xml"/><Relationship Id="rId55" Type="http://schemas.openxmlformats.org/officeDocument/2006/relationships/tags" Target="../tags/tag535.xml"/><Relationship Id="rId76" Type="http://schemas.openxmlformats.org/officeDocument/2006/relationships/tags" Target="../tags/tag556.xml"/><Relationship Id="rId7" Type="http://schemas.openxmlformats.org/officeDocument/2006/relationships/tags" Target="../tags/tag487.xml"/><Relationship Id="rId71" Type="http://schemas.openxmlformats.org/officeDocument/2006/relationships/tags" Target="../tags/tag551.xml"/><Relationship Id="rId2" Type="http://schemas.openxmlformats.org/officeDocument/2006/relationships/tags" Target="../tags/tag482.xml"/><Relationship Id="rId29" Type="http://schemas.openxmlformats.org/officeDocument/2006/relationships/tags" Target="../tags/tag509.xml"/><Relationship Id="rId24" Type="http://schemas.openxmlformats.org/officeDocument/2006/relationships/tags" Target="../tags/tag504.xml"/><Relationship Id="rId40" Type="http://schemas.openxmlformats.org/officeDocument/2006/relationships/tags" Target="../tags/tag520.xml"/><Relationship Id="rId45" Type="http://schemas.openxmlformats.org/officeDocument/2006/relationships/tags" Target="../tags/tag525.xml"/><Relationship Id="rId66" Type="http://schemas.openxmlformats.org/officeDocument/2006/relationships/tags" Target="../tags/tag546.xml"/><Relationship Id="rId87" Type="http://schemas.openxmlformats.org/officeDocument/2006/relationships/tags" Target="../tags/tag567.xml"/><Relationship Id="rId61" Type="http://schemas.openxmlformats.org/officeDocument/2006/relationships/tags" Target="../tags/tag541.xml"/><Relationship Id="rId82" Type="http://schemas.openxmlformats.org/officeDocument/2006/relationships/tags" Target="../tags/tag562.xml"/><Relationship Id="rId19" Type="http://schemas.openxmlformats.org/officeDocument/2006/relationships/tags" Target="../tags/tag49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708" y="1072660"/>
            <a:ext cx="11904784" cy="1698748"/>
          </a:xfrm>
        </p:spPr>
        <p:txBody>
          <a:bodyPr>
            <a:noAutofit/>
          </a:bodyPr>
          <a:lstStyle/>
          <a:p>
            <a:r>
              <a:rPr lang="en-US" dirty="0" smtClean="0"/>
              <a:t>How can we predict formulas and the names of non-binary ionic compounds?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708" y="4252668"/>
            <a:ext cx="11904784" cy="1655762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chemeClr val="accent1"/>
                </a:solidFill>
              </a:rPr>
              <a:t>Do Now:</a:t>
            </a:r>
          </a:p>
          <a:p>
            <a:pPr algn="l"/>
            <a:r>
              <a:rPr lang="en-US" sz="3200" b="1" dirty="0" smtClean="0">
                <a:solidFill>
                  <a:schemeClr val="accent1"/>
                </a:solidFill>
              </a:rPr>
              <a:t>How can an ionic compound have more than 2 elements?</a:t>
            </a:r>
            <a:endParaRPr lang="en-US" sz="3200" b="1" dirty="0">
              <a:solidFill>
                <a:schemeClr val="accent1"/>
              </a:solidFill>
            </a:endParaRPr>
          </a:p>
          <a:p>
            <a:pPr algn="l"/>
            <a:r>
              <a:rPr lang="en-US" sz="3200" b="1" dirty="0" smtClean="0">
                <a:solidFill>
                  <a:schemeClr val="accent1"/>
                </a:solidFill>
              </a:rPr>
              <a:t>Discuss with the person next to you.</a:t>
            </a:r>
            <a:endParaRPr lang="en-US" sz="3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0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All ionic compounds have 2 parts.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positive part _________________ electrons and becomes a _____ ion.</a:t>
            </a:r>
          </a:p>
          <a:p>
            <a:r>
              <a:rPr lang="en-US" dirty="0" smtClean="0"/>
              <a:t>The negative part_________________ electrons and becomes a _____ion.</a:t>
            </a:r>
          </a:p>
          <a:p>
            <a:endParaRPr lang="en-US" dirty="0"/>
          </a:p>
          <a:p>
            <a:r>
              <a:rPr lang="en-US" dirty="0" smtClean="0"/>
              <a:t>In a binary ionic compound the positive ion is the ____________ and the negative ion is the ______________.</a:t>
            </a:r>
          </a:p>
        </p:txBody>
      </p:sp>
      <p:grpSp>
        <p:nvGrpSpPr>
          <p:cNvPr id="44" name="SMARTInkShape-Group212"/>
          <p:cNvGrpSpPr/>
          <p:nvPr/>
        </p:nvGrpSpPr>
        <p:grpSpPr>
          <a:xfrm>
            <a:off x="8237220" y="1383164"/>
            <a:ext cx="2125981" cy="338957"/>
            <a:chOff x="8237220" y="1383164"/>
            <a:chExt cx="2125981" cy="338957"/>
          </a:xfrm>
        </p:grpSpPr>
        <p:sp>
          <p:nvSpPr>
            <p:cNvPr id="42" name="SMARTInkShape-997"/>
            <p:cNvSpPr/>
            <p:nvPr>
              <p:custDataLst>
                <p:tags r:id="rId31"/>
              </p:custDataLst>
            </p:nvPr>
          </p:nvSpPr>
          <p:spPr>
            <a:xfrm>
              <a:off x="8237220" y="1510640"/>
              <a:ext cx="2125981" cy="211481"/>
            </a:xfrm>
            <a:custGeom>
              <a:avLst/>
              <a:gdLst/>
              <a:ahLst/>
              <a:cxnLst/>
              <a:rect l="0" t="0" r="0" b="0"/>
              <a:pathLst>
                <a:path w="2125981" h="211481">
                  <a:moveTo>
                    <a:pt x="2125980" y="97180"/>
                  </a:moveTo>
                  <a:lnTo>
                    <a:pt x="2125980" y="97180"/>
                  </a:lnTo>
                  <a:lnTo>
                    <a:pt x="2096628" y="90407"/>
                  </a:lnTo>
                  <a:lnTo>
                    <a:pt x="2073391" y="85044"/>
                  </a:lnTo>
                  <a:lnTo>
                    <a:pt x="2041815" y="78083"/>
                  </a:lnTo>
                  <a:lnTo>
                    <a:pt x="2004676" y="70055"/>
                  </a:lnTo>
                  <a:lnTo>
                    <a:pt x="1963829" y="61317"/>
                  </a:lnTo>
                  <a:lnTo>
                    <a:pt x="1917127" y="52105"/>
                  </a:lnTo>
                  <a:lnTo>
                    <a:pt x="1866519" y="42576"/>
                  </a:lnTo>
                  <a:lnTo>
                    <a:pt x="1813307" y="32838"/>
                  </a:lnTo>
                  <a:lnTo>
                    <a:pt x="1765975" y="25499"/>
                  </a:lnTo>
                  <a:lnTo>
                    <a:pt x="1722570" y="19759"/>
                  </a:lnTo>
                  <a:lnTo>
                    <a:pt x="1681781" y="15086"/>
                  </a:lnTo>
                  <a:lnTo>
                    <a:pt x="1608867" y="11124"/>
                  </a:lnTo>
                  <a:lnTo>
                    <a:pt x="1514538" y="7636"/>
                  </a:lnTo>
                  <a:lnTo>
                    <a:pt x="1405932" y="4464"/>
                  </a:lnTo>
                  <a:lnTo>
                    <a:pt x="1315747" y="2349"/>
                  </a:lnTo>
                  <a:lnTo>
                    <a:pt x="1237845" y="940"/>
                  </a:lnTo>
                  <a:lnTo>
                    <a:pt x="1168131" y="0"/>
                  </a:lnTo>
                  <a:lnTo>
                    <a:pt x="1103028" y="1066"/>
                  </a:lnTo>
                  <a:lnTo>
                    <a:pt x="1040998" y="3471"/>
                  </a:lnTo>
                  <a:lnTo>
                    <a:pt x="981020" y="6767"/>
                  </a:lnTo>
                  <a:lnTo>
                    <a:pt x="923253" y="11505"/>
                  </a:lnTo>
                  <a:lnTo>
                    <a:pt x="866962" y="17203"/>
                  </a:lnTo>
                  <a:lnTo>
                    <a:pt x="811654" y="23542"/>
                  </a:lnTo>
                  <a:lnTo>
                    <a:pt x="756156" y="31155"/>
                  </a:lnTo>
                  <a:lnTo>
                    <a:pt x="700530" y="39617"/>
                  </a:lnTo>
                  <a:lnTo>
                    <a:pt x="644821" y="48644"/>
                  </a:lnTo>
                  <a:lnTo>
                    <a:pt x="591593" y="58896"/>
                  </a:lnTo>
                  <a:lnTo>
                    <a:pt x="540022" y="69964"/>
                  </a:lnTo>
                  <a:lnTo>
                    <a:pt x="489555" y="81576"/>
                  </a:lnTo>
                  <a:lnTo>
                    <a:pt x="438976" y="92704"/>
                  </a:lnTo>
                  <a:lnTo>
                    <a:pt x="388324" y="103509"/>
                  </a:lnTo>
                  <a:lnTo>
                    <a:pt x="337623" y="114099"/>
                  </a:lnTo>
                  <a:lnTo>
                    <a:pt x="290275" y="125393"/>
                  </a:lnTo>
                  <a:lnTo>
                    <a:pt x="245163" y="137155"/>
                  </a:lnTo>
                  <a:lnTo>
                    <a:pt x="201542" y="149230"/>
                  </a:lnTo>
                  <a:lnTo>
                    <a:pt x="159761" y="161514"/>
                  </a:lnTo>
                  <a:lnTo>
                    <a:pt x="0" y="211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998"/>
            <p:cNvSpPr/>
            <p:nvPr>
              <p:custDataLst>
                <p:tags r:id="rId32"/>
              </p:custDataLst>
            </p:nvPr>
          </p:nvSpPr>
          <p:spPr>
            <a:xfrm>
              <a:off x="8282940" y="1383164"/>
              <a:ext cx="1752600" cy="75791"/>
            </a:xfrm>
            <a:custGeom>
              <a:avLst/>
              <a:gdLst/>
              <a:ahLst/>
              <a:cxnLst/>
              <a:rect l="0" t="0" r="0" b="0"/>
              <a:pathLst>
                <a:path w="1752600" h="75791">
                  <a:moveTo>
                    <a:pt x="1752599" y="26536"/>
                  </a:moveTo>
                  <a:lnTo>
                    <a:pt x="1752599" y="26536"/>
                  </a:lnTo>
                  <a:lnTo>
                    <a:pt x="1736514" y="26536"/>
                  </a:lnTo>
                  <a:lnTo>
                    <a:pt x="1709703" y="26536"/>
                  </a:lnTo>
                  <a:lnTo>
                    <a:pt x="1675741" y="26536"/>
                  </a:lnTo>
                  <a:lnTo>
                    <a:pt x="1634474" y="24843"/>
                  </a:lnTo>
                  <a:lnTo>
                    <a:pt x="1588336" y="22020"/>
                  </a:lnTo>
                  <a:lnTo>
                    <a:pt x="1538951" y="18446"/>
                  </a:lnTo>
                  <a:lnTo>
                    <a:pt x="1487401" y="16062"/>
                  </a:lnTo>
                  <a:lnTo>
                    <a:pt x="1434408" y="14474"/>
                  </a:lnTo>
                  <a:lnTo>
                    <a:pt x="1380452" y="13414"/>
                  </a:lnTo>
                  <a:lnTo>
                    <a:pt x="1314002" y="11862"/>
                  </a:lnTo>
                  <a:lnTo>
                    <a:pt x="1239220" y="9980"/>
                  </a:lnTo>
                  <a:lnTo>
                    <a:pt x="1158887" y="7879"/>
                  </a:lnTo>
                  <a:lnTo>
                    <a:pt x="1094323" y="6478"/>
                  </a:lnTo>
                  <a:lnTo>
                    <a:pt x="1040276" y="5544"/>
                  </a:lnTo>
                  <a:lnTo>
                    <a:pt x="993237" y="4921"/>
                  </a:lnTo>
                  <a:lnTo>
                    <a:pt x="956798" y="3659"/>
                  </a:lnTo>
                  <a:lnTo>
                    <a:pt x="927425" y="1972"/>
                  </a:lnTo>
                  <a:lnTo>
                    <a:pt x="902763" y="0"/>
                  </a:lnTo>
                  <a:lnTo>
                    <a:pt x="868542" y="378"/>
                  </a:lnTo>
                  <a:lnTo>
                    <a:pt x="827949" y="2324"/>
                  </a:lnTo>
                  <a:lnTo>
                    <a:pt x="783105" y="5315"/>
                  </a:lnTo>
                  <a:lnTo>
                    <a:pt x="741356" y="8155"/>
                  </a:lnTo>
                  <a:lnTo>
                    <a:pt x="701671" y="10895"/>
                  </a:lnTo>
                  <a:lnTo>
                    <a:pt x="663360" y="13569"/>
                  </a:lnTo>
                  <a:lnTo>
                    <a:pt x="626814" y="16198"/>
                  </a:lnTo>
                  <a:lnTo>
                    <a:pt x="591442" y="18797"/>
                  </a:lnTo>
                  <a:lnTo>
                    <a:pt x="556855" y="21377"/>
                  </a:lnTo>
                  <a:lnTo>
                    <a:pt x="521943" y="23943"/>
                  </a:lnTo>
                  <a:lnTo>
                    <a:pt x="486816" y="26501"/>
                  </a:lnTo>
                  <a:lnTo>
                    <a:pt x="451544" y="29053"/>
                  </a:lnTo>
                  <a:lnTo>
                    <a:pt x="417869" y="31600"/>
                  </a:lnTo>
                  <a:lnTo>
                    <a:pt x="385260" y="34146"/>
                  </a:lnTo>
                  <a:lnTo>
                    <a:pt x="353360" y="36689"/>
                  </a:lnTo>
                  <a:lnTo>
                    <a:pt x="322780" y="39231"/>
                  </a:lnTo>
                  <a:lnTo>
                    <a:pt x="293080" y="41773"/>
                  </a:lnTo>
                  <a:lnTo>
                    <a:pt x="263966" y="44314"/>
                  </a:lnTo>
                  <a:lnTo>
                    <a:pt x="236937" y="47701"/>
                  </a:lnTo>
                  <a:lnTo>
                    <a:pt x="211298" y="51653"/>
                  </a:lnTo>
                  <a:lnTo>
                    <a:pt x="186585" y="55981"/>
                  </a:lnTo>
                  <a:lnTo>
                    <a:pt x="163337" y="58866"/>
                  </a:lnTo>
                  <a:lnTo>
                    <a:pt x="141064" y="60789"/>
                  </a:lnTo>
                  <a:lnTo>
                    <a:pt x="119443" y="62071"/>
                  </a:lnTo>
                  <a:lnTo>
                    <a:pt x="81872" y="65754"/>
                  </a:lnTo>
                  <a:lnTo>
                    <a:pt x="49934" y="70213"/>
                  </a:lnTo>
                  <a:lnTo>
                    <a:pt x="16301" y="75790"/>
                  </a:lnTo>
                  <a:lnTo>
                    <a:pt x="10868" y="75459"/>
                  </a:lnTo>
                  <a:lnTo>
                    <a:pt x="0" y="722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SMARTInkShape-Group213"/>
          <p:cNvGrpSpPr/>
          <p:nvPr/>
        </p:nvGrpSpPr>
        <p:grpSpPr>
          <a:xfrm>
            <a:off x="4442459" y="4396741"/>
            <a:ext cx="2331722" cy="533401"/>
            <a:chOff x="4442459" y="4396741"/>
            <a:chExt cx="2331722" cy="533401"/>
          </a:xfrm>
        </p:grpSpPr>
        <p:sp>
          <p:nvSpPr>
            <p:cNvPr id="45" name="SMARTInkShape-999"/>
            <p:cNvSpPr/>
            <p:nvPr>
              <p:custDataLst>
                <p:tags r:id="rId23"/>
              </p:custDataLst>
            </p:nvPr>
          </p:nvSpPr>
          <p:spPr>
            <a:xfrm>
              <a:off x="6606540" y="4495800"/>
              <a:ext cx="167641" cy="434342"/>
            </a:xfrm>
            <a:custGeom>
              <a:avLst/>
              <a:gdLst/>
              <a:ahLst/>
              <a:cxnLst/>
              <a:rect l="0" t="0" r="0" b="0"/>
              <a:pathLst>
                <a:path w="167641" h="434342">
                  <a:moveTo>
                    <a:pt x="0" y="0"/>
                  </a:moveTo>
                  <a:lnTo>
                    <a:pt x="0" y="0"/>
                  </a:lnTo>
                  <a:lnTo>
                    <a:pt x="13547" y="27093"/>
                  </a:lnTo>
                  <a:lnTo>
                    <a:pt x="24271" y="48542"/>
                  </a:lnTo>
                  <a:lnTo>
                    <a:pt x="42960" y="85921"/>
                  </a:lnTo>
                  <a:lnTo>
                    <a:pt x="59733" y="121160"/>
                  </a:lnTo>
                  <a:lnTo>
                    <a:pt x="67763" y="140040"/>
                  </a:lnTo>
                  <a:lnTo>
                    <a:pt x="75655" y="159401"/>
                  </a:lnTo>
                  <a:lnTo>
                    <a:pt x="91198" y="196715"/>
                  </a:lnTo>
                  <a:lnTo>
                    <a:pt x="106572" y="233902"/>
                  </a:lnTo>
                  <a:lnTo>
                    <a:pt x="114228" y="253302"/>
                  </a:lnTo>
                  <a:lnTo>
                    <a:pt x="121873" y="273008"/>
                  </a:lnTo>
                  <a:lnTo>
                    <a:pt x="128662" y="292919"/>
                  </a:lnTo>
                  <a:lnTo>
                    <a:pt x="134881" y="312965"/>
                  </a:lnTo>
                  <a:lnTo>
                    <a:pt x="140721" y="333104"/>
                  </a:lnTo>
                  <a:lnTo>
                    <a:pt x="146308" y="353302"/>
                  </a:lnTo>
                  <a:lnTo>
                    <a:pt x="151725" y="373542"/>
                  </a:lnTo>
                  <a:lnTo>
                    <a:pt x="160567" y="407319"/>
                  </a:lnTo>
                  <a:lnTo>
                    <a:pt x="167640" y="4343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1000"/>
            <p:cNvSpPr/>
            <p:nvPr>
              <p:custDataLst>
                <p:tags r:id="rId24"/>
              </p:custDataLst>
            </p:nvPr>
          </p:nvSpPr>
          <p:spPr>
            <a:xfrm>
              <a:off x="5989320" y="4642583"/>
              <a:ext cx="632461" cy="187345"/>
            </a:xfrm>
            <a:custGeom>
              <a:avLst/>
              <a:gdLst/>
              <a:ahLst/>
              <a:cxnLst/>
              <a:rect l="0" t="0" r="0" b="0"/>
              <a:pathLst>
                <a:path w="632461" h="187345">
                  <a:moveTo>
                    <a:pt x="0" y="5617"/>
                  </a:moveTo>
                  <a:lnTo>
                    <a:pt x="0" y="5617"/>
                  </a:lnTo>
                  <a:lnTo>
                    <a:pt x="28316" y="9662"/>
                  </a:lnTo>
                  <a:lnTo>
                    <a:pt x="46817" y="12547"/>
                  </a:lnTo>
                  <a:lnTo>
                    <a:pt x="69311" y="16164"/>
                  </a:lnTo>
                  <a:lnTo>
                    <a:pt x="94467" y="20268"/>
                  </a:lnTo>
                  <a:lnTo>
                    <a:pt x="117165" y="24698"/>
                  </a:lnTo>
                  <a:lnTo>
                    <a:pt x="138223" y="29344"/>
                  </a:lnTo>
                  <a:lnTo>
                    <a:pt x="158189" y="34135"/>
                  </a:lnTo>
                  <a:lnTo>
                    <a:pt x="193920" y="43974"/>
                  </a:lnTo>
                  <a:lnTo>
                    <a:pt x="226733" y="53991"/>
                  </a:lnTo>
                  <a:lnTo>
                    <a:pt x="258251" y="64088"/>
                  </a:lnTo>
                  <a:lnTo>
                    <a:pt x="289191" y="74219"/>
                  </a:lnTo>
                  <a:lnTo>
                    <a:pt x="319029" y="82674"/>
                  </a:lnTo>
                  <a:lnTo>
                    <a:pt x="346401" y="86431"/>
                  </a:lnTo>
                  <a:lnTo>
                    <a:pt x="377521" y="88546"/>
                  </a:lnTo>
                  <a:lnTo>
                    <a:pt x="402829" y="85127"/>
                  </a:lnTo>
                  <a:lnTo>
                    <a:pt x="411869" y="81031"/>
                  </a:lnTo>
                  <a:lnTo>
                    <a:pt x="414279" y="78752"/>
                  </a:lnTo>
                  <a:lnTo>
                    <a:pt x="403411" y="62675"/>
                  </a:lnTo>
                  <a:lnTo>
                    <a:pt x="382494" y="41983"/>
                  </a:lnTo>
                  <a:lnTo>
                    <a:pt x="347764" y="21661"/>
                  </a:lnTo>
                  <a:lnTo>
                    <a:pt x="315649" y="9900"/>
                  </a:lnTo>
                  <a:lnTo>
                    <a:pt x="284683" y="1901"/>
                  </a:lnTo>
                  <a:lnTo>
                    <a:pt x="254907" y="0"/>
                  </a:lnTo>
                  <a:lnTo>
                    <a:pt x="237752" y="2557"/>
                  </a:lnTo>
                  <a:lnTo>
                    <a:pt x="221661" y="11029"/>
                  </a:lnTo>
                  <a:lnTo>
                    <a:pt x="213814" y="16846"/>
                  </a:lnTo>
                  <a:lnTo>
                    <a:pt x="209429" y="25803"/>
                  </a:lnTo>
                  <a:lnTo>
                    <a:pt x="206815" y="49302"/>
                  </a:lnTo>
                  <a:lnTo>
                    <a:pt x="212991" y="69906"/>
                  </a:lnTo>
                  <a:lnTo>
                    <a:pt x="237652" y="107874"/>
                  </a:lnTo>
                  <a:lnTo>
                    <a:pt x="273913" y="141903"/>
                  </a:lnTo>
                  <a:lnTo>
                    <a:pt x="307878" y="163685"/>
                  </a:lnTo>
                  <a:lnTo>
                    <a:pt x="340613" y="177100"/>
                  </a:lnTo>
                  <a:lnTo>
                    <a:pt x="364461" y="186536"/>
                  </a:lnTo>
                  <a:lnTo>
                    <a:pt x="389172" y="187344"/>
                  </a:lnTo>
                  <a:lnTo>
                    <a:pt x="422368" y="180535"/>
                  </a:lnTo>
                  <a:lnTo>
                    <a:pt x="431438" y="178109"/>
                  </a:lnTo>
                  <a:lnTo>
                    <a:pt x="438333" y="173951"/>
                  </a:lnTo>
                  <a:lnTo>
                    <a:pt x="448250" y="162559"/>
                  </a:lnTo>
                  <a:lnTo>
                    <a:pt x="458593" y="137820"/>
                  </a:lnTo>
                  <a:lnTo>
                    <a:pt x="462975" y="109041"/>
                  </a:lnTo>
                  <a:lnTo>
                    <a:pt x="460229" y="83110"/>
                  </a:lnTo>
                  <a:lnTo>
                    <a:pt x="454031" y="69410"/>
                  </a:lnTo>
                  <a:lnTo>
                    <a:pt x="421944" y="31477"/>
                  </a:lnTo>
                  <a:lnTo>
                    <a:pt x="420996" y="30477"/>
                  </a:lnTo>
                  <a:lnTo>
                    <a:pt x="423707" y="41205"/>
                  </a:lnTo>
                  <a:lnTo>
                    <a:pt x="449613" y="78060"/>
                  </a:lnTo>
                  <a:lnTo>
                    <a:pt x="487684" y="115377"/>
                  </a:lnTo>
                  <a:lnTo>
                    <a:pt x="518632" y="136070"/>
                  </a:lnTo>
                  <a:lnTo>
                    <a:pt x="555695" y="158887"/>
                  </a:lnTo>
                  <a:lnTo>
                    <a:pt x="574917" y="166306"/>
                  </a:lnTo>
                  <a:lnTo>
                    <a:pt x="632460" y="1656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1001"/>
            <p:cNvSpPr/>
            <p:nvPr>
              <p:custDataLst>
                <p:tags r:id="rId25"/>
              </p:custDataLst>
            </p:nvPr>
          </p:nvSpPr>
          <p:spPr>
            <a:xfrm>
              <a:off x="5996941" y="4396741"/>
              <a:ext cx="102361" cy="449580"/>
            </a:xfrm>
            <a:custGeom>
              <a:avLst/>
              <a:gdLst/>
              <a:ahLst/>
              <a:cxnLst/>
              <a:rect l="0" t="0" r="0" b="0"/>
              <a:pathLst>
                <a:path w="102361" h="449580">
                  <a:moveTo>
                    <a:pt x="0" y="0"/>
                  </a:moveTo>
                  <a:lnTo>
                    <a:pt x="0" y="0"/>
                  </a:lnTo>
                  <a:lnTo>
                    <a:pt x="0" y="22577"/>
                  </a:lnTo>
                  <a:lnTo>
                    <a:pt x="845" y="55753"/>
                  </a:lnTo>
                  <a:lnTo>
                    <a:pt x="4043" y="81787"/>
                  </a:lnTo>
                  <a:lnTo>
                    <a:pt x="10605" y="119529"/>
                  </a:lnTo>
                  <a:lnTo>
                    <a:pt x="21956" y="157524"/>
                  </a:lnTo>
                  <a:lnTo>
                    <a:pt x="31999" y="195591"/>
                  </a:lnTo>
                  <a:lnTo>
                    <a:pt x="39903" y="223243"/>
                  </a:lnTo>
                  <a:lnTo>
                    <a:pt x="49061" y="251619"/>
                  </a:lnTo>
                  <a:lnTo>
                    <a:pt x="58775" y="278341"/>
                  </a:lnTo>
                  <a:lnTo>
                    <a:pt x="68737" y="304329"/>
                  </a:lnTo>
                  <a:lnTo>
                    <a:pt x="77963" y="329989"/>
                  </a:lnTo>
                  <a:lnTo>
                    <a:pt x="87917" y="367390"/>
                  </a:lnTo>
                  <a:lnTo>
                    <a:pt x="96228" y="399451"/>
                  </a:lnTo>
                  <a:lnTo>
                    <a:pt x="102360" y="424566"/>
                  </a:lnTo>
                  <a:lnTo>
                    <a:pt x="99059" y="4495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1002"/>
            <p:cNvSpPr/>
            <p:nvPr>
              <p:custDataLst>
                <p:tags r:id="rId26"/>
              </p:custDataLst>
            </p:nvPr>
          </p:nvSpPr>
          <p:spPr>
            <a:xfrm>
              <a:off x="5756942" y="4611548"/>
              <a:ext cx="270479" cy="244155"/>
            </a:xfrm>
            <a:custGeom>
              <a:avLst/>
              <a:gdLst/>
              <a:ahLst/>
              <a:cxnLst/>
              <a:rect l="0" t="0" r="0" b="0"/>
              <a:pathLst>
                <a:path w="270479" h="244155">
                  <a:moveTo>
                    <a:pt x="41878" y="112852"/>
                  </a:moveTo>
                  <a:lnTo>
                    <a:pt x="41878" y="112852"/>
                  </a:lnTo>
                  <a:lnTo>
                    <a:pt x="74240" y="108807"/>
                  </a:lnTo>
                  <a:lnTo>
                    <a:pt x="110545" y="106291"/>
                  </a:lnTo>
                  <a:lnTo>
                    <a:pt x="142680" y="99358"/>
                  </a:lnTo>
                  <a:lnTo>
                    <a:pt x="160621" y="94719"/>
                  </a:lnTo>
                  <a:lnTo>
                    <a:pt x="175368" y="85320"/>
                  </a:lnTo>
                  <a:lnTo>
                    <a:pt x="181672" y="79257"/>
                  </a:lnTo>
                  <a:lnTo>
                    <a:pt x="185027" y="72676"/>
                  </a:lnTo>
                  <a:lnTo>
                    <a:pt x="186610" y="40423"/>
                  </a:lnTo>
                  <a:lnTo>
                    <a:pt x="184086" y="34933"/>
                  </a:lnTo>
                  <a:lnTo>
                    <a:pt x="174508" y="24317"/>
                  </a:lnTo>
                  <a:lnTo>
                    <a:pt x="142700" y="8820"/>
                  </a:lnTo>
                  <a:lnTo>
                    <a:pt x="109193" y="1595"/>
                  </a:lnTo>
                  <a:lnTo>
                    <a:pt x="72767" y="0"/>
                  </a:lnTo>
                  <a:lnTo>
                    <a:pt x="53632" y="2865"/>
                  </a:lnTo>
                  <a:lnTo>
                    <a:pt x="36095" y="11475"/>
                  </a:lnTo>
                  <a:lnTo>
                    <a:pt x="8186" y="33655"/>
                  </a:lnTo>
                  <a:lnTo>
                    <a:pt x="1503" y="53099"/>
                  </a:lnTo>
                  <a:lnTo>
                    <a:pt x="0" y="88092"/>
                  </a:lnTo>
                  <a:lnTo>
                    <a:pt x="7173" y="119909"/>
                  </a:lnTo>
                  <a:lnTo>
                    <a:pt x="16295" y="139695"/>
                  </a:lnTo>
                  <a:lnTo>
                    <a:pt x="45103" y="173094"/>
                  </a:lnTo>
                  <a:lnTo>
                    <a:pt x="83155" y="204150"/>
                  </a:lnTo>
                  <a:lnTo>
                    <a:pt x="107636" y="219469"/>
                  </a:lnTo>
                  <a:lnTo>
                    <a:pt x="134604" y="233051"/>
                  </a:lnTo>
                  <a:lnTo>
                    <a:pt x="160700" y="241909"/>
                  </a:lnTo>
                  <a:lnTo>
                    <a:pt x="190926" y="244154"/>
                  </a:lnTo>
                  <a:lnTo>
                    <a:pt x="221575" y="241481"/>
                  </a:lnTo>
                  <a:lnTo>
                    <a:pt x="254483" y="232150"/>
                  </a:lnTo>
                  <a:lnTo>
                    <a:pt x="270478" y="2271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1003"/>
            <p:cNvSpPr/>
            <p:nvPr>
              <p:custDataLst>
                <p:tags r:id="rId27"/>
              </p:custDataLst>
            </p:nvPr>
          </p:nvSpPr>
          <p:spPr>
            <a:xfrm>
              <a:off x="5402580" y="4595621"/>
              <a:ext cx="297180" cy="281180"/>
            </a:xfrm>
            <a:custGeom>
              <a:avLst/>
              <a:gdLst/>
              <a:ahLst/>
              <a:cxnLst/>
              <a:rect l="0" t="0" r="0" b="0"/>
              <a:pathLst>
                <a:path w="297180" h="281180">
                  <a:moveTo>
                    <a:pt x="0" y="37338"/>
                  </a:moveTo>
                  <a:lnTo>
                    <a:pt x="0" y="37338"/>
                  </a:lnTo>
                  <a:lnTo>
                    <a:pt x="2258" y="68949"/>
                  </a:lnTo>
                  <a:lnTo>
                    <a:pt x="4045" y="93972"/>
                  </a:lnTo>
                  <a:lnTo>
                    <a:pt x="6031" y="130807"/>
                  </a:lnTo>
                  <a:lnTo>
                    <a:pt x="6913" y="158467"/>
                  </a:lnTo>
                  <a:lnTo>
                    <a:pt x="7411" y="192232"/>
                  </a:lnTo>
                  <a:lnTo>
                    <a:pt x="7579" y="229084"/>
                  </a:lnTo>
                  <a:lnTo>
                    <a:pt x="8461" y="265789"/>
                  </a:lnTo>
                  <a:lnTo>
                    <a:pt x="14180" y="278985"/>
                  </a:lnTo>
                  <a:lnTo>
                    <a:pt x="14533" y="278023"/>
                  </a:lnTo>
                  <a:lnTo>
                    <a:pt x="20415" y="248126"/>
                  </a:lnTo>
                  <a:lnTo>
                    <a:pt x="22135" y="220398"/>
                  </a:lnTo>
                  <a:lnTo>
                    <a:pt x="23492" y="185746"/>
                  </a:lnTo>
                  <a:lnTo>
                    <a:pt x="28033" y="148668"/>
                  </a:lnTo>
                  <a:lnTo>
                    <a:pt x="30603" y="110872"/>
                  </a:lnTo>
                  <a:lnTo>
                    <a:pt x="35502" y="73708"/>
                  </a:lnTo>
                  <a:lnTo>
                    <a:pt x="39024" y="41718"/>
                  </a:lnTo>
                  <a:lnTo>
                    <a:pt x="51120" y="7906"/>
                  </a:lnTo>
                  <a:lnTo>
                    <a:pt x="53553" y="5018"/>
                  </a:lnTo>
                  <a:lnTo>
                    <a:pt x="60772" y="1807"/>
                  </a:lnTo>
                  <a:lnTo>
                    <a:pt x="70312" y="0"/>
                  </a:lnTo>
                  <a:lnTo>
                    <a:pt x="78099" y="10866"/>
                  </a:lnTo>
                  <a:lnTo>
                    <a:pt x="96895" y="44245"/>
                  </a:lnTo>
                  <a:lnTo>
                    <a:pt x="103780" y="75698"/>
                  </a:lnTo>
                  <a:lnTo>
                    <a:pt x="109866" y="107783"/>
                  </a:lnTo>
                  <a:lnTo>
                    <a:pt x="117032" y="138738"/>
                  </a:lnTo>
                  <a:lnTo>
                    <a:pt x="120471" y="173405"/>
                  </a:lnTo>
                  <a:lnTo>
                    <a:pt x="121491" y="206442"/>
                  </a:lnTo>
                  <a:lnTo>
                    <a:pt x="127072" y="237473"/>
                  </a:lnTo>
                  <a:lnTo>
                    <a:pt x="129444" y="271953"/>
                  </a:lnTo>
                  <a:lnTo>
                    <a:pt x="135558" y="240192"/>
                  </a:lnTo>
                  <a:lnTo>
                    <a:pt x="138943" y="211743"/>
                  </a:lnTo>
                  <a:lnTo>
                    <a:pt x="147566" y="181866"/>
                  </a:lnTo>
                  <a:lnTo>
                    <a:pt x="160846" y="149306"/>
                  </a:lnTo>
                  <a:lnTo>
                    <a:pt x="173247" y="117363"/>
                  </a:lnTo>
                  <a:lnTo>
                    <a:pt x="189068" y="83814"/>
                  </a:lnTo>
                  <a:lnTo>
                    <a:pt x="199483" y="68513"/>
                  </a:lnTo>
                  <a:lnTo>
                    <a:pt x="205217" y="63895"/>
                  </a:lnTo>
                  <a:lnTo>
                    <a:pt x="207931" y="62663"/>
                  </a:lnTo>
                  <a:lnTo>
                    <a:pt x="210588" y="62688"/>
                  </a:lnTo>
                  <a:lnTo>
                    <a:pt x="215797" y="64974"/>
                  </a:lnTo>
                  <a:lnTo>
                    <a:pt x="223489" y="71021"/>
                  </a:lnTo>
                  <a:lnTo>
                    <a:pt x="235360" y="98311"/>
                  </a:lnTo>
                  <a:lnTo>
                    <a:pt x="249384" y="134712"/>
                  </a:lnTo>
                  <a:lnTo>
                    <a:pt x="262040" y="172024"/>
                  </a:lnTo>
                  <a:lnTo>
                    <a:pt x="268297" y="199646"/>
                  </a:lnTo>
                  <a:lnTo>
                    <a:pt x="276581" y="231621"/>
                  </a:lnTo>
                  <a:lnTo>
                    <a:pt x="283493" y="267022"/>
                  </a:lnTo>
                  <a:lnTo>
                    <a:pt x="285515" y="274281"/>
                  </a:lnTo>
                  <a:lnTo>
                    <a:pt x="287710" y="278274"/>
                  </a:lnTo>
                  <a:lnTo>
                    <a:pt x="297179" y="2811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1004"/>
            <p:cNvSpPr/>
            <p:nvPr>
              <p:custDataLst>
                <p:tags r:id="rId28"/>
              </p:custDataLst>
            </p:nvPr>
          </p:nvSpPr>
          <p:spPr>
            <a:xfrm>
              <a:off x="5082541" y="4581649"/>
              <a:ext cx="266701" cy="285484"/>
            </a:xfrm>
            <a:custGeom>
              <a:avLst/>
              <a:gdLst/>
              <a:ahLst/>
              <a:cxnLst/>
              <a:rect l="0" t="0" r="0" b="0"/>
              <a:pathLst>
                <a:path w="266701" h="285484">
                  <a:moveTo>
                    <a:pt x="0" y="13210"/>
                  </a:moveTo>
                  <a:lnTo>
                    <a:pt x="0" y="13210"/>
                  </a:lnTo>
                  <a:lnTo>
                    <a:pt x="8089" y="45572"/>
                  </a:lnTo>
                  <a:lnTo>
                    <a:pt x="14319" y="72749"/>
                  </a:lnTo>
                  <a:lnTo>
                    <a:pt x="22586" y="109592"/>
                  </a:lnTo>
                  <a:lnTo>
                    <a:pt x="26124" y="131401"/>
                  </a:lnTo>
                  <a:lnTo>
                    <a:pt x="25050" y="162718"/>
                  </a:lnTo>
                  <a:lnTo>
                    <a:pt x="28494" y="192600"/>
                  </a:lnTo>
                  <a:lnTo>
                    <a:pt x="30087" y="228140"/>
                  </a:lnTo>
                  <a:lnTo>
                    <a:pt x="30455" y="261919"/>
                  </a:lnTo>
                  <a:lnTo>
                    <a:pt x="32734" y="239441"/>
                  </a:lnTo>
                  <a:lnTo>
                    <a:pt x="37040" y="206818"/>
                  </a:lnTo>
                  <a:lnTo>
                    <a:pt x="37785" y="177727"/>
                  </a:lnTo>
                  <a:lnTo>
                    <a:pt x="42052" y="147658"/>
                  </a:lnTo>
                  <a:lnTo>
                    <a:pt x="48677" y="117300"/>
                  </a:lnTo>
                  <a:lnTo>
                    <a:pt x="56003" y="86855"/>
                  </a:lnTo>
                  <a:lnTo>
                    <a:pt x="63536" y="56386"/>
                  </a:lnTo>
                  <a:lnTo>
                    <a:pt x="82234" y="22169"/>
                  </a:lnTo>
                  <a:lnTo>
                    <a:pt x="89041" y="12112"/>
                  </a:lnTo>
                  <a:lnTo>
                    <a:pt x="101547" y="2537"/>
                  </a:lnTo>
                  <a:lnTo>
                    <a:pt x="108067" y="0"/>
                  </a:lnTo>
                  <a:lnTo>
                    <a:pt x="128634" y="6663"/>
                  </a:lnTo>
                  <a:lnTo>
                    <a:pt x="152131" y="19362"/>
                  </a:lnTo>
                  <a:lnTo>
                    <a:pt x="171134" y="37893"/>
                  </a:lnTo>
                  <a:lnTo>
                    <a:pt x="187489" y="73840"/>
                  </a:lnTo>
                  <a:lnTo>
                    <a:pt x="201272" y="107752"/>
                  </a:lnTo>
                  <a:lnTo>
                    <a:pt x="216081" y="140471"/>
                  </a:lnTo>
                  <a:lnTo>
                    <a:pt x="230346" y="175754"/>
                  </a:lnTo>
                  <a:lnTo>
                    <a:pt x="240311" y="207186"/>
                  </a:lnTo>
                  <a:lnTo>
                    <a:pt x="249005" y="240993"/>
                  </a:lnTo>
                  <a:lnTo>
                    <a:pt x="255020" y="276175"/>
                  </a:lnTo>
                  <a:lnTo>
                    <a:pt x="257220" y="281654"/>
                  </a:lnTo>
                  <a:lnTo>
                    <a:pt x="259533" y="284460"/>
                  </a:lnTo>
                  <a:lnTo>
                    <a:pt x="261922" y="285483"/>
                  </a:lnTo>
                  <a:lnTo>
                    <a:pt x="263514" y="284473"/>
                  </a:lnTo>
                  <a:lnTo>
                    <a:pt x="266700" y="2722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1005"/>
            <p:cNvSpPr/>
            <p:nvPr>
              <p:custDataLst>
                <p:tags r:id="rId29"/>
              </p:custDataLst>
            </p:nvPr>
          </p:nvSpPr>
          <p:spPr>
            <a:xfrm>
              <a:off x="4863239" y="4518659"/>
              <a:ext cx="170267" cy="303887"/>
            </a:xfrm>
            <a:custGeom>
              <a:avLst/>
              <a:gdLst/>
              <a:ahLst/>
              <a:cxnLst/>
              <a:rect l="0" t="0" r="0" b="0"/>
              <a:pathLst>
                <a:path w="170267" h="303887">
                  <a:moveTo>
                    <a:pt x="105002" y="30482"/>
                  </a:moveTo>
                  <a:lnTo>
                    <a:pt x="105002" y="30482"/>
                  </a:lnTo>
                  <a:lnTo>
                    <a:pt x="72640" y="50707"/>
                  </a:lnTo>
                  <a:lnTo>
                    <a:pt x="37523" y="83300"/>
                  </a:lnTo>
                  <a:lnTo>
                    <a:pt x="20567" y="107373"/>
                  </a:lnTo>
                  <a:lnTo>
                    <a:pt x="6823" y="145419"/>
                  </a:lnTo>
                  <a:lnTo>
                    <a:pt x="0" y="181502"/>
                  </a:lnTo>
                  <a:lnTo>
                    <a:pt x="2864" y="209378"/>
                  </a:lnTo>
                  <a:lnTo>
                    <a:pt x="17500" y="247444"/>
                  </a:lnTo>
                  <a:lnTo>
                    <a:pt x="32602" y="267298"/>
                  </a:lnTo>
                  <a:lnTo>
                    <a:pt x="67401" y="294385"/>
                  </a:lnTo>
                  <a:lnTo>
                    <a:pt x="84621" y="300171"/>
                  </a:lnTo>
                  <a:lnTo>
                    <a:pt x="115181" y="303886"/>
                  </a:lnTo>
                  <a:lnTo>
                    <a:pt x="131256" y="297621"/>
                  </a:lnTo>
                  <a:lnTo>
                    <a:pt x="140285" y="292395"/>
                  </a:lnTo>
                  <a:lnTo>
                    <a:pt x="154831" y="273040"/>
                  </a:lnTo>
                  <a:lnTo>
                    <a:pt x="165248" y="248352"/>
                  </a:lnTo>
                  <a:lnTo>
                    <a:pt x="170266" y="211499"/>
                  </a:lnTo>
                  <a:lnTo>
                    <a:pt x="166766" y="177908"/>
                  </a:lnTo>
                  <a:lnTo>
                    <a:pt x="159521" y="142367"/>
                  </a:lnTo>
                  <a:lnTo>
                    <a:pt x="147025" y="110012"/>
                  </a:lnTo>
                  <a:lnTo>
                    <a:pt x="132599" y="78975"/>
                  </a:lnTo>
                  <a:lnTo>
                    <a:pt x="117600" y="49177"/>
                  </a:lnTo>
                  <a:lnTo>
                    <a:pt x="96333" y="12121"/>
                  </a:lnTo>
                  <a:lnTo>
                    <a:pt x="8976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1006"/>
            <p:cNvSpPr/>
            <p:nvPr>
              <p:custDataLst>
                <p:tags r:id="rId30"/>
              </p:custDataLst>
            </p:nvPr>
          </p:nvSpPr>
          <p:spPr>
            <a:xfrm>
              <a:off x="4442459" y="4549141"/>
              <a:ext cx="403862" cy="276624"/>
            </a:xfrm>
            <a:custGeom>
              <a:avLst/>
              <a:gdLst/>
              <a:ahLst/>
              <a:cxnLst/>
              <a:rect l="0" t="0" r="0" b="0"/>
              <a:pathLst>
                <a:path w="403862" h="276624">
                  <a:moveTo>
                    <a:pt x="0" y="0"/>
                  </a:moveTo>
                  <a:lnTo>
                    <a:pt x="0" y="0"/>
                  </a:lnTo>
                  <a:lnTo>
                    <a:pt x="24272" y="32361"/>
                  </a:lnTo>
                  <a:lnTo>
                    <a:pt x="47456" y="68666"/>
                  </a:lnTo>
                  <a:lnTo>
                    <a:pt x="61004" y="100872"/>
                  </a:lnTo>
                  <a:lnTo>
                    <a:pt x="72321" y="136858"/>
                  </a:lnTo>
                  <a:lnTo>
                    <a:pt x="75051" y="165763"/>
                  </a:lnTo>
                  <a:lnTo>
                    <a:pt x="76707" y="196622"/>
                  </a:lnTo>
                  <a:lnTo>
                    <a:pt x="81337" y="229661"/>
                  </a:lnTo>
                  <a:lnTo>
                    <a:pt x="83603" y="266747"/>
                  </a:lnTo>
                  <a:lnTo>
                    <a:pt x="83724" y="270954"/>
                  </a:lnTo>
                  <a:lnTo>
                    <a:pt x="83792" y="265232"/>
                  </a:lnTo>
                  <a:lnTo>
                    <a:pt x="81550" y="259556"/>
                  </a:lnTo>
                  <a:lnTo>
                    <a:pt x="79767" y="256856"/>
                  </a:lnTo>
                  <a:lnTo>
                    <a:pt x="81302" y="224741"/>
                  </a:lnTo>
                  <a:lnTo>
                    <a:pt x="83074" y="189827"/>
                  </a:lnTo>
                  <a:lnTo>
                    <a:pt x="87645" y="158033"/>
                  </a:lnTo>
                  <a:lnTo>
                    <a:pt x="94362" y="123118"/>
                  </a:lnTo>
                  <a:lnTo>
                    <a:pt x="105758" y="90007"/>
                  </a:lnTo>
                  <a:lnTo>
                    <a:pt x="119861" y="58747"/>
                  </a:lnTo>
                  <a:lnTo>
                    <a:pt x="138809" y="28037"/>
                  </a:lnTo>
                  <a:lnTo>
                    <a:pt x="157649" y="14435"/>
                  </a:lnTo>
                  <a:lnTo>
                    <a:pt x="177593" y="7262"/>
                  </a:lnTo>
                  <a:lnTo>
                    <a:pt x="192102" y="6896"/>
                  </a:lnTo>
                  <a:lnTo>
                    <a:pt x="226534" y="19643"/>
                  </a:lnTo>
                  <a:lnTo>
                    <a:pt x="258673" y="40726"/>
                  </a:lnTo>
                  <a:lnTo>
                    <a:pt x="289480" y="73143"/>
                  </a:lnTo>
                  <a:lnTo>
                    <a:pt x="308352" y="102199"/>
                  </a:lnTo>
                  <a:lnTo>
                    <a:pt x="320624" y="132257"/>
                  </a:lnTo>
                  <a:lnTo>
                    <a:pt x="333666" y="162612"/>
                  </a:lnTo>
                  <a:lnTo>
                    <a:pt x="344210" y="193055"/>
                  </a:lnTo>
                  <a:lnTo>
                    <a:pt x="355358" y="227598"/>
                  </a:lnTo>
                  <a:lnTo>
                    <a:pt x="367971" y="261139"/>
                  </a:lnTo>
                  <a:lnTo>
                    <a:pt x="372314" y="270613"/>
                  </a:lnTo>
                  <a:lnTo>
                    <a:pt x="376903" y="275235"/>
                  </a:lnTo>
                  <a:lnTo>
                    <a:pt x="381655" y="276623"/>
                  </a:lnTo>
                  <a:lnTo>
                    <a:pt x="386518" y="275854"/>
                  </a:lnTo>
                  <a:lnTo>
                    <a:pt x="390606" y="273650"/>
                  </a:lnTo>
                  <a:lnTo>
                    <a:pt x="403861" y="2590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SMARTInkShape-Group214"/>
          <p:cNvGrpSpPr/>
          <p:nvPr/>
        </p:nvGrpSpPr>
        <p:grpSpPr>
          <a:xfrm>
            <a:off x="8366760" y="3802380"/>
            <a:ext cx="1592580" cy="667131"/>
            <a:chOff x="8366760" y="3802380"/>
            <a:chExt cx="1592580" cy="667131"/>
          </a:xfrm>
        </p:grpSpPr>
        <p:sp>
          <p:nvSpPr>
            <p:cNvPr id="54" name="SMARTInkShape-1007"/>
            <p:cNvSpPr/>
            <p:nvPr>
              <p:custDataLst>
                <p:tags r:id="rId17"/>
              </p:custDataLst>
            </p:nvPr>
          </p:nvSpPr>
          <p:spPr>
            <a:xfrm>
              <a:off x="9814561" y="3832860"/>
              <a:ext cx="144779" cy="533400"/>
            </a:xfrm>
            <a:custGeom>
              <a:avLst/>
              <a:gdLst/>
              <a:ahLst/>
              <a:cxnLst/>
              <a:rect l="0" t="0" r="0" b="0"/>
              <a:pathLst>
                <a:path w="144779" h="533400">
                  <a:moveTo>
                    <a:pt x="0" y="0"/>
                  </a:moveTo>
                  <a:lnTo>
                    <a:pt x="0" y="0"/>
                  </a:lnTo>
                  <a:lnTo>
                    <a:pt x="24270" y="36407"/>
                  </a:lnTo>
                  <a:lnTo>
                    <a:pt x="38446" y="63312"/>
                  </a:lnTo>
                  <a:lnTo>
                    <a:pt x="53441" y="97499"/>
                  </a:lnTo>
                  <a:lnTo>
                    <a:pt x="68610" y="131335"/>
                  </a:lnTo>
                  <a:lnTo>
                    <a:pt x="77906" y="156585"/>
                  </a:lnTo>
                  <a:lnTo>
                    <a:pt x="84860" y="184740"/>
                  </a:lnTo>
                  <a:lnTo>
                    <a:pt x="93030" y="214186"/>
                  </a:lnTo>
                  <a:lnTo>
                    <a:pt x="102306" y="245054"/>
                  </a:lnTo>
                  <a:lnTo>
                    <a:pt x="112073" y="278529"/>
                  </a:lnTo>
                  <a:lnTo>
                    <a:pt x="119801" y="313162"/>
                  </a:lnTo>
                  <a:lnTo>
                    <a:pt x="126058" y="348310"/>
                  </a:lnTo>
                  <a:lnTo>
                    <a:pt x="131660" y="383687"/>
                  </a:lnTo>
                  <a:lnTo>
                    <a:pt x="136972" y="421423"/>
                  </a:lnTo>
                  <a:lnTo>
                    <a:pt x="139576" y="440968"/>
                  </a:lnTo>
                  <a:lnTo>
                    <a:pt x="142466" y="478491"/>
                  </a:lnTo>
                  <a:lnTo>
                    <a:pt x="143751" y="508996"/>
                  </a:lnTo>
                  <a:lnTo>
                    <a:pt x="144778" y="5333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1008"/>
            <p:cNvSpPr/>
            <p:nvPr>
              <p:custDataLst>
                <p:tags r:id="rId18"/>
              </p:custDataLst>
            </p:nvPr>
          </p:nvSpPr>
          <p:spPr>
            <a:xfrm>
              <a:off x="9458623" y="4087497"/>
              <a:ext cx="416897" cy="246294"/>
            </a:xfrm>
            <a:custGeom>
              <a:avLst/>
              <a:gdLst/>
              <a:ahLst/>
              <a:cxnLst/>
              <a:rect l="0" t="0" r="0" b="0"/>
              <a:pathLst>
                <a:path w="416897" h="246294">
                  <a:moveTo>
                    <a:pt x="195916" y="12063"/>
                  </a:moveTo>
                  <a:lnTo>
                    <a:pt x="195916" y="12063"/>
                  </a:lnTo>
                  <a:lnTo>
                    <a:pt x="168823" y="7548"/>
                  </a:lnTo>
                  <a:lnTo>
                    <a:pt x="147374" y="3972"/>
                  </a:lnTo>
                  <a:lnTo>
                    <a:pt x="114511" y="0"/>
                  </a:lnTo>
                  <a:lnTo>
                    <a:pt x="79229" y="22"/>
                  </a:lnTo>
                  <a:lnTo>
                    <a:pt x="50430" y="7649"/>
                  </a:lnTo>
                  <a:lnTo>
                    <a:pt x="24962" y="20633"/>
                  </a:lnTo>
                  <a:lnTo>
                    <a:pt x="13258" y="31112"/>
                  </a:lnTo>
                  <a:lnTo>
                    <a:pt x="5233" y="44236"/>
                  </a:lnTo>
                  <a:lnTo>
                    <a:pt x="0" y="69950"/>
                  </a:lnTo>
                  <a:lnTo>
                    <a:pt x="2496" y="94973"/>
                  </a:lnTo>
                  <a:lnTo>
                    <a:pt x="10892" y="110718"/>
                  </a:lnTo>
                  <a:lnTo>
                    <a:pt x="39001" y="148323"/>
                  </a:lnTo>
                  <a:lnTo>
                    <a:pt x="69248" y="171404"/>
                  </a:lnTo>
                  <a:lnTo>
                    <a:pt x="103538" y="188224"/>
                  </a:lnTo>
                  <a:lnTo>
                    <a:pt x="127059" y="192952"/>
                  </a:lnTo>
                  <a:lnTo>
                    <a:pt x="146071" y="190308"/>
                  </a:lnTo>
                  <a:lnTo>
                    <a:pt x="170516" y="163937"/>
                  </a:lnTo>
                  <a:lnTo>
                    <a:pt x="187074" y="132039"/>
                  </a:lnTo>
                  <a:lnTo>
                    <a:pt x="189730" y="113646"/>
                  </a:lnTo>
                  <a:lnTo>
                    <a:pt x="184535" y="81142"/>
                  </a:lnTo>
                  <a:lnTo>
                    <a:pt x="175356" y="57191"/>
                  </a:lnTo>
                  <a:lnTo>
                    <a:pt x="170410" y="49618"/>
                  </a:lnTo>
                  <a:lnTo>
                    <a:pt x="165389" y="45688"/>
                  </a:lnTo>
                  <a:lnTo>
                    <a:pt x="162865" y="44640"/>
                  </a:lnTo>
                  <a:lnTo>
                    <a:pt x="162030" y="47327"/>
                  </a:lnTo>
                  <a:lnTo>
                    <a:pt x="163358" y="59345"/>
                  </a:lnTo>
                  <a:lnTo>
                    <a:pt x="181741" y="96089"/>
                  </a:lnTo>
                  <a:lnTo>
                    <a:pt x="207910" y="134010"/>
                  </a:lnTo>
                  <a:lnTo>
                    <a:pt x="240745" y="164469"/>
                  </a:lnTo>
                  <a:lnTo>
                    <a:pt x="271940" y="194944"/>
                  </a:lnTo>
                  <a:lnTo>
                    <a:pt x="307798" y="219340"/>
                  </a:lnTo>
                  <a:lnTo>
                    <a:pt x="340218" y="238207"/>
                  </a:lnTo>
                  <a:lnTo>
                    <a:pt x="363416" y="245297"/>
                  </a:lnTo>
                  <a:lnTo>
                    <a:pt x="371082" y="246293"/>
                  </a:lnTo>
                  <a:lnTo>
                    <a:pt x="388633" y="240625"/>
                  </a:lnTo>
                  <a:lnTo>
                    <a:pt x="416896" y="2254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1009"/>
            <p:cNvSpPr/>
            <p:nvPr>
              <p:custDataLst>
                <p:tags r:id="rId19"/>
              </p:custDataLst>
            </p:nvPr>
          </p:nvSpPr>
          <p:spPr>
            <a:xfrm>
              <a:off x="9204961" y="4060864"/>
              <a:ext cx="274321" cy="38697"/>
            </a:xfrm>
            <a:custGeom>
              <a:avLst/>
              <a:gdLst/>
              <a:ahLst/>
              <a:cxnLst/>
              <a:rect l="0" t="0" r="0" b="0"/>
              <a:pathLst>
                <a:path w="274321" h="38697">
                  <a:moveTo>
                    <a:pt x="0" y="15836"/>
                  </a:moveTo>
                  <a:lnTo>
                    <a:pt x="0" y="15836"/>
                  </a:lnTo>
                  <a:lnTo>
                    <a:pt x="32360" y="3700"/>
                  </a:lnTo>
                  <a:lnTo>
                    <a:pt x="57280" y="0"/>
                  </a:lnTo>
                  <a:lnTo>
                    <a:pt x="94865" y="2678"/>
                  </a:lnTo>
                  <a:lnTo>
                    <a:pt x="123441" y="6601"/>
                  </a:lnTo>
                  <a:lnTo>
                    <a:pt x="153076" y="11167"/>
                  </a:lnTo>
                  <a:lnTo>
                    <a:pt x="183180" y="18276"/>
                  </a:lnTo>
                  <a:lnTo>
                    <a:pt x="213494" y="26234"/>
                  </a:lnTo>
                  <a:lnTo>
                    <a:pt x="243898" y="32593"/>
                  </a:lnTo>
                  <a:lnTo>
                    <a:pt x="274320" y="386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1010"/>
            <p:cNvSpPr/>
            <p:nvPr>
              <p:custDataLst>
                <p:tags r:id="rId20"/>
              </p:custDataLst>
            </p:nvPr>
          </p:nvSpPr>
          <p:spPr>
            <a:xfrm>
              <a:off x="9288781" y="3802380"/>
              <a:ext cx="96328" cy="528392"/>
            </a:xfrm>
            <a:custGeom>
              <a:avLst/>
              <a:gdLst/>
              <a:ahLst/>
              <a:cxnLst/>
              <a:rect l="0" t="0" r="0" b="0"/>
              <a:pathLst>
                <a:path w="96328" h="528392">
                  <a:moveTo>
                    <a:pt x="0" y="0"/>
                  </a:moveTo>
                  <a:lnTo>
                    <a:pt x="0" y="0"/>
                  </a:lnTo>
                  <a:lnTo>
                    <a:pt x="8088" y="36407"/>
                  </a:lnTo>
                  <a:lnTo>
                    <a:pt x="11318" y="55598"/>
                  </a:lnTo>
                  <a:lnTo>
                    <a:pt x="14319" y="76858"/>
                  </a:lnTo>
                  <a:lnTo>
                    <a:pt x="17166" y="99499"/>
                  </a:lnTo>
                  <a:lnTo>
                    <a:pt x="19910" y="119673"/>
                  </a:lnTo>
                  <a:lnTo>
                    <a:pt x="25218" y="155635"/>
                  </a:lnTo>
                  <a:lnTo>
                    <a:pt x="28141" y="188551"/>
                  </a:lnTo>
                  <a:lnTo>
                    <a:pt x="29786" y="222096"/>
                  </a:lnTo>
                  <a:lnTo>
                    <a:pt x="30342" y="233430"/>
                  </a:lnTo>
                  <a:lnTo>
                    <a:pt x="38008" y="263147"/>
                  </a:lnTo>
                  <a:lnTo>
                    <a:pt x="50739" y="311745"/>
                  </a:lnTo>
                  <a:lnTo>
                    <a:pt x="66846" y="372930"/>
                  </a:lnTo>
                  <a:lnTo>
                    <a:pt x="77584" y="416260"/>
                  </a:lnTo>
                  <a:lnTo>
                    <a:pt x="84742" y="447687"/>
                  </a:lnTo>
                  <a:lnTo>
                    <a:pt x="89515" y="471178"/>
                  </a:lnTo>
                  <a:lnTo>
                    <a:pt x="94817" y="501794"/>
                  </a:lnTo>
                  <a:lnTo>
                    <a:pt x="96327" y="519353"/>
                  </a:lnTo>
                  <a:lnTo>
                    <a:pt x="95543" y="524036"/>
                  </a:lnTo>
                  <a:lnTo>
                    <a:pt x="94175" y="527157"/>
                  </a:lnTo>
                  <a:lnTo>
                    <a:pt x="92417" y="528391"/>
                  </a:lnTo>
                  <a:lnTo>
                    <a:pt x="90398" y="528368"/>
                  </a:lnTo>
                  <a:lnTo>
                    <a:pt x="83819" y="5257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1011"/>
            <p:cNvSpPr/>
            <p:nvPr>
              <p:custDataLst>
                <p:tags r:id="rId21"/>
              </p:custDataLst>
            </p:nvPr>
          </p:nvSpPr>
          <p:spPr>
            <a:xfrm>
              <a:off x="8986069" y="4078674"/>
              <a:ext cx="287471" cy="286215"/>
            </a:xfrm>
            <a:custGeom>
              <a:avLst/>
              <a:gdLst/>
              <a:ahLst/>
              <a:cxnLst/>
              <a:rect l="0" t="0" r="0" b="0"/>
              <a:pathLst>
                <a:path w="287471" h="286215">
                  <a:moveTo>
                    <a:pt x="5531" y="135186"/>
                  </a:moveTo>
                  <a:lnTo>
                    <a:pt x="5531" y="135186"/>
                  </a:lnTo>
                  <a:lnTo>
                    <a:pt x="19924" y="132646"/>
                  </a:lnTo>
                  <a:lnTo>
                    <a:pt x="43913" y="128413"/>
                  </a:lnTo>
                  <a:lnTo>
                    <a:pt x="74299" y="123051"/>
                  </a:lnTo>
                  <a:lnTo>
                    <a:pt x="97095" y="118629"/>
                  </a:lnTo>
                  <a:lnTo>
                    <a:pt x="129200" y="111459"/>
                  </a:lnTo>
                  <a:lnTo>
                    <a:pt x="161555" y="102661"/>
                  </a:lnTo>
                  <a:lnTo>
                    <a:pt x="189158" y="91257"/>
                  </a:lnTo>
                  <a:lnTo>
                    <a:pt x="204813" y="78331"/>
                  </a:lnTo>
                  <a:lnTo>
                    <a:pt x="212070" y="68713"/>
                  </a:lnTo>
                  <a:lnTo>
                    <a:pt x="213601" y="54278"/>
                  </a:lnTo>
                  <a:lnTo>
                    <a:pt x="209704" y="31626"/>
                  </a:lnTo>
                  <a:lnTo>
                    <a:pt x="207686" y="25506"/>
                  </a:lnTo>
                  <a:lnTo>
                    <a:pt x="203801" y="20580"/>
                  </a:lnTo>
                  <a:lnTo>
                    <a:pt x="186197" y="9600"/>
                  </a:lnTo>
                  <a:lnTo>
                    <a:pt x="164048" y="1832"/>
                  </a:lnTo>
                  <a:lnTo>
                    <a:pt x="135566" y="0"/>
                  </a:lnTo>
                  <a:lnTo>
                    <a:pt x="102387" y="5290"/>
                  </a:lnTo>
                  <a:lnTo>
                    <a:pt x="75716" y="18052"/>
                  </a:lnTo>
                  <a:lnTo>
                    <a:pt x="43948" y="44691"/>
                  </a:lnTo>
                  <a:lnTo>
                    <a:pt x="17258" y="74413"/>
                  </a:lnTo>
                  <a:lnTo>
                    <a:pt x="4960" y="101187"/>
                  </a:lnTo>
                  <a:lnTo>
                    <a:pt x="0" y="130569"/>
                  </a:lnTo>
                  <a:lnTo>
                    <a:pt x="4406" y="165600"/>
                  </a:lnTo>
                  <a:lnTo>
                    <a:pt x="12724" y="193493"/>
                  </a:lnTo>
                  <a:lnTo>
                    <a:pt x="30522" y="217373"/>
                  </a:lnTo>
                  <a:lnTo>
                    <a:pt x="66771" y="250442"/>
                  </a:lnTo>
                  <a:lnTo>
                    <a:pt x="103110" y="273225"/>
                  </a:lnTo>
                  <a:lnTo>
                    <a:pt x="132844" y="282954"/>
                  </a:lnTo>
                  <a:lnTo>
                    <a:pt x="163105" y="286214"/>
                  </a:lnTo>
                  <a:lnTo>
                    <a:pt x="193519" y="285486"/>
                  </a:lnTo>
                  <a:lnTo>
                    <a:pt x="213823" y="279315"/>
                  </a:lnTo>
                  <a:lnTo>
                    <a:pt x="244295" y="258230"/>
                  </a:lnTo>
                  <a:lnTo>
                    <a:pt x="276308" y="224151"/>
                  </a:lnTo>
                  <a:lnTo>
                    <a:pt x="287470" y="2113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1012"/>
            <p:cNvSpPr/>
            <p:nvPr>
              <p:custDataLst>
                <p:tags r:id="rId22"/>
              </p:custDataLst>
            </p:nvPr>
          </p:nvSpPr>
          <p:spPr>
            <a:xfrm>
              <a:off x="8366760" y="4048325"/>
              <a:ext cx="556260" cy="421186"/>
            </a:xfrm>
            <a:custGeom>
              <a:avLst/>
              <a:gdLst/>
              <a:ahLst/>
              <a:cxnLst/>
              <a:rect l="0" t="0" r="0" b="0"/>
              <a:pathLst>
                <a:path w="556260" h="421186">
                  <a:moveTo>
                    <a:pt x="0" y="142675"/>
                  </a:moveTo>
                  <a:lnTo>
                    <a:pt x="0" y="142675"/>
                  </a:lnTo>
                  <a:lnTo>
                    <a:pt x="20226" y="170991"/>
                  </a:lnTo>
                  <a:lnTo>
                    <a:pt x="40894" y="204781"/>
                  </a:lnTo>
                  <a:lnTo>
                    <a:pt x="53697" y="240287"/>
                  </a:lnTo>
                  <a:lnTo>
                    <a:pt x="62854" y="273574"/>
                  </a:lnTo>
                  <a:lnTo>
                    <a:pt x="66883" y="304885"/>
                  </a:lnTo>
                  <a:lnTo>
                    <a:pt x="74329" y="340569"/>
                  </a:lnTo>
                  <a:lnTo>
                    <a:pt x="81478" y="369421"/>
                  </a:lnTo>
                  <a:lnTo>
                    <a:pt x="91479" y="404994"/>
                  </a:lnTo>
                  <a:lnTo>
                    <a:pt x="97564" y="420740"/>
                  </a:lnTo>
                  <a:lnTo>
                    <a:pt x="98909" y="421185"/>
                  </a:lnTo>
                  <a:lnTo>
                    <a:pt x="100653" y="420635"/>
                  </a:lnTo>
                  <a:lnTo>
                    <a:pt x="102662" y="419421"/>
                  </a:lnTo>
                  <a:lnTo>
                    <a:pt x="103155" y="416073"/>
                  </a:lnTo>
                  <a:lnTo>
                    <a:pt x="99767" y="381345"/>
                  </a:lnTo>
                  <a:lnTo>
                    <a:pt x="99269" y="352716"/>
                  </a:lnTo>
                  <a:lnTo>
                    <a:pt x="99122" y="318739"/>
                  </a:lnTo>
                  <a:lnTo>
                    <a:pt x="99078" y="285906"/>
                  </a:lnTo>
                  <a:lnTo>
                    <a:pt x="96810" y="260520"/>
                  </a:lnTo>
                  <a:lnTo>
                    <a:pt x="93827" y="233151"/>
                  </a:lnTo>
                  <a:lnTo>
                    <a:pt x="92501" y="206875"/>
                  </a:lnTo>
                  <a:lnTo>
                    <a:pt x="91911" y="178828"/>
                  </a:lnTo>
                  <a:lnTo>
                    <a:pt x="92496" y="151123"/>
                  </a:lnTo>
                  <a:lnTo>
                    <a:pt x="96739" y="115639"/>
                  </a:lnTo>
                  <a:lnTo>
                    <a:pt x="99219" y="80383"/>
                  </a:lnTo>
                  <a:lnTo>
                    <a:pt x="107213" y="44857"/>
                  </a:lnTo>
                  <a:lnTo>
                    <a:pt x="112843" y="29773"/>
                  </a:lnTo>
                  <a:lnTo>
                    <a:pt x="125532" y="12609"/>
                  </a:lnTo>
                  <a:lnTo>
                    <a:pt x="135097" y="4999"/>
                  </a:lnTo>
                  <a:lnTo>
                    <a:pt x="144992" y="1052"/>
                  </a:lnTo>
                  <a:lnTo>
                    <a:pt x="150001" y="0"/>
                  </a:lnTo>
                  <a:lnTo>
                    <a:pt x="177277" y="2564"/>
                  </a:lnTo>
                  <a:lnTo>
                    <a:pt x="195630" y="10976"/>
                  </a:lnTo>
                  <a:lnTo>
                    <a:pt x="218180" y="30803"/>
                  </a:lnTo>
                  <a:lnTo>
                    <a:pt x="236046" y="50314"/>
                  </a:lnTo>
                  <a:lnTo>
                    <a:pt x="256425" y="73481"/>
                  </a:lnTo>
                  <a:lnTo>
                    <a:pt x="283582" y="110511"/>
                  </a:lnTo>
                  <a:lnTo>
                    <a:pt x="301296" y="141927"/>
                  </a:lnTo>
                  <a:lnTo>
                    <a:pt x="314815" y="172822"/>
                  </a:lnTo>
                  <a:lnTo>
                    <a:pt x="328725" y="203487"/>
                  </a:lnTo>
                  <a:lnTo>
                    <a:pt x="340833" y="232356"/>
                  </a:lnTo>
                  <a:lnTo>
                    <a:pt x="348497" y="267649"/>
                  </a:lnTo>
                  <a:lnTo>
                    <a:pt x="354906" y="299555"/>
                  </a:lnTo>
                  <a:lnTo>
                    <a:pt x="357857" y="336728"/>
                  </a:lnTo>
                  <a:lnTo>
                    <a:pt x="358013" y="338987"/>
                  </a:lnTo>
                  <a:lnTo>
                    <a:pt x="358128" y="325985"/>
                  </a:lnTo>
                  <a:lnTo>
                    <a:pt x="353747" y="295191"/>
                  </a:lnTo>
                  <a:lnTo>
                    <a:pt x="357309" y="265570"/>
                  </a:lnTo>
                  <a:lnTo>
                    <a:pt x="362881" y="230358"/>
                  </a:lnTo>
                  <a:lnTo>
                    <a:pt x="365752" y="193115"/>
                  </a:lnTo>
                  <a:lnTo>
                    <a:pt x="372437" y="156962"/>
                  </a:lnTo>
                  <a:lnTo>
                    <a:pt x="389437" y="121132"/>
                  </a:lnTo>
                  <a:lnTo>
                    <a:pt x="409101" y="93640"/>
                  </a:lnTo>
                  <a:lnTo>
                    <a:pt x="424228" y="81204"/>
                  </a:lnTo>
                  <a:lnTo>
                    <a:pt x="447524" y="76202"/>
                  </a:lnTo>
                  <a:lnTo>
                    <a:pt x="463907" y="81804"/>
                  </a:lnTo>
                  <a:lnTo>
                    <a:pt x="478809" y="92761"/>
                  </a:lnTo>
                  <a:lnTo>
                    <a:pt x="495869" y="113210"/>
                  </a:lnTo>
                  <a:lnTo>
                    <a:pt x="503455" y="127886"/>
                  </a:lnTo>
                  <a:lnTo>
                    <a:pt x="510835" y="164088"/>
                  </a:lnTo>
                  <a:lnTo>
                    <a:pt x="520598" y="193798"/>
                  </a:lnTo>
                  <a:lnTo>
                    <a:pt x="525091" y="224051"/>
                  </a:lnTo>
                  <a:lnTo>
                    <a:pt x="531409" y="255310"/>
                  </a:lnTo>
                  <a:lnTo>
                    <a:pt x="538643" y="289314"/>
                  </a:lnTo>
                  <a:lnTo>
                    <a:pt x="546148" y="312841"/>
                  </a:lnTo>
                  <a:lnTo>
                    <a:pt x="548671" y="315385"/>
                  </a:lnTo>
                  <a:lnTo>
                    <a:pt x="556259" y="3179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SMARTInkShape-Group215"/>
          <p:cNvGrpSpPr/>
          <p:nvPr/>
        </p:nvGrpSpPr>
        <p:grpSpPr>
          <a:xfrm>
            <a:off x="1038485" y="3102281"/>
            <a:ext cx="929761" cy="433253"/>
            <a:chOff x="1038485" y="3102281"/>
            <a:chExt cx="929761" cy="433253"/>
          </a:xfrm>
        </p:grpSpPr>
        <p:sp>
          <p:nvSpPr>
            <p:cNvPr id="61" name="SMARTInkShape-1013"/>
            <p:cNvSpPr/>
            <p:nvPr>
              <p:custDataLst>
                <p:tags r:id="rId15"/>
              </p:custDataLst>
            </p:nvPr>
          </p:nvSpPr>
          <p:spPr>
            <a:xfrm>
              <a:off x="1038485" y="3102281"/>
              <a:ext cx="929761" cy="433253"/>
            </a:xfrm>
            <a:custGeom>
              <a:avLst/>
              <a:gdLst/>
              <a:ahLst/>
              <a:cxnLst/>
              <a:rect l="0" t="0" r="0" b="0"/>
              <a:pathLst>
                <a:path w="929761" h="433253">
                  <a:moveTo>
                    <a:pt x="485515" y="21919"/>
                  </a:moveTo>
                  <a:lnTo>
                    <a:pt x="485515" y="21919"/>
                  </a:lnTo>
                  <a:lnTo>
                    <a:pt x="458422" y="15146"/>
                  </a:lnTo>
                  <a:lnTo>
                    <a:pt x="436973" y="9783"/>
                  </a:lnTo>
                  <a:lnTo>
                    <a:pt x="401852" y="3825"/>
                  </a:lnTo>
                  <a:lnTo>
                    <a:pt x="371285" y="1178"/>
                  </a:lnTo>
                  <a:lnTo>
                    <a:pt x="340766" y="0"/>
                  </a:lnTo>
                  <a:lnTo>
                    <a:pt x="310269" y="1735"/>
                  </a:lnTo>
                  <a:lnTo>
                    <a:pt x="278934" y="6175"/>
                  </a:lnTo>
                  <a:lnTo>
                    <a:pt x="245253" y="13793"/>
                  </a:lnTo>
                  <a:lnTo>
                    <a:pt x="212785" y="22823"/>
                  </a:lnTo>
                  <a:lnTo>
                    <a:pt x="181422" y="33327"/>
                  </a:lnTo>
                  <a:lnTo>
                    <a:pt x="150549" y="46462"/>
                  </a:lnTo>
                  <a:lnTo>
                    <a:pt x="122152" y="60767"/>
                  </a:lnTo>
                  <a:lnTo>
                    <a:pt x="95421" y="75592"/>
                  </a:lnTo>
                  <a:lnTo>
                    <a:pt x="58264" y="99064"/>
                  </a:lnTo>
                  <a:lnTo>
                    <a:pt x="24353" y="134650"/>
                  </a:lnTo>
                  <a:lnTo>
                    <a:pt x="5143" y="166389"/>
                  </a:lnTo>
                  <a:lnTo>
                    <a:pt x="0" y="193512"/>
                  </a:lnTo>
                  <a:lnTo>
                    <a:pt x="2522" y="222998"/>
                  </a:lnTo>
                  <a:lnTo>
                    <a:pt x="24471" y="256632"/>
                  </a:lnTo>
                  <a:lnTo>
                    <a:pt x="56240" y="293876"/>
                  </a:lnTo>
                  <a:lnTo>
                    <a:pt x="84470" y="318895"/>
                  </a:lnTo>
                  <a:lnTo>
                    <a:pt x="113386" y="338481"/>
                  </a:lnTo>
                  <a:lnTo>
                    <a:pt x="143171" y="354807"/>
                  </a:lnTo>
                  <a:lnTo>
                    <a:pt x="173342" y="367707"/>
                  </a:lnTo>
                  <a:lnTo>
                    <a:pt x="205943" y="381343"/>
                  </a:lnTo>
                  <a:lnTo>
                    <a:pt x="240187" y="395023"/>
                  </a:lnTo>
                  <a:lnTo>
                    <a:pt x="275163" y="406747"/>
                  </a:lnTo>
                  <a:lnTo>
                    <a:pt x="312721" y="415345"/>
                  </a:lnTo>
                  <a:lnTo>
                    <a:pt x="332219" y="418823"/>
                  </a:lnTo>
                  <a:lnTo>
                    <a:pt x="351991" y="421988"/>
                  </a:lnTo>
                  <a:lnTo>
                    <a:pt x="371945" y="424945"/>
                  </a:lnTo>
                  <a:lnTo>
                    <a:pt x="392022" y="427763"/>
                  </a:lnTo>
                  <a:lnTo>
                    <a:pt x="412180" y="429642"/>
                  </a:lnTo>
                  <a:lnTo>
                    <a:pt x="432391" y="430894"/>
                  </a:lnTo>
                  <a:lnTo>
                    <a:pt x="452639" y="431729"/>
                  </a:lnTo>
                  <a:lnTo>
                    <a:pt x="472911" y="432285"/>
                  </a:lnTo>
                  <a:lnTo>
                    <a:pt x="493199" y="432656"/>
                  </a:lnTo>
                  <a:lnTo>
                    <a:pt x="513498" y="432904"/>
                  </a:lnTo>
                  <a:lnTo>
                    <a:pt x="533804" y="433069"/>
                  </a:lnTo>
                  <a:lnTo>
                    <a:pt x="554114" y="433179"/>
                  </a:lnTo>
                  <a:lnTo>
                    <a:pt x="574428" y="433252"/>
                  </a:lnTo>
                  <a:lnTo>
                    <a:pt x="594743" y="432455"/>
                  </a:lnTo>
                  <a:lnTo>
                    <a:pt x="615061" y="431076"/>
                  </a:lnTo>
                  <a:lnTo>
                    <a:pt x="635379" y="429310"/>
                  </a:lnTo>
                  <a:lnTo>
                    <a:pt x="654851" y="427287"/>
                  </a:lnTo>
                  <a:lnTo>
                    <a:pt x="692291" y="422780"/>
                  </a:lnTo>
                  <a:lnTo>
                    <a:pt x="728686" y="415698"/>
                  </a:lnTo>
                  <a:lnTo>
                    <a:pt x="762925" y="406905"/>
                  </a:lnTo>
                  <a:lnTo>
                    <a:pt x="792252" y="397353"/>
                  </a:lnTo>
                  <a:lnTo>
                    <a:pt x="821656" y="385205"/>
                  </a:lnTo>
                  <a:lnTo>
                    <a:pt x="849964" y="371340"/>
                  </a:lnTo>
                  <a:lnTo>
                    <a:pt x="883248" y="350100"/>
                  </a:lnTo>
                  <a:lnTo>
                    <a:pt x="904587" y="331013"/>
                  </a:lnTo>
                  <a:lnTo>
                    <a:pt x="920787" y="304661"/>
                  </a:lnTo>
                  <a:lnTo>
                    <a:pt x="928172" y="285306"/>
                  </a:lnTo>
                  <a:lnTo>
                    <a:pt x="929760" y="267673"/>
                  </a:lnTo>
                  <a:lnTo>
                    <a:pt x="923881" y="231612"/>
                  </a:lnTo>
                  <a:lnTo>
                    <a:pt x="908912" y="197880"/>
                  </a:lnTo>
                  <a:lnTo>
                    <a:pt x="875015" y="159876"/>
                  </a:lnTo>
                  <a:lnTo>
                    <a:pt x="844857" y="130622"/>
                  </a:lnTo>
                  <a:lnTo>
                    <a:pt x="808639" y="101353"/>
                  </a:lnTo>
                  <a:lnTo>
                    <a:pt x="780679" y="84316"/>
                  </a:lnTo>
                  <a:lnTo>
                    <a:pt x="749061" y="68278"/>
                  </a:lnTo>
                  <a:lnTo>
                    <a:pt x="715253" y="53529"/>
                  </a:lnTo>
                  <a:lnTo>
                    <a:pt x="680472" y="41331"/>
                  </a:lnTo>
                  <a:lnTo>
                    <a:pt x="645258" y="32522"/>
                  </a:lnTo>
                  <a:lnTo>
                    <a:pt x="609852" y="25785"/>
                  </a:lnTo>
                  <a:lnTo>
                    <a:pt x="574360" y="19968"/>
                  </a:lnTo>
                  <a:lnTo>
                    <a:pt x="536573" y="16819"/>
                  </a:lnTo>
                  <a:lnTo>
                    <a:pt x="517014" y="15979"/>
                  </a:lnTo>
                  <a:lnTo>
                    <a:pt x="496354" y="16266"/>
                  </a:lnTo>
                  <a:lnTo>
                    <a:pt x="474961" y="17304"/>
                  </a:lnTo>
                  <a:lnTo>
                    <a:pt x="453079" y="18842"/>
                  </a:lnTo>
                  <a:lnTo>
                    <a:pt x="431718" y="20714"/>
                  </a:lnTo>
                  <a:lnTo>
                    <a:pt x="410703" y="22809"/>
                  </a:lnTo>
                  <a:lnTo>
                    <a:pt x="376065" y="26548"/>
                  </a:lnTo>
                  <a:lnTo>
                    <a:pt x="348355" y="295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1014"/>
            <p:cNvSpPr/>
            <p:nvPr>
              <p:custDataLst>
                <p:tags r:id="rId16"/>
              </p:custDataLst>
            </p:nvPr>
          </p:nvSpPr>
          <p:spPr>
            <a:xfrm>
              <a:off x="1325880" y="3268980"/>
              <a:ext cx="381001" cy="30481"/>
            </a:xfrm>
            <a:custGeom>
              <a:avLst/>
              <a:gdLst/>
              <a:ahLst/>
              <a:cxnLst/>
              <a:rect l="0" t="0" r="0" b="0"/>
              <a:pathLst>
                <a:path w="381001" h="30481">
                  <a:moveTo>
                    <a:pt x="0" y="0"/>
                  </a:moveTo>
                  <a:lnTo>
                    <a:pt x="0" y="0"/>
                  </a:lnTo>
                  <a:lnTo>
                    <a:pt x="22578" y="4516"/>
                  </a:lnTo>
                  <a:lnTo>
                    <a:pt x="55755" y="10474"/>
                  </a:lnTo>
                  <a:lnTo>
                    <a:pt x="81789" y="13122"/>
                  </a:lnTo>
                  <a:lnTo>
                    <a:pt x="119531" y="14612"/>
                  </a:lnTo>
                  <a:lnTo>
                    <a:pt x="157525" y="15054"/>
                  </a:lnTo>
                  <a:lnTo>
                    <a:pt x="195593" y="19230"/>
                  </a:lnTo>
                  <a:lnTo>
                    <a:pt x="233684" y="21784"/>
                  </a:lnTo>
                  <a:lnTo>
                    <a:pt x="267736" y="22542"/>
                  </a:lnTo>
                  <a:lnTo>
                    <a:pt x="299274" y="22766"/>
                  </a:lnTo>
                  <a:lnTo>
                    <a:pt x="334113" y="26877"/>
                  </a:lnTo>
                  <a:lnTo>
                    <a:pt x="369296" y="30005"/>
                  </a:lnTo>
                  <a:lnTo>
                    <a:pt x="381000" y="30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SMARTInkShape-Group216"/>
          <p:cNvGrpSpPr/>
          <p:nvPr/>
        </p:nvGrpSpPr>
        <p:grpSpPr>
          <a:xfrm>
            <a:off x="3959907" y="2697480"/>
            <a:ext cx="1564594" cy="688629"/>
            <a:chOff x="3959907" y="2697480"/>
            <a:chExt cx="1564594" cy="688629"/>
          </a:xfrm>
        </p:grpSpPr>
        <p:sp>
          <p:nvSpPr>
            <p:cNvPr id="64" name="SMARTInkShape-1015"/>
            <p:cNvSpPr/>
            <p:nvPr>
              <p:custDataLst>
                <p:tags r:id="rId9"/>
              </p:custDataLst>
            </p:nvPr>
          </p:nvSpPr>
          <p:spPr>
            <a:xfrm>
              <a:off x="5318084" y="2778764"/>
              <a:ext cx="206417" cy="312638"/>
            </a:xfrm>
            <a:custGeom>
              <a:avLst/>
              <a:gdLst/>
              <a:ahLst/>
              <a:cxnLst/>
              <a:rect l="0" t="0" r="0" b="0"/>
              <a:pathLst>
                <a:path w="206417" h="312638">
                  <a:moveTo>
                    <a:pt x="206416" y="40636"/>
                  </a:moveTo>
                  <a:lnTo>
                    <a:pt x="206416" y="40636"/>
                  </a:lnTo>
                  <a:lnTo>
                    <a:pt x="170009" y="16365"/>
                  </a:lnTo>
                  <a:lnTo>
                    <a:pt x="140847" y="4449"/>
                  </a:lnTo>
                  <a:lnTo>
                    <a:pt x="114620" y="0"/>
                  </a:lnTo>
                  <a:lnTo>
                    <a:pt x="81662" y="2255"/>
                  </a:lnTo>
                  <a:lnTo>
                    <a:pt x="55434" y="9132"/>
                  </a:lnTo>
                  <a:lnTo>
                    <a:pt x="39406" y="17038"/>
                  </a:lnTo>
                  <a:lnTo>
                    <a:pt x="28332" y="32971"/>
                  </a:lnTo>
                  <a:lnTo>
                    <a:pt x="24193" y="43146"/>
                  </a:lnTo>
                  <a:lnTo>
                    <a:pt x="24110" y="63483"/>
                  </a:lnTo>
                  <a:lnTo>
                    <a:pt x="30565" y="82963"/>
                  </a:lnTo>
                  <a:lnTo>
                    <a:pt x="53147" y="118424"/>
                  </a:lnTo>
                  <a:lnTo>
                    <a:pt x="73514" y="147787"/>
                  </a:lnTo>
                  <a:lnTo>
                    <a:pt x="98740" y="180193"/>
                  </a:lnTo>
                  <a:lnTo>
                    <a:pt x="120043" y="214348"/>
                  </a:lnTo>
                  <a:lnTo>
                    <a:pt x="142412" y="252185"/>
                  </a:lnTo>
                  <a:lnTo>
                    <a:pt x="156206" y="278881"/>
                  </a:lnTo>
                  <a:lnTo>
                    <a:pt x="158701" y="292996"/>
                  </a:lnTo>
                  <a:lnTo>
                    <a:pt x="156825" y="298623"/>
                  </a:lnTo>
                  <a:lnTo>
                    <a:pt x="147970" y="307132"/>
                  </a:lnTo>
                  <a:lnTo>
                    <a:pt x="137824" y="311478"/>
                  </a:lnTo>
                  <a:lnTo>
                    <a:pt x="132748" y="312637"/>
                  </a:lnTo>
                  <a:lnTo>
                    <a:pt x="113469" y="310224"/>
                  </a:lnTo>
                  <a:lnTo>
                    <a:pt x="76677" y="299427"/>
                  </a:lnTo>
                  <a:lnTo>
                    <a:pt x="46357" y="285454"/>
                  </a:lnTo>
                  <a:lnTo>
                    <a:pt x="12364" y="267234"/>
                  </a:lnTo>
                  <a:lnTo>
                    <a:pt x="2202" y="260444"/>
                  </a:lnTo>
                  <a:lnTo>
                    <a:pt x="0" y="256601"/>
                  </a:lnTo>
                  <a:lnTo>
                    <a:pt x="675" y="2387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1016"/>
            <p:cNvSpPr/>
            <p:nvPr>
              <p:custDataLst>
                <p:tags r:id="rId10"/>
              </p:custDataLst>
            </p:nvPr>
          </p:nvSpPr>
          <p:spPr>
            <a:xfrm>
              <a:off x="4953000" y="2783442"/>
              <a:ext cx="304801" cy="255660"/>
            </a:xfrm>
            <a:custGeom>
              <a:avLst/>
              <a:gdLst/>
              <a:ahLst/>
              <a:cxnLst/>
              <a:rect l="0" t="0" r="0" b="0"/>
              <a:pathLst>
                <a:path w="304801" h="255660">
                  <a:moveTo>
                    <a:pt x="0" y="188358"/>
                  </a:moveTo>
                  <a:lnTo>
                    <a:pt x="0" y="188358"/>
                  </a:lnTo>
                  <a:lnTo>
                    <a:pt x="4045" y="216674"/>
                  </a:lnTo>
                  <a:lnTo>
                    <a:pt x="7410" y="254061"/>
                  </a:lnTo>
                  <a:lnTo>
                    <a:pt x="7527" y="255659"/>
                  </a:lnTo>
                  <a:lnTo>
                    <a:pt x="9294" y="241132"/>
                  </a:lnTo>
                  <a:lnTo>
                    <a:pt x="18088" y="207381"/>
                  </a:lnTo>
                  <a:lnTo>
                    <a:pt x="23139" y="170194"/>
                  </a:lnTo>
                  <a:lnTo>
                    <a:pt x="30322" y="145007"/>
                  </a:lnTo>
                  <a:lnTo>
                    <a:pt x="39159" y="117444"/>
                  </a:lnTo>
                  <a:lnTo>
                    <a:pt x="48731" y="89954"/>
                  </a:lnTo>
                  <a:lnTo>
                    <a:pt x="64486" y="56284"/>
                  </a:lnTo>
                  <a:lnTo>
                    <a:pt x="89879" y="23980"/>
                  </a:lnTo>
                  <a:lnTo>
                    <a:pt x="101753" y="12855"/>
                  </a:lnTo>
                  <a:lnTo>
                    <a:pt x="115497" y="5088"/>
                  </a:lnTo>
                  <a:lnTo>
                    <a:pt x="141560" y="0"/>
                  </a:lnTo>
                  <a:lnTo>
                    <a:pt x="170732" y="2538"/>
                  </a:lnTo>
                  <a:lnTo>
                    <a:pt x="186229" y="8687"/>
                  </a:lnTo>
                  <a:lnTo>
                    <a:pt x="198762" y="17911"/>
                  </a:lnTo>
                  <a:lnTo>
                    <a:pt x="220605" y="46786"/>
                  </a:lnTo>
                  <a:lnTo>
                    <a:pt x="237181" y="80806"/>
                  </a:lnTo>
                  <a:lnTo>
                    <a:pt x="243371" y="117223"/>
                  </a:lnTo>
                  <a:lnTo>
                    <a:pt x="249612" y="149753"/>
                  </a:lnTo>
                  <a:lnTo>
                    <a:pt x="251095" y="180638"/>
                  </a:lnTo>
                  <a:lnTo>
                    <a:pt x="255397" y="211659"/>
                  </a:lnTo>
                  <a:lnTo>
                    <a:pt x="255186" y="226372"/>
                  </a:lnTo>
                  <a:lnTo>
                    <a:pt x="253944" y="231481"/>
                  </a:lnTo>
                  <a:lnTo>
                    <a:pt x="253962" y="234886"/>
                  </a:lnTo>
                  <a:lnTo>
                    <a:pt x="254822" y="237157"/>
                  </a:lnTo>
                  <a:lnTo>
                    <a:pt x="256241" y="238671"/>
                  </a:lnTo>
                  <a:lnTo>
                    <a:pt x="260076" y="240353"/>
                  </a:lnTo>
                  <a:lnTo>
                    <a:pt x="262283" y="240801"/>
                  </a:lnTo>
                  <a:lnTo>
                    <a:pt x="269253" y="236784"/>
                  </a:lnTo>
                  <a:lnTo>
                    <a:pt x="304800" y="2035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1017"/>
            <p:cNvSpPr/>
            <p:nvPr>
              <p:custDataLst>
                <p:tags r:id="rId11"/>
              </p:custDataLst>
            </p:nvPr>
          </p:nvSpPr>
          <p:spPr>
            <a:xfrm>
              <a:off x="4739641" y="2697480"/>
              <a:ext cx="7619" cy="1"/>
            </a:xfrm>
            <a:custGeom>
              <a:avLst/>
              <a:gdLst/>
              <a:ahLst/>
              <a:cxnLst/>
              <a:rect l="0" t="0" r="0" b="0"/>
              <a:pathLst>
                <a:path w="7619" h="1">
                  <a:moveTo>
                    <a:pt x="0" y="0"/>
                  </a:moveTo>
                  <a:lnTo>
                    <a:pt x="0" y="0"/>
                  </a:lnTo>
                  <a:lnTo>
                    <a:pt x="761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1018"/>
            <p:cNvSpPr/>
            <p:nvPr>
              <p:custDataLst>
                <p:tags r:id="rId12"/>
              </p:custDataLst>
            </p:nvPr>
          </p:nvSpPr>
          <p:spPr>
            <a:xfrm>
              <a:off x="4808220" y="2842260"/>
              <a:ext cx="38101" cy="206630"/>
            </a:xfrm>
            <a:custGeom>
              <a:avLst/>
              <a:gdLst/>
              <a:ahLst/>
              <a:cxnLst/>
              <a:rect l="0" t="0" r="0" b="0"/>
              <a:pathLst>
                <a:path w="38101" h="206630">
                  <a:moveTo>
                    <a:pt x="0" y="0"/>
                  </a:moveTo>
                  <a:lnTo>
                    <a:pt x="0" y="0"/>
                  </a:lnTo>
                  <a:lnTo>
                    <a:pt x="8091" y="36407"/>
                  </a:lnTo>
                  <a:lnTo>
                    <a:pt x="14320" y="63312"/>
                  </a:lnTo>
                  <a:lnTo>
                    <a:pt x="20330" y="97499"/>
                  </a:lnTo>
                  <a:lnTo>
                    <a:pt x="22361" y="135346"/>
                  </a:lnTo>
                  <a:lnTo>
                    <a:pt x="28826" y="172764"/>
                  </a:lnTo>
                  <a:lnTo>
                    <a:pt x="31109" y="199484"/>
                  </a:lnTo>
                  <a:lnTo>
                    <a:pt x="34429" y="206629"/>
                  </a:lnTo>
                  <a:lnTo>
                    <a:pt x="35653" y="205486"/>
                  </a:lnTo>
                  <a:lnTo>
                    <a:pt x="38100" y="1828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1019"/>
            <p:cNvSpPr/>
            <p:nvPr>
              <p:custDataLst>
                <p:tags r:id="rId13"/>
              </p:custDataLst>
            </p:nvPr>
          </p:nvSpPr>
          <p:spPr>
            <a:xfrm>
              <a:off x="4300180" y="2790803"/>
              <a:ext cx="447080" cy="257573"/>
            </a:xfrm>
            <a:custGeom>
              <a:avLst/>
              <a:gdLst/>
              <a:ahLst/>
              <a:cxnLst/>
              <a:rect l="0" t="0" r="0" b="0"/>
              <a:pathLst>
                <a:path w="447080" h="257573">
                  <a:moveTo>
                    <a:pt x="226100" y="43837"/>
                  </a:moveTo>
                  <a:lnTo>
                    <a:pt x="226100" y="43837"/>
                  </a:lnTo>
                  <a:lnTo>
                    <a:pt x="209919" y="19566"/>
                  </a:lnTo>
                  <a:lnTo>
                    <a:pt x="201767" y="12416"/>
                  </a:lnTo>
                  <a:lnTo>
                    <a:pt x="183676" y="4472"/>
                  </a:lnTo>
                  <a:lnTo>
                    <a:pt x="154452" y="0"/>
                  </a:lnTo>
                  <a:lnTo>
                    <a:pt x="129909" y="3469"/>
                  </a:lnTo>
                  <a:lnTo>
                    <a:pt x="102915" y="11503"/>
                  </a:lnTo>
                  <a:lnTo>
                    <a:pt x="65611" y="30306"/>
                  </a:lnTo>
                  <a:lnTo>
                    <a:pt x="29393" y="61672"/>
                  </a:lnTo>
                  <a:lnTo>
                    <a:pt x="15061" y="80550"/>
                  </a:lnTo>
                  <a:lnTo>
                    <a:pt x="3080" y="110219"/>
                  </a:lnTo>
                  <a:lnTo>
                    <a:pt x="0" y="140458"/>
                  </a:lnTo>
                  <a:lnTo>
                    <a:pt x="4920" y="170020"/>
                  </a:lnTo>
                  <a:lnTo>
                    <a:pt x="12369" y="187125"/>
                  </a:lnTo>
                  <a:lnTo>
                    <a:pt x="25840" y="200936"/>
                  </a:lnTo>
                  <a:lnTo>
                    <a:pt x="58037" y="223600"/>
                  </a:lnTo>
                  <a:lnTo>
                    <a:pt x="95786" y="238300"/>
                  </a:lnTo>
                  <a:lnTo>
                    <a:pt x="129162" y="245012"/>
                  </a:lnTo>
                  <a:lnTo>
                    <a:pt x="166312" y="240554"/>
                  </a:lnTo>
                  <a:lnTo>
                    <a:pt x="176081" y="238482"/>
                  </a:lnTo>
                  <a:lnTo>
                    <a:pt x="207256" y="211343"/>
                  </a:lnTo>
                  <a:lnTo>
                    <a:pt x="239739" y="174164"/>
                  </a:lnTo>
                  <a:lnTo>
                    <a:pt x="256997" y="146352"/>
                  </a:lnTo>
                  <a:lnTo>
                    <a:pt x="262974" y="122701"/>
                  </a:lnTo>
                  <a:lnTo>
                    <a:pt x="261579" y="92604"/>
                  </a:lnTo>
                  <a:lnTo>
                    <a:pt x="250311" y="55092"/>
                  </a:lnTo>
                  <a:lnTo>
                    <a:pt x="249014" y="53880"/>
                  </a:lnTo>
                  <a:lnTo>
                    <a:pt x="245316" y="52534"/>
                  </a:lnTo>
                  <a:lnTo>
                    <a:pt x="243990" y="55562"/>
                  </a:lnTo>
                  <a:lnTo>
                    <a:pt x="242518" y="67957"/>
                  </a:lnTo>
                  <a:lnTo>
                    <a:pt x="246379" y="82497"/>
                  </a:lnTo>
                  <a:lnTo>
                    <a:pt x="262166" y="120111"/>
                  </a:lnTo>
                  <a:lnTo>
                    <a:pt x="280041" y="152789"/>
                  </a:lnTo>
                  <a:lnTo>
                    <a:pt x="293254" y="172693"/>
                  </a:lnTo>
                  <a:lnTo>
                    <a:pt x="326713" y="206007"/>
                  </a:lnTo>
                  <a:lnTo>
                    <a:pt x="364319" y="238618"/>
                  </a:lnTo>
                  <a:lnTo>
                    <a:pt x="396019" y="257572"/>
                  </a:lnTo>
                  <a:lnTo>
                    <a:pt x="402879" y="257447"/>
                  </a:lnTo>
                  <a:lnTo>
                    <a:pt x="417275" y="250535"/>
                  </a:lnTo>
                  <a:lnTo>
                    <a:pt x="447079" y="2190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1020"/>
            <p:cNvSpPr/>
            <p:nvPr>
              <p:custDataLst>
                <p:tags r:id="rId14"/>
              </p:custDataLst>
            </p:nvPr>
          </p:nvSpPr>
          <p:spPr>
            <a:xfrm>
              <a:off x="3959907" y="2806336"/>
              <a:ext cx="325284" cy="579773"/>
            </a:xfrm>
            <a:custGeom>
              <a:avLst/>
              <a:gdLst/>
              <a:ahLst/>
              <a:cxnLst/>
              <a:rect l="0" t="0" r="0" b="0"/>
              <a:pathLst>
                <a:path w="325284" h="579773">
                  <a:moveTo>
                    <a:pt x="284433" y="119744"/>
                  </a:moveTo>
                  <a:lnTo>
                    <a:pt x="284433" y="119744"/>
                  </a:lnTo>
                  <a:lnTo>
                    <a:pt x="277660" y="94908"/>
                  </a:lnTo>
                  <a:lnTo>
                    <a:pt x="267030" y="60446"/>
                  </a:lnTo>
                  <a:lnTo>
                    <a:pt x="250678" y="31524"/>
                  </a:lnTo>
                  <a:lnTo>
                    <a:pt x="237258" y="18164"/>
                  </a:lnTo>
                  <a:lnTo>
                    <a:pt x="207332" y="5168"/>
                  </a:lnTo>
                  <a:lnTo>
                    <a:pt x="171653" y="0"/>
                  </a:lnTo>
                  <a:lnTo>
                    <a:pt x="134271" y="6559"/>
                  </a:lnTo>
                  <a:lnTo>
                    <a:pt x="96383" y="19227"/>
                  </a:lnTo>
                  <a:lnTo>
                    <a:pt x="62392" y="37750"/>
                  </a:lnTo>
                  <a:lnTo>
                    <a:pt x="30871" y="63370"/>
                  </a:lnTo>
                  <a:lnTo>
                    <a:pt x="17081" y="82553"/>
                  </a:lnTo>
                  <a:lnTo>
                    <a:pt x="1330" y="118418"/>
                  </a:lnTo>
                  <a:lnTo>
                    <a:pt x="0" y="136652"/>
                  </a:lnTo>
                  <a:lnTo>
                    <a:pt x="3079" y="155199"/>
                  </a:lnTo>
                  <a:lnTo>
                    <a:pt x="14332" y="179073"/>
                  </a:lnTo>
                  <a:lnTo>
                    <a:pt x="30084" y="198095"/>
                  </a:lnTo>
                  <a:lnTo>
                    <a:pt x="62631" y="222333"/>
                  </a:lnTo>
                  <a:lnTo>
                    <a:pt x="90585" y="235089"/>
                  </a:lnTo>
                  <a:lnTo>
                    <a:pt x="123421" y="245078"/>
                  </a:lnTo>
                  <a:lnTo>
                    <a:pt x="154599" y="248038"/>
                  </a:lnTo>
                  <a:lnTo>
                    <a:pt x="185286" y="246657"/>
                  </a:lnTo>
                  <a:lnTo>
                    <a:pt x="215827" y="240886"/>
                  </a:lnTo>
                  <a:lnTo>
                    <a:pt x="244067" y="231556"/>
                  </a:lnTo>
                  <a:lnTo>
                    <a:pt x="268521" y="215809"/>
                  </a:lnTo>
                  <a:lnTo>
                    <a:pt x="282441" y="201386"/>
                  </a:lnTo>
                  <a:lnTo>
                    <a:pt x="298276" y="164532"/>
                  </a:lnTo>
                  <a:lnTo>
                    <a:pt x="304621" y="132450"/>
                  </a:lnTo>
                  <a:lnTo>
                    <a:pt x="304244" y="98391"/>
                  </a:lnTo>
                  <a:lnTo>
                    <a:pt x="296512" y="66851"/>
                  </a:lnTo>
                  <a:lnTo>
                    <a:pt x="282774" y="29898"/>
                  </a:lnTo>
                  <a:lnTo>
                    <a:pt x="272689" y="16030"/>
                  </a:lnTo>
                  <a:lnTo>
                    <a:pt x="266444" y="9961"/>
                  </a:lnTo>
                  <a:lnTo>
                    <a:pt x="260587" y="7609"/>
                  </a:lnTo>
                  <a:lnTo>
                    <a:pt x="254989" y="7734"/>
                  </a:lnTo>
                  <a:lnTo>
                    <a:pt x="249564" y="9511"/>
                  </a:lnTo>
                  <a:lnTo>
                    <a:pt x="241278" y="16000"/>
                  </a:lnTo>
                  <a:lnTo>
                    <a:pt x="237883" y="20102"/>
                  </a:lnTo>
                  <a:lnTo>
                    <a:pt x="236369" y="42721"/>
                  </a:lnTo>
                  <a:lnTo>
                    <a:pt x="239364" y="72812"/>
                  </a:lnTo>
                  <a:lnTo>
                    <a:pt x="246340" y="100296"/>
                  </a:lnTo>
                  <a:lnTo>
                    <a:pt x="253957" y="125405"/>
                  </a:lnTo>
                  <a:lnTo>
                    <a:pt x="264116" y="158232"/>
                  </a:lnTo>
                  <a:lnTo>
                    <a:pt x="275969" y="196202"/>
                  </a:lnTo>
                  <a:lnTo>
                    <a:pt x="285563" y="228290"/>
                  </a:lnTo>
                  <a:lnTo>
                    <a:pt x="293654" y="256454"/>
                  </a:lnTo>
                  <a:lnTo>
                    <a:pt x="300740" y="282004"/>
                  </a:lnTo>
                  <a:lnTo>
                    <a:pt x="306311" y="304118"/>
                  </a:lnTo>
                  <a:lnTo>
                    <a:pt x="310872" y="323940"/>
                  </a:lnTo>
                  <a:lnTo>
                    <a:pt x="318197" y="360357"/>
                  </a:lnTo>
                  <a:lnTo>
                    <a:pt x="324275" y="396299"/>
                  </a:lnTo>
                  <a:lnTo>
                    <a:pt x="325283" y="427513"/>
                  </a:lnTo>
                  <a:lnTo>
                    <a:pt x="323755" y="454650"/>
                  </a:lnTo>
                  <a:lnTo>
                    <a:pt x="321202" y="488968"/>
                  </a:lnTo>
                  <a:lnTo>
                    <a:pt x="310474" y="519738"/>
                  </a:lnTo>
                  <a:lnTo>
                    <a:pt x="295724" y="544471"/>
                  </a:lnTo>
                  <a:lnTo>
                    <a:pt x="275643" y="562055"/>
                  </a:lnTo>
                  <a:lnTo>
                    <a:pt x="238559" y="578861"/>
                  </a:lnTo>
                  <a:lnTo>
                    <a:pt x="221147" y="579772"/>
                  </a:lnTo>
                  <a:lnTo>
                    <a:pt x="186419" y="577502"/>
                  </a:lnTo>
                  <a:lnTo>
                    <a:pt x="149016" y="559651"/>
                  </a:lnTo>
                  <a:lnTo>
                    <a:pt x="119944" y="542375"/>
                  </a:lnTo>
                  <a:lnTo>
                    <a:pt x="86935" y="507054"/>
                  </a:lnTo>
                  <a:lnTo>
                    <a:pt x="68153" y="477496"/>
                  </a:lnTo>
                  <a:lnTo>
                    <a:pt x="62155" y="456545"/>
                  </a:lnTo>
                  <a:lnTo>
                    <a:pt x="63453" y="4093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SMARTInkShape-Group217"/>
          <p:cNvGrpSpPr/>
          <p:nvPr/>
        </p:nvGrpSpPr>
        <p:grpSpPr>
          <a:xfrm>
            <a:off x="1079194" y="2190170"/>
            <a:ext cx="792053" cy="419867"/>
            <a:chOff x="1079194" y="2190170"/>
            <a:chExt cx="792053" cy="419867"/>
          </a:xfrm>
        </p:grpSpPr>
        <p:sp>
          <p:nvSpPr>
            <p:cNvPr id="71" name="SMARTInkShape-1021"/>
            <p:cNvSpPr/>
            <p:nvPr>
              <p:custDataLst>
                <p:tags r:id="rId6"/>
              </p:custDataLst>
            </p:nvPr>
          </p:nvSpPr>
          <p:spPr>
            <a:xfrm>
              <a:off x="1079194" y="2190170"/>
              <a:ext cx="792053" cy="419867"/>
            </a:xfrm>
            <a:custGeom>
              <a:avLst/>
              <a:gdLst/>
              <a:ahLst/>
              <a:cxnLst/>
              <a:rect l="0" t="0" r="0" b="0"/>
              <a:pathLst>
                <a:path w="792053" h="419867">
                  <a:moveTo>
                    <a:pt x="277166" y="4390"/>
                  </a:moveTo>
                  <a:lnTo>
                    <a:pt x="277166" y="4390"/>
                  </a:lnTo>
                  <a:lnTo>
                    <a:pt x="252330" y="2132"/>
                  </a:lnTo>
                  <a:lnTo>
                    <a:pt x="216175" y="0"/>
                  </a:lnTo>
                  <a:lnTo>
                    <a:pt x="188816" y="1874"/>
                  </a:lnTo>
                  <a:lnTo>
                    <a:pt x="154374" y="11735"/>
                  </a:lnTo>
                  <a:lnTo>
                    <a:pt x="122720" y="25381"/>
                  </a:lnTo>
                  <a:lnTo>
                    <a:pt x="91893" y="44194"/>
                  </a:lnTo>
                  <a:lnTo>
                    <a:pt x="58065" y="74153"/>
                  </a:lnTo>
                  <a:lnTo>
                    <a:pt x="31941" y="111806"/>
                  </a:lnTo>
                  <a:lnTo>
                    <a:pt x="19164" y="132563"/>
                  </a:lnTo>
                  <a:lnTo>
                    <a:pt x="7211" y="167203"/>
                  </a:lnTo>
                  <a:lnTo>
                    <a:pt x="0" y="199293"/>
                  </a:lnTo>
                  <a:lnTo>
                    <a:pt x="2473" y="230250"/>
                  </a:lnTo>
                  <a:lnTo>
                    <a:pt x="9415" y="260871"/>
                  </a:lnTo>
                  <a:lnTo>
                    <a:pt x="22666" y="291392"/>
                  </a:lnTo>
                  <a:lnTo>
                    <a:pt x="43150" y="321038"/>
                  </a:lnTo>
                  <a:lnTo>
                    <a:pt x="71138" y="346285"/>
                  </a:lnTo>
                  <a:lnTo>
                    <a:pt x="105866" y="369006"/>
                  </a:lnTo>
                  <a:lnTo>
                    <a:pt x="143814" y="386838"/>
                  </a:lnTo>
                  <a:lnTo>
                    <a:pt x="172178" y="397605"/>
                  </a:lnTo>
                  <a:lnTo>
                    <a:pt x="203976" y="405777"/>
                  </a:lnTo>
                  <a:lnTo>
                    <a:pt x="237864" y="411384"/>
                  </a:lnTo>
                  <a:lnTo>
                    <a:pt x="272680" y="413876"/>
                  </a:lnTo>
                  <a:lnTo>
                    <a:pt x="307910" y="417242"/>
                  </a:lnTo>
                  <a:lnTo>
                    <a:pt x="344170" y="419866"/>
                  </a:lnTo>
                  <a:lnTo>
                    <a:pt x="363322" y="419381"/>
                  </a:lnTo>
                  <a:lnTo>
                    <a:pt x="382864" y="418211"/>
                  </a:lnTo>
                  <a:lnTo>
                    <a:pt x="402664" y="416583"/>
                  </a:lnTo>
                  <a:lnTo>
                    <a:pt x="422638" y="414652"/>
                  </a:lnTo>
                  <a:lnTo>
                    <a:pt x="442727" y="412518"/>
                  </a:lnTo>
                  <a:lnTo>
                    <a:pt x="462047" y="409402"/>
                  </a:lnTo>
                  <a:lnTo>
                    <a:pt x="499317" y="401425"/>
                  </a:lnTo>
                  <a:lnTo>
                    <a:pt x="518400" y="396926"/>
                  </a:lnTo>
                  <a:lnTo>
                    <a:pt x="537896" y="392234"/>
                  </a:lnTo>
                  <a:lnTo>
                    <a:pt x="575926" y="382505"/>
                  </a:lnTo>
                  <a:lnTo>
                    <a:pt x="609761" y="372537"/>
                  </a:lnTo>
                  <a:lnTo>
                    <a:pt x="641733" y="360204"/>
                  </a:lnTo>
                  <a:lnTo>
                    <a:pt x="672029" y="346256"/>
                  </a:lnTo>
                  <a:lnTo>
                    <a:pt x="699605" y="331591"/>
                  </a:lnTo>
                  <a:lnTo>
                    <a:pt x="734885" y="305009"/>
                  </a:lnTo>
                  <a:lnTo>
                    <a:pt x="762742" y="275684"/>
                  </a:lnTo>
                  <a:lnTo>
                    <a:pt x="783037" y="249591"/>
                  </a:lnTo>
                  <a:lnTo>
                    <a:pt x="789864" y="231337"/>
                  </a:lnTo>
                  <a:lnTo>
                    <a:pt x="792052" y="211935"/>
                  </a:lnTo>
                  <a:lnTo>
                    <a:pt x="790202" y="192024"/>
                  </a:lnTo>
                  <a:lnTo>
                    <a:pt x="782042" y="174142"/>
                  </a:lnTo>
                  <a:lnTo>
                    <a:pt x="756107" y="137922"/>
                  </a:lnTo>
                  <a:lnTo>
                    <a:pt x="725944" y="112253"/>
                  </a:lnTo>
                  <a:lnTo>
                    <a:pt x="700143" y="96356"/>
                  </a:lnTo>
                  <a:lnTo>
                    <a:pt x="671742" y="81670"/>
                  </a:lnTo>
                  <a:lnTo>
                    <a:pt x="642187" y="69499"/>
                  </a:lnTo>
                  <a:lnTo>
                    <a:pt x="612117" y="60703"/>
                  </a:lnTo>
                  <a:lnTo>
                    <a:pt x="580973" y="54818"/>
                  </a:lnTo>
                  <a:lnTo>
                    <a:pt x="547376" y="52203"/>
                  </a:lnTo>
                  <a:lnTo>
                    <a:pt x="512688" y="53298"/>
                  </a:lnTo>
                  <a:lnTo>
                    <a:pt x="460046" y="577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1022"/>
            <p:cNvSpPr/>
            <p:nvPr>
              <p:custDataLst>
                <p:tags r:id="rId7"/>
              </p:custDataLst>
            </p:nvPr>
          </p:nvSpPr>
          <p:spPr>
            <a:xfrm>
              <a:off x="1447800" y="2316480"/>
              <a:ext cx="37796" cy="177709"/>
            </a:xfrm>
            <a:custGeom>
              <a:avLst/>
              <a:gdLst/>
              <a:ahLst/>
              <a:cxnLst/>
              <a:rect l="0" t="0" r="0" b="0"/>
              <a:pathLst>
                <a:path w="37796" h="177709">
                  <a:moveTo>
                    <a:pt x="0" y="0"/>
                  </a:moveTo>
                  <a:lnTo>
                    <a:pt x="0" y="0"/>
                  </a:lnTo>
                  <a:lnTo>
                    <a:pt x="16181" y="32361"/>
                  </a:lnTo>
                  <a:lnTo>
                    <a:pt x="26382" y="59538"/>
                  </a:lnTo>
                  <a:lnTo>
                    <a:pt x="32892" y="85728"/>
                  </a:lnTo>
                  <a:lnTo>
                    <a:pt x="36557" y="123426"/>
                  </a:lnTo>
                  <a:lnTo>
                    <a:pt x="37795" y="160160"/>
                  </a:lnTo>
                  <a:lnTo>
                    <a:pt x="37118" y="169396"/>
                  </a:lnTo>
                  <a:lnTo>
                    <a:pt x="33995" y="176323"/>
                  </a:lnTo>
                  <a:lnTo>
                    <a:pt x="32823" y="177662"/>
                  </a:lnTo>
                  <a:lnTo>
                    <a:pt x="32042" y="177708"/>
                  </a:lnTo>
                  <a:lnTo>
                    <a:pt x="30480" y="1752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1023"/>
            <p:cNvSpPr/>
            <p:nvPr>
              <p:custDataLst>
                <p:tags r:id="rId8"/>
              </p:custDataLst>
            </p:nvPr>
          </p:nvSpPr>
          <p:spPr>
            <a:xfrm>
              <a:off x="1249680" y="2385153"/>
              <a:ext cx="426721" cy="22424"/>
            </a:xfrm>
            <a:custGeom>
              <a:avLst/>
              <a:gdLst/>
              <a:ahLst/>
              <a:cxnLst/>
              <a:rect l="0" t="0" r="0" b="0"/>
              <a:pathLst>
                <a:path w="426721" h="22424">
                  <a:moveTo>
                    <a:pt x="0" y="7527"/>
                  </a:moveTo>
                  <a:lnTo>
                    <a:pt x="0" y="7527"/>
                  </a:lnTo>
                  <a:lnTo>
                    <a:pt x="24836" y="5269"/>
                  </a:lnTo>
                  <a:lnTo>
                    <a:pt x="61838" y="2290"/>
                  </a:lnTo>
                  <a:lnTo>
                    <a:pt x="92395" y="966"/>
                  </a:lnTo>
                  <a:lnTo>
                    <a:pt x="114090" y="613"/>
                  </a:lnTo>
                  <a:lnTo>
                    <a:pt x="140406" y="378"/>
                  </a:lnTo>
                  <a:lnTo>
                    <a:pt x="169804" y="221"/>
                  </a:lnTo>
                  <a:lnTo>
                    <a:pt x="192790" y="116"/>
                  </a:lnTo>
                  <a:lnTo>
                    <a:pt x="227360" y="0"/>
                  </a:lnTo>
                  <a:lnTo>
                    <a:pt x="256271" y="2206"/>
                  </a:lnTo>
                  <a:lnTo>
                    <a:pt x="294090" y="5950"/>
                  </a:lnTo>
                  <a:lnTo>
                    <a:pt x="324487" y="9318"/>
                  </a:lnTo>
                  <a:lnTo>
                    <a:pt x="361558" y="13995"/>
                  </a:lnTo>
                  <a:lnTo>
                    <a:pt x="394563" y="20157"/>
                  </a:lnTo>
                  <a:lnTo>
                    <a:pt x="419580" y="22423"/>
                  </a:lnTo>
                  <a:lnTo>
                    <a:pt x="421960" y="21691"/>
                  </a:lnTo>
                  <a:lnTo>
                    <a:pt x="423547" y="20357"/>
                  </a:lnTo>
                  <a:lnTo>
                    <a:pt x="426720" y="151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SMARTInkShape-Group218"/>
          <p:cNvGrpSpPr/>
          <p:nvPr/>
        </p:nvGrpSpPr>
        <p:grpSpPr>
          <a:xfrm>
            <a:off x="4229100" y="1691640"/>
            <a:ext cx="1356360" cy="481302"/>
            <a:chOff x="4229100" y="1691640"/>
            <a:chExt cx="1356360" cy="481302"/>
          </a:xfrm>
        </p:grpSpPr>
        <p:sp>
          <p:nvSpPr>
            <p:cNvPr id="75" name="SMARTInkShape-1024"/>
            <p:cNvSpPr/>
            <p:nvPr>
              <p:custDataLst>
                <p:tags r:id="rId2"/>
              </p:custDataLst>
            </p:nvPr>
          </p:nvSpPr>
          <p:spPr>
            <a:xfrm>
              <a:off x="5188614" y="1891892"/>
              <a:ext cx="396846" cy="247668"/>
            </a:xfrm>
            <a:custGeom>
              <a:avLst/>
              <a:gdLst/>
              <a:ahLst/>
              <a:cxnLst/>
              <a:rect l="0" t="0" r="0" b="0"/>
              <a:pathLst>
                <a:path w="396846" h="247668">
                  <a:moveTo>
                    <a:pt x="8227" y="74068"/>
                  </a:moveTo>
                  <a:lnTo>
                    <a:pt x="8227" y="74068"/>
                  </a:lnTo>
                  <a:lnTo>
                    <a:pt x="42093" y="71810"/>
                  </a:lnTo>
                  <a:lnTo>
                    <a:pt x="68903" y="70023"/>
                  </a:lnTo>
                  <a:lnTo>
                    <a:pt x="91011" y="68831"/>
                  </a:lnTo>
                  <a:lnTo>
                    <a:pt x="126864" y="67507"/>
                  </a:lnTo>
                  <a:lnTo>
                    <a:pt x="156910" y="64661"/>
                  </a:lnTo>
                  <a:lnTo>
                    <a:pt x="183527" y="61421"/>
                  </a:lnTo>
                  <a:lnTo>
                    <a:pt x="217553" y="58749"/>
                  </a:lnTo>
                  <a:lnTo>
                    <a:pt x="249083" y="52972"/>
                  </a:lnTo>
                  <a:lnTo>
                    <a:pt x="285563" y="43435"/>
                  </a:lnTo>
                  <a:lnTo>
                    <a:pt x="309576" y="33398"/>
                  </a:lnTo>
                  <a:lnTo>
                    <a:pt x="312419" y="29174"/>
                  </a:lnTo>
                  <a:lnTo>
                    <a:pt x="313321" y="17709"/>
                  </a:lnTo>
                  <a:lnTo>
                    <a:pt x="308142" y="12788"/>
                  </a:lnTo>
                  <a:lnTo>
                    <a:pt x="288842" y="5064"/>
                  </a:lnTo>
                  <a:lnTo>
                    <a:pt x="253462" y="0"/>
                  </a:lnTo>
                  <a:lnTo>
                    <a:pt x="226440" y="1073"/>
                  </a:lnTo>
                  <a:lnTo>
                    <a:pt x="198343" y="4373"/>
                  </a:lnTo>
                  <a:lnTo>
                    <a:pt x="171746" y="8661"/>
                  </a:lnTo>
                  <a:lnTo>
                    <a:pt x="141297" y="15647"/>
                  </a:lnTo>
                  <a:lnTo>
                    <a:pt x="109701" y="25243"/>
                  </a:lnTo>
                  <a:lnTo>
                    <a:pt x="81548" y="37975"/>
                  </a:lnTo>
                  <a:lnTo>
                    <a:pt x="54925" y="52100"/>
                  </a:lnTo>
                  <a:lnTo>
                    <a:pt x="22910" y="74332"/>
                  </a:lnTo>
                  <a:lnTo>
                    <a:pt x="4957" y="97006"/>
                  </a:lnTo>
                  <a:lnTo>
                    <a:pt x="967" y="104600"/>
                  </a:lnTo>
                  <a:lnTo>
                    <a:pt x="0" y="113050"/>
                  </a:lnTo>
                  <a:lnTo>
                    <a:pt x="3441" y="131469"/>
                  </a:lnTo>
                  <a:lnTo>
                    <a:pt x="14899" y="152788"/>
                  </a:lnTo>
                  <a:lnTo>
                    <a:pt x="33063" y="169830"/>
                  </a:lnTo>
                  <a:lnTo>
                    <a:pt x="62622" y="185603"/>
                  </a:lnTo>
                  <a:lnTo>
                    <a:pt x="92797" y="195888"/>
                  </a:lnTo>
                  <a:lnTo>
                    <a:pt x="127940" y="205257"/>
                  </a:lnTo>
                  <a:lnTo>
                    <a:pt x="163314" y="212243"/>
                  </a:lnTo>
                  <a:lnTo>
                    <a:pt x="198792" y="220428"/>
                  </a:lnTo>
                  <a:lnTo>
                    <a:pt x="234315" y="228864"/>
                  </a:lnTo>
                  <a:lnTo>
                    <a:pt x="269859" y="235435"/>
                  </a:lnTo>
                  <a:lnTo>
                    <a:pt x="303154" y="238920"/>
                  </a:lnTo>
                  <a:lnTo>
                    <a:pt x="333192" y="241315"/>
                  </a:lnTo>
                  <a:lnTo>
                    <a:pt x="367449" y="246578"/>
                  </a:lnTo>
                  <a:lnTo>
                    <a:pt x="387384" y="247667"/>
                  </a:lnTo>
                  <a:lnTo>
                    <a:pt x="396845" y="2417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1025"/>
            <p:cNvSpPr/>
            <p:nvPr>
              <p:custDataLst>
                <p:tags r:id="rId3"/>
              </p:custDataLst>
            </p:nvPr>
          </p:nvSpPr>
          <p:spPr>
            <a:xfrm>
              <a:off x="4853941" y="1801895"/>
              <a:ext cx="217791" cy="354091"/>
            </a:xfrm>
            <a:custGeom>
              <a:avLst/>
              <a:gdLst/>
              <a:ahLst/>
              <a:cxnLst/>
              <a:rect l="0" t="0" r="0" b="0"/>
              <a:pathLst>
                <a:path w="217791" h="354091">
                  <a:moveTo>
                    <a:pt x="175259" y="4045"/>
                  </a:moveTo>
                  <a:lnTo>
                    <a:pt x="175259" y="4045"/>
                  </a:lnTo>
                  <a:lnTo>
                    <a:pt x="146943" y="0"/>
                  </a:lnTo>
                  <a:lnTo>
                    <a:pt x="109108" y="1529"/>
                  </a:lnTo>
                  <a:lnTo>
                    <a:pt x="79176" y="11390"/>
                  </a:lnTo>
                  <a:lnTo>
                    <a:pt x="47154" y="35129"/>
                  </a:lnTo>
                  <a:lnTo>
                    <a:pt x="29964" y="52578"/>
                  </a:lnTo>
                  <a:lnTo>
                    <a:pt x="22347" y="66255"/>
                  </a:lnTo>
                  <a:lnTo>
                    <a:pt x="20656" y="80801"/>
                  </a:lnTo>
                  <a:lnTo>
                    <a:pt x="21391" y="88235"/>
                  </a:lnTo>
                  <a:lnTo>
                    <a:pt x="28980" y="103270"/>
                  </a:lnTo>
                  <a:lnTo>
                    <a:pt x="62610" y="141227"/>
                  </a:lnTo>
                  <a:lnTo>
                    <a:pt x="90988" y="164918"/>
                  </a:lnTo>
                  <a:lnTo>
                    <a:pt x="124984" y="193010"/>
                  </a:lnTo>
                  <a:lnTo>
                    <a:pt x="156034" y="222783"/>
                  </a:lnTo>
                  <a:lnTo>
                    <a:pt x="180851" y="252207"/>
                  </a:lnTo>
                  <a:lnTo>
                    <a:pt x="210218" y="289125"/>
                  </a:lnTo>
                  <a:lnTo>
                    <a:pt x="216196" y="304879"/>
                  </a:lnTo>
                  <a:lnTo>
                    <a:pt x="217790" y="313821"/>
                  </a:lnTo>
                  <a:lnTo>
                    <a:pt x="217160" y="320629"/>
                  </a:lnTo>
                  <a:lnTo>
                    <a:pt x="215046" y="326014"/>
                  </a:lnTo>
                  <a:lnTo>
                    <a:pt x="211944" y="330451"/>
                  </a:lnTo>
                  <a:lnTo>
                    <a:pt x="199466" y="337639"/>
                  </a:lnTo>
                  <a:lnTo>
                    <a:pt x="167906" y="349152"/>
                  </a:lnTo>
                  <a:lnTo>
                    <a:pt x="136768" y="352961"/>
                  </a:lnTo>
                  <a:lnTo>
                    <a:pt x="104776" y="354090"/>
                  </a:lnTo>
                  <a:lnTo>
                    <a:pt x="73848" y="350379"/>
                  </a:lnTo>
                  <a:lnTo>
                    <a:pt x="39987" y="340693"/>
                  </a:lnTo>
                  <a:lnTo>
                    <a:pt x="0" y="3088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1026"/>
            <p:cNvSpPr/>
            <p:nvPr>
              <p:custDataLst>
                <p:tags r:id="rId4"/>
              </p:custDataLst>
            </p:nvPr>
          </p:nvSpPr>
          <p:spPr>
            <a:xfrm>
              <a:off x="4397368" y="1856219"/>
              <a:ext cx="325314" cy="253940"/>
            </a:xfrm>
            <a:custGeom>
              <a:avLst/>
              <a:gdLst/>
              <a:ahLst/>
              <a:cxnLst/>
              <a:rect l="0" t="0" r="0" b="0"/>
              <a:pathLst>
                <a:path w="325314" h="253940">
                  <a:moveTo>
                    <a:pt x="106052" y="48781"/>
                  </a:moveTo>
                  <a:lnTo>
                    <a:pt x="106052" y="48781"/>
                  </a:lnTo>
                  <a:lnTo>
                    <a:pt x="69645" y="64962"/>
                  </a:lnTo>
                  <a:lnTo>
                    <a:pt x="38915" y="87160"/>
                  </a:lnTo>
                  <a:lnTo>
                    <a:pt x="14207" y="117416"/>
                  </a:lnTo>
                  <a:lnTo>
                    <a:pt x="4144" y="141084"/>
                  </a:lnTo>
                  <a:lnTo>
                    <a:pt x="315" y="176735"/>
                  </a:lnTo>
                  <a:lnTo>
                    <a:pt x="0" y="184884"/>
                  </a:lnTo>
                  <a:lnTo>
                    <a:pt x="4166" y="198453"/>
                  </a:lnTo>
                  <a:lnTo>
                    <a:pt x="12510" y="210129"/>
                  </a:lnTo>
                  <a:lnTo>
                    <a:pt x="45818" y="236581"/>
                  </a:lnTo>
                  <a:lnTo>
                    <a:pt x="72212" y="247889"/>
                  </a:lnTo>
                  <a:lnTo>
                    <a:pt x="105527" y="252556"/>
                  </a:lnTo>
                  <a:lnTo>
                    <a:pt x="138164" y="253939"/>
                  </a:lnTo>
                  <a:lnTo>
                    <a:pt x="173328" y="250303"/>
                  </a:lnTo>
                  <a:lnTo>
                    <a:pt x="210558" y="239819"/>
                  </a:lnTo>
                  <a:lnTo>
                    <a:pt x="244355" y="225988"/>
                  </a:lnTo>
                  <a:lnTo>
                    <a:pt x="275818" y="207120"/>
                  </a:lnTo>
                  <a:lnTo>
                    <a:pt x="298499" y="185443"/>
                  </a:lnTo>
                  <a:lnTo>
                    <a:pt x="311898" y="162933"/>
                  </a:lnTo>
                  <a:lnTo>
                    <a:pt x="323164" y="126488"/>
                  </a:lnTo>
                  <a:lnTo>
                    <a:pt x="325313" y="106742"/>
                  </a:lnTo>
                  <a:lnTo>
                    <a:pt x="321753" y="88935"/>
                  </a:lnTo>
                  <a:lnTo>
                    <a:pt x="313679" y="72554"/>
                  </a:lnTo>
                  <a:lnTo>
                    <a:pt x="294006" y="49898"/>
                  </a:lnTo>
                  <a:lnTo>
                    <a:pt x="257447" y="26643"/>
                  </a:lnTo>
                  <a:lnTo>
                    <a:pt x="225416" y="13153"/>
                  </a:lnTo>
                  <a:lnTo>
                    <a:pt x="189115" y="3793"/>
                  </a:lnTo>
                  <a:lnTo>
                    <a:pt x="164982" y="0"/>
                  </a:lnTo>
                  <a:lnTo>
                    <a:pt x="133202" y="1778"/>
                  </a:lnTo>
                  <a:lnTo>
                    <a:pt x="106476" y="4374"/>
                  </a:lnTo>
                  <a:lnTo>
                    <a:pt x="79179" y="15115"/>
                  </a:lnTo>
                  <a:lnTo>
                    <a:pt x="65604" y="24223"/>
                  </a:lnTo>
                  <a:lnTo>
                    <a:pt x="56185" y="36173"/>
                  </a:lnTo>
                  <a:lnTo>
                    <a:pt x="50022" y="49104"/>
                  </a:lnTo>
                  <a:lnTo>
                    <a:pt x="45091" y="716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1027"/>
            <p:cNvSpPr/>
            <p:nvPr>
              <p:custDataLst>
                <p:tags r:id="rId5"/>
              </p:custDataLst>
            </p:nvPr>
          </p:nvSpPr>
          <p:spPr>
            <a:xfrm>
              <a:off x="4229100" y="1691640"/>
              <a:ext cx="68581" cy="481302"/>
            </a:xfrm>
            <a:custGeom>
              <a:avLst/>
              <a:gdLst/>
              <a:ahLst/>
              <a:cxnLst/>
              <a:rect l="0" t="0" r="0" b="0"/>
              <a:pathLst>
                <a:path w="68581" h="481302">
                  <a:moveTo>
                    <a:pt x="0" y="0"/>
                  </a:moveTo>
                  <a:lnTo>
                    <a:pt x="0" y="0"/>
                  </a:lnTo>
                  <a:lnTo>
                    <a:pt x="12136" y="28316"/>
                  </a:lnTo>
                  <a:lnTo>
                    <a:pt x="19683" y="62106"/>
                  </a:lnTo>
                  <a:lnTo>
                    <a:pt x="21919" y="93567"/>
                  </a:lnTo>
                  <a:lnTo>
                    <a:pt x="22581" y="128383"/>
                  </a:lnTo>
                  <a:lnTo>
                    <a:pt x="22777" y="165510"/>
                  </a:lnTo>
                  <a:lnTo>
                    <a:pt x="26881" y="199276"/>
                  </a:lnTo>
                  <a:lnTo>
                    <a:pt x="29414" y="234775"/>
                  </a:lnTo>
                  <a:lnTo>
                    <a:pt x="30164" y="272104"/>
                  </a:lnTo>
                  <a:lnTo>
                    <a:pt x="26341" y="309976"/>
                  </a:lnTo>
                  <a:lnTo>
                    <a:pt x="23892" y="343963"/>
                  </a:lnTo>
                  <a:lnTo>
                    <a:pt x="27211" y="375482"/>
                  </a:lnTo>
                  <a:lnTo>
                    <a:pt x="29512" y="406270"/>
                  </a:lnTo>
                  <a:lnTo>
                    <a:pt x="31136" y="440084"/>
                  </a:lnTo>
                  <a:lnTo>
                    <a:pt x="37016" y="465273"/>
                  </a:lnTo>
                  <a:lnTo>
                    <a:pt x="45869" y="478407"/>
                  </a:lnTo>
                  <a:lnTo>
                    <a:pt x="50053" y="480651"/>
                  </a:lnTo>
                  <a:lnTo>
                    <a:pt x="54535" y="481301"/>
                  </a:lnTo>
                  <a:lnTo>
                    <a:pt x="68580" y="4800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SMARTInkShape-1028"/>
          <p:cNvSpPr/>
          <p:nvPr>
            <p:custDataLst>
              <p:tags r:id="rId1"/>
            </p:custDataLst>
          </p:nvPr>
        </p:nvSpPr>
        <p:spPr>
          <a:xfrm>
            <a:off x="1766632" y="221082"/>
            <a:ext cx="8716350" cy="1363879"/>
          </a:xfrm>
          <a:custGeom>
            <a:avLst/>
            <a:gdLst/>
            <a:ahLst/>
            <a:cxnLst/>
            <a:rect l="0" t="0" r="0" b="0"/>
            <a:pathLst>
              <a:path w="8716350" h="1363879">
                <a:moveTo>
                  <a:pt x="1685228" y="281838"/>
                </a:moveTo>
                <a:lnTo>
                  <a:pt x="1685228" y="281838"/>
                </a:lnTo>
                <a:lnTo>
                  <a:pt x="1658135" y="261518"/>
                </a:lnTo>
                <a:lnTo>
                  <a:pt x="1636686" y="245431"/>
                </a:lnTo>
                <a:lnTo>
                  <a:pt x="1609687" y="229627"/>
                </a:lnTo>
                <a:lnTo>
                  <a:pt x="1578987" y="214011"/>
                </a:lnTo>
                <a:lnTo>
                  <a:pt x="1545821" y="198520"/>
                </a:lnTo>
                <a:lnTo>
                  <a:pt x="1515243" y="187346"/>
                </a:lnTo>
                <a:lnTo>
                  <a:pt x="1486391" y="179050"/>
                </a:lnTo>
                <a:lnTo>
                  <a:pt x="1458690" y="172673"/>
                </a:lnTo>
                <a:lnTo>
                  <a:pt x="1430909" y="168421"/>
                </a:lnTo>
                <a:lnTo>
                  <a:pt x="1403075" y="165587"/>
                </a:lnTo>
                <a:lnTo>
                  <a:pt x="1375206" y="163697"/>
                </a:lnTo>
                <a:lnTo>
                  <a:pt x="1348160" y="162437"/>
                </a:lnTo>
                <a:lnTo>
                  <a:pt x="1321663" y="161598"/>
                </a:lnTo>
                <a:lnTo>
                  <a:pt x="1295531" y="161038"/>
                </a:lnTo>
                <a:lnTo>
                  <a:pt x="1267950" y="161511"/>
                </a:lnTo>
                <a:lnTo>
                  <a:pt x="1239403" y="162673"/>
                </a:lnTo>
                <a:lnTo>
                  <a:pt x="1210211" y="164295"/>
                </a:lnTo>
                <a:lnTo>
                  <a:pt x="1181437" y="166223"/>
                </a:lnTo>
                <a:lnTo>
                  <a:pt x="1152940" y="168354"/>
                </a:lnTo>
                <a:lnTo>
                  <a:pt x="1124630" y="170622"/>
                </a:lnTo>
                <a:lnTo>
                  <a:pt x="1095596" y="174674"/>
                </a:lnTo>
                <a:lnTo>
                  <a:pt x="1066080" y="179915"/>
                </a:lnTo>
                <a:lnTo>
                  <a:pt x="1036243" y="185950"/>
                </a:lnTo>
                <a:lnTo>
                  <a:pt x="1006191" y="192512"/>
                </a:lnTo>
                <a:lnTo>
                  <a:pt x="975997" y="199428"/>
                </a:lnTo>
                <a:lnTo>
                  <a:pt x="945707" y="206578"/>
                </a:lnTo>
                <a:lnTo>
                  <a:pt x="917048" y="213885"/>
                </a:lnTo>
                <a:lnTo>
                  <a:pt x="889474" y="221296"/>
                </a:lnTo>
                <a:lnTo>
                  <a:pt x="862626" y="228776"/>
                </a:lnTo>
                <a:lnTo>
                  <a:pt x="835413" y="236304"/>
                </a:lnTo>
                <a:lnTo>
                  <a:pt x="807958" y="243862"/>
                </a:lnTo>
                <a:lnTo>
                  <a:pt x="780341" y="251441"/>
                </a:lnTo>
                <a:lnTo>
                  <a:pt x="753464" y="259880"/>
                </a:lnTo>
                <a:lnTo>
                  <a:pt x="727078" y="268893"/>
                </a:lnTo>
                <a:lnTo>
                  <a:pt x="701021" y="278288"/>
                </a:lnTo>
                <a:lnTo>
                  <a:pt x="676030" y="287938"/>
                </a:lnTo>
                <a:lnTo>
                  <a:pt x="651750" y="297758"/>
                </a:lnTo>
                <a:lnTo>
                  <a:pt x="627943" y="307691"/>
                </a:lnTo>
                <a:lnTo>
                  <a:pt x="603604" y="317700"/>
                </a:lnTo>
                <a:lnTo>
                  <a:pt x="578912" y="327759"/>
                </a:lnTo>
                <a:lnTo>
                  <a:pt x="553984" y="337852"/>
                </a:lnTo>
                <a:lnTo>
                  <a:pt x="529746" y="348814"/>
                </a:lnTo>
                <a:lnTo>
                  <a:pt x="505966" y="360355"/>
                </a:lnTo>
                <a:lnTo>
                  <a:pt x="482494" y="372283"/>
                </a:lnTo>
                <a:lnTo>
                  <a:pt x="460072" y="385315"/>
                </a:lnTo>
                <a:lnTo>
                  <a:pt x="438350" y="399082"/>
                </a:lnTo>
                <a:lnTo>
                  <a:pt x="417097" y="413341"/>
                </a:lnTo>
                <a:lnTo>
                  <a:pt x="396154" y="427927"/>
                </a:lnTo>
                <a:lnTo>
                  <a:pt x="375419" y="442730"/>
                </a:lnTo>
                <a:lnTo>
                  <a:pt x="354822" y="457680"/>
                </a:lnTo>
                <a:lnTo>
                  <a:pt x="334317" y="472726"/>
                </a:lnTo>
                <a:lnTo>
                  <a:pt x="313874" y="487836"/>
                </a:lnTo>
                <a:lnTo>
                  <a:pt x="293472" y="502990"/>
                </a:lnTo>
                <a:lnTo>
                  <a:pt x="273944" y="518173"/>
                </a:lnTo>
                <a:lnTo>
                  <a:pt x="236442" y="548589"/>
                </a:lnTo>
                <a:lnTo>
                  <a:pt x="202277" y="581298"/>
                </a:lnTo>
                <a:lnTo>
                  <a:pt x="171005" y="614745"/>
                </a:lnTo>
                <a:lnTo>
                  <a:pt x="142996" y="646543"/>
                </a:lnTo>
                <a:lnTo>
                  <a:pt x="116436" y="679867"/>
                </a:lnTo>
                <a:lnTo>
                  <a:pt x="91367" y="713586"/>
                </a:lnTo>
                <a:lnTo>
                  <a:pt x="68936" y="745506"/>
                </a:lnTo>
                <a:lnTo>
                  <a:pt x="55674" y="775523"/>
                </a:lnTo>
                <a:lnTo>
                  <a:pt x="40905" y="815008"/>
                </a:lnTo>
                <a:lnTo>
                  <a:pt x="25133" y="860805"/>
                </a:lnTo>
                <a:lnTo>
                  <a:pt x="14618" y="895569"/>
                </a:lnTo>
                <a:lnTo>
                  <a:pt x="7608" y="922979"/>
                </a:lnTo>
                <a:lnTo>
                  <a:pt x="2935" y="945485"/>
                </a:lnTo>
                <a:lnTo>
                  <a:pt x="0" y="981781"/>
                </a:lnTo>
                <a:lnTo>
                  <a:pt x="1518" y="1011177"/>
                </a:lnTo>
                <a:lnTo>
                  <a:pt x="8826" y="1046767"/>
                </a:lnTo>
                <a:lnTo>
                  <a:pt x="26325" y="1078761"/>
                </a:lnTo>
                <a:lnTo>
                  <a:pt x="47597" y="1108842"/>
                </a:lnTo>
                <a:lnTo>
                  <a:pt x="82056" y="1144449"/>
                </a:lnTo>
                <a:lnTo>
                  <a:pt x="116885" y="1169322"/>
                </a:lnTo>
                <a:lnTo>
                  <a:pt x="142367" y="1182582"/>
                </a:lnTo>
                <a:lnTo>
                  <a:pt x="170625" y="1196942"/>
                </a:lnTo>
                <a:lnTo>
                  <a:pt x="200118" y="1209533"/>
                </a:lnTo>
                <a:lnTo>
                  <a:pt x="231006" y="1220774"/>
                </a:lnTo>
                <a:lnTo>
                  <a:pt x="264489" y="1231414"/>
                </a:lnTo>
                <a:lnTo>
                  <a:pt x="299126" y="1239530"/>
                </a:lnTo>
                <a:lnTo>
                  <a:pt x="335123" y="1246805"/>
                </a:lnTo>
                <a:lnTo>
                  <a:pt x="354205" y="1251116"/>
                </a:lnTo>
                <a:lnTo>
                  <a:pt x="373699" y="1255684"/>
                </a:lnTo>
                <a:lnTo>
                  <a:pt x="393469" y="1258728"/>
                </a:lnTo>
                <a:lnTo>
                  <a:pt x="413422" y="1260758"/>
                </a:lnTo>
                <a:lnTo>
                  <a:pt x="433497" y="1262111"/>
                </a:lnTo>
                <a:lnTo>
                  <a:pt x="454501" y="1263860"/>
                </a:lnTo>
                <a:lnTo>
                  <a:pt x="476123" y="1265873"/>
                </a:lnTo>
                <a:lnTo>
                  <a:pt x="498158" y="1268062"/>
                </a:lnTo>
                <a:lnTo>
                  <a:pt x="520468" y="1270367"/>
                </a:lnTo>
                <a:lnTo>
                  <a:pt x="542961" y="1272751"/>
                </a:lnTo>
                <a:lnTo>
                  <a:pt x="565577" y="1275186"/>
                </a:lnTo>
                <a:lnTo>
                  <a:pt x="588274" y="1276810"/>
                </a:lnTo>
                <a:lnTo>
                  <a:pt x="611025" y="1277893"/>
                </a:lnTo>
                <a:lnTo>
                  <a:pt x="633813" y="1278615"/>
                </a:lnTo>
                <a:lnTo>
                  <a:pt x="657471" y="1279942"/>
                </a:lnTo>
                <a:lnTo>
                  <a:pt x="681710" y="1281674"/>
                </a:lnTo>
                <a:lnTo>
                  <a:pt x="706336" y="1283675"/>
                </a:lnTo>
                <a:lnTo>
                  <a:pt x="732067" y="1284163"/>
                </a:lnTo>
                <a:lnTo>
                  <a:pt x="758534" y="1283641"/>
                </a:lnTo>
                <a:lnTo>
                  <a:pt x="785492" y="1282447"/>
                </a:lnTo>
                <a:lnTo>
                  <a:pt x="812777" y="1281651"/>
                </a:lnTo>
                <a:lnTo>
                  <a:pt x="840281" y="1281120"/>
                </a:lnTo>
                <a:lnTo>
                  <a:pt x="867930" y="1280766"/>
                </a:lnTo>
                <a:lnTo>
                  <a:pt x="895676" y="1280530"/>
                </a:lnTo>
                <a:lnTo>
                  <a:pt x="923487" y="1280373"/>
                </a:lnTo>
                <a:lnTo>
                  <a:pt x="951341" y="1280268"/>
                </a:lnTo>
                <a:lnTo>
                  <a:pt x="989383" y="1280198"/>
                </a:lnTo>
                <a:lnTo>
                  <a:pt x="1034218" y="1280151"/>
                </a:lnTo>
                <a:lnTo>
                  <a:pt x="1083582" y="1280120"/>
                </a:lnTo>
                <a:lnTo>
                  <a:pt x="1125804" y="1280099"/>
                </a:lnTo>
                <a:lnTo>
                  <a:pt x="1163265" y="1280086"/>
                </a:lnTo>
                <a:lnTo>
                  <a:pt x="1197553" y="1280076"/>
                </a:lnTo>
                <a:lnTo>
                  <a:pt x="1230571" y="1280070"/>
                </a:lnTo>
                <a:lnTo>
                  <a:pt x="1262743" y="1280066"/>
                </a:lnTo>
                <a:lnTo>
                  <a:pt x="1294352" y="1280063"/>
                </a:lnTo>
                <a:lnTo>
                  <a:pt x="1325583" y="1279215"/>
                </a:lnTo>
                <a:lnTo>
                  <a:pt x="1356565" y="1277803"/>
                </a:lnTo>
                <a:lnTo>
                  <a:pt x="1387380" y="1276015"/>
                </a:lnTo>
                <a:lnTo>
                  <a:pt x="1418929" y="1274822"/>
                </a:lnTo>
                <a:lnTo>
                  <a:pt x="1450969" y="1274028"/>
                </a:lnTo>
                <a:lnTo>
                  <a:pt x="1483335" y="1273498"/>
                </a:lnTo>
                <a:lnTo>
                  <a:pt x="1515919" y="1273145"/>
                </a:lnTo>
                <a:lnTo>
                  <a:pt x="1548649" y="1272909"/>
                </a:lnTo>
                <a:lnTo>
                  <a:pt x="1581475" y="1272752"/>
                </a:lnTo>
                <a:lnTo>
                  <a:pt x="1613519" y="1272647"/>
                </a:lnTo>
                <a:lnTo>
                  <a:pt x="1645042" y="1272578"/>
                </a:lnTo>
                <a:lnTo>
                  <a:pt x="1676218" y="1272531"/>
                </a:lnTo>
                <a:lnTo>
                  <a:pt x="1708007" y="1272500"/>
                </a:lnTo>
                <a:lnTo>
                  <a:pt x="1740208" y="1272479"/>
                </a:lnTo>
                <a:lnTo>
                  <a:pt x="1772681" y="1272465"/>
                </a:lnTo>
                <a:lnTo>
                  <a:pt x="1805336" y="1272456"/>
                </a:lnTo>
                <a:lnTo>
                  <a:pt x="1838113" y="1272450"/>
                </a:lnTo>
                <a:lnTo>
                  <a:pt x="1870972" y="1272446"/>
                </a:lnTo>
                <a:lnTo>
                  <a:pt x="1903037" y="1272443"/>
                </a:lnTo>
                <a:lnTo>
                  <a:pt x="1934574" y="1272442"/>
                </a:lnTo>
                <a:lnTo>
                  <a:pt x="1965759" y="1272440"/>
                </a:lnTo>
                <a:lnTo>
                  <a:pt x="1997555" y="1272440"/>
                </a:lnTo>
                <a:lnTo>
                  <a:pt x="2029760" y="1272439"/>
                </a:lnTo>
                <a:lnTo>
                  <a:pt x="2062236" y="1272439"/>
                </a:lnTo>
                <a:lnTo>
                  <a:pt x="2094047" y="1273285"/>
                </a:lnTo>
                <a:lnTo>
                  <a:pt x="2125414" y="1274696"/>
                </a:lnTo>
                <a:lnTo>
                  <a:pt x="2156485" y="1276483"/>
                </a:lnTo>
                <a:lnTo>
                  <a:pt x="2189053" y="1277675"/>
                </a:lnTo>
                <a:lnTo>
                  <a:pt x="2222618" y="1278469"/>
                </a:lnTo>
                <a:lnTo>
                  <a:pt x="2256848" y="1278999"/>
                </a:lnTo>
                <a:lnTo>
                  <a:pt x="2290675" y="1279352"/>
                </a:lnTo>
                <a:lnTo>
                  <a:pt x="2324233" y="1279587"/>
                </a:lnTo>
                <a:lnTo>
                  <a:pt x="2357611" y="1279744"/>
                </a:lnTo>
                <a:lnTo>
                  <a:pt x="2390870" y="1280695"/>
                </a:lnTo>
                <a:lnTo>
                  <a:pt x="2424050" y="1282176"/>
                </a:lnTo>
                <a:lnTo>
                  <a:pt x="2457176" y="1284010"/>
                </a:lnTo>
                <a:lnTo>
                  <a:pt x="2490266" y="1285233"/>
                </a:lnTo>
                <a:lnTo>
                  <a:pt x="2523334" y="1286048"/>
                </a:lnTo>
                <a:lnTo>
                  <a:pt x="2556385" y="1286591"/>
                </a:lnTo>
                <a:lnTo>
                  <a:pt x="2589426" y="1287800"/>
                </a:lnTo>
                <a:lnTo>
                  <a:pt x="2622460" y="1289453"/>
                </a:lnTo>
                <a:lnTo>
                  <a:pt x="2655489" y="1291401"/>
                </a:lnTo>
                <a:lnTo>
                  <a:pt x="2688516" y="1292700"/>
                </a:lnTo>
                <a:lnTo>
                  <a:pt x="2721539" y="1293566"/>
                </a:lnTo>
                <a:lnTo>
                  <a:pt x="2754562" y="1294144"/>
                </a:lnTo>
                <a:lnTo>
                  <a:pt x="2786738" y="1295375"/>
                </a:lnTo>
                <a:lnTo>
                  <a:pt x="2818347" y="1297043"/>
                </a:lnTo>
                <a:lnTo>
                  <a:pt x="2849581" y="1299001"/>
                </a:lnTo>
                <a:lnTo>
                  <a:pt x="2881410" y="1301153"/>
                </a:lnTo>
                <a:lnTo>
                  <a:pt x="2913636" y="1303435"/>
                </a:lnTo>
                <a:lnTo>
                  <a:pt x="2946126" y="1305802"/>
                </a:lnTo>
                <a:lnTo>
                  <a:pt x="2979640" y="1307381"/>
                </a:lnTo>
                <a:lnTo>
                  <a:pt x="3013836" y="1308433"/>
                </a:lnTo>
                <a:lnTo>
                  <a:pt x="3048487" y="1309135"/>
                </a:lnTo>
                <a:lnTo>
                  <a:pt x="3082594" y="1310449"/>
                </a:lnTo>
                <a:lnTo>
                  <a:pt x="3116339" y="1312172"/>
                </a:lnTo>
                <a:lnTo>
                  <a:pt x="3149842" y="1314167"/>
                </a:lnTo>
                <a:lnTo>
                  <a:pt x="3183184" y="1316344"/>
                </a:lnTo>
                <a:lnTo>
                  <a:pt x="3216418" y="1318642"/>
                </a:lnTo>
                <a:lnTo>
                  <a:pt x="3249582" y="1321021"/>
                </a:lnTo>
                <a:lnTo>
                  <a:pt x="3282697" y="1322606"/>
                </a:lnTo>
                <a:lnTo>
                  <a:pt x="3315780" y="1323664"/>
                </a:lnTo>
                <a:lnTo>
                  <a:pt x="3348843" y="1324369"/>
                </a:lnTo>
                <a:lnTo>
                  <a:pt x="3382738" y="1325685"/>
                </a:lnTo>
                <a:lnTo>
                  <a:pt x="3417188" y="1327409"/>
                </a:lnTo>
                <a:lnTo>
                  <a:pt x="3452008" y="1329406"/>
                </a:lnTo>
                <a:lnTo>
                  <a:pt x="3487075" y="1331583"/>
                </a:lnTo>
                <a:lnTo>
                  <a:pt x="3522306" y="1333881"/>
                </a:lnTo>
                <a:lnTo>
                  <a:pt x="3557647" y="1336260"/>
                </a:lnTo>
                <a:lnTo>
                  <a:pt x="3592214" y="1337846"/>
                </a:lnTo>
                <a:lnTo>
                  <a:pt x="3626265" y="1338903"/>
                </a:lnTo>
                <a:lnTo>
                  <a:pt x="3659973" y="1339608"/>
                </a:lnTo>
                <a:lnTo>
                  <a:pt x="3693451" y="1340925"/>
                </a:lnTo>
                <a:lnTo>
                  <a:pt x="3726776" y="1342649"/>
                </a:lnTo>
                <a:lnTo>
                  <a:pt x="3760000" y="1344646"/>
                </a:lnTo>
                <a:lnTo>
                  <a:pt x="3794002" y="1345976"/>
                </a:lnTo>
                <a:lnTo>
                  <a:pt x="3828525" y="1346864"/>
                </a:lnTo>
                <a:lnTo>
                  <a:pt x="3863393" y="1347455"/>
                </a:lnTo>
                <a:lnTo>
                  <a:pt x="3919658" y="1348696"/>
                </a:lnTo>
                <a:lnTo>
                  <a:pt x="3990188" y="1350370"/>
                </a:lnTo>
                <a:lnTo>
                  <a:pt x="4070228" y="1352333"/>
                </a:lnTo>
                <a:lnTo>
                  <a:pt x="4135441" y="1354488"/>
                </a:lnTo>
                <a:lnTo>
                  <a:pt x="4190771" y="1356771"/>
                </a:lnTo>
                <a:lnTo>
                  <a:pt x="4239510" y="1359140"/>
                </a:lnTo>
                <a:lnTo>
                  <a:pt x="4283856" y="1360720"/>
                </a:lnTo>
                <a:lnTo>
                  <a:pt x="4325274" y="1361772"/>
                </a:lnTo>
                <a:lnTo>
                  <a:pt x="4364738" y="1362474"/>
                </a:lnTo>
                <a:lnTo>
                  <a:pt x="4402055" y="1362942"/>
                </a:lnTo>
                <a:lnTo>
                  <a:pt x="4437939" y="1363254"/>
                </a:lnTo>
                <a:lnTo>
                  <a:pt x="4472869" y="1363462"/>
                </a:lnTo>
                <a:lnTo>
                  <a:pt x="4508856" y="1363601"/>
                </a:lnTo>
                <a:lnTo>
                  <a:pt x="4545547" y="1363693"/>
                </a:lnTo>
                <a:lnTo>
                  <a:pt x="4582706" y="1363755"/>
                </a:lnTo>
                <a:lnTo>
                  <a:pt x="4619333" y="1363796"/>
                </a:lnTo>
                <a:lnTo>
                  <a:pt x="4655605" y="1363823"/>
                </a:lnTo>
                <a:lnTo>
                  <a:pt x="4691639" y="1363841"/>
                </a:lnTo>
                <a:lnTo>
                  <a:pt x="4727516" y="1363854"/>
                </a:lnTo>
                <a:lnTo>
                  <a:pt x="4763286" y="1363862"/>
                </a:lnTo>
                <a:lnTo>
                  <a:pt x="4798987" y="1363867"/>
                </a:lnTo>
                <a:lnTo>
                  <a:pt x="4836333" y="1363871"/>
                </a:lnTo>
                <a:lnTo>
                  <a:pt x="4874778" y="1363873"/>
                </a:lnTo>
                <a:lnTo>
                  <a:pt x="4913955" y="1363875"/>
                </a:lnTo>
                <a:lnTo>
                  <a:pt x="4951926" y="1363876"/>
                </a:lnTo>
                <a:lnTo>
                  <a:pt x="4989094" y="1363877"/>
                </a:lnTo>
                <a:lnTo>
                  <a:pt x="5025725" y="1363877"/>
                </a:lnTo>
                <a:lnTo>
                  <a:pt x="5062846" y="1363877"/>
                </a:lnTo>
                <a:lnTo>
                  <a:pt x="5100293" y="1363877"/>
                </a:lnTo>
                <a:lnTo>
                  <a:pt x="5137957" y="1363878"/>
                </a:lnTo>
                <a:lnTo>
                  <a:pt x="5175768" y="1363031"/>
                </a:lnTo>
                <a:lnTo>
                  <a:pt x="5213675" y="1361620"/>
                </a:lnTo>
                <a:lnTo>
                  <a:pt x="5251646" y="1359833"/>
                </a:lnTo>
                <a:lnTo>
                  <a:pt x="5289660" y="1357794"/>
                </a:lnTo>
                <a:lnTo>
                  <a:pt x="5327703" y="1355589"/>
                </a:lnTo>
                <a:lnTo>
                  <a:pt x="5365764" y="1353272"/>
                </a:lnTo>
                <a:lnTo>
                  <a:pt x="5402992" y="1351727"/>
                </a:lnTo>
                <a:lnTo>
                  <a:pt x="5439665" y="1350698"/>
                </a:lnTo>
                <a:lnTo>
                  <a:pt x="5475966" y="1350011"/>
                </a:lnTo>
                <a:lnTo>
                  <a:pt x="5513714" y="1348707"/>
                </a:lnTo>
                <a:lnTo>
                  <a:pt x="5552424" y="1346991"/>
                </a:lnTo>
                <a:lnTo>
                  <a:pt x="5591779" y="1345000"/>
                </a:lnTo>
                <a:lnTo>
                  <a:pt x="5631562" y="1343672"/>
                </a:lnTo>
                <a:lnTo>
                  <a:pt x="5671631" y="1342788"/>
                </a:lnTo>
                <a:lnTo>
                  <a:pt x="5711889" y="1342198"/>
                </a:lnTo>
                <a:lnTo>
                  <a:pt x="5752276" y="1341804"/>
                </a:lnTo>
                <a:lnTo>
                  <a:pt x="5792746" y="1341542"/>
                </a:lnTo>
                <a:lnTo>
                  <a:pt x="5833273" y="1341368"/>
                </a:lnTo>
                <a:lnTo>
                  <a:pt x="5872991" y="1340404"/>
                </a:lnTo>
                <a:lnTo>
                  <a:pt x="5912170" y="1338916"/>
                </a:lnTo>
                <a:lnTo>
                  <a:pt x="5950989" y="1337076"/>
                </a:lnTo>
                <a:lnTo>
                  <a:pt x="5990415" y="1335004"/>
                </a:lnTo>
                <a:lnTo>
                  <a:pt x="6030246" y="1332775"/>
                </a:lnTo>
                <a:lnTo>
                  <a:pt x="6070346" y="1330443"/>
                </a:lnTo>
                <a:lnTo>
                  <a:pt x="6109780" y="1328888"/>
                </a:lnTo>
                <a:lnTo>
                  <a:pt x="6148769" y="1327851"/>
                </a:lnTo>
                <a:lnTo>
                  <a:pt x="6187462" y="1327160"/>
                </a:lnTo>
                <a:lnTo>
                  <a:pt x="6226804" y="1325853"/>
                </a:lnTo>
                <a:lnTo>
                  <a:pt x="6266578" y="1324134"/>
                </a:lnTo>
                <a:lnTo>
                  <a:pt x="6306642" y="1322142"/>
                </a:lnTo>
                <a:lnTo>
                  <a:pt x="6346050" y="1320814"/>
                </a:lnTo>
                <a:lnTo>
                  <a:pt x="6385023" y="1319929"/>
                </a:lnTo>
                <a:lnTo>
                  <a:pt x="6423705" y="1319338"/>
                </a:lnTo>
                <a:lnTo>
                  <a:pt x="6462192" y="1318098"/>
                </a:lnTo>
                <a:lnTo>
                  <a:pt x="6500551" y="1316425"/>
                </a:lnTo>
                <a:lnTo>
                  <a:pt x="6538823" y="1314463"/>
                </a:lnTo>
                <a:lnTo>
                  <a:pt x="6577885" y="1312308"/>
                </a:lnTo>
                <a:lnTo>
                  <a:pt x="6617473" y="1310025"/>
                </a:lnTo>
                <a:lnTo>
                  <a:pt x="6657411" y="1307656"/>
                </a:lnTo>
                <a:lnTo>
                  <a:pt x="6696737" y="1305230"/>
                </a:lnTo>
                <a:lnTo>
                  <a:pt x="6735654" y="1302766"/>
                </a:lnTo>
                <a:lnTo>
                  <a:pt x="6774298" y="1300277"/>
                </a:lnTo>
                <a:lnTo>
                  <a:pt x="6812761" y="1297770"/>
                </a:lnTo>
                <a:lnTo>
                  <a:pt x="6851104" y="1295253"/>
                </a:lnTo>
                <a:lnTo>
                  <a:pt x="6889365" y="1292728"/>
                </a:lnTo>
                <a:lnTo>
                  <a:pt x="6926727" y="1290198"/>
                </a:lnTo>
                <a:lnTo>
                  <a:pt x="6963487" y="1287665"/>
                </a:lnTo>
                <a:lnTo>
                  <a:pt x="6999847" y="1285129"/>
                </a:lnTo>
                <a:lnTo>
                  <a:pt x="7035941" y="1282592"/>
                </a:lnTo>
                <a:lnTo>
                  <a:pt x="7071858" y="1280054"/>
                </a:lnTo>
                <a:lnTo>
                  <a:pt x="7107654" y="1277515"/>
                </a:lnTo>
                <a:lnTo>
                  <a:pt x="7143372" y="1274976"/>
                </a:lnTo>
                <a:lnTo>
                  <a:pt x="7179037" y="1272437"/>
                </a:lnTo>
                <a:lnTo>
                  <a:pt x="7214668" y="1269897"/>
                </a:lnTo>
                <a:lnTo>
                  <a:pt x="7249428" y="1267357"/>
                </a:lnTo>
                <a:lnTo>
                  <a:pt x="7283607" y="1264818"/>
                </a:lnTo>
                <a:lnTo>
                  <a:pt x="7317400" y="1262278"/>
                </a:lnTo>
                <a:lnTo>
                  <a:pt x="7350936" y="1258891"/>
                </a:lnTo>
                <a:lnTo>
                  <a:pt x="7384300" y="1254940"/>
                </a:lnTo>
                <a:lnTo>
                  <a:pt x="7417549" y="1250613"/>
                </a:lnTo>
                <a:lnTo>
                  <a:pt x="7449875" y="1246881"/>
                </a:lnTo>
                <a:lnTo>
                  <a:pt x="7481587" y="1243547"/>
                </a:lnTo>
                <a:lnTo>
                  <a:pt x="7512888" y="1240477"/>
                </a:lnTo>
                <a:lnTo>
                  <a:pt x="7543914" y="1237584"/>
                </a:lnTo>
                <a:lnTo>
                  <a:pt x="7574758" y="1234809"/>
                </a:lnTo>
                <a:lnTo>
                  <a:pt x="7605481" y="1232112"/>
                </a:lnTo>
                <a:lnTo>
                  <a:pt x="7636971" y="1228621"/>
                </a:lnTo>
                <a:lnTo>
                  <a:pt x="7668971" y="1224600"/>
                </a:lnTo>
                <a:lnTo>
                  <a:pt x="7701309" y="1220226"/>
                </a:lnTo>
                <a:lnTo>
                  <a:pt x="7732183" y="1216463"/>
                </a:lnTo>
                <a:lnTo>
                  <a:pt x="7762077" y="1213108"/>
                </a:lnTo>
                <a:lnTo>
                  <a:pt x="7791322" y="1210025"/>
                </a:lnTo>
                <a:lnTo>
                  <a:pt x="7820977" y="1206276"/>
                </a:lnTo>
                <a:lnTo>
                  <a:pt x="7850908" y="1202083"/>
                </a:lnTo>
                <a:lnTo>
                  <a:pt x="7881021" y="1197595"/>
                </a:lnTo>
                <a:lnTo>
                  <a:pt x="7910411" y="1193756"/>
                </a:lnTo>
                <a:lnTo>
                  <a:pt x="7939316" y="1190350"/>
                </a:lnTo>
                <a:lnTo>
                  <a:pt x="7967900" y="1187232"/>
                </a:lnTo>
                <a:lnTo>
                  <a:pt x="7995423" y="1184308"/>
                </a:lnTo>
                <a:lnTo>
                  <a:pt x="8022238" y="1181511"/>
                </a:lnTo>
                <a:lnTo>
                  <a:pt x="8048581" y="1178800"/>
                </a:lnTo>
                <a:lnTo>
                  <a:pt x="8074610" y="1175299"/>
                </a:lnTo>
                <a:lnTo>
                  <a:pt x="8100429" y="1171272"/>
                </a:lnTo>
                <a:lnTo>
                  <a:pt x="8126108" y="1166894"/>
                </a:lnTo>
                <a:lnTo>
                  <a:pt x="8151695" y="1162282"/>
                </a:lnTo>
                <a:lnTo>
                  <a:pt x="8177219" y="1157514"/>
                </a:lnTo>
                <a:lnTo>
                  <a:pt x="8202703" y="1152642"/>
                </a:lnTo>
                <a:lnTo>
                  <a:pt x="8227311" y="1147701"/>
                </a:lnTo>
                <a:lnTo>
                  <a:pt x="8251336" y="1142713"/>
                </a:lnTo>
                <a:lnTo>
                  <a:pt x="8274973" y="1137695"/>
                </a:lnTo>
                <a:lnTo>
                  <a:pt x="8297505" y="1133502"/>
                </a:lnTo>
                <a:lnTo>
                  <a:pt x="8319299" y="1129861"/>
                </a:lnTo>
                <a:lnTo>
                  <a:pt x="8340602" y="1126587"/>
                </a:lnTo>
                <a:lnTo>
                  <a:pt x="8362424" y="1121864"/>
                </a:lnTo>
                <a:lnTo>
                  <a:pt x="8384591" y="1116175"/>
                </a:lnTo>
                <a:lnTo>
                  <a:pt x="8406990" y="1109843"/>
                </a:lnTo>
                <a:lnTo>
                  <a:pt x="8427850" y="1103928"/>
                </a:lnTo>
                <a:lnTo>
                  <a:pt x="8447682" y="1098291"/>
                </a:lnTo>
                <a:lnTo>
                  <a:pt x="8485523" y="1087513"/>
                </a:lnTo>
                <a:lnTo>
                  <a:pt x="8522096" y="1077078"/>
                </a:lnTo>
                <a:lnTo>
                  <a:pt x="8555849" y="1066796"/>
                </a:lnTo>
                <a:lnTo>
                  <a:pt x="8586938" y="1056581"/>
                </a:lnTo>
                <a:lnTo>
                  <a:pt x="8614867" y="1046397"/>
                </a:lnTo>
                <a:lnTo>
                  <a:pt x="8650344" y="1027098"/>
                </a:lnTo>
                <a:lnTo>
                  <a:pt x="8685743" y="1003059"/>
                </a:lnTo>
                <a:lnTo>
                  <a:pt x="8703517" y="982084"/>
                </a:lnTo>
                <a:lnTo>
                  <a:pt x="8713676" y="959783"/>
                </a:lnTo>
                <a:lnTo>
                  <a:pt x="8716349" y="944674"/>
                </a:lnTo>
                <a:lnTo>
                  <a:pt x="8711982" y="908194"/>
                </a:lnTo>
                <a:lnTo>
                  <a:pt x="8707694" y="888443"/>
                </a:lnTo>
                <a:lnTo>
                  <a:pt x="8692665" y="865735"/>
                </a:lnTo>
                <a:lnTo>
                  <a:pt x="8669100" y="834509"/>
                </a:lnTo>
                <a:lnTo>
                  <a:pt x="8639842" y="797605"/>
                </a:lnTo>
                <a:lnTo>
                  <a:pt x="8615258" y="768770"/>
                </a:lnTo>
                <a:lnTo>
                  <a:pt x="8593789" y="745312"/>
                </a:lnTo>
                <a:lnTo>
                  <a:pt x="8556387" y="707960"/>
                </a:lnTo>
                <a:lnTo>
                  <a:pt x="8522831" y="677248"/>
                </a:lnTo>
                <a:lnTo>
                  <a:pt x="8488723" y="649487"/>
                </a:lnTo>
                <a:lnTo>
                  <a:pt x="8453811" y="623884"/>
                </a:lnTo>
                <a:lnTo>
                  <a:pt x="8418539" y="601216"/>
                </a:lnTo>
                <a:lnTo>
                  <a:pt x="8383107" y="577595"/>
                </a:lnTo>
                <a:lnTo>
                  <a:pt x="8345908" y="552986"/>
                </a:lnTo>
                <a:lnTo>
                  <a:pt x="8325322" y="540496"/>
                </a:lnTo>
                <a:lnTo>
                  <a:pt x="8303978" y="527937"/>
                </a:lnTo>
                <a:lnTo>
                  <a:pt x="8282975" y="515331"/>
                </a:lnTo>
                <a:lnTo>
                  <a:pt x="8262200" y="502693"/>
                </a:lnTo>
                <a:lnTo>
                  <a:pt x="8241576" y="490035"/>
                </a:lnTo>
                <a:lnTo>
                  <a:pt x="8220206" y="478209"/>
                </a:lnTo>
                <a:lnTo>
                  <a:pt x="8198340" y="466939"/>
                </a:lnTo>
                <a:lnTo>
                  <a:pt x="8176143" y="456039"/>
                </a:lnTo>
                <a:lnTo>
                  <a:pt x="8152877" y="444538"/>
                </a:lnTo>
                <a:lnTo>
                  <a:pt x="8128901" y="432638"/>
                </a:lnTo>
                <a:lnTo>
                  <a:pt x="8104449" y="420471"/>
                </a:lnTo>
                <a:lnTo>
                  <a:pt x="8080528" y="408974"/>
                </a:lnTo>
                <a:lnTo>
                  <a:pt x="8056961" y="397922"/>
                </a:lnTo>
                <a:lnTo>
                  <a:pt x="8033629" y="387167"/>
                </a:lnTo>
                <a:lnTo>
                  <a:pt x="8009609" y="376611"/>
                </a:lnTo>
                <a:lnTo>
                  <a:pt x="7985129" y="366187"/>
                </a:lnTo>
                <a:lnTo>
                  <a:pt x="7960342" y="355850"/>
                </a:lnTo>
                <a:lnTo>
                  <a:pt x="7934504" y="345573"/>
                </a:lnTo>
                <a:lnTo>
                  <a:pt x="7907965" y="335335"/>
                </a:lnTo>
                <a:lnTo>
                  <a:pt x="7880959" y="325122"/>
                </a:lnTo>
                <a:lnTo>
                  <a:pt x="7853643" y="314928"/>
                </a:lnTo>
                <a:lnTo>
                  <a:pt x="7826118" y="304744"/>
                </a:lnTo>
                <a:lnTo>
                  <a:pt x="7798455" y="294569"/>
                </a:lnTo>
                <a:lnTo>
                  <a:pt x="7770699" y="285245"/>
                </a:lnTo>
                <a:lnTo>
                  <a:pt x="7742883" y="276490"/>
                </a:lnTo>
                <a:lnTo>
                  <a:pt x="7715025" y="268112"/>
                </a:lnTo>
                <a:lnTo>
                  <a:pt x="7687138" y="259988"/>
                </a:lnTo>
                <a:lnTo>
                  <a:pt x="7659236" y="252031"/>
                </a:lnTo>
                <a:lnTo>
                  <a:pt x="7631321" y="244187"/>
                </a:lnTo>
                <a:lnTo>
                  <a:pt x="7602548" y="236417"/>
                </a:lnTo>
                <a:lnTo>
                  <a:pt x="7573208" y="228697"/>
                </a:lnTo>
                <a:lnTo>
                  <a:pt x="7543489" y="221011"/>
                </a:lnTo>
                <a:lnTo>
                  <a:pt x="7512668" y="213347"/>
                </a:lnTo>
                <a:lnTo>
                  <a:pt x="7481116" y="205697"/>
                </a:lnTo>
                <a:lnTo>
                  <a:pt x="7449072" y="198057"/>
                </a:lnTo>
                <a:lnTo>
                  <a:pt x="7417551" y="190424"/>
                </a:lnTo>
                <a:lnTo>
                  <a:pt x="7386375" y="182796"/>
                </a:lnTo>
                <a:lnTo>
                  <a:pt x="7355434" y="175170"/>
                </a:lnTo>
                <a:lnTo>
                  <a:pt x="7322952" y="167546"/>
                </a:lnTo>
                <a:lnTo>
                  <a:pt x="7289445" y="159923"/>
                </a:lnTo>
                <a:lnTo>
                  <a:pt x="7255251" y="152301"/>
                </a:lnTo>
                <a:lnTo>
                  <a:pt x="7221450" y="145527"/>
                </a:lnTo>
                <a:lnTo>
                  <a:pt x="7187910" y="139317"/>
                </a:lnTo>
                <a:lnTo>
                  <a:pt x="7154542" y="133484"/>
                </a:lnTo>
                <a:lnTo>
                  <a:pt x="7120444" y="127902"/>
                </a:lnTo>
                <a:lnTo>
                  <a:pt x="7085859" y="122487"/>
                </a:lnTo>
                <a:lnTo>
                  <a:pt x="7050948" y="117184"/>
                </a:lnTo>
                <a:lnTo>
                  <a:pt x="7016668" y="111956"/>
                </a:lnTo>
                <a:lnTo>
                  <a:pt x="6982809" y="106776"/>
                </a:lnTo>
                <a:lnTo>
                  <a:pt x="6949229" y="101630"/>
                </a:lnTo>
                <a:lnTo>
                  <a:pt x="6914988" y="96506"/>
                </a:lnTo>
                <a:lnTo>
                  <a:pt x="6880308" y="91397"/>
                </a:lnTo>
                <a:lnTo>
                  <a:pt x="6845335" y="86297"/>
                </a:lnTo>
                <a:lnTo>
                  <a:pt x="6810166" y="82051"/>
                </a:lnTo>
                <a:lnTo>
                  <a:pt x="6774866" y="78373"/>
                </a:lnTo>
                <a:lnTo>
                  <a:pt x="6739481" y="75075"/>
                </a:lnTo>
                <a:lnTo>
                  <a:pt x="6704036" y="72029"/>
                </a:lnTo>
                <a:lnTo>
                  <a:pt x="6668554" y="69152"/>
                </a:lnTo>
                <a:lnTo>
                  <a:pt x="6633045" y="66387"/>
                </a:lnTo>
                <a:lnTo>
                  <a:pt x="6597519" y="62851"/>
                </a:lnTo>
                <a:lnTo>
                  <a:pt x="6561981" y="58800"/>
                </a:lnTo>
                <a:lnTo>
                  <a:pt x="6526437" y="54406"/>
                </a:lnTo>
                <a:lnTo>
                  <a:pt x="6490887" y="50630"/>
                </a:lnTo>
                <a:lnTo>
                  <a:pt x="6455334" y="47266"/>
                </a:lnTo>
                <a:lnTo>
                  <a:pt x="6419779" y="44177"/>
                </a:lnTo>
                <a:lnTo>
                  <a:pt x="6384222" y="41270"/>
                </a:lnTo>
                <a:lnTo>
                  <a:pt x="6348664" y="38486"/>
                </a:lnTo>
                <a:lnTo>
                  <a:pt x="6313106" y="35784"/>
                </a:lnTo>
                <a:lnTo>
                  <a:pt x="6277547" y="33135"/>
                </a:lnTo>
                <a:lnTo>
                  <a:pt x="6241987" y="30523"/>
                </a:lnTo>
                <a:lnTo>
                  <a:pt x="6206427" y="27934"/>
                </a:lnTo>
                <a:lnTo>
                  <a:pt x="6170868" y="25362"/>
                </a:lnTo>
                <a:lnTo>
                  <a:pt x="6135308" y="22801"/>
                </a:lnTo>
                <a:lnTo>
                  <a:pt x="6099748" y="20247"/>
                </a:lnTo>
                <a:lnTo>
                  <a:pt x="6064188" y="18544"/>
                </a:lnTo>
                <a:lnTo>
                  <a:pt x="6028628" y="17409"/>
                </a:lnTo>
                <a:lnTo>
                  <a:pt x="5993067" y="16652"/>
                </a:lnTo>
                <a:lnTo>
                  <a:pt x="5958355" y="15300"/>
                </a:lnTo>
                <a:lnTo>
                  <a:pt x="5924206" y="13553"/>
                </a:lnTo>
                <a:lnTo>
                  <a:pt x="5890433" y="11541"/>
                </a:lnTo>
                <a:lnTo>
                  <a:pt x="5856066" y="10200"/>
                </a:lnTo>
                <a:lnTo>
                  <a:pt x="5821299" y="9306"/>
                </a:lnTo>
                <a:lnTo>
                  <a:pt x="5786269" y="8710"/>
                </a:lnTo>
                <a:lnTo>
                  <a:pt x="5751063" y="7466"/>
                </a:lnTo>
                <a:lnTo>
                  <a:pt x="5715738" y="5790"/>
                </a:lnTo>
                <a:lnTo>
                  <a:pt x="5680334" y="3826"/>
                </a:lnTo>
                <a:lnTo>
                  <a:pt x="5644879" y="2517"/>
                </a:lnTo>
                <a:lnTo>
                  <a:pt x="5609388" y="1644"/>
                </a:lnTo>
                <a:lnTo>
                  <a:pt x="5573875" y="1062"/>
                </a:lnTo>
                <a:lnTo>
                  <a:pt x="5538346" y="674"/>
                </a:lnTo>
                <a:lnTo>
                  <a:pt x="5502807" y="415"/>
                </a:lnTo>
                <a:lnTo>
                  <a:pt x="5467261" y="243"/>
                </a:lnTo>
                <a:lnTo>
                  <a:pt x="5431709" y="128"/>
                </a:lnTo>
                <a:lnTo>
                  <a:pt x="5396155" y="51"/>
                </a:lnTo>
                <a:lnTo>
                  <a:pt x="5360600" y="0"/>
                </a:lnTo>
                <a:lnTo>
                  <a:pt x="5325042" y="813"/>
                </a:lnTo>
                <a:lnTo>
                  <a:pt x="5289484" y="2201"/>
                </a:lnTo>
                <a:lnTo>
                  <a:pt x="5253925" y="3973"/>
                </a:lnTo>
                <a:lnTo>
                  <a:pt x="5219213" y="5155"/>
                </a:lnTo>
                <a:lnTo>
                  <a:pt x="5185065" y="5943"/>
                </a:lnTo>
                <a:lnTo>
                  <a:pt x="5151292" y="6468"/>
                </a:lnTo>
                <a:lnTo>
                  <a:pt x="5116924" y="6818"/>
                </a:lnTo>
                <a:lnTo>
                  <a:pt x="5082158" y="7051"/>
                </a:lnTo>
                <a:lnTo>
                  <a:pt x="5047128" y="7207"/>
                </a:lnTo>
                <a:lnTo>
                  <a:pt x="5012768" y="7311"/>
                </a:lnTo>
                <a:lnTo>
                  <a:pt x="4978855" y="7380"/>
                </a:lnTo>
                <a:lnTo>
                  <a:pt x="4945239" y="7426"/>
                </a:lnTo>
                <a:lnTo>
                  <a:pt x="4910975" y="7457"/>
                </a:lnTo>
                <a:lnTo>
                  <a:pt x="4876280" y="7477"/>
                </a:lnTo>
                <a:lnTo>
                  <a:pt x="4841296" y="7491"/>
                </a:lnTo>
                <a:lnTo>
                  <a:pt x="4806967" y="8346"/>
                </a:lnTo>
                <a:lnTo>
                  <a:pt x="4773074" y="9764"/>
                </a:lnTo>
                <a:lnTo>
                  <a:pt x="4739472" y="11555"/>
                </a:lnTo>
                <a:lnTo>
                  <a:pt x="4706064" y="13596"/>
                </a:lnTo>
                <a:lnTo>
                  <a:pt x="4672785" y="15803"/>
                </a:lnTo>
                <a:lnTo>
                  <a:pt x="4639593" y="18122"/>
                </a:lnTo>
                <a:lnTo>
                  <a:pt x="4605612" y="19667"/>
                </a:lnTo>
                <a:lnTo>
                  <a:pt x="4571104" y="20697"/>
                </a:lnTo>
                <a:lnTo>
                  <a:pt x="4536245" y="21384"/>
                </a:lnTo>
                <a:lnTo>
                  <a:pt x="4502000" y="22689"/>
                </a:lnTo>
                <a:lnTo>
                  <a:pt x="4468163" y="24405"/>
                </a:lnTo>
                <a:lnTo>
                  <a:pt x="4434598" y="26396"/>
                </a:lnTo>
                <a:lnTo>
                  <a:pt x="4400367" y="28570"/>
                </a:lnTo>
                <a:lnTo>
                  <a:pt x="4365695" y="30866"/>
                </a:lnTo>
                <a:lnTo>
                  <a:pt x="4330726" y="33243"/>
                </a:lnTo>
                <a:lnTo>
                  <a:pt x="4296406" y="36522"/>
                </a:lnTo>
                <a:lnTo>
                  <a:pt x="4262521" y="40400"/>
                </a:lnTo>
                <a:lnTo>
                  <a:pt x="4228923" y="44680"/>
                </a:lnTo>
                <a:lnTo>
                  <a:pt x="4195518" y="47532"/>
                </a:lnTo>
                <a:lnTo>
                  <a:pt x="4162242" y="49434"/>
                </a:lnTo>
                <a:lnTo>
                  <a:pt x="4129050" y="50702"/>
                </a:lnTo>
                <a:lnTo>
                  <a:pt x="4096762" y="53241"/>
                </a:lnTo>
                <a:lnTo>
                  <a:pt x="4065078" y="56627"/>
                </a:lnTo>
                <a:lnTo>
                  <a:pt x="4033794" y="60577"/>
                </a:lnTo>
                <a:lnTo>
                  <a:pt x="4001932" y="64904"/>
                </a:lnTo>
                <a:lnTo>
                  <a:pt x="3969684" y="69482"/>
                </a:lnTo>
                <a:lnTo>
                  <a:pt x="3937178" y="74227"/>
                </a:lnTo>
                <a:lnTo>
                  <a:pt x="3873175" y="84164"/>
                </a:lnTo>
                <a:lnTo>
                  <a:pt x="3788173" y="97562"/>
                </a:lnTo>
                <a:lnTo>
                  <a:pt x="3689171" y="113267"/>
                </a:lnTo>
                <a:lnTo>
                  <a:pt x="3613010" y="125431"/>
                </a:lnTo>
                <a:lnTo>
                  <a:pt x="3552076" y="135233"/>
                </a:lnTo>
                <a:lnTo>
                  <a:pt x="3501293" y="143462"/>
                </a:lnTo>
                <a:lnTo>
                  <a:pt x="3458125" y="151487"/>
                </a:lnTo>
                <a:lnTo>
                  <a:pt x="3420032" y="159377"/>
                </a:lnTo>
                <a:lnTo>
                  <a:pt x="3385324" y="167178"/>
                </a:lnTo>
                <a:lnTo>
                  <a:pt x="3352025" y="174918"/>
                </a:lnTo>
                <a:lnTo>
                  <a:pt x="3319666" y="182618"/>
                </a:lnTo>
                <a:lnTo>
                  <a:pt x="3287934" y="190291"/>
                </a:lnTo>
                <a:lnTo>
                  <a:pt x="3256618" y="197100"/>
                </a:lnTo>
                <a:lnTo>
                  <a:pt x="3225581" y="203333"/>
                </a:lnTo>
                <a:lnTo>
                  <a:pt x="3194730" y="209181"/>
                </a:lnTo>
                <a:lnTo>
                  <a:pt x="3165696" y="215620"/>
                </a:lnTo>
                <a:lnTo>
                  <a:pt x="3137873" y="222453"/>
                </a:lnTo>
                <a:lnTo>
                  <a:pt x="3110858" y="229548"/>
                </a:lnTo>
                <a:lnTo>
                  <a:pt x="3083535" y="236818"/>
                </a:lnTo>
                <a:lnTo>
                  <a:pt x="3056005" y="244205"/>
                </a:lnTo>
                <a:lnTo>
                  <a:pt x="3028340" y="251669"/>
                </a:lnTo>
                <a:lnTo>
                  <a:pt x="3001429" y="259185"/>
                </a:lnTo>
                <a:lnTo>
                  <a:pt x="2975022" y="266736"/>
                </a:lnTo>
                <a:lnTo>
                  <a:pt x="2948951" y="274310"/>
                </a:lnTo>
                <a:lnTo>
                  <a:pt x="2923103" y="281899"/>
                </a:lnTo>
                <a:lnTo>
                  <a:pt x="2897405" y="289499"/>
                </a:lnTo>
                <a:lnTo>
                  <a:pt x="2871806" y="297105"/>
                </a:lnTo>
                <a:lnTo>
                  <a:pt x="2846274" y="303869"/>
                </a:lnTo>
                <a:lnTo>
                  <a:pt x="2820785" y="310072"/>
                </a:lnTo>
                <a:lnTo>
                  <a:pt x="2795326" y="315901"/>
                </a:lnTo>
                <a:lnTo>
                  <a:pt x="2770733" y="323173"/>
                </a:lnTo>
                <a:lnTo>
                  <a:pt x="2746718" y="331408"/>
                </a:lnTo>
                <a:lnTo>
                  <a:pt x="2723088" y="340285"/>
                </a:lnTo>
                <a:lnTo>
                  <a:pt x="2699715" y="347896"/>
                </a:lnTo>
                <a:lnTo>
                  <a:pt x="2676512" y="354663"/>
                </a:lnTo>
                <a:lnTo>
                  <a:pt x="2653424" y="360868"/>
                </a:lnTo>
                <a:lnTo>
                  <a:pt x="2631259" y="367545"/>
                </a:lnTo>
                <a:lnTo>
                  <a:pt x="2609709" y="374536"/>
                </a:lnTo>
                <a:lnTo>
                  <a:pt x="2588568" y="381737"/>
                </a:lnTo>
                <a:lnTo>
                  <a:pt x="2566855" y="389077"/>
                </a:lnTo>
                <a:lnTo>
                  <a:pt x="2544759" y="396511"/>
                </a:lnTo>
                <a:lnTo>
                  <a:pt x="2522409" y="404006"/>
                </a:lnTo>
                <a:lnTo>
                  <a:pt x="2500735" y="410697"/>
                </a:lnTo>
                <a:lnTo>
                  <a:pt x="2479513" y="416851"/>
                </a:lnTo>
                <a:lnTo>
                  <a:pt x="2458591" y="422646"/>
                </a:lnTo>
                <a:lnTo>
                  <a:pt x="2437870" y="429050"/>
                </a:lnTo>
                <a:lnTo>
                  <a:pt x="2417283" y="435859"/>
                </a:lnTo>
                <a:lnTo>
                  <a:pt x="2396784" y="442939"/>
                </a:lnTo>
                <a:lnTo>
                  <a:pt x="2377192" y="449352"/>
                </a:lnTo>
                <a:lnTo>
                  <a:pt x="2339619" y="460993"/>
                </a:lnTo>
                <a:lnTo>
                  <a:pt x="2307679" y="474069"/>
                </a:lnTo>
                <a:lnTo>
                  <a:pt x="2279373" y="486654"/>
                </a:lnTo>
                <a:lnTo>
                  <a:pt x="2241330" y="499346"/>
                </a:lnTo>
                <a:lnTo>
                  <a:pt x="2207119" y="516118"/>
                </a:lnTo>
                <a:lnTo>
                  <a:pt x="2186996" y="529619"/>
                </a:lnTo>
                <a:lnTo>
                  <a:pt x="2171720" y="545190"/>
                </a:lnTo>
                <a:lnTo>
                  <a:pt x="2168146" y="552130"/>
                </a:lnTo>
                <a:lnTo>
                  <a:pt x="2165288" y="56377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78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123093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Polyatomic 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692" y="1600200"/>
            <a:ext cx="11482754" cy="4870938"/>
          </a:xfrm>
        </p:spPr>
        <p:txBody>
          <a:bodyPr>
            <a:normAutofit/>
          </a:bodyPr>
          <a:lstStyle/>
          <a:p>
            <a:r>
              <a:rPr lang="en-US" dirty="0" smtClean="0"/>
              <a:t>In a non-binary ionic compound (a ternary ionic compound), one or both of the ions are polyatomic ions.</a:t>
            </a:r>
          </a:p>
          <a:p>
            <a:r>
              <a:rPr lang="en-US" dirty="0" smtClean="0"/>
              <a:t>A polyatomic ion is a group of bonded atoms with an overall charge.</a:t>
            </a:r>
          </a:p>
          <a:p>
            <a:endParaRPr lang="en-US" dirty="0"/>
          </a:p>
          <a:p>
            <a:r>
              <a:rPr lang="en-US" dirty="0" smtClean="0"/>
              <a:t>How are polyatomic ions different from compounds?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Where can you find a list of selected polyatomic ions? _____________</a:t>
            </a:r>
          </a:p>
          <a:p>
            <a:endParaRPr lang="en-US" dirty="0"/>
          </a:p>
        </p:txBody>
      </p:sp>
      <p:grpSp>
        <p:nvGrpSpPr>
          <p:cNvPr id="85" name="SMARTInkShape-Group220"/>
          <p:cNvGrpSpPr/>
          <p:nvPr/>
        </p:nvGrpSpPr>
        <p:grpSpPr>
          <a:xfrm>
            <a:off x="8290560" y="5128259"/>
            <a:ext cx="2308860" cy="655165"/>
            <a:chOff x="8290560" y="5128259"/>
            <a:chExt cx="2308860" cy="655165"/>
          </a:xfrm>
        </p:grpSpPr>
        <p:sp>
          <p:nvSpPr>
            <p:cNvPr id="76" name="SMARTInkShape-1029"/>
            <p:cNvSpPr/>
            <p:nvPr>
              <p:custDataLst>
                <p:tags r:id="rId55"/>
              </p:custDataLst>
            </p:nvPr>
          </p:nvSpPr>
          <p:spPr>
            <a:xfrm>
              <a:off x="8290560" y="5181600"/>
              <a:ext cx="807722" cy="37630"/>
            </a:xfrm>
            <a:custGeom>
              <a:avLst/>
              <a:gdLst/>
              <a:ahLst/>
              <a:cxnLst/>
              <a:rect l="0" t="0" r="0" b="0"/>
              <a:pathLst>
                <a:path w="807722" h="37630">
                  <a:moveTo>
                    <a:pt x="0" y="7620"/>
                  </a:moveTo>
                  <a:lnTo>
                    <a:pt x="0" y="7620"/>
                  </a:lnTo>
                  <a:lnTo>
                    <a:pt x="31608" y="14393"/>
                  </a:lnTo>
                  <a:lnTo>
                    <a:pt x="56633" y="19756"/>
                  </a:lnTo>
                  <a:lnTo>
                    <a:pt x="78394" y="24177"/>
                  </a:lnTo>
                  <a:lnTo>
                    <a:pt x="116122" y="31347"/>
                  </a:lnTo>
                  <a:lnTo>
                    <a:pt x="152081" y="32841"/>
                  </a:lnTo>
                  <a:lnTo>
                    <a:pt x="186972" y="31529"/>
                  </a:lnTo>
                  <a:lnTo>
                    <a:pt x="219413" y="30947"/>
                  </a:lnTo>
                  <a:lnTo>
                    <a:pt x="248506" y="30687"/>
                  </a:lnTo>
                  <a:lnTo>
                    <a:pt x="277241" y="30573"/>
                  </a:lnTo>
                  <a:lnTo>
                    <a:pt x="309767" y="30521"/>
                  </a:lnTo>
                  <a:lnTo>
                    <a:pt x="343979" y="30499"/>
                  </a:lnTo>
                  <a:lnTo>
                    <a:pt x="379786" y="30488"/>
                  </a:lnTo>
                  <a:lnTo>
                    <a:pt x="398817" y="30485"/>
                  </a:lnTo>
                  <a:lnTo>
                    <a:pt x="418278" y="30483"/>
                  </a:lnTo>
                  <a:lnTo>
                    <a:pt x="455706" y="32739"/>
                  </a:lnTo>
                  <a:lnTo>
                    <a:pt x="492095" y="35718"/>
                  </a:lnTo>
                  <a:lnTo>
                    <a:pt x="528024" y="37041"/>
                  </a:lnTo>
                  <a:lnTo>
                    <a:pt x="563749" y="37629"/>
                  </a:lnTo>
                  <a:lnTo>
                    <a:pt x="598535" y="37044"/>
                  </a:lnTo>
                  <a:lnTo>
                    <a:pt x="630930" y="33962"/>
                  </a:lnTo>
                  <a:lnTo>
                    <a:pt x="662259" y="32027"/>
                  </a:lnTo>
                  <a:lnTo>
                    <a:pt x="691424" y="31168"/>
                  </a:lnTo>
                  <a:lnTo>
                    <a:pt x="726883" y="29837"/>
                  </a:lnTo>
                  <a:lnTo>
                    <a:pt x="757992" y="24456"/>
                  </a:lnTo>
                  <a:lnTo>
                    <a:pt x="782825" y="16654"/>
                  </a:lnTo>
                  <a:lnTo>
                    <a:pt x="80772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1030"/>
            <p:cNvSpPr/>
            <p:nvPr>
              <p:custDataLst>
                <p:tags r:id="rId56"/>
              </p:custDataLst>
            </p:nvPr>
          </p:nvSpPr>
          <p:spPr>
            <a:xfrm>
              <a:off x="8789791" y="5334000"/>
              <a:ext cx="26549" cy="411481"/>
            </a:xfrm>
            <a:custGeom>
              <a:avLst/>
              <a:gdLst/>
              <a:ahLst/>
              <a:cxnLst/>
              <a:rect l="0" t="0" r="0" b="0"/>
              <a:pathLst>
                <a:path w="26549" h="411481">
                  <a:moveTo>
                    <a:pt x="3690" y="0"/>
                  </a:moveTo>
                  <a:lnTo>
                    <a:pt x="3690" y="0"/>
                  </a:lnTo>
                  <a:lnTo>
                    <a:pt x="3690" y="27093"/>
                  </a:lnTo>
                  <a:lnTo>
                    <a:pt x="3690" y="48542"/>
                  </a:lnTo>
                  <a:lnTo>
                    <a:pt x="4535" y="73001"/>
                  </a:lnTo>
                  <a:lnTo>
                    <a:pt x="5948" y="99467"/>
                  </a:lnTo>
                  <a:lnTo>
                    <a:pt x="7734" y="127272"/>
                  </a:lnTo>
                  <a:lnTo>
                    <a:pt x="8925" y="150041"/>
                  </a:lnTo>
                  <a:lnTo>
                    <a:pt x="10251" y="186629"/>
                  </a:lnTo>
                  <a:lnTo>
                    <a:pt x="10838" y="214744"/>
                  </a:lnTo>
                  <a:lnTo>
                    <a:pt x="11170" y="251870"/>
                  </a:lnTo>
                  <a:lnTo>
                    <a:pt x="9011" y="289681"/>
                  </a:lnTo>
                  <a:lnTo>
                    <a:pt x="3009" y="325439"/>
                  </a:lnTo>
                  <a:lnTo>
                    <a:pt x="0" y="346993"/>
                  </a:lnTo>
                  <a:lnTo>
                    <a:pt x="4966" y="383910"/>
                  </a:lnTo>
                  <a:lnTo>
                    <a:pt x="10183" y="395841"/>
                  </a:lnTo>
                  <a:lnTo>
                    <a:pt x="26548" y="411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1031"/>
            <p:cNvSpPr/>
            <p:nvPr>
              <p:custDataLst>
                <p:tags r:id="rId57"/>
              </p:custDataLst>
            </p:nvPr>
          </p:nvSpPr>
          <p:spPr>
            <a:xfrm>
              <a:off x="8973617" y="5503758"/>
              <a:ext cx="330403" cy="243655"/>
            </a:xfrm>
            <a:custGeom>
              <a:avLst/>
              <a:gdLst/>
              <a:ahLst/>
              <a:cxnLst/>
              <a:rect l="0" t="0" r="0" b="0"/>
              <a:pathLst>
                <a:path w="330403" h="243655">
                  <a:moveTo>
                    <a:pt x="155144" y="13122"/>
                  </a:moveTo>
                  <a:lnTo>
                    <a:pt x="155144" y="13122"/>
                  </a:lnTo>
                  <a:lnTo>
                    <a:pt x="126826" y="5031"/>
                  </a:lnTo>
                  <a:lnTo>
                    <a:pt x="93036" y="0"/>
                  </a:lnTo>
                  <a:lnTo>
                    <a:pt x="74200" y="3340"/>
                  </a:lnTo>
                  <a:lnTo>
                    <a:pt x="58208" y="11314"/>
                  </a:lnTo>
                  <a:lnTo>
                    <a:pt x="24711" y="44367"/>
                  </a:lnTo>
                  <a:lnTo>
                    <a:pt x="10569" y="70734"/>
                  </a:lnTo>
                  <a:lnTo>
                    <a:pt x="3964" y="105896"/>
                  </a:lnTo>
                  <a:lnTo>
                    <a:pt x="1017" y="128312"/>
                  </a:lnTo>
                  <a:lnTo>
                    <a:pt x="0" y="157732"/>
                  </a:lnTo>
                  <a:lnTo>
                    <a:pt x="3218" y="177300"/>
                  </a:lnTo>
                  <a:lnTo>
                    <a:pt x="10293" y="194463"/>
                  </a:lnTo>
                  <a:lnTo>
                    <a:pt x="19081" y="206042"/>
                  </a:lnTo>
                  <a:lnTo>
                    <a:pt x="38519" y="220375"/>
                  </a:lnTo>
                  <a:lnTo>
                    <a:pt x="53606" y="224673"/>
                  </a:lnTo>
                  <a:lnTo>
                    <a:pt x="68802" y="225946"/>
                  </a:lnTo>
                  <a:lnTo>
                    <a:pt x="88074" y="218233"/>
                  </a:lnTo>
                  <a:lnTo>
                    <a:pt x="105826" y="201178"/>
                  </a:lnTo>
                  <a:lnTo>
                    <a:pt x="132144" y="165200"/>
                  </a:lnTo>
                  <a:lnTo>
                    <a:pt x="152576" y="130934"/>
                  </a:lnTo>
                  <a:lnTo>
                    <a:pt x="165989" y="98483"/>
                  </a:lnTo>
                  <a:lnTo>
                    <a:pt x="176156" y="61339"/>
                  </a:lnTo>
                  <a:lnTo>
                    <a:pt x="177971" y="51397"/>
                  </a:lnTo>
                  <a:lnTo>
                    <a:pt x="179695" y="73700"/>
                  </a:lnTo>
                  <a:lnTo>
                    <a:pt x="190170" y="106424"/>
                  </a:lnTo>
                  <a:lnTo>
                    <a:pt x="206620" y="141525"/>
                  </a:lnTo>
                  <a:lnTo>
                    <a:pt x="222321" y="176963"/>
                  </a:lnTo>
                  <a:lnTo>
                    <a:pt x="236491" y="209644"/>
                  </a:lnTo>
                  <a:lnTo>
                    <a:pt x="249897" y="226949"/>
                  </a:lnTo>
                  <a:lnTo>
                    <a:pt x="270579" y="243654"/>
                  </a:lnTo>
                  <a:lnTo>
                    <a:pt x="276974" y="242164"/>
                  </a:lnTo>
                  <a:lnTo>
                    <a:pt x="295368" y="231475"/>
                  </a:lnTo>
                  <a:lnTo>
                    <a:pt x="326547" y="193727"/>
                  </a:lnTo>
                  <a:lnTo>
                    <a:pt x="330402" y="1883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1032"/>
            <p:cNvSpPr/>
            <p:nvPr>
              <p:custDataLst>
                <p:tags r:id="rId58"/>
              </p:custDataLst>
            </p:nvPr>
          </p:nvSpPr>
          <p:spPr>
            <a:xfrm>
              <a:off x="9281161" y="5204459"/>
              <a:ext cx="241815" cy="550622"/>
            </a:xfrm>
            <a:custGeom>
              <a:avLst/>
              <a:gdLst/>
              <a:ahLst/>
              <a:cxnLst/>
              <a:rect l="0" t="0" r="0" b="0"/>
              <a:pathLst>
                <a:path w="241815" h="550622">
                  <a:moveTo>
                    <a:pt x="0" y="0"/>
                  </a:moveTo>
                  <a:lnTo>
                    <a:pt x="0" y="0"/>
                  </a:lnTo>
                  <a:lnTo>
                    <a:pt x="0" y="28317"/>
                  </a:lnTo>
                  <a:lnTo>
                    <a:pt x="846" y="57825"/>
                  </a:lnTo>
                  <a:lnTo>
                    <a:pt x="2257" y="98664"/>
                  </a:lnTo>
                  <a:lnTo>
                    <a:pt x="4046" y="147056"/>
                  </a:lnTo>
                  <a:lnTo>
                    <a:pt x="5237" y="184398"/>
                  </a:lnTo>
                  <a:lnTo>
                    <a:pt x="6030" y="214372"/>
                  </a:lnTo>
                  <a:lnTo>
                    <a:pt x="6560" y="239435"/>
                  </a:lnTo>
                  <a:lnTo>
                    <a:pt x="6913" y="261224"/>
                  </a:lnTo>
                  <a:lnTo>
                    <a:pt x="7305" y="298980"/>
                  </a:lnTo>
                  <a:lnTo>
                    <a:pt x="7481" y="330436"/>
                  </a:lnTo>
                  <a:lnTo>
                    <a:pt x="7558" y="357681"/>
                  </a:lnTo>
                  <a:lnTo>
                    <a:pt x="8446" y="391213"/>
                  </a:lnTo>
                  <a:lnTo>
                    <a:pt x="13646" y="423469"/>
                  </a:lnTo>
                  <a:lnTo>
                    <a:pt x="17024" y="440998"/>
                  </a:lnTo>
                  <a:lnTo>
                    <a:pt x="20265" y="449153"/>
                  </a:lnTo>
                  <a:lnTo>
                    <a:pt x="21130" y="450143"/>
                  </a:lnTo>
                  <a:lnTo>
                    <a:pt x="22517" y="449692"/>
                  </a:lnTo>
                  <a:lnTo>
                    <a:pt x="37135" y="412666"/>
                  </a:lnTo>
                  <a:lnTo>
                    <a:pt x="52113" y="381236"/>
                  </a:lnTo>
                  <a:lnTo>
                    <a:pt x="66429" y="358210"/>
                  </a:lnTo>
                  <a:lnTo>
                    <a:pt x="78628" y="347447"/>
                  </a:lnTo>
                  <a:lnTo>
                    <a:pt x="109382" y="327256"/>
                  </a:lnTo>
                  <a:lnTo>
                    <a:pt x="123121" y="326917"/>
                  </a:lnTo>
                  <a:lnTo>
                    <a:pt x="145135" y="331486"/>
                  </a:lnTo>
                  <a:lnTo>
                    <a:pt x="167744" y="342246"/>
                  </a:lnTo>
                  <a:lnTo>
                    <a:pt x="198139" y="367983"/>
                  </a:lnTo>
                  <a:lnTo>
                    <a:pt x="219292" y="395112"/>
                  </a:lnTo>
                  <a:lnTo>
                    <a:pt x="234882" y="432362"/>
                  </a:lnTo>
                  <a:lnTo>
                    <a:pt x="241186" y="458873"/>
                  </a:lnTo>
                  <a:lnTo>
                    <a:pt x="241814" y="476571"/>
                  </a:lnTo>
                  <a:lnTo>
                    <a:pt x="239271" y="490081"/>
                  </a:lnTo>
                  <a:lnTo>
                    <a:pt x="224656" y="517788"/>
                  </a:lnTo>
                  <a:lnTo>
                    <a:pt x="210402" y="534231"/>
                  </a:lnTo>
                  <a:lnTo>
                    <a:pt x="200474" y="541673"/>
                  </a:lnTo>
                  <a:lnTo>
                    <a:pt x="173229" y="550621"/>
                  </a:lnTo>
                  <a:lnTo>
                    <a:pt x="146434" y="550546"/>
                  </a:lnTo>
                  <a:lnTo>
                    <a:pt x="112928" y="540603"/>
                  </a:lnTo>
                  <a:lnTo>
                    <a:pt x="99296" y="534908"/>
                  </a:lnTo>
                  <a:lnTo>
                    <a:pt x="71484" y="512610"/>
                  </a:lnTo>
                  <a:lnTo>
                    <a:pt x="60033" y="493656"/>
                  </a:lnTo>
                  <a:lnTo>
                    <a:pt x="55323" y="467908"/>
                  </a:lnTo>
                  <a:lnTo>
                    <a:pt x="57971" y="438829"/>
                  </a:lnTo>
                  <a:lnTo>
                    <a:pt x="70843" y="402051"/>
                  </a:lnTo>
                  <a:lnTo>
                    <a:pt x="76200" y="3886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1033"/>
            <p:cNvSpPr/>
            <p:nvPr>
              <p:custDataLst>
                <p:tags r:id="rId59"/>
              </p:custDataLst>
            </p:nvPr>
          </p:nvSpPr>
          <p:spPr>
            <a:xfrm>
              <a:off x="9627672" y="5265420"/>
              <a:ext cx="49729" cy="419149"/>
            </a:xfrm>
            <a:custGeom>
              <a:avLst/>
              <a:gdLst/>
              <a:ahLst/>
              <a:cxnLst/>
              <a:rect l="0" t="0" r="0" b="0"/>
              <a:pathLst>
                <a:path w="49729" h="419149">
                  <a:moveTo>
                    <a:pt x="26867" y="0"/>
                  </a:moveTo>
                  <a:lnTo>
                    <a:pt x="26867" y="0"/>
                  </a:lnTo>
                  <a:lnTo>
                    <a:pt x="26867" y="28316"/>
                  </a:lnTo>
                  <a:lnTo>
                    <a:pt x="24610" y="55764"/>
                  </a:lnTo>
                  <a:lnTo>
                    <a:pt x="21630" y="84050"/>
                  </a:lnTo>
                  <a:lnTo>
                    <a:pt x="20307" y="110734"/>
                  </a:lnTo>
                  <a:lnTo>
                    <a:pt x="17460" y="136705"/>
                  </a:lnTo>
                  <a:lnTo>
                    <a:pt x="13374" y="162357"/>
                  </a:lnTo>
                  <a:lnTo>
                    <a:pt x="8735" y="187869"/>
                  </a:lnTo>
                  <a:lnTo>
                    <a:pt x="6109" y="215577"/>
                  </a:lnTo>
                  <a:lnTo>
                    <a:pt x="4941" y="243979"/>
                  </a:lnTo>
                  <a:lnTo>
                    <a:pt x="4422" y="270713"/>
                  </a:lnTo>
                  <a:lnTo>
                    <a:pt x="4133" y="305519"/>
                  </a:lnTo>
                  <a:lnTo>
                    <a:pt x="0" y="341326"/>
                  </a:lnTo>
                  <a:lnTo>
                    <a:pt x="2339" y="379184"/>
                  </a:lnTo>
                  <a:lnTo>
                    <a:pt x="5936" y="408863"/>
                  </a:lnTo>
                  <a:lnTo>
                    <a:pt x="7834" y="414816"/>
                  </a:lnTo>
                  <a:lnTo>
                    <a:pt x="12486" y="417937"/>
                  </a:lnTo>
                  <a:lnTo>
                    <a:pt x="26684" y="419148"/>
                  </a:lnTo>
                  <a:lnTo>
                    <a:pt x="37512" y="416864"/>
                  </a:lnTo>
                  <a:lnTo>
                    <a:pt x="49728" y="411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1034"/>
            <p:cNvSpPr/>
            <p:nvPr>
              <p:custDataLst>
                <p:tags r:id="rId60"/>
              </p:custDataLst>
            </p:nvPr>
          </p:nvSpPr>
          <p:spPr>
            <a:xfrm>
              <a:off x="9778779" y="5404574"/>
              <a:ext cx="294861" cy="335339"/>
            </a:xfrm>
            <a:custGeom>
              <a:avLst/>
              <a:gdLst/>
              <a:ahLst/>
              <a:cxnLst/>
              <a:rect l="0" t="0" r="0" b="0"/>
              <a:pathLst>
                <a:path w="294861" h="335339">
                  <a:moveTo>
                    <a:pt x="20540" y="127546"/>
                  </a:moveTo>
                  <a:lnTo>
                    <a:pt x="20540" y="127546"/>
                  </a:lnTo>
                  <a:lnTo>
                    <a:pt x="52902" y="135637"/>
                  </a:lnTo>
                  <a:lnTo>
                    <a:pt x="89208" y="140668"/>
                  </a:lnTo>
                  <a:lnTo>
                    <a:pt x="126580" y="141521"/>
                  </a:lnTo>
                  <a:lnTo>
                    <a:pt x="163439" y="134415"/>
                  </a:lnTo>
                  <a:lnTo>
                    <a:pt x="178879" y="128906"/>
                  </a:lnTo>
                  <a:lnTo>
                    <a:pt x="213210" y="107056"/>
                  </a:lnTo>
                  <a:lnTo>
                    <a:pt x="223577" y="98402"/>
                  </a:lnTo>
                  <a:lnTo>
                    <a:pt x="229313" y="84395"/>
                  </a:lnTo>
                  <a:lnTo>
                    <a:pt x="231014" y="67728"/>
                  </a:lnTo>
                  <a:lnTo>
                    <a:pt x="228948" y="51854"/>
                  </a:lnTo>
                  <a:lnTo>
                    <a:pt x="222952" y="38590"/>
                  </a:lnTo>
                  <a:lnTo>
                    <a:pt x="218982" y="32683"/>
                  </a:lnTo>
                  <a:lnTo>
                    <a:pt x="197211" y="16277"/>
                  </a:lnTo>
                  <a:lnTo>
                    <a:pt x="173360" y="4737"/>
                  </a:lnTo>
                  <a:lnTo>
                    <a:pt x="146160" y="0"/>
                  </a:lnTo>
                  <a:lnTo>
                    <a:pt x="116652" y="2641"/>
                  </a:lnTo>
                  <a:lnTo>
                    <a:pt x="86460" y="8787"/>
                  </a:lnTo>
                  <a:lnTo>
                    <a:pt x="60110" y="20015"/>
                  </a:lnTo>
                  <a:lnTo>
                    <a:pt x="37280" y="47299"/>
                  </a:lnTo>
                  <a:lnTo>
                    <a:pt x="15281" y="82567"/>
                  </a:lnTo>
                  <a:lnTo>
                    <a:pt x="5502" y="109531"/>
                  </a:lnTo>
                  <a:lnTo>
                    <a:pt x="0" y="143751"/>
                  </a:lnTo>
                  <a:lnTo>
                    <a:pt x="2412" y="179384"/>
                  </a:lnTo>
                  <a:lnTo>
                    <a:pt x="12534" y="216754"/>
                  </a:lnTo>
                  <a:lnTo>
                    <a:pt x="30304" y="250591"/>
                  </a:lnTo>
                  <a:lnTo>
                    <a:pt x="64302" y="286283"/>
                  </a:lnTo>
                  <a:lnTo>
                    <a:pt x="98612" y="315535"/>
                  </a:lnTo>
                  <a:lnTo>
                    <a:pt x="127776" y="330285"/>
                  </a:lnTo>
                  <a:lnTo>
                    <a:pt x="147788" y="335338"/>
                  </a:lnTo>
                  <a:lnTo>
                    <a:pt x="178095" y="333423"/>
                  </a:lnTo>
                  <a:lnTo>
                    <a:pt x="208522" y="325801"/>
                  </a:lnTo>
                  <a:lnTo>
                    <a:pt x="238141" y="308209"/>
                  </a:lnTo>
                  <a:lnTo>
                    <a:pt x="263379" y="285215"/>
                  </a:lnTo>
                  <a:lnTo>
                    <a:pt x="290213" y="248394"/>
                  </a:lnTo>
                  <a:lnTo>
                    <a:pt x="294860" y="2418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1035"/>
            <p:cNvSpPr/>
            <p:nvPr>
              <p:custDataLst>
                <p:tags r:id="rId61"/>
              </p:custDataLst>
            </p:nvPr>
          </p:nvSpPr>
          <p:spPr>
            <a:xfrm>
              <a:off x="10207224" y="5212080"/>
              <a:ext cx="392196" cy="571344"/>
            </a:xfrm>
            <a:custGeom>
              <a:avLst/>
              <a:gdLst/>
              <a:ahLst/>
              <a:cxnLst/>
              <a:rect l="0" t="0" r="0" b="0"/>
              <a:pathLst>
                <a:path w="392196" h="571344">
                  <a:moveTo>
                    <a:pt x="26437" y="0"/>
                  </a:moveTo>
                  <a:lnTo>
                    <a:pt x="26437" y="0"/>
                  </a:lnTo>
                  <a:lnTo>
                    <a:pt x="30483" y="36407"/>
                  </a:lnTo>
                  <a:lnTo>
                    <a:pt x="32467" y="65570"/>
                  </a:lnTo>
                  <a:lnTo>
                    <a:pt x="33350" y="92642"/>
                  </a:lnTo>
                  <a:lnTo>
                    <a:pt x="33742" y="118786"/>
                  </a:lnTo>
                  <a:lnTo>
                    <a:pt x="33918" y="144516"/>
                  </a:lnTo>
                  <a:lnTo>
                    <a:pt x="33147" y="170062"/>
                  </a:lnTo>
                  <a:lnTo>
                    <a:pt x="29984" y="195528"/>
                  </a:lnTo>
                  <a:lnTo>
                    <a:pt x="25754" y="223215"/>
                  </a:lnTo>
                  <a:lnTo>
                    <a:pt x="21053" y="251606"/>
                  </a:lnTo>
                  <a:lnTo>
                    <a:pt x="16142" y="278336"/>
                  </a:lnTo>
                  <a:lnTo>
                    <a:pt x="11136" y="306586"/>
                  </a:lnTo>
                  <a:lnTo>
                    <a:pt x="6936" y="335227"/>
                  </a:lnTo>
                  <a:lnTo>
                    <a:pt x="5068" y="362068"/>
                  </a:lnTo>
                  <a:lnTo>
                    <a:pt x="1982" y="388108"/>
                  </a:lnTo>
                  <a:lnTo>
                    <a:pt x="0" y="424310"/>
                  </a:lnTo>
                  <a:lnTo>
                    <a:pt x="2516" y="456486"/>
                  </a:lnTo>
                  <a:lnTo>
                    <a:pt x="7411" y="493654"/>
                  </a:lnTo>
                  <a:lnTo>
                    <a:pt x="17379" y="524607"/>
                  </a:lnTo>
                  <a:lnTo>
                    <a:pt x="25513" y="536831"/>
                  </a:lnTo>
                  <a:lnTo>
                    <a:pt x="34775" y="543392"/>
                  </a:lnTo>
                  <a:lnTo>
                    <a:pt x="66481" y="559269"/>
                  </a:lnTo>
                  <a:lnTo>
                    <a:pt x="103521" y="568833"/>
                  </a:lnTo>
                  <a:lnTo>
                    <a:pt x="135635" y="570710"/>
                  </a:lnTo>
                  <a:lnTo>
                    <a:pt x="168103" y="571150"/>
                  </a:lnTo>
                  <a:lnTo>
                    <a:pt x="194541" y="571266"/>
                  </a:lnTo>
                  <a:lnTo>
                    <a:pt x="224867" y="571343"/>
                  </a:lnTo>
                  <a:lnTo>
                    <a:pt x="248470" y="570549"/>
                  </a:lnTo>
                  <a:lnTo>
                    <a:pt x="283726" y="567408"/>
                  </a:lnTo>
                  <a:lnTo>
                    <a:pt x="310685" y="563190"/>
                  </a:lnTo>
                  <a:lnTo>
                    <a:pt x="342644" y="556056"/>
                  </a:lnTo>
                  <a:lnTo>
                    <a:pt x="360012" y="549396"/>
                  </a:lnTo>
                  <a:lnTo>
                    <a:pt x="392195" y="5257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1036"/>
            <p:cNvSpPr/>
            <p:nvPr>
              <p:custDataLst>
                <p:tags r:id="rId62"/>
              </p:custDataLst>
            </p:nvPr>
          </p:nvSpPr>
          <p:spPr>
            <a:xfrm>
              <a:off x="10210800" y="5440680"/>
              <a:ext cx="274320" cy="47906"/>
            </a:xfrm>
            <a:custGeom>
              <a:avLst/>
              <a:gdLst/>
              <a:ahLst/>
              <a:cxnLst/>
              <a:rect l="0" t="0" r="0" b="0"/>
              <a:pathLst>
                <a:path w="274320" h="47906">
                  <a:moveTo>
                    <a:pt x="0" y="38100"/>
                  </a:moveTo>
                  <a:lnTo>
                    <a:pt x="0" y="38100"/>
                  </a:lnTo>
                  <a:lnTo>
                    <a:pt x="24836" y="42615"/>
                  </a:lnTo>
                  <a:lnTo>
                    <a:pt x="44497" y="46191"/>
                  </a:lnTo>
                  <a:lnTo>
                    <a:pt x="82147" y="47905"/>
                  </a:lnTo>
                  <a:lnTo>
                    <a:pt x="118637" y="44998"/>
                  </a:lnTo>
                  <a:lnTo>
                    <a:pt x="154610" y="38061"/>
                  </a:lnTo>
                  <a:lnTo>
                    <a:pt x="188096" y="29335"/>
                  </a:lnTo>
                  <a:lnTo>
                    <a:pt x="219065" y="19811"/>
                  </a:lnTo>
                  <a:lnTo>
                    <a:pt x="256066" y="6623"/>
                  </a:lnTo>
                  <a:lnTo>
                    <a:pt x="27431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1037"/>
            <p:cNvSpPr/>
            <p:nvPr>
              <p:custDataLst>
                <p:tags r:id="rId63"/>
              </p:custDataLst>
            </p:nvPr>
          </p:nvSpPr>
          <p:spPr>
            <a:xfrm>
              <a:off x="10210800" y="5128259"/>
              <a:ext cx="312420" cy="11667"/>
            </a:xfrm>
            <a:custGeom>
              <a:avLst/>
              <a:gdLst/>
              <a:ahLst/>
              <a:cxnLst/>
              <a:rect l="0" t="0" r="0" b="0"/>
              <a:pathLst>
                <a:path w="312420" h="11667">
                  <a:moveTo>
                    <a:pt x="0" y="7621"/>
                  </a:moveTo>
                  <a:lnTo>
                    <a:pt x="0" y="7621"/>
                  </a:lnTo>
                  <a:lnTo>
                    <a:pt x="15239" y="8468"/>
                  </a:lnTo>
                  <a:lnTo>
                    <a:pt x="40640" y="9879"/>
                  </a:lnTo>
                  <a:lnTo>
                    <a:pt x="72813" y="11666"/>
                  </a:lnTo>
                  <a:lnTo>
                    <a:pt x="113735" y="11165"/>
                  </a:lnTo>
                  <a:lnTo>
                    <a:pt x="160490" y="9137"/>
                  </a:lnTo>
                  <a:lnTo>
                    <a:pt x="211134" y="6092"/>
                  </a:lnTo>
                  <a:lnTo>
                    <a:pt x="244896" y="4061"/>
                  </a:lnTo>
                  <a:lnTo>
                    <a:pt x="31241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SMARTInkShape-Group221"/>
          <p:cNvGrpSpPr/>
          <p:nvPr/>
        </p:nvGrpSpPr>
        <p:grpSpPr>
          <a:xfrm>
            <a:off x="2255520" y="2499361"/>
            <a:ext cx="4979544" cy="2216741"/>
            <a:chOff x="2255520" y="2499361"/>
            <a:chExt cx="4979544" cy="2216741"/>
          </a:xfrm>
        </p:grpSpPr>
        <p:sp>
          <p:nvSpPr>
            <p:cNvPr id="86" name="SMARTInkShape-1038"/>
            <p:cNvSpPr/>
            <p:nvPr>
              <p:custDataLst>
                <p:tags r:id="rId49"/>
              </p:custDataLst>
            </p:nvPr>
          </p:nvSpPr>
          <p:spPr>
            <a:xfrm>
              <a:off x="3665220" y="2575560"/>
              <a:ext cx="45094" cy="411481"/>
            </a:xfrm>
            <a:custGeom>
              <a:avLst/>
              <a:gdLst/>
              <a:ahLst/>
              <a:cxnLst/>
              <a:rect l="0" t="0" r="0" b="0"/>
              <a:pathLst>
                <a:path w="45094" h="411481">
                  <a:moveTo>
                    <a:pt x="30480" y="0"/>
                  </a:moveTo>
                  <a:lnTo>
                    <a:pt x="30480" y="0"/>
                  </a:lnTo>
                  <a:lnTo>
                    <a:pt x="38571" y="32361"/>
                  </a:lnTo>
                  <a:lnTo>
                    <a:pt x="45093" y="58449"/>
                  </a:lnTo>
                  <a:lnTo>
                    <a:pt x="40925" y="80164"/>
                  </a:lnTo>
                  <a:lnTo>
                    <a:pt x="35123" y="110135"/>
                  </a:lnTo>
                  <a:lnTo>
                    <a:pt x="31856" y="142135"/>
                  </a:lnTo>
                  <a:lnTo>
                    <a:pt x="30041" y="172689"/>
                  </a:lnTo>
                  <a:lnTo>
                    <a:pt x="25364" y="205731"/>
                  </a:lnTo>
                  <a:lnTo>
                    <a:pt x="23973" y="235652"/>
                  </a:lnTo>
                  <a:lnTo>
                    <a:pt x="23189" y="269636"/>
                  </a:lnTo>
                  <a:lnTo>
                    <a:pt x="18913" y="299837"/>
                  </a:lnTo>
                  <a:lnTo>
                    <a:pt x="15119" y="335993"/>
                  </a:lnTo>
                  <a:lnTo>
                    <a:pt x="10218" y="368323"/>
                  </a:lnTo>
                  <a:lnTo>
                    <a:pt x="7962" y="402724"/>
                  </a:lnTo>
                  <a:lnTo>
                    <a:pt x="7001" y="405643"/>
                  </a:lnTo>
                  <a:lnTo>
                    <a:pt x="5514" y="407588"/>
                  </a:lnTo>
                  <a:lnTo>
                    <a:pt x="0" y="411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1039"/>
            <p:cNvSpPr/>
            <p:nvPr>
              <p:custDataLst>
                <p:tags r:id="rId50"/>
              </p:custDataLst>
            </p:nvPr>
          </p:nvSpPr>
          <p:spPr>
            <a:xfrm>
              <a:off x="3611880" y="2499361"/>
              <a:ext cx="3623184" cy="617220"/>
            </a:xfrm>
            <a:custGeom>
              <a:avLst/>
              <a:gdLst/>
              <a:ahLst/>
              <a:cxnLst/>
              <a:rect l="0" t="0" r="0" b="0"/>
              <a:pathLst>
                <a:path w="3623184" h="617220">
                  <a:moveTo>
                    <a:pt x="0" y="76199"/>
                  </a:moveTo>
                  <a:lnTo>
                    <a:pt x="0" y="76199"/>
                  </a:lnTo>
                  <a:lnTo>
                    <a:pt x="27877" y="50015"/>
                  </a:lnTo>
                  <a:lnTo>
                    <a:pt x="40894" y="43395"/>
                  </a:lnTo>
                  <a:lnTo>
                    <a:pt x="77969" y="35623"/>
                  </a:lnTo>
                  <a:lnTo>
                    <a:pt x="114353" y="36049"/>
                  </a:lnTo>
                  <a:lnTo>
                    <a:pt x="146583" y="33446"/>
                  </a:lnTo>
                  <a:lnTo>
                    <a:pt x="181627" y="31358"/>
                  </a:lnTo>
                  <a:lnTo>
                    <a:pt x="208570" y="30870"/>
                  </a:lnTo>
                  <a:lnTo>
                    <a:pt x="237478" y="30653"/>
                  </a:lnTo>
                  <a:lnTo>
                    <a:pt x="267259" y="30556"/>
                  </a:lnTo>
                  <a:lnTo>
                    <a:pt x="297428" y="30513"/>
                  </a:lnTo>
                  <a:lnTo>
                    <a:pt x="328617" y="30494"/>
                  </a:lnTo>
                  <a:lnTo>
                    <a:pt x="362234" y="30486"/>
                  </a:lnTo>
                  <a:lnTo>
                    <a:pt x="396931" y="30482"/>
                  </a:lnTo>
                  <a:lnTo>
                    <a:pt x="432107" y="30481"/>
                  </a:lnTo>
                  <a:lnTo>
                    <a:pt x="467497" y="30479"/>
                  </a:lnTo>
                  <a:lnTo>
                    <a:pt x="502981" y="30479"/>
                  </a:lnTo>
                  <a:lnTo>
                    <a:pt x="539354" y="30479"/>
                  </a:lnTo>
                  <a:lnTo>
                    <a:pt x="558536" y="30479"/>
                  </a:lnTo>
                  <a:lnTo>
                    <a:pt x="578097" y="30479"/>
                  </a:lnTo>
                  <a:lnTo>
                    <a:pt x="597911" y="30479"/>
                  </a:lnTo>
                  <a:lnTo>
                    <a:pt x="617894" y="30479"/>
                  </a:lnTo>
                  <a:lnTo>
                    <a:pt x="637989" y="30479"/>
                  </a:lnTo>
                  <a:lnTo>
                    <a:pt x="658160" y="30479"/>
                  </a:lnTo>
                  <a:lnTo>
                    <a:pt x="678380" y="30479"/>
                  </a:lnTo>
                  <a:lnTo>
                    <a:pt x="698633" y="30479"/>
                  </a:lnTo>
                  <a:lnTo>
                    <a:pt x="718909" y="30479"/>
                  </a:lnTo>
                  <a:lnTo>
                    <a:pt x="739199" y="30479"/>
                  </a:lnTo>
                  <a:lnTo>
                    <a:pt x="759499" y="30479"/>
                  </a:lnTo>
                  <a:lnTo>
                    <a:pt x="779807" y="30479"/>
                  </a:lnTo>
                  <a:lnTo>
                    <a:pt x="800117" y="30479"/>
                  </a:lnTo>
                  <a:lnTo>
                    <a:pt x="820432" y="30479"/>
                  </a:lnTo>
                  <a:lnTo>
                    <a:pt x="841595" y="30479"/>
                  </a:lnTo>
                  <a:lnTo>
                    <a:pt x="863323" y="30479"/>
                  </a:lnTo>
                  <a:lnTo>
                    <a:pt x="885428" y="30479"/>
                  </a:lnTo>
                  <a:lnTo>
                    <a:pt x="906939" y="30479"/>
                  </a:lnTo>
                  <a:lnTo>
                    <a:pt x="928053" y="30479"/>
                  </a:lnTo>
                  <a:lnTo>
                    <a:pt x="948902" y="30479"/>
                  </a:lnTo>
                  <a:lnTo>
                    <a:pt x="970421" y="29633"/>
                  </a:lnTo>
                  <a:lnTo>
                    <a:pt x="992388" y="28221"/>
                  </a:lnTo>
                  <a:lnTo>
                    <a:pt x="1014652" y="26434"/>
                  </a:lnTo>
                  <a:lnTo>
                    <a:pt x="1036268" y="25242"/>
                  </a:lnTo>
                  <a:lnTo>
                    <a:pt x="1057452" y="24448"/>
                  </a:lnTo>
                  <a:lnTo>
                    <a:pt x="1078348" y="23918"/>
                  </a:lnTo>
                  <a:lnTo>
                    <a:pt x="1099899" y="23565"/>
                  </a:lnTo>
                  <a:lnTo>
                    <a:pt x="1121886" y="23330"/>
                  </a:lnTo>
                  <a:lnTo>
                    <a:pt x="1144164" y="23173"/>
                  </a:lnTo>
                  <a:lnTo>
                    <a:pt x="1167483" y="23068"/>
                  </a:lnTo>
                  <a:lnTo>
                    <a:pt x="1191495" y="22999"/>
                  </a:lnTo>
                  <a:lnTo>
                    <a:pt x="1215970" y="22952"/>
                  </a:lnTo>
                  <a:lnTo>
                    <a:pt x="1239906" y="22074"/>
                  </a:lnTo>
                  <a:lnTo>
                    <a:pt x="1263484" y="20643"/>
                  </a:lnTo>
                  <a:lnTo>
                    <a:pt x="1286824" y="18842"/>
                  </a:lnTo>
                  <a:lnTo>
                    <a:pt x="1310002" y="17641"/>
                  </a:lnTo>
                  <a:lnTo>
                    <a:pt x="1333074" y="16840"/>
                  </a:lnTo>
                  <a:lnTo>
                    <a:pt x="1356077" y="16306"/>
                  </a:lnTo>
                  <a:lnTo>
                    <a:pt x="1379031" y="15951"/>
                  </a:lnTo>
                  <a:lnTo>
                    <a:pt x="1401954" y="15713"/>
                  </a:lnTo>
                  <a:lnTo>
                    <a:pt x="1424856" y="15555"/>
                  </a:lnTo>
                  <a:lnTo>
                    <a:pt x="1448591" y="14603"/>
                  </a:lnTo>
                  <a:lnTo>
                    <a:pt x="1472881" y="13122"/>
                  </a:lnTo>
                  <a:lnTo>
                    <a:pt x="1497540" y="11287"/>
                  </a:lnTo>
                  <a:lnTo>
                    <a:pt x="1522447" y="10065"/>
                  </a:lnTo>
                  <a:lnTo>
                    <a:pt x="1547518" y="9249"/>
                  </a:lnTo>
                  <a:lnTo>
                    <a:pt x="1572699" y="8706"/>
                  </a:lnTo>
                  <a:lnTo>
                    <a:pt x="1597952" y="8343"/>
                  </a:lnTo>
                  <a:lnTo>
                    <a:pt x="1623255" y="8102"/>
                  </a:lnTo>
                  <a:lnTo>
                    <a:pt x="1648590" y="7941"/>
                  </a:lnTo>
                  <a:lnTo>
                    <a:pt x="1673947" y="6987"/>
                  </a:lnTo>
                  <a:lnTo>
                    <a:pt x="1699318" y="5504"/>
                  </a:lnTo>
                  <a:lnTo>
                    <a:pt x="1724698" y="3669"/>
                  </a:lnTo>
                  <a:lnTo>
                    <a:pt x="1750086" y="2445"/>
                  </a:lnTo>
                  <a:lnTo>
                    <a:pt x="1775476" y="1630"/>
                  </a:lnTo>
                  <a:lnTo>
                    <a:pt x="1800871" y="1087"/>
                  </a:lnTo>
                  <a:lnTo>
                    <a:pt x="1827114" y="724"/>
                  </a:lnTo>
                  <a:lnTo>
                    <a:pt x="1853922" y="482"/>
                  </a:lnTo>
                  <a:lnTo>
                    <a:pt x="1881108" y="321"/>
                  </a:lnTo>
                  <a:lnTo>
                    <a:pt x="1908545" y="214"/>
                  </a:lnTo>
                  <a:lnTo>
                    <a:pt x="1936150" y="142"/>
                  </a:lnTo>
                  <a:lnTo>
                    <a:pt x="1963867" y="94"/>
                  </a:lnTo>
                  <a:lnTo>
                    <a:pt x="1990811" y="63"/>
                  </a:lnTo>
                  <a:lnTo>
                    <a:pt x="2017240" y="41"/>
                  </a:lnTo>
                  <a:lnTo>
                    <a:pt x="2043327" y="27"/>
                  </a:lnTo>
                  <a:lnTo>
                    <a:pt x="2070032" y="18"/>
                  </a:lnTo>
                  <a:lnTo>
                    <a:pt x="2097148" y="11"/>
                  </a:lnTo>
                  <a:lnTo>
                    <a:pt x="2124538" y="7"/>
                  </a:lnTo>
                  <a:lnTo>
                    <a:pt x="2152112" y="4"/>
                  </a:lnTo>
                  <a:lnTo>
                    <a:pt x="2179808" y="3"/>
                  </a:lnTo>
                  <a:lnTo>
                    <a:pt x="2207585" y="2"/>
                  </a:lnTo>
                  <a:lnTo>
                    <a:pt x="2234571" y="1"/>
                  </a:lnTo>
                  <a:lnTo>
                    <a:pt x="2261027" y="0"/>
                  </a:lnTo>
                  <a:lnTo>
                    <a:pt x="2287131" y="0"/>
                  </a:lnTo>
                  <a:lnTo>
                    <a:pt x="2313001" y="846"/>
                  </a:lnTo>
                  <a:lnTo>
                    <a:pt x="2338714" y="2257"/>
                  </a:lnTo>
                  <a:lnTo>
                    <a:pt x="2364321" y="4044"/>
                  </a:lnTo>
                  <a:lnTo>
                    <a:pt x="2390707" y="5236"/>
                  </a:lnTo>
                  <a:lnTo>
                    <a:pt x="2417612" y="6030"/>
                  </a:lnTo>
                  <a:lnTo>
                    <a:pt x="2444862" y="6560"/>
                  </a:lnTo>
                  <a:lnTo>
                    <a:pt x="2472340" y="6913"/>
                  </a:lnTo>
                  <a:lnTo>
                    <a:pt x="2499974" y="7148"/>
                  </a:lnTo>
                  <a:lnTo>
                    <a:pt x="2527709" y="7305"/>
                  </a:lnTo>
                  <a:lnTo>
                    <a:pt x="2554666" y="8256"/>
                  </a:lnTo>
                  <a:lnTo>
                    <a:pt x="2581104" y="9737"/>
                  </a:lnTo>
                  <a:lnTo>
                    <a:pt x="2607196" y="11571"/>
                  </a:lnTo>
                  <a:lnTo>
                    <a:pt x="2633903" y="13641"/>
                  </a:lnTo>
                  <a:lnTo>
                    <a:pt x="2661022" y="15867"/>
                  </a:lnTo>
                  <a:lnTo>
                    <a:pt x="2688415" y="18198"/>
                  </a:lnTo>
                  <a:lnTo>
                    <a:pt x="2738850" y="22291"/>
                  </a:lnTo>
                  <a:lnTo>
                    <a:pt x="2804646" y="27561"/>
                  </a:lnTo>
                  <a:lnTo>
                    <a:pt x="2880684" y="33613"/>
                  </a:lnTo>
                  <a:lnTo>
                    <a:pt x="2938149" y="38495"/>
                  </a:lnTo>
                  <a:lnTo>
                    <a:pt x="2983233" y="42596"/>
                  </a:lnTo>
                  <a:lnTo>
                    <a:pt x="3020062" y="46177"/>
                  </a:lnTo>
                  <a:lnTo>
                    <a:pt x="3052235" y="48565"/>
                  </a:lnTo>
                  <a:lnTo>
                    <a:pt x="3081303" y="50156"/>
                  </a:lnTo>
                  <a:lnTo>
                    <a:pt x="3108301" y="51217"/>
                  </a:lnTo>
                  <a:lnTo>
                    <a:pt x="3132229" y="52771"/>
                  </a:lnTo>
                  <a:lnTo>
                    <a:pt x="3154105" y="54653"/>
                  </a:lnTo>
                  <a:lnTo>
                    <a:pt x="3174617" y="56756"/>
                  </a:lnTo>
                  <a:lnTo>
                    <a:pt x="3194217" y="59003"/>
                  </a:lnTo>
                  <a:lnTo>
                    <a:pt x="3231801" y="63759"/>
                  </a:lnTo>
                  <a:lnTo>
                    <a:pt x="3268261" y="68694"/>
                  </a:lnTo>
                  <a:lnTo>
                    <a:pt x="3304220" y="73710"/>
                  </a:lnTo>
                  <a:lnTo>
                    <a:pt x="3339958" y="78762"/>
                  </a:lnTo>
                  <a:lnTo>
                    <a:pt x="3373339" y="83829"/>
                  </a:lnTo>
                  <a:lnTo>
                    <a:pt x="3404262" y="88904"/>
                  </a:lnTo>
                  <a:lnTo>
                    <a:pt x="3432116" y="93981"/>
                  </a:lnTo>
                  <a:lnTo>
                    <a:pt x="3458607" y="96802"/>
                  </a:lnTo>
                  <a:lnTo>
                    <a:pt x="3495063" y="100648"/>
                  </a:lnTo>
                  <a:lnTo>
                    <a:pt x="3529632" y="109533"/>
                  </a:lnTo>
                  <a:lnTo>
                    <a:pt x="3564109" y="119703"/>
                  </a:lnTo>
                  <a:lnTo>
                    <a:pt x="3569872" y="120441"/>
                  </a:lnTo>
                  <a:lnTo>
                    <a:pt x="3583050" y="128036"/>
                  </a:lnTo>
                  <a:lnTo>
                    <a:pt x="3604116" y="145517"/>
                  </a:lnTo>
                  <a:lnTo>
                    <a:pt x="3608429" y="156114"/>
                  </a:lnTo>
                  <a:lnTo>
                    <a:pt x="3611198" y="187658"/>
                  </a:lnTo>
                  <a:lnTo>
                    <a:pt x="3607355" y="225655"/>
                  </a:lnTo>
                  <a:lnTo>
                    <a:pt x="3611117" y="262266"/>
                  </a:lnTo>
                  <a:lnTo>
                    <a:pt x="3611729" y="295426"/>
                  </a:lnTo>
                  <a:lnTo>
                    <a:pt x="3611850" y="329570"/>
                  </a:lnTo>
                  <a:lnTo>
                    <a:pt x="3615920" y="364631"/>
                  </a:lnTo>
                  <a:lnTo>
                    <a:pt x="3623183" y="397709"/>
                  </a:lnTo>
                  <a:lnTo>
                    <a:pt x="3621701" y="419471"/>
                  </a:lnTo>
                  <a:lnTo>
                    <a:pt x="3608017" y="451477"/>
                  </a:lnTo>
                  <a:lnTo>
                    <a:pt x="3587876" y="474318"/>
                  </a:lnTo>
                  <a:lnTo>
                    <a:pt x="3561776" y="487765"/>
                  </a:lnTo>
                  <a:lnTo>
                    <a:pt x="3528548" y="493067"/>
                  </a:lnTo>
                  <a:lnTo>
                    <a:pt x="3502031" y="494307"/>
                  </a:lnTo>
                  <a:lnTo>
                    <a:pt x="3471619" y="494858"/>
                  </a:lnTo>
                  <a:lnTo>
                    <a:pt x="3435523" y="495103"/>
                  </a:lnTo>
                  <a:lnTo>
                    <a:pt x="3399162" y="495212"/>
                  </a:lnTo>
                  <a:lnTo>
                    <a:pt x="3361552" y="495260"/>
                  </a:lnTo>
                  <a:lnTo>
                    <a:pt x="3340855" y="495273"/>
                  </a:lnTo>
                  <a:lnTo>
                    <a:pt x="3319436" y="495282"/>
                  </a:lnTo>
                  <a:lnTo>
                    <a:pt x="3296691" y="494441"/>
                  </a:lnTo>
                  <a:lnTo>
                    <a:pt x="3273060" y="493033"/>
                  </a:lnTo>
                  <a:lnTo>
                    <a:pt x="3248840" y="491249"/>
                  </a:lnTo>
                  <a:lnTo>
                    <a:pt x="3223381" y="490059"/>
                  </a:lnTo>
                  <a:lnTo>
                    <a:pt x="3197094" y="489265"/>
                  </a:lnTo>
                  <a:lnTo>
                    <a:pt x="3170256" y="488737"/>
                  </a:lnTo>
                  <a:lnTo>
                    <a:pt x="3143898" y="487537"/>
                  </a:lnTo>
                  <a:lnTo>
                    <a:pt x="3117858" y="485891"/>
                  </a:lnTo>
                  <a:lnTo>
                    <a:pt x="3092033" y="483947"/>
                  </a:lnTo>
                  <a:lnTo>
                    <a:pt x="3065502" y="482651"/>
                  </a:lnTo>
                  <a:lnTo>
                    <a:pt x="3038501" y="481787"/>
                  </a:lnTo>
                  <a:lnTo>
                    <a:pt x="3011188" y="481211"/>
                  </a:lnTo>
                  <a:lnTo>
                    <a:pt x="2982819" y="480827"/>
                  </a:lnTo>
                  <a:lnTo>
                    <a:pt x="2953746" y="480571"/>
                  </a:lnTo>
                  <a:lnTo>
                    <a:pt x="2924204" y="480400"/>
                  </a:lnTo>
                  <a:lnTo>
                    <a:pt x="2893503" y="480287"/>
                  </a:lnTo>
                  <a:lnTo>
                    <a:pt x="2862028" y="480211"/>
                  </a:lnTo>
                  <a:lnTo>
                    <a:pt x="2830038" y="480160"/>
                  </a:lnTo>
                  <a:lnTo>
                    <a:pt x="2796859" y="479280"/>
                  </a:lnTo>
                  <a:lnTo>
                    <a:pt x="2762886" y="477846"/>
                  </a:lnTo>
                  <a:lnTo>
                    <a:pt x="2728384" y="476044"/>
                  </a:lnTo>
                  <a:lnTo>
                    <a:pt x="2692682" y="474843"/>
                  </a:lnTo>
                  <a:lnTo>
                    <a:pt x="2656182" y="474041"/>
                  </a:lnTo>
                  <a:lnTo>
                    <a:pt x="2619149" y="473507"/>
                  </a:lnTo>
                  <a:lnTo>
                    <a:pt x="2582605" y="473151"/>
                  </a:lnTo>
                  <a:lnTo>
                    <a:pt x="2546390" y="472914"/>
                  </a:lnTo>
                  <a:lnTo>
                    <a:pt x="2510393" y="472755"/>
                  </a:lnTo>
                  <a:lnTo>
                    <a:pt x="2473696" y="472650"/>
                  </a:lnTo>
                  <a:lnTo>
                    <a:pt x="2436531" y="472579"/>
                  </a:lnTo>
                  <a:lnTo>
                    <a:pt x="2399053" y="472533"/>
                  </a:lnTo>
                  <a:lnTo>
                    <a:pt x="2361369" y="472502"/>
                  </a:lnTo>
                  <a:lnTo>
                    <a:pt x="2323546" y="472481"/>
                  </a:lnTo>
                  <a:lnTo>
                    <a:pt x="2285631" y="472467"/>
                  </a:lnTo>
                  <a:lnTo>
                    <a:pt x="2247654" y="472457"/>
                  </a:lnTo>
                  <a:lnTo>
                    <a:pt x="2209636" y="472451"/>
                  </a:lnTo>
                  <a:lnTo>
                    <a:pt x="2171591" y="472448"/>
                  </a:lnTo>
                  <a:lnTo>
                    <a:pt x="2092040" y="473291"/>
                  </a:lnTo>
                  <a:lnTo>
                    <a:pt x="1984820" y="474700"/>
                  </a:lnTo>
                  <a:lnTo>
                    <a:pt x="1859153" y="476487"/>
                  </a:lnTo>
                  <a:lnTo>
                    <a:pt x="1760135" y="478524"/>
                  </a:lnTo>
                  <a:lnTo>
                    <a:pt x="1678884" y="480729"/>
                  </a:lnTo>
                  <a:lnTo>
                    <a:pt x="1609476" y="483046"/>
                  </a:lnTo>
                  <a:lnTo>
                    <a:pt x="1549657" y="485436"/>
                  </a:lnTo>
                  <a:lnTo>
                    <a:pt x="1496231" y="487877"/>
                  </a:lnTo>
                  <a:lnTo>
                    <a:pt x="1447068" y="490351"/>
                  </a:lnTo>
                  <a:lnTo>
                    <a:pt x="1400745" y="492847"/>
                  </a:lnTo>
                  <a:lnTo>
                    <a:pt x="1356318" y="495358"/>
                  </a:lnTo>
                  <a:lnTo>
                    <a:pt x="1313151" y="497878"/>
                  </a:lnTo>
                  <a:lnTo>
                    <a:pt x="1270828" y="500405"/>
                  </a:lnTo>
                  <a:lnTo>
                    <a:pt x="1229065" y="502937"/>
                  </a:lnTo>
                  <a:lnTo>
                    <a:pt x="1187677" y="505470"/>
                  </a:lnTo>
                  <a:lnTo>
                    <a:pt x="1148231" y="508007"/>
                  </a:lnTo>
                  <a:lnTo>
                    <a:pt x="1110081" y="510544"/>
                  </a:lnTo>
                  <a:lnTo>
                    <a:pt x="1072794" y="513082"/>
                  </a:lnTo>
                  <a:lnTo>
                    <a:pt x="1036083" y="516468"/>
                  </a:lnTo>
                  <a:lnTo>
                    <a:pt x="999755" y="520418"/>
                  </a:lnTo>
                  <a:lnTo>
                    <a:pt x="963684" y="524745"/>
                  </a:lnTo>
                  <a:lnTo>
                    <a:pt x="928629" y="528477"/>
                  </a:lnTo>
                  <a:lnTo>
                    <a:pt x="894253" y="531810"/>
                  </a:lnTo>
                  <a:lnTo>
                    <a:pt x="860329" y="534880"/>
                  </a:lnTo>
                  <a:lnTo>
                    <a:pt x="827553" y="538620"/>
                  </a:lnTo>
                  <a:lnTo>
                    <a:pt x="795541" y="542806"/>
                  </a:lnTo>
                  <a:lnTo>
                    <a:pt x="764040" y="547290"/>
                  </a:lnTo>
                  <a:lnTo>
                    <a:pt x="733726" y="550280"/>
                  </a:lnTo>
                  <a:lnTo>
                    <a:pt x="704205" y="552273"/>
                  </a:lnTo>
                  <a:lnTo>
                    <a:pt x="675210" y="553601"/>
                  </a:lnTo>
                  <a:lnTo>
                    <a:pt x="647414" y="555334"/>
                  </a:lnTo>
                  <a:lnTo>
                    <a:pt x="620416" y="557336"/>
                  </a:lnTo>
                  <a:lnTo>
                    <a:pt x="593950" y="559517"/>
                  </a:lnTo>
                  <a:lnTo>
                    <a:pt x="568687" y="561817"/>
                  </a:lnTo>
                  <a:lnTo>
                    <a:pt x="544224" y="564198"/>
                  </a:lnTo>
                  <a:lnTo>
                    <a:pt x="520296" y="566632"/>
                  </a:lnTo>
                  <a:lnTo>
                    <a:pt x="496725" y="569101"/>
                  </a:lnTo>
                  <a:lnTo>
                    <a:pt x="473390" y="571593"/>
                  </a:lnTo>
                  <a:lnTo>
                    <a:pt x="450213" y="574102"/>
                  </a:lnTo>
                  <a:lnTo>
                    <a:pt x="428835" y="575774"/>
                  </a:lnTo>
                  <a:lnTo>
                    <a:pt x="408657" y="576889"/>
                  </a:lnTo>
                  <a:lnTo>
                    <a:pt x="371279" y="578975"/>
                  </a:lnTo>
                  <a:lnTo>
                    <a:pt x="337733" y="582724"/>
                  </a:lnTo>
                  <a:lnTo>
                    <a:pt x="310406" y="584955"/>
                  </a:lnTo>
                  <a:lnTo>
                    <a:pt x="275981" y="586210"/>
                  </a:lnTo>
                  <a:lnTo>
                    <a:pt x="242074" y="586582"/>
                  </a:lnTo>
                  <a:lnTo>
                    <a:pt x="205288" y="586719"/>
                  </a:lnTo>
                  <a:lnTo>
                    <a:pt x="199064" y="586736"/>
                  </a:lnTo>
                  <a:lnTo>
                    <a:pt x="212854" y="601390"/>
                  </a:lnTo>
                  <a:lnTo>
                    <a:pt x="221884" y="605950"/>
                  </a:lnTo>
                  <a:lnTo>
                    <a:pt x="251460" y="6172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1040"/>
            <p:cNvSpPr/>
            <p:nvPr>
              <p:custDataLst>
                <p:tags r:id="rId51"/>
              </p:custDataLst>
            </p:nvPr>
          </p:nvSpPr>
          <p:spPr>
            <a:xfrm>
              <a:off x="2438400" y="3101536"/>
              <a:ext cx="1912621" cy="947693"/>
            </a:xfrm>
            <a:custGeom>
              <a:avLst/>
              <a:gdLst/>
              <a:ahLst/>
              <a:cxnLst/>
              <a:rect l="0" t="0" r="0" b="0"/>
              <a:pathLst>
                <a:path w="1912621" h="947693">
                  <a:moveTo>
                    <a:pt x="1912620" y="22664"/>
                  </a:moveTo>
                  <a:lnTo>
                    <a:pt x="1912620" y="22664"/>
                  </a:lnTo>
                  <a:lnTo>
                    <a:pt x="1884304" y="6483"/>
                  </a:lnTo>
                  <a:lnTo>
                    <a:pt x="1865886" y="797"/>
                  </a:lnTo>
                  <a:lnTo>
                    <a:pt x="1832175" y="0"/>
                  </a:lnTo>
                  <a:lnTo>
                    <a:pt x="1802895" y="3907"/>
                  </a:lnTo>
                  <a:lnTo>
                    <a:pt x="1768725" y="6382"/>
                  </a:lnTo>
                  <a:lnTo>
                    <a:pt x="1741987" y="9219"/>
                  </a:lnTo>
                  <a:lnTo>
                    <a:pt x="1713170" y="13302"/>
                  </a:lnTo>
                  <a:lnTo>
                    <a:pt x="1683429" y="17939"/>
                  </a:lnTo>
                  <a:lnTo>
                    <a:pt x="1653278" y="25080"/>
                  </a:lnTo>
                  <a:lnTo>
                    <a:pt x="1622096" y="33051"/>
                  </a:lnTo>
                  <a:lnTo>
                    <a:pt x="1588483" y="39416"/>
                  </a:lnTo>
                  <a:lnTo>
                    <a:pt x="1553788" y="47325"/>
                  </a:lnTo>
                  <a:lnTo>
                    <a:pt x="1518612" y="56484"/>
                  </a:lnTo>
                  <a:lnTo>
                    <a:pt x="1483223" y="66199"/>
                  </a:lnTo>
                  <a:lnTo>
                    <a:pt x="1445482" y="76162"/>
                  </a:lnTo>
                  <a:lnTo>
                    <a:pt x="1425934" y="81189"/>
                  </a:lnTo>
                  <a:lnTo>
                    <a:pt x="1406130" y="86234"/>
                  </a:lnTo>
                  <a:lnTo>
                    <a:pt x="1386153" y="91291"/>
                  </a:lnTo>
                  <a:lnTo>
                    <a:pt x="1366062" y="96355"/>
                  </a:lnTo>
                  <a:lnTo>
                    <a:pt x="1345048" y="102271"/>
                  </a:lnTo>
                  <a:lnTo>
                    <a:pt x="1323419" y="108756"/>
                  </a:lnTo>
                  <a:lnTo>
                    <a:pt x="1301379" y="115618"/>
                  </a:lnTo>
                  <a:lnTo>
                    <a:pt x="1279066" y="121887"/>
                  </a:lnTo>
                  <a:lnTo>
                    <a:pt x="1256571" y="127759"/>
                  </a:lnTo>
                  <a:lnTo>
                    <a:pt x="1233954" y="133367"/>
                  </a:lnTo>
                  <a:lnTo>
                    <a:pt x="1212102" y="140493"/>
                  </a:lnTo>
                  <a:lnTo>
                    <a:pt x="1190762" y="148630"/>
                  </a:lnTo>
                  <a:lnTo>
                    <a:pt x="1169761" y="157441"/>
                  </a:lnTo>
                  <a:lnTo>
                    <a:pt x="1147295" y="165009"/>
                  </a:lnTo>
                  <a:lnTo>
                    <a:pt x="1123850" y="171748"/>
                  </a:lnTo>
                  <a:lnTo>
                    <a:pt x="1099753" y="177933"/>
                  </a:lnTo>
                  <a:lnTo>
                    <a:pt x="1076915" y="185443"/>
                  </a:lnTo>
                  <a:lnTo>
                    <a:pt x="1054917" y="193837"/>
                  </a:lnTo>
                  <a:lnTo>
                    <a:pt x="1033478" y="202819"/>
                  </a:lnTo>
                  <a:lnTo>
                    <a:pt x="1011565" y="211347"/>
                  </a:lnTo>
                  <a:lnTo>
                    <a:pt x="989337" y="219573"/>
                  </a:lnTo>
                  <a:lnTo>
                    <a:pt x="966898" y="227596"/>
                  </a:lnTo>
                  <a:lnTo>
                    <a:pt x="944319" y="236332"/>
                  </a:lnTo>
                  <a:lnTo>
                    <a:pt x="921646" y="245543"/>
                  </a:lnTo>
                  <a:lnTo>
                    <a:pt x="898910" y="255070"/>
                  </a:lnTo>
                  <a:lnTo>
                    <a:pt x="876133" y="264808"/>
                  </a:lnTo>
                  <a:lnTo>
                    <a:pt x="853329" y="274686"/>
                  </a:lnTo>
                  <a:lnTo>
                    <a:pt x="830506" y="284659"/>
                  </a:lnTo>
                  <a:lnTo>
                    <a:pt x="807671" y="294694"/>
                  </a:lnTo>
                  <a:lnTo>
                    <a:pt x="784827" y="304770"/>
                  </a:lnTo>
                  <a:lnTo>
                    <a:pt x="761978" y="314875"/>
                  </a:lnTo>
                  <a:lnTo>
                    <a:pt x="739125" y="325845"/>
                  </a:lnTo>
                  <a:lnTo>
                    <a:pt x="716270" y="337391"/>
                  </a:lnTo>
                  <a:lnTo>
                    <a:pt x="693413" y="349322"/>
                  </a:lnTo>
                  <a:lnTo>
                    <a:pt x="672249" y="360662"/>
                  </a:lnTo>
                  <a:lnTo>
                    <a:pt x="652212" y="371610"/>
                  </a:lnTo>
                  <a:lnTo>
                    <a:pt x="632929" y="382294"/>
                  </a:lnTo>
                  <a:lnTo>
                    <a:pt x="612453" y="392805"/>
                  </a:lnTo>
                  <a:lnTo>
                    <a:pt x="591182" y="403198"/>
                  </a:lnTo>
                  <a:lnTo>
                    <a:pt x="569381" y="413513"/>
                  </a:lnTo>
                  <a:lnTo>
                    <a:pt x="547228" y="424624"/>
                  </a:lnTo>
                  <a:lnTo>
                    <a:pt x="524838" y="436264"/>
                  </a:lnTo>
                  <a:lnTo>
                    <a:pt x="502292" y="448257"/>
                  </a:lnTo>
                  <a:lnTo>
                    <a:pt x="481335" y="460486"/>
                  </a:lnTo>
                  <a:lnTo>
                    <a:pt x="461436" y="472872"/>
                  </a:lnTo>
                  <a:lnTo>
                    <a:pt x="423523" y="497923"/>
                  </a:lnTo>
                  <a:lnTo>
                    <a:pt x="386917" y="523168"/>
                  </a:lnTo>
                  <a:lnTo>
                    <a:pt x="350892" y="548499"/>
                  </a:lnTo>
                  <a:lnTo>
                    <a:pt x="332988" y="561180"/>
                  </a:lnTo>
                  <a:lnTo>
                    <a:pt x="311739" y="577255"/>
                  </a:lnTo>
                  <a:lnTo>
                    <a:pt x="288259" y="595591"/>
                  </a:lnTo>
                  <a:lnTo>
                    <a:pt x="263293" y="615435"/>
                  </a:lnTo>
                  <a:lnTo>
                    <a:pt x="226521" y="646515"/>
                  </a:lnTo>
                  <a:lnTo>
                    <a:pt x="193810" y="678391"/>
                  </a:lnTo>
                  <a:lnTo>
                    <a:pt x="173233" y="701116"/>
                  </a:lnTo>
                  <a:lnTo>
                    <a:pt x="151049" y="726425"/>
                  </a:lnTo>
                  <a:lnTo>
                    <a:pt x="121884" y="761320"/>
                  </a:lnTo>
                  <a:lnTo>
                    <a:pt x="95945" y="795245"/>
                  </a:lnTo>
                  <a:lnTo>
                    <a:pt x="72010" y="829464"/>
                  </a:lnTo>
                  <a:lnTo>
                    <a:pt x="56144" y="861062"/>
                  </a:lnTo>
                  <a:lnTo>
                    <a:pt x="46932" y="892261"/>
                  </a:lnTo>
                  <a:lnTo>
                    <a:pt x="39400" y="913629"/>
                  </a:lnTo>
                  <a:lnTo>
                    <a:pt x="19559" y="946656"/>
                  </a:lnTo>
                  <a:lnTo>
                    <a:pt x="17273" y="947692"/>
                  </a:lnTo>
                  <a:lnTo>
                    <a:pt x="14902" y="947536"/>
                  </a:lnTo>
                  <a:lnTo>
                    <a:pt x="12474" y="946585"/>
                  </a:lnTo>
                  <a:lnTo>
                    <a:pt x="0" y="9294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1041"/>
            <p:cNvSpPr/>
            <p:nvPr>
              <p:custDataLst>
                <p:tags r:id="rId52"/>
              </p:custDataLst>
            </p:nvPr>
          </p:nvSpPr>
          <p:spPr>
            <a:xfrm>
              <a:off x="2369875" y="3909060"/>
              <a:ext cx="304746" cy="189907"/>
            </a:xfrm>
            <a:custGeom>
              <a:avLst/>
              <a:gdLst/>
              <a:ahLst/>
              <a:cxnLst/>
              <a:rect l="0" t="0" r="0" b="0"/>
              <a:pathLst>
                <a:path w="304746" h="189907">
                  <a:moveTo>
                    <a:pt x="15185" y="0"/>
                  </a:moveTo>
                  <a:lnTo>
                    <a:pt x="15185" y="0"/>
                  </a:lnTo>
                  <a:lnTo>
                    <a:pt x="7095" y="32362"/>
                  </a:lnTo>
                  <a:lnTo>
                    <a:pt x="1357" y="67478"/>
                  </a:lnTo>
                  <a:lnTo>
                    <a:pt x="224" y="97494"/>
                  </a:lnTo>
                  <a:lnTo>
                    <a:pt x="0" y="135345"/>
                  </a:lnTo>
                  <a:lnTo>
                    <a:pt x="803" y="161198"/>
                  </a:lnTo>
                  <a:lnTo>
                    <a:pt x="6032" y="176550"/>
                  </a:lnTo>
                  <a:lnTo>
                    <a:pt x="10553" y="183735"/>
                  </a:lnTo>
                  <a:lnTo>
                    <a:pt x="14637" y="185990"/>
                  </a:lnTo>
                  <a:lnTo>
                    <a:pt x="38506" y="189906"/>
                  </a:lnTo>
                  <a:lnTo>
                    <a:pt x="72975" y="178216"/>
                  </a:lnTo>
                  <a:lnTo>
                    <a:pt x="102299" y="161931"/>
                  </a:lnTo>
                  <a:lnTo>
                    <a:pt x="134054" y="142525"/>
                  </a:lnTo>
                  <a:lnTo>
                    <a:pt x="161713" y="126561"/>
                  </a:lnTo>
                  <a:lnTo>
                    <a:pt x="194067" y="110313"/>
                  </a:lnTo>
                  <a:lnTo>
                    <a:pt x="231248" y="93612"/>
                  </a:lnTo>
                  <a:lnTo>
                    <a:pt x="263165" y="77883"/>
                  </a:lnTo>
                  <a:lnTo>
                    <a:pt x="304745" y="609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1042"/>
            <p:cNvSpPr/>
            <p:nvPr>
              <p:custDataLst>
                <p:tags r:id="rId53"/>
              </p:custDataLst>
            </p:nvPr>
          </p:nvSpPr>
          <p:spPr>
            <a:xfrm>
              <a:off x="2324100" y="3040380"/>
              <a:ext cx="3208021" cy="1607227"/>
            </a:xfrm>
            <a:custGeom>
              <a:avLst/>
              <a:gdLst/>
              <a:ahLst/>
              <a:cxnLst/>
              <a:rect l="0" t="0" r="0" b="0"/>
              <a:pathLst>
                <a:path w="3208021" h="1607227">
                  <a:moveTo>
                    <a:pt x="3208020" y="0"/>
                  </a:moveTo>
                  <a:lnTo>
                    <a:pt x="3208020" y="0"/>
                  </a:lnTo>
                  <a:lnTo>
                    <a:pt x="3179704" y="12135"/>
                  </a:lnTo>
                  <a:lnTo>
                    <a:pt x="3149960" y="23728"/>
                  </a:lnTo>
                  <a:lnTo>
                    <a:pt x="3116306" y="36076"/>
                  </a:lnTo>
                  <a:lnTo>
                    <a:pt x="3082440" y="49428"/>
                  </a:lnTo>
                  <a:lnTo>
                    <a:pt x="3070080" y="53295"/>
                  </a:lnTo>
                  <a:lnTo>
                    <a:pt x="3048348" y="65059"/>
                  </a:lnTo>
                  <a:lnTo>
                    <a:pt x="3011520" y="76560"/>
                  </a:lnTo>
                  <a:lnTo>
                    <a:pt x="2978629" y="88947"/>
                  </a:lnTo>
                  <a:lnTo>
                    <a:pt x="2941216" y="101606"/>
                  </a:lnTo>
                  <a:lnTo>
                    <a:pt x="2905582" y="111761"/>
                  </a:lnTo>
                  <a:lnTo>
                    <a:pt x="2868691" y="121920"/>
                  </a:lnTo>
                  <a:lnTo>
                    <a:pt x="2835698" y="129540"/>
                  </a:lnTo>
                  <a:lnTo>
                    <a:pt x="2804474" y="139418"/>
                  </a:lnTo>
                  <a:lnTo>
                    <a:pt x="2771516" y="150811"/>
                  </a:lnTo>
                  <a:lnTo>
                    <a:pt x="2737197" y="159549"/>
                  </a:lnTo>
                  <a:lnTo>
                    <a:pt x="2705818" y="167431"/>
                  </a:lnTo>
                  <a:lnTo>
                    <a:pt x="2678486" y="174273"/>
                  </a:lnTo>
                  <a:lnTo>
                    <a:pt x="2646718" y="182223"/>
                  </a:lnTo>
                  <a:lnTo>
                    <a:pt x="2621305" y="189215"/>
                  </a:lnTo>
                  <a:lnTo>
                    <a:pt x="2600130" y="195570"/>
                  </a:lnTo>
                  <a:lnTo>
                    <a:pt x="2564467" y="206300"/>
                  </a:lnTo>
                  <a:lnTo>
                    <a:pt x="2531683" y="213891"/>
                  </a:lnTo>
                  <a:lnTo>
                    <a:pt x="2500179" y="222345"/>
                  </a:lnTo>
                  <a:lnTo>
                    <a:pt x="2469243" y="231747"/>
                  </a:lnTo>
                  <a:lnTo>
                    <a:pt x="2438562" y="241569"/>
                  </a:lnTo>
                  <a:lnTo>
                    <a:pt x="2407992" y="251580"/>
                  </a:lnTo>
                  <a:lnTo>
                    <a:pt x="2377472" y="261673"/>
                  </a:lnTo>
                  <a:lnTo>
                    <a:pt x="2346975" y="271803"/>
                  </a:lnTo>
                  <a:lnTo>
                    <a:pt x="2316486" y="281950"/>
                  </a:lnTo>
                  <a:lnTo>
                    <a:pt x="2286003" y="292105"/>
                  </a:lnTo>
                  <a:lnTo>
                    <a:pt x="2255521" y="302262"/>
                  </a:lnTo>
                  <a:lnTo>
                    <a:pt x="2222783" y="312421"/>
                  </a:lnTo>
                  <a:lnTo>
                    <a:pt x="2188477" y="322580"/>
                  </a:lnTo>
                  <a:lnTo>
                    <a:pt x="2153474" y="332740"/>
                  </a:lnTo>
                  <a:lnTo>
                    <a:pt x="2120421" y="345158"/>
                  </a:lnTo>
                  <a:lnTo>
                    <a:pt x="2087949" y="359144"/>
                  </a:lnTo>
                  <a:lnTo>
                    <a:pt x="2053761" y="373826"/>
                  </a:lnTo>
                  <a:lnTo>
                    <a:pt x="2018812" y="386560"/>
                  </a:lnTo>
                  <a:lnTo>
                    <a:pt x="1984370" y="398711"/>
                  </a:lnTo>
                  <a:lnTo>
                    <a:pt x="1952129" y="412579"/>
                  </a:lnTo>
                  <a:lnTo>
                    <a:pt x="1918608" y="424950"/>
                  </a:lnTo>
                  <a:lnTo>
                    <a:pt x="1883955" y="436940"/>
                  </a:lnTo>
                  <a:lnTo>
                    <a:pt x="1848797" y="450735"/>
                  </a:lnTo>
                  <a:lnTo>
                    <a:pt x="1813417" y="465334"/>
                  </a:lnTo>
                  <a:lnTo>
                    <a:pt x="1777936" y="480288"/>
                  </a:lnTo>
                  <a:lnTo>
                    <a:pt x="1742412" y="495401"/>
                  </a:lnTo>
                  <a:lnTo>
                    <a:pt x="1706867" y="510585"/>
                  </a:lnTo>
                  <a:lnTo>
                    <a:pt x="1671314" y="525800"/>
                  </a:lnTo>
                  <a:lnTo>
                    <a:pt x="1635758" y="541029"/>
                  </a:lnTo>
                  <a:lnTo>
                    <a:pt x="1600199" y="556264"/>
                  </a:lnTo>
                  <a:lnTo>
                    <a:pt x="1564640" y="571501"/>
                  </a:lnTo>
                  <a:lnTo>
                    <a:pt x="1529080" y="586740"/>
                  </a:lnTo>
                  <a:lnTo>
                    <a:pt x="1493520" y="604238"/>
                  </a:lnTo>
                  <a:lnTo>
                    <a:pt x="1457960" y="622457"/>
                  </a:lnTo>
                  <a:lnTo>
                    <a:pt x="1422400" y="639021"/>
                  </a:lnTo>
                  <a:lnTo>
                    <a:pt x="1386840" y="657107"/>
                  </a:lnTo>
                  <a:lnTo>
                    <a:pt x="1352127" y="675587"/>
                  </a:lnTo>
                  <a:lnTo>
                    <a:pt x="1319765" y="692268"/>
                  </a:lnTo>
                  <a:lnTo>
                    <a:pt x="1286191" y="710406"/>
                  </a:lnTo>
                  <a:lnTo>
                    <a:pt x="1251514" y="728909"/>
                  </a:lnTo>
                  <a:lnTo>
                    <a:pt x="1216346" y="745600"/>
                  </a:lnTo>
                  <a:lnTo>
                    <a:pt x="1180960" y="763742"/>
                  </a:lnTo>
                  <a:lnTo>
                    <a:pt x="1145478" y="783094"/>
                  </a:lnTo>
                  <a:lnTo>
                    <a:pt x="1109953" y="802984"/>
                  </a:lnTo>
                  <a:lnTo>
                    <a:pt x="1076665" y="820855"/>
                  </a:lnTo>
                  <a:lnTo>
                    <a:pt x="1044092" y="838111"/>
                  </a:lnTo>
                  <a:lnTo>
                    <a:pt x="1009859" y="857070"/>
                  </a:lnTo>
                  <a:lnTo>
                    <a:pt x="972631" y="876784"/>
                  </a:lnTo>
                  <a:lnTo>
                    <a:pt x="953220" y="886783"/>
                  </a:lnTo>
                  <a:lnTo>
                    <a:pt x="915849" y="906923"/>
                  </a:lnTo>
                  <a:lnTo>
                    <a:pt x="879484" y="928011"/>
                  </a:lnTo>
                  <a:lnTo>
                    <a:pt x="843566" y="951493"/>
                  </a:lnTo>
                  <a:lnTo>
                    <a:pt x="807847" y="973784"/>
                  </a:lnTo>
                  <a:lnTo>
                    <a:pt x="772216" y="994980"/>
                  </a:lnTo>
                  <a:lnTo>
                    <a:pt x="736625" y="1015689"/>
                  </a:lnTo>
                  <a:lnTo>
                    <a:pt x="701051" y="1036182"/>
                  </a:lnTo>
                  <a:lnTo>
                    <a:pt x="666332" y="1056579"/>
                  </a:lnTo>
                  <a:lnTo>
                    <a:pt x="633968" y="1076933"/>
                  </a:lnTo>
                  <a:lnTo>
                    <a:pt x="602650" y="1097267"/>
                  </a:lnTo>
                  <a:lnTo>
                    <a:pt x="570951" y="1117594"/>
                  </a:lnTo>
                  <a:lnTo>
                    <a:pt x="537107" y="1137918"/>
                  </a:lnTo>
                  <a:lnTo>
                    <a:pt x="506825" y="1160497"/>
                  </a:lnTo>
                  <a:lnTo>
                    <a:pt x="478409" y="1183797"/>
                  </a:lnTo>
                  <a:lnTo>
                    <a:pt x="448846" y="1205440"/>
                  </a:lnTo>
                  <a:lnTo>
                    <a:pt x="421032" y="1226349"/>
                  </a:lnTo>
                  <a:lnTo>
                    <a:pt x="394558" y="1246930"/>
                  </a:lnTo>
                  <a:lnTo>
                    <a:pt x="368682" y="1267367"/>
                  </a:lnTo>
                  <a:lnTo>
                    <a:pt x="340812" y="1287739"/>
                  </a:lnTo>
                  <a:lnTo>
                    <a:pt x="312338" y="1308928"/>
                  </a:lnTo>
                  <a:lnTo>
                    <a:pt x="285573" y="1332457"/>
                  </a:lnTo>
                  <a:lnTo>
                    <a:pt x="259566" y="1352510"/>
                  </a:lnTo>
                  <a:lnTo>
                    <a:pt x="223382" y="1380337"/>
                  </a:lnTo>
                  <a:lnTo>
                    <a:pt x="191212" y="1410031"/>
                  </a:lnTo>
                  <a:lnTo>
                    <a:pt x="154046" y="1446360"/>
                  </a:lnTo>
                  <a:lnTo>
                    <a:pt x="125982" y="1474278"/>
                  </a:lnTo>
                  <a:lnTo>
                    <a:pt x="99454" y="1503030"/>
                  </a:lnTo>
                  <a:lnTo>
                    <a:pt x="72142" y="1533307"/>
                  </a:lnTo>
                  <a:lnTo>
                    <a:pt x="40811" y="1566541"/>
                  </a:lnTo>
                  <a:lnTo>
                    <a:pt x="11410" y="1603306"/>
                  </a:lnTo>
                  <a:lnTo>
                    <a:pt x="9305" y="1605814"/>
                  </a:lnTo>
                  <a:lnTo>
                    <a:pt x="6111" y="1606929"/>
                  </a:lnTo>
                  <a:lnTo>
                    <a:pt x="4074" y="1607226"/>
                  </a:lnTo>
                  <a:lnTo>
                    <a:pt x="2716" y="1604884"/>
                  </a:lnTo>
                  <a:lnTo>
                    <a:pt x="0" y="15849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1043"/>
            <p:cNvSpPr/>
            <p:nvPr>
              <p:custDataLst>
                <p:tags r:id="rId54"/>
              </p:custDataLst>
            </p:nvPr>
          </p:nvSpPr>
          <p:spPr>
            <a:xfrm>
              <a:off x="2255520" y="4518659"/>
              <a:ext cx="243841" cy="197443"/>
            </a:xfrm>
            <a:custGeom>
              <a:avLst/>
              <a:gdLst/>
              <a:ahLst/>
              <a:cxnLst/>
              <a:rect l="0" t="0" r="0" b="0"/>
              <a:pathLst>
                <a:path w="243841" h="197443">
                  <a:moveTo>
                    <a:pt x="0" y="0"/>
                  </a:moveTo>
                  <a:lnTo>
                    <a:pt x="0" y="0"/>
                  </a:lnTo>
                  <a:lnTo>
                    <a:pt x="8090" y="32362"/>
                  </a:lnTo>
                  <a:lnTo>
                    <a:pt x="13121" y="64623"/>
                  </a:lnTo>
                  <a:lnTo>
                    <a:pt x="14821" y="94735"/>
                  </a:lnTo>
                  <a:lnTo>
                    <a:pt x="15157" y="132042"/>
                  </a:lnTo>
                  <a:lnTo>
                    <a:pt x="17490" y="169450"/>
                  </a:lnTo>
                  <a:lnTo>
                    <a:pt x="23527" y="186522"/>
                  </a:lnTo>
                  <a:lnTo>
                    <a:pt x="25845" y="190388"/>
                  </a:lnTo>
                  <a:lnTo>
                    <a:pt x="29083" y="192965"/>
                  </a:lnTo>
                  <a:lnTo>
                    <a:pt x="37197" y="195830"/>
                  </a:lnTo>
                  <a:lnTo>
                    <a:pt x="51285" y="197442"/>
                  </a:lnTo>
                  <a:lnTo>
                    <a:pt x="85076" y="179736"/>
                  </a:lnTo>
                  <a:lnTo>
                    <a:pt x="122010" y="159936"/>
                  </a:lnTo>
                  <a:lnTo>
                    <a:pt x="158533" y="137646"/>
                  </a:lnTo>
                  <a:lnTo>
                    <a:pt x="190206" y="120982"/>
                  </a:lnTo>
                  <a:lnTo>
                    <a:pt x="226304" y="106892"/>
                  </a:lnTo>
                  <a:lnTo>
                    <a:pt x="243840" y="990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SMARTInkShape-Group222"/>
          <p:cNvGrpSpPr/>
          <p:nvPr/>
        </p:nvGrpSpPr>
        <p:grpSpPr>
          <a:xfrm>
            <a:off x="4519719" y="4518659"/>
            <a:ext cx="1370541" cy="342901"/>
            <a:chOff x="4519719" y="4518659"/>
            <a:chExt cx="1370541" cy="342901"/>
          </a:xfrm>
        </p:grpSpPr>
        <p:sp>
          <p:nvSpPr>
            <p:cNvPr id="93" name="SMARTInkShape-1044"/>
            <p:cNvSpPr/>
            <p:nvPr>
              <p:custDataLst>
                <p:tags r:id="rId42"/>
              </p:custDataLst>
            </p:nvPr>
          </p:nvSpPr>
          <p:spPr>
            <a:xfrm>
              <a:off x="4519719" y="4643020"/>
              <a:ext cx="204682" cy="218540"/>
            </a:xfrm>
            <a:custGeom>
              <a:avLst/>
              <a:gdLst/>
              <a:ahLst/>
              <a:cxnLst/>
              <a:rect l="0" t="0" r="0" b="0"/>
              <a:pathLst>
                <a:path w="204682" h="218540">
                  <a:moveTo>
                    <a:pt x="6561" y="43280"/>
                  </a:moveTo>
                  <a:lnTo>
                    <a:pt x="6561" y="43280"/>
                  </a:lnTo>
                  <a:lnTo>
                    <a:pt x="6561" y="65857"/>
                  </a:lnTo>
                  <a:lnTo>
                    <a:pt x="6561" y="98188"/>
                  </a:lnTo>
                  <a:lnTo>
                    <a:pt x="6561" y="132363"/>
                  </a:lnTo>
                  <a:lnTo>
                    <a:pt x="5715" y="165160"/>
                  </a:lnTo>
                  <a:lnTo>
                    <a:pt x="0" y="184878"/>
                  </a:lnTo>
                  <a:lnTo>
                    <a:pt x="9627" y="149970"/>
                  </a:lnTo>
                  <a:lnTo>
                    <a:pt x="20452" y="114121"/>
                  </a:lnTo>
                  <a:lnTo>
                    <a:pt x="29022" y="82050"/>
                  </a:lnTo>
                  <a:lnTo>
                    <a:pt x="39181" y="53356"/>
                  </a:lnTo>
                  <a:lnTo>
                    <a:pt x="53738" y="20905"/>
                  </a:lnTo>
                  <a:lnTo>
                    <a:pt x="61677" y="9911"/>
                  </a:lnTo>
                  <a:lnTo>
                    <a:pt x="66165" y="5794"/>
                  </a:lnTo>
                  <a:lnTo>
                    <a:pt x="77925" y="1219"/>
                  </a:lnTo>
                  <a:lnTo>
                    <a:pt x="84617" y="0"/>
                  </a:lnTo>
                  <a:lnTo>
                    <a:pt x="90772" y="879"/>
                  </a:lnTo>
                  <a:lnTo>
                    <a:pt x="102126" y="6373"/>
                  </a:lnTo>
                  <a:lnTo>
                    <a:pt x="137523" y="44054"/>
                  </a:lnTo>
                  <a:lnTo>
                    <a:pt x="155541" y="79996"/>
                  </a:lnTo>
                  <a:lnTo>
                    <a:pt x="172272" y="117451"/>
                  </a:lnTo>
                  <a:lnTo>
                    <a:pt x="183980" y="149559"/>
                  </a:lnTo>
                  <a:lnTo>
                    <a:pt x="193599" y="181208"/>
                  </a:lnTo>
                  <a:lnTo>
                    <a:pt x="196882" y="205973"/>
                  </a:lnTo>
                  <a:lnTo>
                    <a:pt x="198635" y="210162"/>
                  </a:lnTo>
                  <a:lnTo>
                    <a:pt x="204681" y="2185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1045"/>
            <p:cNvSpPr/>
            <p:nvPr>
              <p:custDataLst>
                <p:tags r:id="rId43"/>
              </p:custDataLst>
            </p:nvPr>
          </p:nvSpPr>
          <p:spPr>
            <a:xfrm>
              <a:off x="4807113" y="4672998"/>
              <a:ext cx="168747" cy="167640"/>
            </a:xfrm>
            <a:custGeom>
              <a:avLst/>
              <a:gdLst/>
              <a:ahLst/>
              <a:cxnLst/>
              <a:rect l="0" t="0" r="0" b="0"/>
              <a:pathLst>
                <a:path w="168747" h="167640">
                  <a:moveTo>
                    <a:pt x="1107" y="66643"/>
                  </a:moveTo>
                  <a:lnTo>
                    <a:pt x="1107" y="66643"/>
                  </a:lnTo>
                  <a:lnTo>
                    <a:pt x="33469" y="66643"/>
                  </a:lnTo>
                  <a:lnTo>
                    <a:pt x="65729" y="66643"/>
                  </a:lnTo>
                  <a:lnTo>
                    <a:pt x="95420" y="66643"/>
                  </a:lnTo>
                  <a:lnTo>
                    <a:pt x="128016" y="60558"/>
                  </a:lnTo>
                  <a:lnTo>
                    <a:pt x="141909" y="52798"/>
                  </a:lnTo>
                  <a:lnTo>
                    <a:pt x="151457" y="44685"/>
                  </a:lnTo>
                  <a:lnTo>
                    <a:pt x="156829" y="35434"/>
                  </a:lnTo>
                  <a:lnTo>
                    <a:pt x="158262" y="30597"/>
                  </a:lnTo>
                  <a:lnTo>
                    <a:pt x="157523" y="25678"/>
                  </a:lnTo>
                  <a:lnTo>
                    <a:pt x="152189" y="15699"/>
                  </a:lnTo>
                  <a:lnTo>
                    <a:pt x="141914" y="7876"/>
                  </a:lnTo>
                  <a:lnTo>
                    <a:pt x="135618" y="4605"/>
                  </a:lnTo>
                  <a:lnTo>
                    <a:pt x="98442" y="0"/>
                  </a:lnTo>
                  <a:lnTo>
                    <a:pt x="62026" y="2681"/>
                  </a:lnTo>
                  <a:lnTo>
                    <a:pt x="26311" y="12020"/>
                  </a:lnTo>
                  <a:lnTo>
                    <a:pt x="13438" y="20070"/>
                  </a:lnTo>
                  <a:lnTo>
                    <a:pt x="4330" y="47354"/>
                  </a:lnTo>
                  <a:lnTo>
                    <a:pt x="0" y="80929"/>
                  </a:lnTo>
                  <a:lnTo>
                    <a:pt x="3719" y="101497"/>
                  </a:lnTo>
                  <a:lnTo>
                    <a:pt x="15334" y="126641"/>
                  </a:lnTo>
                  <a:lnTo>
                    <a:pt x="33545" y="146131"/>
                  </a:lnTo>
                  <a:lnTo>
                    <a:pt x="63118" y="158586"/>
                  </a:lnTo>
                  <a:lnTo>
                    <a:pt x="94646" y="167639"/>
                  </a:lnTo>
                  <a:lnTo>
                    <a:pt x="125436" y="167592"/>
                  </a:lnTo>
                  <a:lnTo>
                    <a:pt x="161289" y="159921"/>
                  </a:lnTo>
                  <a:lnTo>
                    <a:pt x="168746" y="1580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1046"/>
            <p:cNvSpPr/>
            <p:nvPr>
              <p:custDataLst>
                <p:tags r:id="rId44"/>
              </p:custDataLst>
            </p:nvPr>
          </p:nvSpPr>
          <p:spPr>
            <a:xfrm>
              <a:off x="5006341" y="4640580"/>
              <a:ext cx="192876" cy="193839"/>
            </a:xfrm>
            <a:custGeom>
              <a:avLst/>
              <a:gdLst/>
              <a:ahLst/>
              <a:cxnLst/>
              <a:rect l="0" t="0" r="0" b="0"/>
              <a:pathLst>
                <a:path w="192876" h="193839">
                  <a:moveTo>
                    <a:pt x="0" y="99061"/>
                  </a:moveTo>
                  <a:lnTo>
                    <a:pt x="0" y="99061"/>
                  </a:lnTo>
                  <a:lnTo>
                    <a:pt x="24271" y="127376"/>
                  </a:lnTo>
                  <a:lnTo>
                    <a:pt x="59732" y="158777"/>
                  </a:lnTo>
                  <a:lnTo>
                    <a:pt x="91197" y="174011"/>
                  </a:lnTo>
                  <a:lnTo>
                    <a:pt x="121872" y="185173"/>
                  </a:lnTo>
                  <a:lnTo>
                    <a:pt x="151543" y="193838"/>
                  </a:lnTo>
                  <a:lnTo>
                    <a:pt x="179891" y="191107"/>
                  </a:lnTo>
                  <a:lnTo>
                    <a:pt x="184274" y="188364"/>
                  </a:lnTo>
                  <a:lnTo>
                    <a:pt x="191401" y="178544"/>
                  </a:lnTo>
                  <a:lnTo>
                    <a:pt x="192875" y="161198"/>
                  </a:lnTo>
                  <a:lnTo>
                    <a:pt x="186923" y="123658"/>
                  </a:lnTo>
                  <a:lnTo>
                    <a:pt x="171512" y="92630"/>
                  </a:lnTo>
                  <a:lnTo>
                    <a:pt x="147160" y="59945"/>
                  </a:lnTo>
                  <a:lnTo>
                    <a:pt x="128661" y="30279"/>
                  </a:lnTo>
                  <a:lnTo>
                    <a:pt x="12191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1047"/>
            <p:cNvSpPr/>
            <p:nvPr>
              <p:custDataLst>
                <p:tags r:id="rId45"/>
              </p:custDataLst>
            </p:nvPr>
          </p:nvSpPr>
          <p:spPr>
            <a:xfrm>
              <a:off x="5250180" y="4549141"/>
              <a:ext cx="121921" cy="259080"/>
            </a:xfrm>
            <a:custGeom>
              <a:avLst/>
              <a:gdLst/>
              <a:ahLst/>
              <a:cxnLst/>
              <a:rect l="0" t="0" r="0" b="0"/>
              <a:pathLst>
                <a:path w="121921" h="259080">
                  <a:moveTo>
                    <a:pt x="0" y="0"/>
                  </a:moveTo>
                  <a:lnTo>
                    <a:pt x="0" y="0"/>
                  </a:lnTo>
                  <a:lnTo>
                    <a:pt x="8091" y="32361"/>
                  </a:lnTo>
                  <a:lnTo>
                    <a:pt x="17167" y="68666"/>
                  </a:lnTo>
                  <a:lnTo>
                    <a:pt x="29264" y="100872"/>
                  </a:lnTo>
                  <a:lnTo>
                    <a:pt x="43284" y="136012"/>
                  </a:lnTo>
                  <a:lnTo>
                    <a:pt x="61482" y="167413"/>
                  </a:lnTo>
                  <a:lnTo>
                    <a:pt x="81383" y="202119"/>
                  </a:lnTo>
                  <a:lnTo>
                    <a:pt x="101620" y="239047"/>
                  </a:lnTo>
                  <a:lnTo>
                    <a:pt x="121920" y="2590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1048"/>
            <p:cNvSpPr/>
            <p:nvPr>
              <p:custDataLst>
                <p:tags r:id="rId46"/>
              </p:custDataLst>
            </p:nvPr>
          </p:nvSpPr>
          <p:spPr>
            <a:xfrm>
              <a:off x="5158741" y="4587241"/>
              <a:ext cx="205740" cy="53340"/>
            </a:xfrm>
            <a:custGeom>
              <a:avLst/>
              <a:gdLst/>
              <a:ahLst/>
              <a:cxnLst/>
              <a:rect l="0" t="0" r="0" b="0"/>
              <a:pathLst>
                <a:path w="205740" h="53340">
                  <a:moveTo>
                    <a:pt x="0" y="0"/>
                  </a:moveTo>
                  <a:lnTo>
                    <a:pt x="0" y="0"/>
                  </a:lnTo>
                  <a:lnTo>
                    <a:pt x="32361" y="8089"/>
                  </a:lnTo>
                  <a:lnTo>
                    <a:pt x="61795" y="14319"/>
                  </a:lnTo>
                  <a:lnTo>
                    <a:pt x="90965" y="20757"/>
                  </a:lnTo>
                  <a:lnTo>
                    <a:pt x="118039" y="29262"/>
                  </a:lnTo>
                  <a:lnTo>
                    <a:pt x="144183" y="36429"/>
                  </a:lnTo>
                  <a:lnTo>
                    <a:pt x="178188" y="45224"/>
                  </a:lnTo>
                  <a:lnTo>
                    <a:pt x="205739" y="533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1049"/>
            <p:cNvSpPr/>
            <p:nvPr>
              <p:custDataLst>
                <p:tags r:id="rId47"/>
              </p:custDataLst>
            </p:nvPr>
          </p:nvSpPr>
          <p:spPr>
            <a:xfrm>
              <a:off x="5425441" y="4642462"/>
              <a:ext cx="396240" cy="203859"/>
            </a:xfrm>
            <a:custGeom>
              <a:avLst/>
              <a:gdLst/>
              <a:ahLst/>
              <a:cxnLst/>
              <a:rect l="0" t="0" r="0" b="0"/>
              <a:pathLst>
                <a:path w="396240" h="203859">
                  <a:moveTo>
                    <a:pt x="0" y="59079"/>
                  </a:moveTo>
                  <a:lnTo>
                    <a:pt x="0" y="59079"/>
                  </a:lnTo>
                  <a:lnTo>
                    <a:pt x="4043" y="91440"/>
                  </a:lnTo>
                  <a:lnTo>
                    <a:pt x="10605" y="127745"/>
                  </a:lnTo>
                  <a:lnTo>
                    <a:pt x="17912" y="159951"/>
                  </a:lnTo>
                  <a:lnTo>
                    <a:pt x="27965" y="188161"/>
                  </a:lnTo>
                  <a:lnTo>
                    <a:pt x="33031" y="196317"/>
                  </a:lnTo>
                  <a:lnTo>
                    <a:pt x="38105" y="200506"/>
                  </a:lnTo>
                  <a:lnTo>
                    <a:pt x="44215" y="203196"/>
                  </a:lnTo>
                  <a:lnTo>
                    <a:pt x="49318" y="175346"/>
                  </a:lnTo>
                  <a:lnTo>
                    <a:pt x="51552" y="145748"/>
                  </a:lnTo>
                  <a:lnTo>
                    <a:pt x="51698" y="115378"/>
                  </a:lnTo>
                  <a:lnTo>
                    <a:pt x="47867" y="80087"/>
                  </a:lnTo>
                  <a:lnTo>
                    <a:pt x="46143" y="42720"/>
                  </a:lnTo>
                  <a:lnTo>
                    <a:pt x="45803" y="15113"/>
                  </a:lnTo>
                  <a:lnTo>
                    <a:pt x="48314" y="11141"/>
                  </a:lnTo>
                  <a:lnTo>
                    <a:pt x="57879" y="4470"/>
                  </a:lnTo>
                  <a:lnTo>
                    <a:pt x="81589" y="0"/>
                  </a:lnTo>
                  <a:lnTo>
                    <a:pt x="114706" y="4573"/>
                  </a:lnTo>
                  <a:lnTo>
                    <a:pt x="150723" y="15887"/>
                  </a:lnTo>
                  <a:lnTo>
                    <a:pt x="179279" y="29347"/>
                  </a:lnTo>
                  <a:lnTo>
                    <a:pt x="214717" y="45021"/>
                  </a:lnTo>
                  <a:lnTo>
                    <a:pt x="228531" y="49551"/>
                  </a:lnTo>
                  <a:lnTo>
                    <a:pt x="230247" y="49340"/>
                  </a:lnTo>
                  <a:lnTo>
                    <a:pt x="230544" y="48352"/>
                  </a:lnTo>
                  <a:lnTo>
                    <a:pt x="229896" y="46848"/>
                  </a:lnTo>
                  <a:lnTo>
                    <a:pt x="194099" y="44234"/>
                  </a:lnTo>
                  <a:lnTo>
                    <a:pt x="158754" y="47962"/>
                  </a:lnTo>
                  <a:lnTo>
                    <a:pt x="142241" y="54419"/>
                  </a:lnTo>
                  <a:lnTo>
                    <a:pt x="130950" y="62088"/>
                  </a:lnTo>
                  <a:lnTo>
                    <a:pt x="125933" y="68317"/>
                  </a:lnTo>
                  <a:lnTo>
                    <a:pt x="125961" y="80682"/>
                  </a:lnTo>
                  <a:lnTo>
                    <a:pt x="132877" y="108124"/>
                  </a:lnTo>
                  <a:lnTo>
                    <a:pt x="142030" y="119259"/>
                  </a:lnTo>
                  <a:lnTo>
                    <a:pt x="154564" y="129005"/>
                  </a:lnTo>
                  <a:lnTo>
                    <a:pt x="190784" y="144947"/>
                  </a:lnTo>
                  <a:lnTo>
                    <a:pt x="228636" y="155816"/>
                  </a:lnTo>
                  <a:lnTo>
                    <a:pt x="253727" y="155192"/>
                  </a:lnTo>
                  <a:lnTo>
                    <a:pt x="263132" y="153634"/>
                  </a:lnTo>
                  <a:lnTo>
                    <a:pt x="278096" y="145130"/>
                  </a:lnTo>
                  <a:lnTo>
                    <a:pt x="284457" y="139306"/>
                  </a:lnTo>
                  <a:lnTo>
                    <a:pt x="287851" y="130343"/>
                  </a:lnTo>
                  <a:lnTo>
                    <a:pt x="289429" y="97692"/>
                  </a:lnTo>
                  <a:lnTo>
                    <a:pt x="289502" y="85271"/>
                  </a:lnTo>
                  <a:lnTo>
                    <a:pt x="281451" y="65429"/>
                  </a:lnTo>
                  <a:lnTo>
                    <a:pt x="277381" y="60771"/>
                  </a:lnTo>
                  <a:lnTo>
                    <a:pt x="268342" y="55597"/>
                  </a:lnTo>
                  <a:lnTo>
                    <a:pt x="265254" y="55911"/>
                  </a:lnTo>
                  <a:lnTo>
                    <a:pt x="263196" y="57814"/>
                  </a:lnTo>
                  <a:lnTo>
                    <a:pt x="261823" y="60775"/>
                  </a:lnTo>
                  <a:lnTo>
                    <a:pt x="262556" y="70839"/>
                  </a:lnTo>
                  <a:lnTo>
                    <a:pt x="266551" y="82932"/>
                  </a:lnTo>
                  <a:lnTo>
                    <a:pt x="287669" y="113719"/>
                  </a:lnTo>
                  <a:lnTo>
                    <a:pt x="308757" y="137267"/>
                  </a:lnTo>
                  <a:lnTo>
                    <a:pt x="344918" y="172556"/>
                  </a:lnTo>
                  <a:lnTo>
                    <a:pt x="371720" y="191479"/>
                  </a:lnTo>
                  <a:lnTo>
                    <a:pt x="396239" y="2038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1050"/>
            <p:cNvSpPr/>
            <p:nvPr>
              <p:custDataLst>
                <p:tags r:id="rId48"/>
              </p:custDataLst>
            </p:nvPr>
          </p:nvSpPr>
          <p:spPr>
            <a:xfrm>
              <a:off x="5814059" y="4518659"/>
              <a:ext cx="76201" cy="266701"/>
            </a:xfrm>
            <a:custGeom>
              <a:avLst/>
              <a:gdLst/>
              <a:ahLst/>
              <a:cxnLst/>
              <a:rect l="0" t="0" r="0" b="0"/>
              <a:pathLst>
                <a:path w="76201" h="266701">
                  <a:moveTo>
                    <a:pt x="0" y="0"/>
                  </a:moveTo>
                  <a:lnTo>
                    <a:pt x="0" y="0"/>
                  </a:lnTo>
                  <a:lnTo>
                    <a:pt x="16182" y="36408"/>
                  </a:lnTo>
                  <a:lnTo>
                    <a:pt x="24125" y="65571"/>
                  </a:lnTo>
                  <a:lnTo>
                    <a:pt x="29350" y="92642"/>
                  </a:lnTo>
                  <a:lnTo>
                    <a:pt x="37316" y="118787"/>
                  </a:lnTo>
                  <a:lnTo>
                    <a:pt x="44243" y="144517"/>
                  </a:lnTo>
                  <a:lnTo>
                    <a:pt x="50143" y="170910"/>
                  </a:lnTo>
                  <a:lnTo>
                    <a:pt x="55589" y="199574"/>
                  </a:lnTo>
                  <a:lnTo>
                    <a:pt x="63089" y="226989"/>
                  </a:lnTo>
                  <a:lnTo>
                    <a:pt x="76200" y="266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SMARTInkShape-Group223"/>
          <p:cNvGrpSpPr/>
          <p:nvPr/>
        </p:nvGrpSpPr>
        <p:grpSpPr>
          <a:xfrm>
            <a:off x="3469633" y="4604598"/>
            <a:ext cx="736608" cy="227639"/>
            <a:chOff x="3469633" y="4604598"/>
            <a:chExt cx="736608" cy="227639"/>
          </a:xfrm>
        </p:grpSpPr>
        <p:sp>
          <p:nvSpPr>
            <p:cNvPr id="101" name="SMARTInkShape-1051"/>
            <p:cNvSpPr/>
            <p:nvPr>
              <p:custDataLst>
                <p:tags r:id="rId40"/>
              </p:custDataLst>
            </p:nvPr>
          </p:nvSpPr>
          <p:spPr>
            <a:xfrm>
              <a:off x="3469633" y="4604598"/>
              <a:ext cx="317508" cy="227639"/>
            </a:xfrm>
            <a:custGeom>
              <a:avLst/>
              <a:gdLst/>
              <a:ahLst/>
              <a:cxnLst/>
              <a:rect l="0" t="0" r="0" b="0"/>
              <a:pathLst>
                <a:path w="317508" h="227639">
                  <a:moveTo>
                    <a:pt x="172727" y="13122"/>
                  </a:moveTo>
                  <a:lnTo>
                    <a:pt x="172727" y="13122"/>
                  </a:lnTo>
                  <a:lnTo>
                    <a:pt x="144411" y="5031"/>
                  </a:lnTo>
                  <a:lnTo>
                    <a:pt x="110621" y="0"/>
                  </a:lnTo>
                  <a:lnTo>
                    <a:pt x="79160" y="2555"/>
                  </a:lnTo>
                  <a:lnTo>
                    <a:pt x="48389" y="12719"/>
                  </a:lnTo>
                  <a:lnTo>
                    <a:pt x="21868" y="30501"/>
                  </a:lnTo>
                  <a:lnTo>
                    <a:pt x="6014" y="51856"/>
                  </a:lnTo>
                  <a:lnTo>
                    <a:pt x="0" y="78315"/>
                  </a:lnTo>
                  <a:lnTo>
                    <a:pt x="2262" y="103559"/>
                  </a:lnTo>
                  <a:lnTo>
                    <a:pt x="12341" y="131170"/>
                  </a:lnTo>
                  <a:lnTo>
                    <a:pt x="30096" y="156755"/>
                  </a:lnTo>
                  <a:lnTo>
                    <a:pt x="59698" y="182919"/>
                  </a:lnTo>
                  <a:lnTo>
                    <a:pt x="97280" y="207152"/>
                  </a:lnTo>
                  <a:lnTo>
                    <a:pt x="133271" y="224639"/>
                  </a:lnTo>
                  <a:lnTo>
                    <a:pt x="149264" y="227638"/>
                  </a:lnTo>
                  <a:lnTo>
                    <a:pt x="180228" y="222665"/>
                  </a:lnTo>
                  <a:lnTo>
                    <a:pt x="191018" y="216036"/>
                  </a:lnTo>
                  <a:lnTo>
                    <a:pt x="204845" y="197984"/>
                  </a:lnTo>
                  <a:lnTo>
                    <a:pt x="205910" y="185876"/>
                  </a:lnTo>
                  <a:lnTo>
                    <a:pt x="201870" y="149106"/>
                  </a:lnTo>
                  <a:lnTo>
                    <a:pt x="186699" y="113706"/>
                  </a:lnTo>
                  <a:lnTo>
                    <a:pt x="167397" y="86048"/>
                  </a:lnTo>
                  <a:lnTo>
                    <a:pt x="141190" y="64527"/>
                  </a:lnTo>
                  <a:lnTo>
                    <a:pt x="139003" y="66018"/>
                  </a:lnTo>
                  <a:lnTo>
                    <a:pt x="136572" y="76707"/>
                  </a:lnTo>
                  <a:lnTo>
                    <a:pt x="140007" y="90489"/>
                  </a:lnTo>
                  <a:lnTo>
                    <a:pt x="148025" y="105080"/>
                  </a:lnTo>
                  <a:lnTo>
                    <a:pt x="167666" y="126729"/>
                  </a:lnTo>
                  <a:lnTo>
                    <a:pt x="201956" y="149644"/>
                  </a:lnTo>
                  <a:lnTo>
                    <a:pt x="227954" y="163075"/>
                  </a:lnTo>
                  <a:lnTo>
                    <a:pt x="263035" y="175199"/>
                  </a:lnTo>
                  <a:lnTo>
                    <a:pt x="286692" y="179113"/>
                  </a:lnTo>
                  <a:lnTo>
                    <a:pt x="317507" y="1731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1052"/>
            <p:cNvSpPr/>
            <p:nvPr>
              <p:custDataLst>
                <p:tags r:id="rId41"/>
              </p:custDataLst>
            </p:nvPr>
          </p:nvSpPr>
          <p:spPr>
            <a:xfrm>
              <a:off x="3771900" y="4625341"/>
              <a:ext cx="434341" cy="200204"/>
            </a:xfrm>
            <a:custGeom>
              <a:avLst/>
              <a:gdLst/>
              <a:ahLst/>
              <a:cxnLst/>
              <a:rect l="0" t="0" r="0" b="0"/>
              <a:pathLst>
                <a:path w="434341" h="200204">
                  <a:moveTo>
                    <a:pt x="0" y="0"/>
                  </a:moveTo>
                  <a:lnTo>
                    <a:pt x="0" y="0"/>
                  </a:lnTo>
                  <a:lnTo>
                    <a:pt x="8091" y="28315"/>
                  </a:lnTo>
                  <a:lnTo>
                    <a:pt x="25257" y="62105"/>
                  </a:lnTo>
                  <a:lnTo>
                    <a:pt x="42493" y="98627"/>
                  </a:lnTo>
                  <a:lnTo>
                    <a:pt x="61326" y="135318"/>
                  </a:lnTo>
                  <a:lnTo>
                    <a:pt x="81352" y="171320"/>
                  </a:lnTo>
                  <a:lnTo>
                    <a:pt x="88451" y="184816"/>
                  </a:lnTo>
                  <a:lnTo>
                    <a:pt x="89448" y="185863"/>
                  </a:lnTo>
                  <a:lnTo>
                    <a:pt x="90112" y="185716"/>
                  </a:lnTo>
                  <a:lnTo>
                    <a:pt x="90555" y="184770"/>
                  </a:lnTo>
                  <a:lnTo>
                    <a:pt x="74746" y="149972"/>
                  </a:lnTo>
                  <a:lnTo>
                    <a:pt x="60529" y="121199"/>
                  </a:lnTo>
                  <a:lnTo>
                    <a:pt x="47850" y="91225"/>
                  </a:lnTo>
                  <a:lnTo>
                    <a:pt x="38731" y="60895"/>
                  </a:lnTo>
                  <a:lnTo>
                    <a:pt x="26330" y="24011"/>
                  </a:lnTo>
                  <a:lnTo>
                    <a:pt x="24402" y="19138"/>
                  </a:lnTo>
                  <a:lnTo>
                    <a:pt x="26428" y="17838"/>
                  </a:lnTo>
                  <a:lnTo>
                    <a:pt x="35452" y="16394"/>
                  </a:lnTo>
                  <a:lnTo>
                    <a:pt x="71493" y="21422"/>
                  </a:lnTo>
                  <a:lnTo>
                    <a:pt x="102180" y="24691"/>
                  </a:lnTo>
                  <a:lnTo>
                    <a:pt x="135827" y="31022"/>
                  </a:lnTo>
                  <a:lnTo>
                    <a:pt x="169503" y="38260"/>
                  </a:lnTo>
                  <a:lnTo>
                    <a:pt x="206292" y="43509"/>
                  </a:lnTo>
                  <a:lnTo>
                    <a:pt x="244004" y="47321"/>
                  </a:lnTo>
                  <a:lnTo>
                    <a:pt x="275215" y="51556"/>
                  </a:lnTo>
                  <a:lnTo>
                    <a:pt x="301961" y="50553"/>
                  </a:lnTo>
                  <a:lnTo>
                    <a:pt x="320472" y="46174"/>
                  </a:lnTo>
                  <a:lnTo>
                    <a:pt x="325408" y="42636"/>
                  </a:lnTo>
                  <a:lnTo>
                    <a:pt x="328699" y="38584"/>
                  </a:lnTo>
                  <a:lnTo>
                    <a:pt x="329199" y="34189"/>
                  </a:lnTo>
                  <a:lnTo>
                    <a:pt x="325240" y="24791"/>
                  </a:lnTo>
                  <a:lnTo>
                    <a:pt x="315578" y="17226"/>
                  </a:lnTo>
                  <a:lnTo>
                    <a:pt x="309445" y="14024"/>
                  </a:lnTo>
                  <a:lnTo>
                    <a:pt x="276543" y="9517"/>
                  </a:lnTo>
                  <a:lnTo>
                    <a:pt x="246757" y="12227"/>
                  </a:lnTo>
                  <a:lnTo>
                    <a:pt x="221844" y="22437"/>
                  </a:lnTo>
                  <a:lnTo>
                    <a:pt x="202422" y="36186"/>
                  </a:lnTo>
                  <a:lnTo>
                    <a:pt x="193541" y="52772"/>
                  </a:lnTo>
                  <a:lnTo>
                    <a:pt x="189987" y="63120"/>
                  </a:lnTo>
                  <a:lnTo>
                    <a:pt x="190554" y="81393"/>
                  </a:lnTo>
                  <a:lnTo>
                    <a:pt x="196451" y="97134"/>
                  </a:lnTo>
                  <a:lnTo>
                    <a:pt x="218889" y="130456"/>
                  </a:lnTo>
                  <a:lnTo>
                    <a:pt x="241903" y="148625"/>
                  </a:lnTo>
                  <a:lnTo>
                    <a:pt x="274217" y="164734"/>
                  </a:lnTo>
                  <a:lnTo>
                    <a:pt x="310602" y="180231"/>
                  </a:lnTo>
                  <a:lnTo>
                    <a:pt x="348194" y="191502"/>
                  </a:lnTo>
                  <a:lnTo>
                    <a:pt x="386143" y="200203"/>
                  </a:lnTo>
                  <a:lnTo>
                    <a:pt x="422186" y="199408"/>
                  </a:lnTo>
                  <a:lnTo>
                    <a:pt x="434340" y="1981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SMARTInkShape-Group224"/>
          <p:cNvGrpSpPr/>
          <p:nvPr/>
        </p:nvGrpSpPr>
        <p:grpSpPr>
          <a:xfrm>
            <a:off x="900941" y="4518659"/>
            <a:ext cx="2236511" cy="527893"/>
            <a:chOff x="900941" y="4518659"/>
            <a:chExt cx="2236511" cy="527893"/>
          </a:xfrm>
        </p:grpSpPr>
        <p:sp>
          <p:nvSpPr>
            <p:cNvPr id="104" name="SMARTInkShape-1053"/>
            <p:cNvSpPr/>
            <p:nvPr>
              <p:custDataLst>
                <p:tags r:id="rId30"/>
              </p:custDataLst>
            </p:nvPr>
          </p:nvSpPr>
          <p:spPr>
            <a:xfrm>
              <a:off x="2678066" y="4518659"/>
              <a:ext cx="286115" cy="330939"/>
            </a:xfrm>
            <a:custGeom>
              <a:avLst/>
              <a:gdLst/>
              <a:ahLst/>
              <a:cxnLst/>
              <a:rect l="0" t="0" r="0" b="0"/>
              <a:pathLst>
                <a:path w="286115" h="330939">
                  <a:moveTo>
                    <a:pt x="72754" y="0"/>
                  </a:moveTo>
                  <a:lnTo>
                    <a:pt x="72754" y="0"/>
                  </a:lnTo>
                  <a:lnTo>
                    <a:pt x="84889" y="32362"/>
                  </a:lnTo>
                  <a:lnTo>
                    <a:pt x="95363" y="61797"/>
                  </a:lnTo>
                  <a:lnTo>
                    <a:pt x="104816" y="90965"/>
                  </a:lnTo>
                  <a:lnTo>
                    <a:pt x="111839" y="118041"/>
                  </a:lnTo>
                  <a:lnTo>
                    <a:pt x="120041" y="144185"/>
                  </a:lnTo>
                  <a:lnTo>
                    <a:pt x="131920" y="178189"/>
                  </a:lnTo>
                  <a:lnTo>
                    <a:pt x="143060" y="206609"/>
                  </a:lnTo>
                  <a:lnTo>
                    <a:pt x="157950" y="242507"/>
                  </a:lnTo>
                  <a:lnTo>
                    <a:pt x="177692" y="275734"/>
                  </a:lnTo>
                  <a:lnTo>
                    <a:pt x="185205" y="292945"/>
                  </a:lnTo>
                  <a:lnTo>
                    <a:pt x="179759" y="272010"/>
                  </a:lnTo>
                  <a:lnTo>
                    <a:pt x="160997" y="235263"/>
                  </a:lnTo>
                  <a:lnTo>
                    <a:pt x="137128" y="199436"/>
                  </a:lnTo>
                  <a:lnTo>
                    <a:pt x="117228" y="179696"/>
                  </a:lnTo>
                  <a:lnTo>
                    <a:pt x="91200" y="167168"/>
                  </a:lnTo>
                  <a:lnTo>
                    <a:pt x="53948" y="162139"/>
                  </a:lnTo>
                  <a:lnTo>
                    <a:pt x="34480" y="165477"/>
                  </a:lnTo>
                  <a:lnTo>
                    <a:pt x="8185" y="177374"/>
                  </a:lnTo>
                  <a:lnTo>
                    <a:pt x="4308" y="180903"/>
                  </a:lnTo>
                  <a:lnTo>
                    <a:pt x="0" y="189339"/>
                  </a:lnTo>
                  <a:lnTo>
                    <a:pt x="1620" y="215745"/>
                  </a:lnTo>
                  <a:lnTo>
                    <a:pt x="11508" y="242289"/>
                  </a:lnTo>
                  <a:lnTo>
                    <a:pt x="43240" y="275706"/>
                  </a:lnTo>
                  <a:lnTo>
                    <a:pt x="59637" y="289330"/>
                  </a:lnTo>
                  <a:lnTo>
                    <a:pt x="91821" y="305673"/>
                  </a:lnTo>
                  <a:lnTo>
                    <a:pt x="124876" y="316255"/>
                  </a:lnTo>
                  <a:lnTo>
                    <a:pt x="151799" y="322027"/>
                  </a:lnTo>
                  <a:lnTo>
                    <a:pt x="178441" y="327415"/>
                  </a:lnTo>
                  <a:lnTo>
                    <a:pt x="204393" y="330938"/>
                  </a:lnTo>
                  <a:lnTo>
                    <a:pt x="241956" y="327315"/>
                  </a:lnTo>
                  <a:lnTo>
                    <a:pt x="279630" y="314716"/>
                  </a:lnTo>
                  <a:lnTo>
                    <a:pt x="286114" y="3124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1054"/>
            <p:cNvSpPr/>
            <p:nvPr>
              <p:custDataLst>
                <p:tags r:id="rId31"/>
              </p:custDataLst>
            </p:nvPr>
          </p:nvSpPr>
          <p:spPr>
            <a:xfrm>
              <a:off x="3008916" y="4602480"/>
              <a:ext cx="128536" cy="244476"/>
            </a:xfrm>
            <a:custGeom>
              <a:avLst/>
              <a:gdLst/>
              <a:ahLst/>
              <a:cxnLst/>
              <a:rect l="0" t="0" r="0" b="0"/>
              <a:pathLst>
                <a:path w="128536" h="244476">
                  <a:moveTo>
                    <a:pt x="46704" y="0"/>
                  </a:moveTo>
                  <a:lnTo>
                    <a:pt x="46704" y="0"/>
                  </a:lnTo>
                  <a:lnTo>
                    <a:pt x="10046" y="6930"/>
                  </a:lnTo>
                  <a:lnTo>
                    <a:pt x="4486" y="10547"/>
                  </a:lnTo>
                  <a:lnTo>
                    <a:pt x="779" y="14651"/>
                  </a:lnTo>
                  <a:lnTo>
                    <a:pt x="0" y="19928"/>
                  </a:lnTo>
                  <a:lnTo>
                    <a:pt x="3651" y="32564"/>
                  </a:lnTo>
                  <a:lnTo>
                    <a:pt x="20639" y="61372"/>
                  </a:lnTo>
                  <a:lnTo>
                    <a:pt x="47576" y="93779"/>
                  </a:lnTo>
                  <a:lnTo>
                    <a:pt x="77356" y="128498"/>
                  </a:lnTo>
                  <a:lnTo>
                    <a:pt x="101614" y="165051"/>
                  </a:lnTo>
                  <a:lnTo>
                    <a:pt x="120455" y="197608"/>
                  </a:lnTo>
                  <a:lnTo>
                    <a:pt x="127541" y="218571"/>
                  </a:lnTo>
                  <a:lnTo>
                    <a:pt x="128535" y="224454"/>
                  </a:lnTo>
                  <a:lnTo>
                    <a:pt x="124118" y="230070"/>
                  </a:lnTo>
                  <a:lnTo>
                    <a:pt x="105664" y="240824"/>
                  </a:lnTo>
                  <a:lnTo>
                    <a:pt x="82786" y="244475"/>
                  </a:lnTo>
                  <a:lnTo>
                    <a:pt x="60201" y="242429"/>
                  </a:lnTo>
                  <a:lnTo>
                    <a:pt x="41696" y="235875"/>
                  </a:lnTo>
                  <a:lnTo>
                    <a:pt x="35745" y="230910"/>
                  </a:lnTo>
                  <a:lnTo>
                    <a:pt x="29133" y="218620"/>
                  </a:lnTo>
                  <a:lnTo>
                    <a:pt x="29910" y="212633"/>
                  </a:lnTo>
                  <a:lnTo>
                    <a:pt x="46704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1055"/>
            <p:cNvSpPr/>
            <p:nvPr>
              <p:custDataLst>
                <p:tags r:id="rId32"/>
              </p:custDataLst>
            </p:nvPr>
          </p:nvSpPr>
          <p:spPr>
            <a:xfrm>
              <a:off x="1171590" y="4671059"/>
              <a:ext cx="196249" cy="160255"/>
            </a:xfrm>
            <a:custGeom>
              <a:avLst/>
              <a:gdLst/>
              <a:ahLst/>
              <a:cxnLst/>
              <a:rect l="0" t="0" r="0" b="0"/>
              <a:pathLst>
                <a:path w="196249" h="160255">
                  <a:moveTo>
                    <a:pt x="32370" y="15241"/>
                  </a:moveTo>
                  <a:lnTo>
                    <a:pt x="32370" y="15241"/>
                  </a:lnTo>
                  <a:lnTo>
                    <a:pt x="10576" y="50048"/>
                  </a:lnTo>
                  <a:lnTo>
                    <a:pt x="2082" y="70786"/>
                  </a:lnTo>
                  <a:lnTo>
                    <a:pt x="0" y="89034"/>
                  </a:lnTo>
                  <a:lnTo>
                    <a:pt x="630" y="97456"/>
                  </a:lnTo>
                  <a:lnTo>
                    <a:pt x="13652" y="125490"/>
                  </a:lnTo>
                  <a:lnTo>
                    <a:pt x="33597" y="147155"/>
                  </a:lnTo>
                  <a:lnTo>
                    <a:pt x="55594" y="160254"/>
                  </a:lnTo>
                  <a:lnTo>
                    <a:pt x="72406" y="160176"/>
                  </a:lnTo>
                  <a:lnTo>
                    <a:pt x="95467" y="157585"/>
                  </a:lnTo>
                  <a:lnTo>
                    <a:pt x="122695" y="153317"/>
                  </a:lnTo>
                  <a:lnTo>
                    <a:pt x="157463" y="144059"/>
                  </a:lnTo>
                  <a:lnTo>
                    <a:pt x="177714" y="133454"/>
                  </a:lnTo>
                  <a:lnTo>
                    <a:pt x="189536" y="120273"/>
                  </a:lnTo>
                  <a:lnTo>
                    <a:pt x="195355" y="99175"/>
                  </a:lnTo>
                  <a:lnTo>
                    <a:pt x="196248" y="75405"/>
                  </a:lnTo>
                  <a:lnTo>
                    <a:pt x="191000" y="56375"/>
                  </a:lnTo>
                  <a:lnTo>
                    <a:pt x="178526" y="35425"/>
                  </a:lnTo>
                  <a:lnTo>
                    <a:pt x="160060" y="18494"/>
                  </a:lnTo>
                  <a:lnTo>
                    <a:pt x="134457" y="6797"/>
                  </a:lnTo>
                  <a:lnTo>
                    <a:pt x="99855" y="1344"/>
                  </a:lnTo>
                  <a:lnTo>
                    <a:pt x="68640" y="398"/>
                  </a:lnTo>
                  <a:lnTo>
                    <a:pt x="3999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1056"/>
            <p:cNvSpPr/>
            <p:nvPr>
              <p:custDataLst>
                <p:tags r:id="rId33"/>
              </p:custDataLst>
            </p:nvPr>
          </p:nvSpPr>
          <p:spPr>
            <a:xfrm>
              <a:off x="900941" y="4632959"/>
              <a:ext cx="219200" cy="226104"/>
            </a:xfrm>
            <a:custGeom>
              <a:avLst/>
              <a:gdLst/>
              <a:ahLst/>
              <a:cxnLst/>
              <a:rect l="0" t="0" r="0" b="0"/>
              <a:pathLst>
                <a:path w="219200" h="226104">
                  <a:moveTo>
                    <a:pt x="181099" y="0"/>
                  </a:moveTo>
                  <a:lnTo>
                    <a:pt x="181099" y="0"/>
                  </a:lnTo>
                  <a:lnTo>
                    <a:pt x="144692" y="0"/>
                  </a:lnTo>
                  <a:lnTo>
                    <a:pt x="109916" y="4046"/>
                  </a:lnTo>
                  <a:lnTo>
                    <a:pt x="79480" y="18697"/>
                  </a:lnTo>
                  <a:lnTo>
                    <a:pt x="44939" y="46403"/>
                  </a:lnTo>
                  <a:lnTo>
                    <a:pt x="23068" y="68783"/>
                  </a:lnTo>
                  <a:lnTo>
                    <a:pt x="4230" y="106707"/>
                  </a:lnTo>
                  <a:lnTo>
                    <a:pt x="0" y="129549"/>
                  </a:lnTo>
                  <a:lnTo>
                    <a:pt x="6837" y="160494"/>
                  </a:lnTo>
                  <a:lnTo>
                    <a:pt x="17289" y="177447"/>
                  </a:lnTo>
                  <a:lnTo>
                    <a:pt x="44696" y="202127"/>
                  </a:lnTo>
                  <a:lnTo>
                    <a:pt x="79805" y="217226"/>
                  </a:lnTo>
                  <a:lnTo>
                    <a:pt x="116593" y="226103"/>
                  </a:lnTo>
                  <a:lnTo>
                    <a:pt x="138883" y="225797"/>
                  </a:lnTo>
                  <a:lnTo>
                    <a:pt x="171319" y="216105"/>
                  </a:lnTo>
                  <a:lnTo>
                    <a:pt x="219199" y="1981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1057"/>
            <p:cNvSpPr/>
            <p:nvPr>
              <p:custDataLst>
                <p:tags r:id="rId34"/>
              </p:custDataLst>
            </p:nvPr>
          </p:nvSpPr>
          <p:spPr>
            <a:xfrm>
              <a:off x="1402456" y="4665912"/>
              <a:ext cx="357765" cy="217382"/>
            </a:xfrm>
            <a:custGeom>
              <a:avLst/>
              <a:gdLst/>
              <a:ahLst/>
              <a:cxnLst/>
              <a:rect l="0" t="0" r="0" b="0"/>
              <a:pathLst>
                <a:path w="357765" h="217382">
                  <a:moveTo>
                    <a:pt x="14864" y="157547"/>
                  </a:moveTo>
                  <a:lnTo>
                    <a:pt x="14864" y="157547"/>
                  </a:lnTo>
                  <a:lnTo>
                    <a:pt x="8091" y="134970"/>
                  </a:lnTo>
                  <a:lnTo>
                    <a:pt x="0" y="101794"/>
                  </a:lnTo>
                  <a:lnTo>
                    <a:pt x="206" y="64923"/>
                  </a:lnTo>
                  <a:lnTo>
                    <a:pt x="6476" y="37534"/>
                  </a:lnTo>
                  <a:lnTo>
                    <a:pt x="14240" y="21236"/>
                  </a:lnTo>
                  <a:lnTo>
                    <a:pt x="27851" y="10040"/>
                  </a:lnTo>
                  <a:lnTo>
                    <a:pt x="50039" y="1235"/>
                  </a:lnTo>
                  <a:lnTo>
                    <a:pt x="56094" y="0"/>
                  </a:lnTo>
                  <a:lnTo>
                    <a:pt x="71853" y="5400"/>
                  </a:lnTo>
                  <a:lnTo>
                    <a:pt x="88452" y="16266"/>
                  </a:lnTo>
                  <a:lnTo>
                    <a:pt x="106471" y="36665"/>
                  </a:lnTo>
                  <a:lnTo>
                    <a:pt x="123437" y="73865"/>
                  </a:lnTo>
                  <a:lnTo>
                    <a:pt x="138506" y="108625"/>
                  </a:lnTo>
                  <a:lnTo>
                    <a:pt x="144174" y="140133"/>
                  </a:lnTo>
                  <a:lnTo>
                    <a:pt x="155679" y="124475"/>
                  </a:lnTo>
                  <a:lnTo>
                    <a:pt x="173066" y="88807"/>
                  </a:lnTo>
                  <a:lnTo>
                    <a:pt x="195634" y="61342"/>
                  </a:lnTo>
                  <a:lnTo>
                    <a:pt x="214617" y="49926"/>
                  </a:lnTo>
                  <a:lnTo>
                    <a:pt x="221692" y="49393"/>
                  </a:lnTo>
                  <a:lnTo>
                    <a:pt x="236328" y="53318"/>
                  </a:lnTo>
                  <a:lnTo>
                    <a:pt x="246783" y="62963"/>
                  </a:lnTo>
                  <a:lnTo>
                    <a:pt x="261945" y="89447"/>
                  </a:lnTo>
                  <a:lnTo>
                    <a:pt x="280267" y="127211"/>
                  </a:lnTo>
                  <a:lnTo>
                    <a:pt x="294162" y="160694"/>
                  </a:lnTo>
                  <a:lnTo>
                    <a:pt x="309156" y="195748"/>
                  </a:lnTo>
                  <a:lnTo>
                    <a:pt x="326203" y="216817"/>
                  </a:lnTo>
                  <a:lnTo>
                    <a:pt x="331644" y="217381"/>
                  </a:lnTo>
                  <a:lnTo>
                    <a:pt x="357764" y="2032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1058"/>
            <p:cNvSpPr/>
            <p:nvPr>
              <p:custDataLst>
                <p:tags r:id="rId35"/>
              </p:custDataLst>
            </p:nvPr>
          </p:nvSpPr>
          <p:spPr>
            <a:xfrm>
              <a:off x="1775460" y="4709159"/>
              <a:ext cx="79612" cy="337393"/>
            </a:xfrm>
            <a:custGeom>
              <a:avLst/>
              <a:gdLst/>
              <a:ahLst/>
              <a:cxnLst/>
              <a:rect l="0" t="0" r="0" b="0"/>
              <a:pathLst>
                <a:path w="79612" h="337393">
                  <a:moveTo>
                    <a:pt x="0" y="0"/>
                  </a:moveTo>
                  <a:lnTo>
                    <a:pt x="0" y="0"/>
                  </a:lnTo>
                  <a:lnTo>
                    <a:pt x="2258" y="22579"/>
                  </a:lnTo>
                  <a:lnTo>
                    <a:pt x="6930" y="57449"/>
                  </a:lnTo>
                  <a:lnTo>
                    <a:pt x="14651" y="89880"/>
                  </a:lnTo>
                  <a:lnTo>
                    <a:pt x="21470" y="118969"/>
                  </a:lnTo>
                  <a:lnTo>
                    <a:pt x="27322" y="146009"/>
                  </a:lnTo>
                  <a:lnTo>
                    <a:pt x="32745" y="172138"/>
                  </a:lnTo>
                  <a:lnTo>
                    <a:pt x="42494" y="206893"/>
                  </a:lnTo>
                  <a:lnTo>
                    <a:pt x="52753" y="243506"/>
                  </a:lnTo>
                  <a:lnTo>
                    <a:pt x="57312" y="271068"/>
                  </a:lnTo>
                  <a:lnTo>
                    <a:pt x="63924" y="301580"/>
                  </a:lnTo>
                  <a:lnTo>
                    <a:pt x="73744" y="327715"/>
                  </a:lnTo>
                  <a:lnTo>
                    <a:pt x="79611" y="337178"/>
                  </a:lnTo>
                  <a:lnTo>
                    <a:pt x="79321" y="337392"/>
                  </a:lnTo>
                  <a:lnTo>
                    <a:pt x="78281" y="336689"/>
                  </a:lnTo>
                  <a:lnTo>
                    <a:pt x="65777" y="303586"/>
                  </a:lnTo>
                  <a:lnTo>
                    <a:pt x="56674" y="266148"/>
                  </a:lnTo>
                  <a:lnTo>
                    <a:pt x="53340" y="2514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1059"/>
            <p:cNvSpPr/>
            <p:nvPr>
              <p:custDataLst>
                <p:tags r:id="rId36"/>
              </p:custDataLst>
            </p:nvPr>
          </p:nvSpPr>
          <p:spPr>
            <a:xfrm>
              <a:off x="1714500" y="4667517"/>
              <a:ext cx="218847" cy="157473"/>
            </a:xfrm>
            <a:custGeom>
              <a:avLst/>
              <a:gdLst/>
              <a:ahLst/>
              <a:cxnLst/>
              <a:rect l="0" t="0" r="0" b="0"/>
              <a:pathLst>
                <a:path w="218847" h="157473">
                  <a:moveTo>
                    <a:pt x="0" y="3542"/>
                  </a:moveTo>
                  <a:lnTo>
                    <a:pt x="0" y="3542"/>
                  </a:lnTo>
                  <a:lnTo>
                    <a:pt x="22578" y="1285"/>
                  </a:lnTo>
                  <a:lnTo>
                    <a:pt x="55755" y="0"/>
                  </a:lnTo>
                  <a:lnTo>
                    <a:pt x="81789" y="5073"/>
                  </a:lnTo>
                  <a:lnTo>
                    <a:pt x="119531" y="17449"/>
                  </a:lnTo>
                  <a:lnTo>
                    <a:pt x="153479" y="31841"/>
                  </a:lnTo>
                  <a:lnTo>
                    <a:pt x="180942" y="50874"/>
                  </a:lnTo>
                  <a:lnTo>
                    <a:pt x="201120" y="72600"/>
                  </a:lnTo>
                  <a:lnTo>
                    <a:pt x="213779" y="99170"/>
                  </a:lnTo>
                  <a:lnTo>
                    <a:pt x="218846" y="120400"/>
                  </a:lnTo>
                  <a:lnTo>
                    <a:pt x="216171" y="127168"/>
                  </a:lnTo>
                  <a:lnTo>
                    <a:pt x="204167" y="141461"/>
                  </a:lnTo>
                  <a:lnTo>
                    <a:pt x="185285" y="151764"/>
                  </a:lnTo>
                  <a:lnTo>
                    <a:pt x="161936" y="157472"/>
                  </a:lnTo>
                  <a:lnTo>
                    <a:pt x="134625" y="157187"/>
                  </a:lnTo>
                  <a:lnTo>
                    <a:pt x="114584" y="151980"/>
                  </a:lnTo>
                  <a:lnTo>
                    <a:pt x="87921" y="134840"/>
                  </a:lnTo>
                  <a:lnTo>
                    <a:pt x="84861" y="130021"/>
                  </a:lnTo>
                  <a:lnTo>
                    <a:pt x="83667" y="125115"/>
                  </a:lnTo>
                  <a:lnTo>
                    <a:pt x="83820" y="1102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1060"/>
            <p:cNvSpPr/>
            <p:nvPr>
              <p:custDataLst>
                <p:tags r:id="rId37"/>
              </p:custDataLst>
            </p:nvPr>
          </p:nvSpPr>
          <p:spPr>
            <a:xfrm>
              <a:off x="1971866" y="4640580"/>
              <a:ext cx="184319" cy="184505"/>
            </a:xfrm>
            <a:custGeom>
              <a:avLst/>
              <a:gdLst/>
              <a:ahLst/>
              <a:cxnLst/>
              <a:rect l="0" t="0" r="0" b="0"/>
              <a:pathLst>
                <a:path w="184319" h="184505">
                  <a:moveTo>
                    <a:pt x="93154" y="30479"/>
                  </a:moveTo>
                  <a:lnTo>
                    <a:pt x="93154" y="30479"/>
                  </a:lnTo>
                  <a:lnTo>
                    <a:pt x="60792" y="50706"/>
                  </a:lnTo>
                  <a:lnTo>
                    <a:pt x="28532" y="71375"/>
                  </a:lnTo>
                  <a:lnTo>
                    <a:pt x="15609" y="85062"/>
                  </a:lnTo>
                  <a:lnTo>
                    <a:pt x="7043" y="101306"/>
                  </a:lnTo>
                  <a:lnTo>
                    <a:pt x="413" y="122635"/>
                  </a:lnTo>
                  <a:lnTo>
                    <a:pt x="0" y="130864"/>
                  </a:lnTo>
                  <a:lnTo>
                    <a:pt x="1418" y="137195"/>
                  </a:lnTo>
                  <a:lnTo>
                    <a:pt x="11504" y="152411"/>
                  </a:lnTo>
                  <a:lnTo>
                    <a:pt x="34128" y="172722"/>
                  </a:lnTo>
                  <a:lnTo>
                    <a:pt x="71808" y="183915"/>
                  </a:lnTo>
                  <a:lnTo>
                    <a:pt x="108372" y="184504"/>
                  </a:lnTo>
                  <a:lnTo>
                    <a:pt x="136889" y="174570"/>
                  </a:lnTo>
                  <a:lnTo>
                    <a:pt x="164238" y="159713"/>
                  </a:lnTo>
                  <a:lnTo>
                    <a:pt x="179216" y="144644"/>
                  </a:lnTo>
                  <a:lnTo>
                    <a:pt x="184179" y="122706"/>
                  </a:lnTo>
                  <a:lnTo>
                    <a:pt x="184318" y="109744"/>
                  </a:lnTo>
                  <a:lnTo>
                    <a:pt x="177698" y="88569"/>
                  </a:lnTo>
                  <a:lnTo>
                    <a:pt x="166289" y="71537"/>
                  </a:lnTo>
                  <a:lnTo>
                    <a:pt x="142986" y="49453"/>
                  </a:lnTo>
                  <a:lnTo>
                    <a:pt x="120381" y="38348"/>
                  </a:lnTo>
                  <a:lnTo>
                    <a:pt x="90862" y="23816"/>
                  </a:lnTo>
                  <a:lnTo>
                    <a:pt x="5505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1061"/>
            <p:cNvSpPr/>
            <p:nvPr>
              <p:custDataLst>
                <p:tags r:id="rId38"/>
              </p:custDataLst>
            </p:nvPr>
          </p:nvSpPr>
          <p:spPr>
            <a:xfrm>
              <a:off x="2171700" y="4625341"/>
              <a:ext cx="201760" cy="203995"/>
            </a:xfrm>
            <a:custGeom>
              <a:avLst/>
              <a:gdLst/>
              <a:ahLst/>
              <a:cxnLst/>
              <a:rect l="0" t="0" r="0" b="0"/>
              <a:pathLst>
                <a:path w="201760" h="203995">
                  <a:moveTo>
                    <a:pt x="0" y="0"/>
                  </a:moveTo>
                  <a:lnTo>
                    <a:pt x="0" y="0"/>
                  </a:lnTo>
                  <a:lnTo>
                    <a:pt x="27030" y="37503"/>
                  </a:lnTo>
                  <a:lnTo>
                    <a:pt x="40653" y="57866"/>
                  </a:lnTo>
                  <a:lnTo>
                    <a:pt x="49205" y="88359"/>
                  </a:lnTo>
                  <a:lnTo>
                    <a:pt x="53808" y="118373"/>
                  </a:lnTo>
                  <a:lnTo>
                    <a:pt x="70345" y="155507"/>
                  </a:lnTo>
                  <a:lnTo>
                    <a:pt x="92447" y="181800"/>
                  </a:lnTo>
                  <a:lnTo>
                    <a:pt x="109612" y="193754"/>
                  </a:lnTo>
                  <a:lnTo>
                    <a:pt x="129562" y="201811"/>
                  </a:lnTo>
                  <a:lnTo>
                    <a:pt x="141121" y="203994"/>
                  </a:lnTo>
                  <a:lnTo>
                    <a:pt x="169284" y="193086"/>
                  </a:lnTo>
                  <a:lnTo>
                    <a:pt x="185586" y="176127"/>
                  </a:lnTo>
                  <a:lnTo>
                    <a:pt x="196783" y="156171"/>
                  </a:lnTo>
                  <a:lnTo>
                    <a:pt x="201759" y="138835"/>
                  </a:lnTo>
                  <a:lnTo>
                    <a:pt x="200515" y="114796"/>
                  </a:lnTo>
                  <a:lnTo>
                    <a:pt x="191663" y="79527"/>
                  </a:lnTo>
                  <a:lnTo>
                    <a:pt x="170338" y="42958"/>
                  </a:lnTo>
                  <a:lnTo>
                    <a:pt x="167640" y="38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1062"/>
            <p:cNvSpPr/>
            <p:nvPr>
              <p:custDataLst>
                <p:tags r:id="rId39"/>
              </p:custDataLst>
            </p:nvPr>
          </p:nvSpPr>
          <p:spPr>
            <a:xfrm>
              <a:off x="2400300" y="4675300"/>
              <a:ext cx="220981" cy="151681"/>
            </a:xfrm>
            <a:custGeom>
              <a:avLst/>
              <a:gdLst/>
              <a:ahLst/>
              <a:cxnLst/>
              <a:rect l="0" t="0" r="0" b="0"/>
              <a:pathLst>
                <a:path w="220981" h="151681">
                  <a:moveTo>
                    <a:pt x="0" y="71959"/>
                  </a:moveTo>
                  <a:lnTo>
                    <a:pt x="0" y="71959"/>
                  </a:lnTo>
                  <a:lnTo>
                    <a:pt x="18093" y="108147"/>
                  </a:lnTo>
                  <a:lnTo>
                    <a:pt x="19682" y="111324"/>
                  </a:lnTo>
                  <a:lnTo>
                    <a:pt x="20741" y="112596"/>
                  </a:lnTo>
                  <a:lnTo>
                    <a:pt x="21448" y="112597"/>
                  </a:lnTo>
                  <a:lnTo>
                    <a:pt x="21919" y="111752"/>
                  </a:lnTo>
                  <a:lnTo>
                    <a:pt x="22777" y="76861"/>
                  </a:lnTo>
                  <a:lnTo>
                    <a:pt x="28927" y="43295"/>
                  </a:lnTo>
                  <a:lnTo>
                    <a:pt x="33459" y="30715"/>
                  </a:lnTo>
                  <a:lnTo>
                    <a:pt x="48860" y="10068"/>
                  </a:lnTo>
                  <a:lnTo>
                    <a:pt x="57840" y="2120"/>
                  </a:lnTo>
                  <a:lnTo>
                    <a:pt x="61420" y="0"/>
                  </a:lnTo>
                  <a:lnTo>
                    <a:pt x="76687" y="2160"/>
                  </a:lnTo>
                  <a:lnTo>
                    <a:pt x="112891" y="13299"/>
                  </a:lnTo>
                  <a:lnTo>
                    <a:pt x="126656" y="23028"/>
                  </a:lnTo>
                  <a:lnTo>
                    <a:pt x="154560" y="56453"/>
                  </a:lnTo>
                  <a:lnTo>
                    <a:pt x="172927" y="81284"/>
                  </a:lnTo>
                  <a:lnTo>
                    <a:pt x="184447" y="100686"/>
                  </a:lnTo>
                  <a:lnTo>
                    <a:pt x="199464" y="122413"/>
                  </a:lnTo>
                  <a:lnTo>
                    <a:pt x="207172" y="149630"/>
                  </a:lnTo>
                  <a:lnTo>
                    <a:pt x="209234" y="151680"/>
                  </a:lnTo>
                  <a:lnTo>
                    <a:pt x="210610" y="151353"/>
                  </a:lnTo>
                  <a:lnTo>
                    <a:pt x="211526" y="149442"/>
                  </a:lnTo>
                  <a:lnTo>
                    <a:pt x="217043" y="118028"/>
                  </a:lnTo>
                  <a:lnTo>
                    <a:pt x="220980" y="94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SMARTInkShape-Group225"/>
          <p:cNvGrpSpPr/>
          <p:nvPr/>
        </p:nvGrpSpPr>
        <p:grpSpPr>
          <a:xfrm>
            <a:off x="5389595" y="4023360"/>
            <a:ext cx="1940846" cy="489781"/>
            <a:chOff x="5389595" y="4023360"/>
            <a:chExt cx="1940846" cy="489781"/>
          </a:xfrm>
        </p:grpSpPr>
        <p:sp>
          <p:nvSpPr>
            <p:cNvPr id="115" name="SMARTInkShape-1063"/>
            <p:cNvSpPr/>
            <p:nvPr>
              <p:custDataLst>
                <p:tags r:id="rId25"/>
              </p:custDataLst>
            </p:nvPr>
          </p:nvSpPr>
          <p:spPr>
            <a:xfrm>
              <a:off x="6598920" y="4132755"/>
              <a:ext cx="731521" cy="380386"/>
            </a:xfrm>
            <a:custGeom>
              <a:avLst/>
              <a:gdLst/>
              <a:ahLst/>
              <a:cxnLst/>
              <a:rect l="0" t="0" r="0" b="0"/>
              <a:pathLst>
                <a:path w="731521" h="380386">
                  <a:moveTo>
                    <a:pt x="0" y="35385"/>
                  </a:moveTo>
                  <a:lnTo>
                    <a:pt x="0" y="35385"/>
                  </a:lnTo>
                  <a:lnTo>
                    <a:pt x="4045" y="71791"/>
                  </a:lnTo>
                  <a:lnTo>
                    <a:pt x="10606" y="106568"/>
                  </a:lnTo>
                  <a:lnTo>
                    <a:pt x="13866" y="137004"/>
                  </a:lnTo>
                  <a:lnTo>
                    <a:pt x="21898" y="171545"/>
                  </a:lnTo>
                  <a:lnTo>
                    <a:pt x="36455" y="204317"/>
                  </a:lnTo>
                  <a:lnTo>
                    <a:pt x="37003" y="204733"/>
                  </a:lnTo>
                  <a:lnTo>
                    <a:pt x="38459" y="201244"/>
                  </a:lnTo>
                  <a:lnTo>
                    <a:pt x="48641" y="167262"/>
                  </a:lnTo>
                  <a:lnTo>
                    <a:pt x="46736" y="150724"/>
                  </a:lnTo>
                  <a:lnTo>
                    <a:pt x="41938" y="127287"/>
                  </a:lnTo>
                  <a:lnTo>
                    <a:pt x="40658" y="106813"/>
                  </a:lnTo>
                  <a:lnTo>
                    <a:pt x="39806" y="83004"/>
                  </a:lnTo>
                  <a:lnTo>
                    <a:pt x="41116" y="52033"/>
                  </a:lnTo>
                  <a:lnTo>
                    <a:pt x="42651" y="41404"/>
                  </a:lnTo>
                  <a:lnTo>
                    <a:pt x="51129" y="25078"/>
                  </a:lnTo>
                  <a:lnTo>
                    <a:pt x="56946" y="18354"/>
                  </a:lnTo>
                  <a:lnTo>
                    <a:pt x="79213" y="10882"/>
                  </a:lnTo>
                  <a:lnTo>
                    <a:pt x="116039" y="6676"/>
                  </a:lnTo>
                  <a:lnTo>
                    <a:pt x="145295" y="7688"/>
                  </a:lnTo>
                  <a:lnTo>
                    <a:pt x="177670" y="13350"/>
                  </a:lnTo>
                  <a:lnTo>
                    <a:pt x="206310" y="18803"/>
                  </a:lnTo>
                  <a:lnTo>
                    <a:pt x="241835" y="26321"/>
                  </a:lnTo>
                  <a:lnTo>
                    <a:pt x="267903" y="31882"/>
                  </a:lnTo>
                  <a:lnTo>
                    <a:pt x="304593" y="35664"/>
                  </a:lnTo>
                  <a:lnTo>
                    <a:pt x="308895" y="34724"/>
                  </a:lnTo>
                  <a:lnTo>
                    <a:pt x="310917" y="33251"/>
                  </a:lnTo>
                  <a:lnTo>
                    <a:pt x="311417" y="31423"/>
                  </a:lnTo>
                  <a:lnTo>
                    <a:pt x="302943" y="24875"/>
                  </a:lnTo>
                  <a:lnTo>
                    <a:pt x="273953" y="10920"/>
                  </a:lnTo>
                  <a:lnTo>
                    <a:pt x="247306" y="6687"/>
                  </a:lnTo>
                  <a:lnTo>
                    <a:pt x="217962" y="9478"/>
                  </a:lnTo>
                  <a:lnTo>
                    <a:pt x="187818" y="19712"/>
                  </a:lnTo>
                  <a:lnTo>
                    <a:pt x="154222" y="38342"/>
                  </a:lnTo>
                  <a:lnTo>
                    <a:pt x="141640" y="48270"/>
                  </a:lnTo>
                  <a:lnTo>
                    <a:pt x="134917" y="60585"/>
                  </a:lnTo>
                  <a:lnTo>
                    <a:pt x="130603" y="89187"/>
                  </a:lnTo>
                  <a:lnTo>
                    <a:pt x="134528" y="101912"/>
                  </a:lnTo>
                  <a:lnTo>
                    <a:pt x="150846" y="123880"/>
                  </a:lnTo>
                  <a:lnTo>
                    <a:pt x="181695" y="143679"/>
                  </a:lnTo>
                  <a:lnTo>
                    <a:pt x="215384" y="156620"/>
                  </a:lnTo>
                  <a:lnTo>
                    <a:pt x="234580" y="160388"/>
                  </a:lnTo>
                  <a:lnTo>
                    <a:pt x="254400" y="159239"/>
                  </a:lnTo>
                  <a:lnTo>
                    <a:pt x="280553" y="149788"/>
                  </a:lnTo>
                  <a:lnTo>
                    <a:pt x="316932" y="121531"/>
                  </a:lnTo>
                  <a:lnTo>
                    <a:pt x="336862" y="90062"/>
                  </a:lnTo>
                  <a:lnTo>
                    <a:pt x="346097" y="66261"/>
                  </a:lnTo>
                  <a:lnTo>
                    <a:pt x="349646" y="33205"/>
                  </a:lnTo>
                  <a:lnTo>
                    <a:pt x="349285" y="16636"/>
                  </a:lnTo>
                  <a:lnTo>
                    <a:pt x="343908" y="0"/>
                  </a:lnTo>
                  <a:lnTo>
                    <a:pt x="343199" y="14271"/>
                  </a:lnTo>
                  <a:lnTo>
                    <a:pt x="349043" y="45043"/>
                  </a:lnTo>
                  <a:lnTo>
                    <a:pt x="355915" y="77288"/>
                  </a:lnTo>
                  <a:lnTo>
                    <a:pt x="364160" y="109513"/>
                  </a:lnTo>
                  <a:lnTo>
                    <a:pt x="376105" y="146343"/>
                  </a:lnTo>
                  <a:lnTo>
                    <a:pt x="382493" y="174446"/>
                  </a:lnTo>
                  <a:lnTo>
                    <a:pt x="385896" y="203870"/>
                  </a:lnTo>
                  <a:lnTo>
                    <a:pt x="388257" y="233034"/>
                  </a:lnTo>
                  <a:lnTo>
                    <a:pt x="392127" y="260107"/>
                  </a:lnTo>
                  <a:lnTo>
                    <a:pt x="390112" y="279179"/>
                  </a:lnTo>
                  <a:lnTo>
                    <a:pt x="385381" y="302055"/>
                  </a:lnTo>
                  <a:lnTo>
                    <a:pt x="378841" y="327465"/>
                  </a:lnTo>
                  <a:lnTo>
                    <a:pt x="367059" y="357957"/>
                  </a:lnTo>
                  <a:lnTo>
                    <a:pt x="361545" y="367273"/>
                  </a:lnTo>
                  <a:lnTo>
                    <a:pt x="353637" y="373483"/>
                  </a:lnTo>
                  <a:lnTo>
                    <a:pt x="333560" y="380385"/>
                  </a:lnTo>
                  <a:lnTo>
                    <a:pt x="315042" y="378936"/>
                  </a:lnTo>
                  <a:lnTo>
                    <a:pt x="306548" y="376179"/>
                  </a:lnTo>
                  <a:lnTo>
                    <a:pt x="290338" y="359569"/>
                  </a:lnTo>
                  <a:lnTo>
                    <a:pt x="277205" y="335253"/>
                  </a:lnTo>
                  <a:lnTo>
                    <a:pt x="271368" y="307513"/>
                  </a:lnTo>
                  <a:lnTo>
                    <a:pt x="273291" y="282767"/>
                  </a:lnTo>
                  <a:lnTo>
                    <a:pt x="279790" y="262172"/>
                  </a:lnTo>
                  <a:lnTo>
                    <a:pt x="302646" y="225479"/>
                  </a:lnTo>
                  <a:lnTo>
                    <a:pt x="321659" y="206950"/>
                  </a:lnTo>
                  <a:lnTo>
                    <a:pt x="351470" y="190735"/>
                  </a:lnTo>
                  <a:lnTo>
                    <a:pt x="383069" y="175207"/>
                  </a:lnTo>
                  <a:lnTo>
                    <a:pt x="417925" y="159881"/>
                  </a:lnTo>
                  <a:lnTo>
                    <a:pt x="455064" y="140570"/>
                  </a:lnTo>
                  <a:lnTo>
                    <a:pt x="488834" y="122807"/>
                  </a:lnTo>
                  <a:lnTo>
                    <a:pt x="520290" y="102775"/>
                  </a:lnTo>
                  <a:lnTo>
                    <a:pt x="542968" y="80752"/>
                  </a:lnTo>
                  <a:lnTo>
                    <a:pt x="548094" y="61193"/>
                  </a:lnTo>
                  <a:lnTo>
                    <a:pt x="548276" y="50050"/>
                  </a:lnTo>
                  <a:lnTo>
                    <a:pt x="544164" y="40082"/>
                  </a:lnTo>
                  <a:lnTo>
                    <a:pt x="528306" y="22232"/>
                  </a:lnTo>
                  <a:lnTo>
                    <a:pt x="509405" y="12606"/>
                  </a:lnTo>
                  <a:lnTo>
                    <a:pt x="488023" y="9174"/>
                  </a:lnTo>
                  <a:lnTo>
                    <a:pt x="461585" y="10472"/>
                  </a:lnTo>
                  <a:lnTo>
                    <a:pt x="426232" y="24052"/>
                  </a:lnTo>
                  <a:lnTo>
                    <a:pt x="406444" y="40117"/>
                  </a:lnTo>
                  <a:lnTo>
                    <a:pt x="395218" y="63693"/>
                  </a:lnTo>
                  <a:lnTo>
                    <a:pt x="398327" y="84655"/>
                  </a:lnTo>
                  <a:lnTo>
                    <a:pt x="408174" y="105543"/>
                  </a:lnTo>
                  <a:lnTo>
                    <a:pt x="435193" y="132750"/>
                  </a:lnTo>
                  <a:lnTo>
                    <a:pt x="469034" y="154430"/>
                  </a:lnTo>
                  <a:lnTo>
                    <a:pt x="495197" y="164776"/>
                  </a:lnTo>
                  <a:lnTo>
                    <a:pt x="524888" y="174172"/>
                  </a:lnTo>
                  <a:lnTo>
                    <a:pt x="552195" y="181170"/>
                  </a:lnTo>
                  <a:lnTo>
                    <a:pt x="580700" y="187103"/>
                  </a:lnTo>
                  <a:lnTo>
                    <a:pt x="609456" y="191715"/>
                  </a:lnTo>
                  <a:lnTo>
                    <a:pt x="636347" y="193765"/>
                  </a:lnTo>
                  <a:lnTo>
                    <a:pt x="671242" y="194919"/>
                  </a:lnTo>
                  <a:lnTo>
                    <a:pt x="707077" y="189309"/>
                  </a:lnTo>
                  <a:lnTo>
                    <a:pt x="717270" y="187616"/>
                  </a:lnTo>
                  <a:lnTo>
                    <a:pt x="731520" y="1801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1064"/>
            <p:cNvSpPr/>
            <p:nvPr>
              <p:custDataLst>
                <p:tags r:id="rId26"/>
              </p:custDataLst>
            </p:nvPr>
          </p:nvSpPr>
          <p:spPr>
            <a:xfrm>
              <a:off x="6327138" y="4164095"/>
              <a:ext cx="256543" cy="147823"/>
            </a:xfrm>
            <a:custGeom>
              <a:avLst/>
              <a:gdLst/>
              <a:ahLst/>
              <a:cxnLst/>
              <a:rect l="0" t="0" r="0" b="0"/>
              <a:pathLst>
                <a:path w="256543" h="147823">
                  <a:moveTo>
                    <a:pt x="149862" y="4045"/>
                  </a:moveTo>
                  <a:lnTo>
                    <a:pt x="149862" y="4045"/>
                  </a:lnTo>
                  <a:lnTo>
                    <a:pt x="113455" y="0"/>
                  </a:lnTo>
                  <a:lnTo>
                    <a:pt x="86550" y="272"/>
                  </a:lnTo>
                  <a:lnTo>
                    <a:pt x="52363" y="7443"/>
                  </a:lnTo>
                  <a:lnTo>
                    <a:pt x="41683" y="11390"/>
                  </a:lnTo>
                  <a:lnTo>
                    <a:pt x="20785" y="36096"/>
                  </a:lnTo>
                  <a:lnTo>
                    <a:pt x="4440" y="68244"/>
                  </a:lnTo>
                  <a:lnTo>
                    <a:pt x="0" y="93820"/>
                  </a:lnTo>
                  <a:lnTo>
                    <a:pt x="3105" y="111961"/>
                  </a:lnTo>
                  <a:lnTo>
                    <a:pt x="10977" y="125667"/>
                  </a:lnTo>
                  <a:lnTo>
                    <a:pt x="22941" y="137404"/>
                  </a:lnTo>
                  <a:lnTo>
                    <a:pt x="36726" y="143749"/>
                  </a:lnTo>
                  <a:lnTo>
                    <a:pt x="70317" y="147822"/>
                  </a:lnTo>
                  <a:lnTo>
                    <a:pt x="104328" y="146933"/>
                  </a:lnTo>
                  <a:lnTo>
                    <a:pt x="123133" y="140647"/>
                  </a:lnTo>
                  <a:lnTo>
                    <a:pt x="138265" y="129950"/>
                  </a:lnTo>
                  <a:lnTo>
                    <a:pt x="161776" y="102387"/>
                  </a:lnTo>
                  <a:lnTo>
                    <a:pt x="167857" y="89804"/>
                  </a:lnTo>
                  <a:lnTo>
                    <a:pt x="176471" y="63566"/>
                  </a:lnTo>
                  <a:lnTo>
                    <a:pt x="174953" y="56464"/>
                  </a:lnTo>
                  <a:lnTo>
                    <a:pt x="173363" y="54231"/>
                  </a:lnTo>
                  <a:lnTo>
                    <a:pt x="171456" y="52742"/>
                  </a:lnTo>
                  <a:lnTo>
                    <a:pt x="169338" y="51750"/>
                  </a:lnTo>
                  <a:lnTo>
                    <a:pt x="167079" y="52781"/>
                  </a:lnTo>
                  <a:lnTo>
                    <a:pt x="162312" y="58443"/>
                  </a:lnTo>
                  <a:lnTo>
                    <a:pt x="158913" y="79241"/>
                  </a:lnTo>
                  <a:lnTo>
                    <a:pt x="162633" y="92782"/>
                  </a:lnTo>
                  <a:lnTo>
                    <a:pt x="180018" y="121376"/>
                  </a:lnTo>
                  <a:lnTo>
                    <a:pt x="201883" y="139563"/>
                  </a:lnTo>
                  <a:lnTo>
                    <a:pt x="214187" y="144709"/>
                  </a:lnTo>
                  <a:lnTo>
                    <a:pt x="229815" y="142480"/>
                  </a:lnTo>
                  <a:lnTo>
                    <a:pt x="256542" y="1335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1065"/>
            <p:cNvSpPr/>
            <p:nvPr>
              <p:custDataLst>
                <p:tags r:id="rId27"/>
              </p:custDataLst>
            </p:nvPr>
          </p:nvSpPr>
          <p:spPr>
            <a:xfrm>
              <a:off x="6096000" y="4023360"/>
              <a:ext cx="297181" cy="326859"/>
            </a:xfrm>
            <a:custGeom>
              <a:avLst/>
              <a:gdLst/>
              <a:ahLst/>
              <a:cxnLst/>
              <a:rect l="0" t="0" r="0" b="0"/>
              <a:pathLst>
                <a:path w="297181" h="326859">
                  <a:moveTo>
                    <a:pt x="0" y="0"/>
                  </a:moveTo>
                  <a:lnTo>
                    <a:pt x="0" y="0"/>
                  </a:lnTo>
                  <a:lnTo>
                    <a:pt x="0" y="36407"/>
                  </a:lnTo>
                  <a:lnTo>
                    <a:pt x="0" y="65569"/>
                  </a:lnTo>
                  <a:lnTo>
                    <a:pt x="0" y="92642"/>
                  </a:lnTo>
                  <a:lnTo>
                    <a:pt x="0" y="118785"/>
                  </a:lnTo>
                  <a:lnTo>
                    <a:pt x="4045" y="153259"/>
                  </a:lnTo>
                  <a:lnTo>
                    <a:pt x="10606" y="188967"/>
                  </a:lnTo>
                  <a:lnTo>
                    <a:pt x="19562" y="225945"/>
                  </a:lnTo>
                  <a:lnTo>
                    <a:pt x="23576" y="244841"/>
                  </a:lnTo>
                  <a:lnTo>
                    <a:pt x="35852" y="263487"/>
                  </a:lnTo>
                  <a:lnTo>
                    <a:pt x="37448" y="264558"/>
                  </a:lnTo>
                  <a:lnTo>
                    <a:pt x="41480" y="265748"/>
                  </a:lnTo>
                  <a:lnTo>
                    <a:pt x="48351" y="254988"/>
                  </a:lnTo>
                  <a:lnTo>
                    <a:pt x="62514" y="217632"/>
                  </a:lnTo>
                  <a:lnTo>
                    <a:pt x="76070" y="180338"/>
                  </a:lnTo>
                  <a:lnTo>
                    <a:pt x="78654" y="176105"/>
                  </a:lnTo>
                  <a:lnTo>
                    <a:pt x="82069" y="173284"/>
                  </a:lnTo>
                  <a:lnTo>
                    <a:pt x="90379" y="170148"/>
                  </a:lnTo>
                  <a:lnTo>
                    <a:pt x="104234" y="173270"/>
                  </a:lnTo>
                  <a:lnTo>
                    <a:pt x="120832" y="181149"/>
                  </a:lnTo>
                  <a:lnTo>
                    <a:pt x="149927" y="206903"/>
                  </a:lnTo>
                  <a:lnTo>
                    <a:pt x="176628" y="243993"/>
                  </a:lnTo>
                  <a:lnTo>
                    <a:pt x="192551" y="277915"/>
                  </a:lnTo>
                  <a:lnTo>
                    <a:pt x="222748" y="313951"/>
                  </a:lnTo>
                  <a:lnTo>
                    <a:pt x="231079" y="321567"/>
                  </a:lnTo>
                  <a:lnTo>
                    <a:pt x="237604" y="324952"/>
                  </a:lnTo>
                  <a:lnTo>
                    <a:pt x="250083" y="326858"/>
                  </a:lnTo>
                  <a:lnTo>
                    <a:pt x="259597" y="322788"/>
                  </a:lnTo>
                  <a:lnTo>
                    <a:pt x="297180" y="3048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1066"/>
            <p:cNvSpPr/>
            <p:nvPr>
              <p:custDataLst>
                <p:tags r:id="rId28"/>
              </p:custDataLst>
            </p:nvPr>
          </p:nvSpPr>
          <p:spPr>
            <a:xfrm>
              <a:off x="5862998" y="4160520"/>
              <a:ext cx="263483" cy="151804"/>
            </a:xfrm>
            <a:custGeom>
              <a:avLst/>
              <a:gdLst/>
              <a:ahLst/>
              <a:cxnLst/>
              <a:rect l="0" t="0" r="0" b="0"/>
              <a:pathLst>
                <a:path w="263483" h="151804">
                  <a:moveTo>
                    <a:pt x="103461" y="0"/>
                  </a:moveTo>
                  <a:lnTo>
                    <a:pt x="103461" y="0"/>
                  </a:lnTo>
                  <a:lnTo>
                    <a:pt x="75146" y="8091"/>
                  </a:lnTo>
                  <a:lnTo>
                    <a:pt x="45401" y="17167"/>
                  </a:lnTo>
                  <a:lnTo>
                    <a:pt x="30809" y="27103"/>
                  </a:lnTo>
                  <a:lnTo>
                    <a:pt x="7642" y="50133"/>
                  </a:lnTo>
                  <a:lnTo>
                    <a:pt x="1608" y="62921"/>
                  </a:lnTo>
                  <a:lnTo>
                    <a:pt x="0" y="69887"/>
                  </a:lnTo>
                  <a:lnTo>
                    <a:pt x="2314" y="77919"/>
                  </a:lnTo>
                  <a:lnTo>
                    <a:pt x="20904" y="103708"/>
                  </a:lnTo>
                  <a:lnTo>
                    <a:pt x="57909" y="133894"/>
                  </a:lnTo>
                  <a:lnTo>
                    <a:pt x="88742" y="145600"/>
                  </a:lnTo>
                  <a:lnTo>
                    <a:pt x="124689" y="150385"/>
                  </a:lnTo>
                  <a:lnTo>
                    <a:pt x="162151" y="151803"/>
                  </a:lnTo>
                  <a:lnTo>
                    <a:pt x="196017" y="148177"/>
                  </a:lnTo>
                  <a:lnTo>
                    <a:pt x="214871" y="139517"/>
                  </a:lnTo>
                  <a:lnTo>
                    <a:pt x="263482" y="914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1067"/>
            <p:cNvSpPr/>
            <p:nvPr>
              <p:custDataLst>
                <p:tags r:id="rId29"/>
              </p:custDataLst>
            </p:nvPr>
          </p:nvSpPr>
          <p:spPr>
            <a:xfrm>
              <a:off x="5389595" y="4175289"/>
              <a:ext cx="363506" cy="166844"/>
            </a:xfrm>
            <a:custGeom>
              <a:avLst/>
              <a:gdLst/>
              <a:ahLst/>
              <a:cxnLst/>
              <a:rect l="0" t="0" r="0" b="0"/>
              <a:pathLst>
                <a:path w="363506" h="166844">
                  <a:moveTo>
                    <a:pt x="142525" y="8091"/>
                  </a:moveTo>
                  <a:lnTo>
                    <a:pt x="142525" y="8091"/>
                  </a:lnTo>
                  <a:lnTo>
                    <a:pt x="114209" y="0"/>
                  </a:lnTo>
                  <a:lnTo>
                    <a:pt x="89018" y="544"/>
                  </a:lnTo>
                  <a:lnTo>
                    <a:pt x="53293" y="10370"/>
                  </a:lnTo>
                  <a:lnTo>
                    <a:pt x="33440" y="20110"/>
                  </a:lnTo>
                  <a:lnTo>
                    <a:pt x="18971" y="32906"/>
                  </a:lnTo>
                  <a:lnTo>
                    <a:pt x="5351" y="54390"/>
                  </a:lnTo>
                  <a:lnTo>
                    <a:pt x="0" y="84933"/>
                  </a:lnTo>
                  <a:lnTo>
                    <a:pt x="2458" y="108658"/>
                  </a:lnTo>
                  <a:lnTo>
                    <a:pt x="13104" y="123061"/>
                  </a:lnTo>
                  <a:lnTo>
                    <a:pt x="20684" y="130457"/>
                  </a:lnTo>
                  <a:lnTo>
                    <a:pt x="55624" y="144913"/>
                  </a:lnTo>
                  <a:lnTo>
                    <a:pt x="90060" y="150513"/>
                  </a:lnTo>
                  <a:lnTo>
                    <a:pt x="124851" y="133760"/>
                  </a:lnTo>
                  <a:lnTo>
                    <a:pt x="161763" y="107124"/>
                  </a:lnTo>
                  <a:lnTo>
                    <a:pt x="190370" y="74781"/>
                  </a:lnTo>
                  <a:lnTo>
                    <a:pt x="202974" y="47406"/>
                  </a:lnTo>
                  <a:lnTo>
                    <a:pt x="197386" y="71218"/>
                  </a:lnTo>
                  <a:lnTo>
                    <a:pt x="196879" y="78116"/>
                  </a:lnTo>
                  <a:lnTo>
                    <a:pt x="203088" y="94811"/>
                  </a:lnTo>
                  <a:lnTo>
                    <a:pt x="223726" y="129078"/>
                  </a:lnTo>
                  <a:lnTo>
                    <a:pt x="236188" y="140321"/>
                  </a:lnTo>
                  <a:lnTo>
                    <a:pt x="267968" y="161692"/>
                  </a:lnTo>
                  <a:lnTo>
                    <a:pt x="303742" y="166843"/>
                  </a:lnTo>
                  <a:lnTo>
                    <a:pt x="333380" y="165477"/>
                  </a:lnTo>
                  <a:lnTo>
                    <a:pt x="363505" y="1604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SMARTInkShape-Group226"/>
          <p:cNvGrpSpPr/>
          <p:nvPr/>
        </p:nvGrpSpPr>
        <p:grpSpPr>
          <a:xfrm>
            <a:off x="4084320" y="3878580"/>
            <a:ext cx="1021081" cy="441961"/>
            <a:chOff x="4084320" y="3878580"/>
            <a:chExt cx="1021081" cy="441961"/>
          </a:xfrm>
        </p:grpSpPr>
        <p:sp>
          <p:nvSpPr>
            <p:cNvPr id="121" name="SMARTInkShape-1068"/>
            <p:cNvSpPr/>
            <p:nvPr>
              <p:custDataLst>
                <p:tags r:id="rId21"/>
              </p:custDataLst>
            </p:nvPr>
          </p:nvSpPr>
          <p:spPr>
            <a:xfrm>
              <a:off x="4908956" y="4091801"/>
              <a:ext cx="196445" cy="228740"/>
            </a:xfrm>
            <a:custGeom>
              <a:avLst/>
              <a:gdLst/>
              <a:ahLst/>
              <a:cxnLst/>
              <a:rect l="0" t="0" r="0" b="0"/>
              <a:pathLst>
                <a:path w="196445" h="228740">
                  <a:moveTo>
                    <a:pt x="44044" y="99199"/>
                  </a:moveTo>
                  <a:lnTo>
                    <a:pt x="44044" y="99199"/>
                  </a:lnTo>
                  <a:lnTo>
                    <a:pt x="81548" y="93116"/>
                  </a:lnTo>
                  <a:lnTo>
                    <a:pt x="109837" y="81287"/>
                  </a:lnTo>
                  <a:lnTo>
                    <a:pt x="117877" y="62734"/>
                  </a:lnTo>
                  <a:lnTo>
                    <a:pt x="122579" y="38965"/>
                  </a:lnTo>
                  <a:lnTo>
                    <a:pt x="121845" y="22757"/>
                  </a:lnTo>
                  <a:lnTo>
                    <a:pt x="114184" y="9909"/>
                  </a:lnTo>
                  <a:lnTo>
                    <a:pt x="108583" y="4113"/>
                  </a:lnTo>
                  <a:lnTo>
                    <a:pt x="102310" y="1095"/>
                  </a:lnTo>
                  <a:lnTo>
                    <a:pt x="88567" y="0"/>
                  </a:lnTo>
                  <a:lnTo>
                    <a:pt x="66549" y="4143"/>
                  </a:lnTo>
                  <a:lnTo>
                    <a:pt x="37201" y="19212"/>
                  </a:lnTo>
                  <a:lnTo>
                    <a:pt x="25197" y="28654"/>
                  </a:lnTo>
                  <a:lnTo>
                    <a:pt x="12966" y="47534"/>
                  </a:lnTo>
                  <a:lnTo>
                    <a:pt x="2094" y="78363"/>
                  </a:lnTo>
                  <a:lnTo>
                    <a:pt x="0" y="99816"/>
                  </a:lnTo>
                  <a:lnTo>
                    <a:pt x="3583" y="118947"/>
                  </a:lnTo>
                  <a:lnTo>
                    <a:pt x="15123" y="141739"/>
                  </a:lnTo>
                  <a:lnTo>
                    <a:pt x="31523" y="159217"/>
                  </a:lnTo>
                  <a:lnTo>
                    <a:pt x="63866" y="184338"/>
                  </a:lnTo>
                  <a:lnTo>
                    <a:pt x="97630" y="206829"/>
                  </a:lnTo>
                  <a:lnTo>
                    <a:pt x="126149" y="217355"/>
                  </a:lnTo>
                  <a:lnTo>
                    <a:pt x="156048" y="224990"/>
                  </a:lnTo>
                  <a:lnTo>
                    <a:pt x="193783" y="228519"/>
                  </a:lnTo>
                  <a:lnTo>
                    <a:pt x="196444" y="2287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1069"/>
            <p:cNvSpPr/>
            <p:nvPr>
              <p:custDataLst>
                <p:tags r:id="rId22"/>
              </p:custDataLst>
            </p:nvPr>
          </p:nvSpPr>
          <p:spPr>
            <a:xfrm>
              <a:off x="4724400" y="4091940"/>
              <a:ext cx="129542" cy="219645"/>
            </a:xfrm>
            <a:custGeom>
              <a:avLst/>
              <a:gdLst/>
              <a:ahLst/>
              <a:cxnLst/>
              <a:rect l="0" t="0" r="0" b="0"/>
              <a:pathLst>
                <a:path w="129542" h="219645">
                  <a:moveTo>
                    <a:pt x="0" y="53340"/>
                  </a:moveTo>
                  <a:lnTo>
                    <a:pt x="0" y="53340"/>
                  </a:lnTo>
                  <a:lnTo>
                    <a:pt x="12136" y="85702"/>
                  </a:lnTo>
                  <a:lnTo>
                    <a:pt x="31818" y="117962"/>
                  </a:lnTo>
                  <a:lnTo>
                    <a:pt x="49904" y="151618"/>
                  </a:lnTo>
                  <a:lnTo>
                    <a:pt x="73876" y="186352"/>
                  </a:lnTo>
                  <a:lnTo>
                    <a:pt x="87939" y="206269"/>
                  </a:lnTo>
                  <a:lnTo>
                    <a:pt x="104056" y="217974"/>
                  </a:lnTo>
                  <a:lnTo>
                    <a:pt x="109182" y="219644"/>
                  </a:lnTo>
                  <a:lnTo>
                    <a:pt x="110888" y="219243"/>
                  </a:lnTo>
                  <a:lnTo>
                    <a:pt x="112025" y="218128"/>
                  </a:lnTo>
                  <a:lnTo>
                    <a:pt x="113289" y="214632"/>
                  </a:lnTo>
                  <a:lnTo>
                    <a:pt x="116358" y="203232"/>
                  </a:lnTo>
                  <a:lnTo>
                    <a:pt x="119448" y="193619"/>
                  </a:lnTo>
                  <a:lnTo>
                    <a:pt x="121431" y="162235"/>
                  </a:lnTo>
                  <a:lnTo>
                    <a:pt x="121775" y="127939"/>
                  </a:lnTo>
                  <a:lnTo>
                    <a:pt x="121877" y="93224"/>
                  </a:lnTo>
                  <a:lnTo>
                    <a:pt x="119650" y="61488"/>
                  </a:lnTo>
                  <a:lnTo>
                    <a:pt x="115357" y="28515"/>
                  </a:lnTo>
                  <a:lnTo>
                    <a:pt x="114328" y="4234"/>
                  </a:lnTo>
                  <a:lnTo>
                    <a:pt x="115165" y="2822"/>
                  </a:lnTo>
                  <a:lnTo>
                    <a:pt x="116570" y="1882"/>
                  </a:lnTo>
                  <a:lnTo>
                    <a:pt x="120864" y="371"/>
                  </a:lnTo>
                  <a:lnTo>
                    <a:pt x="12954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1070"/>
            <p:cNvSpPr/>
            <p:nvPr>
              <p:custDataLst>
                <p:tags r:id="rId23"/>
              </p:custDataLst>
            </p:nvPr>
          </p:nvSpPr>
          <p:spPr>
            <a:xfrm>
              <a:off x="4455562" y="4122420"/>
              <a:ext cx="314559" cy="192587"/>
            </a:xfrm>
            <a:custGeom>
              <a:avLst/>
              <a:gdLst/>
              <a:ahLst/>
              <a:cxnLst/>
              <a:rect l="0" t="0" r="0" b="0"/>
              <a:pathLst>
                <a:path w="314559" h="192587">
                  <a:moveTo>
                    <a:pt x="139297" y="0"/>
                  </a:moveTo>
                  <a:lnTo>
                    <a:pt x="139297" y="0"/>
                  </a:lnTo>
                  <a:lnTo>
                    <a:pt x="102892" y="8091"/>
                  </a:lnTo>
                  <a:lnTo>
                    <a:pt x="75986" y="16578"/>
                  </a:lnTo>
                  <a:lnTo>
                    <a:pt x="44057" y="33134"/>
                  </a:lnTo>
                  <a:lnTo>
                    <a:pt x="14557" y="61484"/>
                  </a:lnTo>
                  <a:lnTo>
                    <a:pt x="1773" y="83975"/>
                  </a:lnTo>
                  <a:lnTo>
                    <a:pt x="0" y="101387"/>
                  </a:lnTo>
                  <a:lnTo>
                    <a:pt x="3762" y="125714"/>
                  </a:lnTo>
                  <a:lnTo>
                    <a:pt x="8787" y="137999"/>
                  </a:lnTo>
                  <a:lnTo>
                    <a:pt x="16664" y="149104"/>
                  </a:lnTo>
                  <a:lnTo>
                    <a:pt x="28067" y="157426"/>
                  </a:lnTo>
                  <a:lnTo>
                    <a:pt x="56085" y="169668"/>
                  </a:lnTo>
                  <a:lnTo>
                    <a:pt x="68730" y="170517"/>
                  </a:lnTo>
                  <a:lnTo>
                    <a:pt x="94690" y="164163"/>
                  </a:lnTo>
                  <a:lnTo>
                    <a:pt x="128790" y="143217"/>
                  </a:lnTo>
                  <a:lnTo>
                    <a:pt x="144275" y="126819"/>
                  </a:lnTo>
                  <a:lnTo>
                    <a:pt x="155541" y="105874"/>
                  </a:lnTo>
                  <a:lnTo>
                    <a:pt x="160851" y="72498"/>
                  </a:lnTo>
                  <a:lnTo>
                    <a:pt x="161577" y="62419"/>
                  </a:lnTo>
                  <a:lnTo>
                    <a:pt x="160924" y="59392"/>
                  </a:lnTo>
                  <a:lnTo>
                    <a:pt x="159642" y="57375"/>
                  </a:lnTo>
                  <a:lnTo>
                    <a:pt x="157941" y="56030"/>
                  </a:lnTo>
                  <a:lnTo>
                    <a:pt x="156806" y="55980"/>
                  </a:lnTo>
                  <a:lnTo>
                    <a:pt x="156050" y="56793"/>
                  </a:lnTo>
                  <a:lnTo>
                    <a:pt x="155209" y="60801"/>
                  </a:lnTo>
                  <a:lnTo>
                    <a:pt x="154837" y="68227"/>
                  </a:lnTo>
                  <a:lnTo>
                    <a:pt x="171731" y="103273"/>
                  </a:lnTo>
                  <a:lnTo>
                    <a:pt x="198112" y="141104"/>
                  </a:lnTo>
                  <a:lnTo>
                    <a:pt x="234794" y="172621"/>
                  </a:lnTo>
                  <a:lnTo>
                    <a:pt x="266208" y="192586"/>
                  </a:lnTo>
                  <a:lnTo>
                    <a:pt x="273858" y="191044"/>
                  </a:lnTo>
                  <a:lnTo>
                    <a:pt x="314558" y="1676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1071"/>
            <p:cNvSpPr/>
            <p:nvPr>
              <p:custDataLst>
                <p:tags r:id="rId24"/>
              </p:custDataLst>
            </p:nvPr>
          </p:nvSpPr>
          <p:spPr>
            <a:xfrm>
              <a:off x="4084320" y="3878580"/>
              <a:ext cx="320040" cy="436879"/>
            </a:xfrm>
            <a:custGeom>
              <a:avLst/>
              <a:gdLst/>
              <a:ahLst/>
              <a:cxnLst/>
              <a:rect l="0" t="0" r="0" b="0"/>
              <a:pathLst>
                <a:path w="320040" h="436879">
                  <a:moveTo>
                    <a:pt x="0" y="0"/>
                  </a:moveTo>
                  <a:lnTo>
                    <a:pt x="0" y="0"/>
                  </a:lnTo>
                  <a:lnTo>
                    <a:pt x="6774" y="22578"/>
                  </a:lnTo>
                  <a:lnTo>
                    <a:pt x="15710" y="57448"/>
                  </a:lnTo>
                  <a:lnTo>
                    <a:pt x="19683" y="89879"/>
                  </a:lnTo>
                  <a:lnTo>
                    <a:pt x="25964" y="125741"/>
                  </a:lnTo>
                  <a:lnTo>
                    <a:pt x="34399" y="163412"/>
                  </a:lnTo>
                  <a:lnTo>
                    <a:pt x="43793" y="199910"/>
                  </a:lnTo>
                  <a:lnTo>
                    <a:pt x="52502" y="233032"/>
                  </a:lnTo>
                  <a:lnTo>
                    <a:pt x="61999" y="268670"/>
                  </a:lnTo>
                  <a:lnTo>
                    <a:pt x="69273" y="295953"/>
                  </a:lnTo>
                  <a:lnTo>
                    <a:pt x="79612" y="333042"/>
                  </a:lnTo>
                  <a:lnTo>
                    <a:pt x="87936" y="370459"/>
                  </a:lnTo>
                  <a:lnTo>
                    <a:pt x="91235" y="408466"/>
                  </a:lnTo>
                  <a:lnTo>
                    <a:pt x="91413" y="380958"/>
                  </a:lnTo>
                  <a:lnTo>
                    <a:pt x="92275" y="351348"/>
                  </a:lnTo>
                  <a:lnTo>
                    <a:pt x="95480" y="324077"/>
                  </a:lnTo>
                  <a:lnTo>
                    <a:pt x="97999" y="288969"/>
                  </a:lnTo>
                  <a:lnTo>
                    <a:pt x="103104" y="272082"/>
                  </a:lnTo>
                  <a:lnTo>
                    <a:pt x="106836" y="265208"/>
                  </a:lnTo>
                  <a:lnTo>
                    <a:pt x="117756" y="255312"/>
                  </a:lnTo>
                  <a:lnTo>
                    <a:pt x="131076" y="248939"/>
                  </a:lnTo>
                  <a:lnTo>
                    <a:pt x="145463" y="246106"/>
                  </a:lnTo>
                  <a:lnTo>
                    <a:pt x="164839" y="251621"/>
                  </a:lnTo>
                  <a:lnTo>
                    <a:pt x="197290" y="266748"/>
                  </a:lnTo>
                  <a:lnTo>
                    <a:pt x="216378" y="277728"/>
                  </a:lnTo>
                  <a:lnTo>
                    <a:pt x="236644" y="299037"/>
                  </a:lnTo>
                  <a:lnTo>
                    <a:pt x="258662" y="336148"/>
                  </a:lnTo>
                  <a:lnTo>
                    <a:pt x="275272" y="372046"/>
                  </a:lnTo>
                  <a:lnTo>
                    <a:pt x="289351" y="409789"/>
                  </a:lnTo>
                  <a:lnTo>
                    <a:pt x="294546" y="427661"/>
                  </a:lnTo>
                  <a:lnTo>
                    <a:pt x="299679" y="435605"/>
                  </a:lnTo>
                  <a:lnTo>
                    <a:pt x="302232" y="436877"/>
                  </a:lnTo>
                  <a:lnTo>
                    <a:pt x="304781" y="436878"/>
                  </a:lnTo>
                  <a:lnTo>
                    <a:pt x="307328" y="436032"/>
                  </a:lnTo>
                  <a:lnTo>
                    <a:pt x="320039" y="419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0" name="SMARTInkShape-Group227"/>
          <p:cNvGrpSpPr/>
          <p:nvPr/>
        </p:nvGrpSpPr>
        <p:grpSpPr>
          <a:xfrm>
            <a:off x="3116580" y="4077624"/>
            <a:ext cx="707260" cy="242917"/>
            <a:chOff x="3116580" y="4077624"/>
            <a:chExt cx="707260" cy="242917"/>
          </a:xfrm>
        </p:grpSpPr>
        <p:sp>
          <p:nvSpPr>
            <p:cNvPr id="126" name="SMARTInkShape-1072"/>
            <p:cNvSpPr/>
            <p:nvPr>
              <p:custDataLst>
                <p:tags r:id="rId17"/>
              </p:custDataLst>
            </p:nvPr>
          </p:nvSpPr>
          <p:spPr>
            <a:xfrm>
              <a:off x="3703320" y="4077624"/>
              <a:ext cx="120520" cy="237814"/>
            </a:xfrm>
            <a:custGeom>
              <a:avLst/>
              <a:gdLst/>
              <a:ahLst/>
              <a:cxnLst/>
              <a:rect l="0" t="0" r="0" b="0"/>
              <a:pathLst>
                <a:path w="120520" h="237814">
                  <a:moveTo>
                    <a:pt x="114300" y="60036"/>
                  </a:moveTo>
                  <a:lnTo>
                    <a:pt x="114300" y="60036"/>
                  </a:lnTo>
                  <a:lnTo>
                    <a:pt x="82880" y="37395"/>
                  </a:lnTo>
                  <a:lnTo>
                    <a:pt x="58328" y="9599"/>
                  </a:lnTo>
                  <a:lnTo>
                    <a:pt x="46807" y="3753"/>
                  </a:lnTo>
                  <a:lnTo>
                    <a:pt x="25615" y="0"/>
                  </a:lnTo>
                  <a:lnTo>
                    <a:pt x="15336" y="4002"/>
                  </a:lnTo>
                  <a:lnTo>
                    <a:pt x="10223" y="7440"/>
                  </a:lnTo>
                  <a:lnTo>
                    <a:pt x="8509" y="13119"/>
                  </a:lnTo>
                  <a:lnTo>
                    <a:pt x="11120" y="28459"/>
                  </a:lnTo>
                  <a:lnTo>
                    <a:pt x="22110" y="52091"/>
                  </a:lnTo>
                  <a:lnTo>
                    <a:pt x="34213" y="69133"/>
                  </a:lnTo>
                  <a:lnTo>
                    <a:pt x="51595" y="92347"/>
                  </a:lnTo>
                  <a:lnTo>
                    <a:pt x="72497" y="119676"/>
                  </a:lnTo>
                  <a:lnTo>
                    <a:pt x="97979" y="156816"/>
                  </a:lnTo>
                  <a:lnTo>
                    <a:pt x="114826" y="189747"/>
                  </a:lnTo>
                  <a:lnTo>
                    <a:pt x="120519" y="212000"/>
                  </a:lnTo>
                  <a:lnTo>
                    <a:pt x="119293" y="216378"/>
                  </a:lnTo>
                  <a:lnTo>
                    <a:pt x="113414" y="225759"/>
                  </a:lnTo>
                  <a:lnTo>
                    <a:pt x="100642" y="233315"/>
                  </a:lnTo>
                  <a:lnTo>
                    <a:pt x="92495" y="236515"/>
                  </a:lnTo>
                  <a:lnTo>
                    <a:pt x="74411" y="237813"/>
                  </a:lnTo>
                  <a:lnTo>
                    <a:pt x="39252" y="231748"/>
                  </a:lnTo>
                  <a:lnTo>
                    <a:pt x="15581" y="216747"/>
                  </a:lnTo>
                  <a:lnTo>
                    <a:pt x="6925" y="205603"/>
                  </a:lnTo>
                  <a:lnTo>
                    <a:pt x="0" y="1895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1073"/>
            <p:cNvSpPr/>
            <p:nvPr>
              <p:custDataLst>
                <p:tags r:id="rId18"/>
              </p:custDataLst>
            </p:nvPr>
          </p:nvSpPr>
          <p:spPr>
            <a:xfrm>
              <a:off x="3451860" y="4155995"/>
              <a:ext cx="190501" cy="149306"/>
            </a:xfrm>
            <a:custGeom>
              <a:avLst/>
              <a:gdLst/>
              <a:ahLst/>
              <a:cxnLst/>
              <a:rect l="0" t="0" r="0" b="0"/>
              <a:pathLst>
                <a:path w="190501" h="149306">
                  <a:moveTo>
                    <a:pt x="0" y="103585"/>
                  </a:moveTo>
                  <a:lnTo>
                    <a:pt x="0" y="103585"/>
                  </a:lnTo>
                  <a:lnTo>
                    <a:pt x="12136" y="71223"/>
                  </a:lnTo>
                  <a:lnTo>
                    <a:pt x="22609" y="44046"/>
                  </a:lnTo>
                  <a:lnTo>
                    <a:pt x="32908" y="21243"/>
                  </a:lnTo>
                  <a:lnTo>
                    <a:pt x="43131" y="8286"/>
                  </a:lnTo>
                  <a:lnTo>
                    <a:pt x="55576" y="1963"/>
                  </a:lnTo>
                  <a:lnTo>
                    <a:pt x="69574" y="0"/>
                  </a:lnTo>
                  <a:lnTo>
                    <a:pt x="84262" y="1949"/>
                  </a:lnTo>
                  <a:lnTo>
                    <a:pt x="110856" y="15897"/>
                  </a:lnTo>
                  <a:lnTo>
                    <a:pt x="137169" y="42519"/>
                  </a:lnTo>
                  <a:lnTo>
                    <a:pt x="158318" y="74262"/>
                  </a:lnTo>
                  <a:lnTo>
                    <a:pt x="171036" y="109050"/>
                  </a:lnTo>
                  <a:lnTo>
                    <a:pt x="176683" y="136743"/>
                  </a:lnTo>
                  <a:lnTo>
                    <a:pt x="180973" y="143722"/>
                  </a:lnTo>
                  <a:lnTo>
                    <a:pt x="190500" y="1493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1074"/>
            <p:cNvSpPr/>
            <p:nvPr>
              <p:custDataLst>
                <p:tags r:id="rId19"/>
              </p:custDataLst>
            </p:nvPr>
          </p:nvSpPr>
          <p:spPr>
            <a:xfrm>
              <a:off x="3244264" y="4145280"/>
              <a:ext cx="171635" cy="158461"/>
            </a:xfrm>
            <a:custGeom>
              <a:avLst/>
              <a:gdLst/>
              <a:ahLst/>
              <a:cxnLst/>
              <a:rect l="0" t="0" r="0" b="0"/>
              <a:pathLst>
                <a:path w="171635" h="158461">
                  <a:moveTo>
                    <a:pt x="70436" y="0"/>
                  </a:moveTo>
                  <a:lnTo>
                    <a:pt x="70436" y="0"/>
                  </a:lnTo>
                  <a:lnTo>
                    <a:pt x="42120" y="12136"/>
                  </a:lnTo>
                  <a:lnTo>
                    <a:pt x="16420" y="27773"/>
                  </a:lnTo>
                  <a:lnTo>
                    <a:pt x="6071" y="40283"/>
                  </a:lnTo>
                  <a:lnTo>
                    <a:pt x="2126" y="47175"/>
                  </a:lnTo>
                  <a:lnTo>
                    <a:pt x="0" y="66123"/>
                  </a:lnTo>
                  <a:lnTo>
                    <a:pt x="3564" y="96074"/>
                  </a:lnTo>
                  <a:lnTo>
                    <a:pt x="5535" y="104689"/>
                  </a:lnTo>
                  <a:lnTo>
                    <a:pt x="14498" y="118778"/>
                  </a:lnTo>
                  <a:lnTo>
                    <a:pt x="26948" y="129837"/>
                  </a:lnTo>
                  <a:lnTo>
                    <a:pt x="57895" y="143835"/>
                  </a:lnTo>
                  <a:lnTo>
                    <a:pt x="92324" y="154753"/>
                  </a:lnTo>
                  <a:lnTo>
                    <a:pt x="128003" y="158460"/>
                  </a:lnTo>
                  <a:lnTo>
                    <a:pt x="149361" y="152553"/>
                  </a:lnTo>
                  <a:lnTo>
                    <a:pt x="171634" y="140200"/>
                  </a:lnTo>
                  <a:lnTo>
                    <a:pt x="171446" y="105700"/>
                  </a:lnTo>
                  <a:lnTo>
                    <a:pt x="165847" y="84795"/>
                  </a:lnTo>
                  <a:lnTo>
                    <a:pt x="148455" y="57578"/>
                  </a:lnTo>
                  <a:lnTo>
                    <a:pt x="117650" y="32961"/>
                  </a:lnTo>
                  <a:lnTo>
                    <a:pt x="86563" y="18953"/>
                  </a:lnTo>
                  <a:lnTo>
                    <a:pt x="70436" y="152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1075"/>
            <p:cNvSpPr/>
            <p:nvPr>
              <p:custDataLst>
                <p:tags r:id="rId20"/>
              </p:custDataLst>
            </p:nvPr>
          </p:nvSpPr>
          <p:spPr>
            <a:xfrm>
              <a:off x="3116580" y="4168140"/>
              <a:ext cx="53341" cy="152401"/>
            </a:xfrm>
            <a:custGeom>
              <a:avLst/>
              <a:gdLst/>
              <a:ahLst/>
              <a:cxnLst/>
              <a:rect l="0" t="0" r="0" b="0"/>
              <a:pathLst>
                <a:path w="53341" h="152401">
                  <a:moveTo>
                    <a:pt x="0" y="0"/>
                  </a:moveTo>
                  <a:lnTo>
                    <a:pt x="0" y="0"/>
                  </a:lnTo>
                  <a:lnTo>
                    <a:pt x="4516" y="22578"/>
                  </a:lnTo>
                  <a:lnTo>
                    <a:pt x="10474" y="54908"/>
                  </a:lnTo>
                  <a:lnTo>
                    <a:pt x="14675" y="87389"/>
                  </a:lnTo>
                  <a:lnTo>
                    <a:pt x="25660" y="124961"/>
                  </a:lnTo>
                  <a:lnTo>
                    <a:pt x="53340" y="152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SMARTInkShape-Group228"/>
          <p:cNvGrpSpPr/>
          <p:nvPr/>
        </p:nvGrpSpPr>
        <p:grpSpPr>
          <a:xfrm>
            <a:off x="693420" y="3985260"/>
            <a:ext cx="2225041" cy="653564"/>
            <a:chOff x="693420" y="3985260"/>
            <a:chExt cx="2225041" cy="653564"/>
          </a:xfrm>
        </p:grpSpPr>
        <p:sp>
          <p:nvSpPr>
            <p:cNvPr id="131" name="SMARTInkShape-1076"/>
            <p:cNvSpPr/>
            <p:nvPr>
              <p:custDataLst>
                <p:tags r:id="rId5"/>
              </p:custDataLst>
            </p:nvPr>
          </p:nvSpPr>
          <p:spPr>
            <a:xfrm>
              <a:off x="2636057" y="4160520"/>
              <a:ext cx="282404" cy="172937"/>
            </a:xfrm>
            <a:custGeom>
              <a:avLst/>
              <a:gdLst/>
              <a:ahLst/>
              <a:cxnLst/>
              <a:rect l="0" t="0" r="0" b="0"/>
              <a:pathLst>
                <a:path w="282404" h="172937">
                  <a:moveTo>
                    <a:pt x="137623" y="0"/>
                  </a:moveTo>
                  <a:lnTo>
                    <a:pt x="137623" y="0"/>
                  </a:lnTo>
                  <a:lnTo>
                    <a:pt x="105262" y="8091"/>
                  </a:lnTo>
                  <a:lnTo>
                    <a:pt x="73001" y="21212"/>
                  </a:lnTo>
                  <a:lnTo>
                    <a:pt x="34955" y="40817"/>
                  </a:lnTo>
                  <a:lnTo>
                    <a:pt x="21155" y="50878"/>
                  </a:lnTo>
                  <a:lnTo>
                    <a:pt x="3866" y="78198"/>
                  </a:lnTo>
                  <a:lnTo>
                    <a:pt x="0" y="96562"/>
                  </a:lnTo>
                  <a:lnTo>
                    <a:pt x="154" y="105015"/>
                  </a:lnTo>
                  <a:lnTo>
                    <a:pt x="2797" y="112343"/>
                  </a:lnTo>
                  <a:lnTo>
                    <a:pt x="12507" y="125001"/>
                  </a:lnTo>
                  <a:lnTo>
                    <a:pt x="39437" y="146078"/>
                  </a:lnTo>
                  <a:lnTo>
                    <a:pt x="73731" y="159274"/>
                  </a:lnTo>
                  <a:lnTo>
                    <a:pt x="108532" y="167419"/>
                  </a:lnTo>
                  <a:lnTo>
                    <a:pt x="145655" y="172936"/>
                  </a:lnTo>
                  <a:lnTo>
                    <a:pt x="183465" y="172314"/>
                  </a:lnTo>
                  <a:lnTo>
                    <a:pt x="219222" y="166767"/>
                  </a:lnTo>
                  <a:lnTo>
                    <a:pt x="251265" y="159761"/>
                  </a:lnTo>
                  <a:lnTo>
                    <a:pt x="282403" y="152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1077"/>
            <p:cNvSpPr/>
            <p:nvPr>
              <p:custDataLst>
                <p:tags r:id="rId6"/>
              </p:custDataLst>
            </p:nvPr>
          </p:nvSpPr>
          <p:spPr>
            <a:xfrm>
              <a:off x="2514600" y="4114800"/>
              <a:ext cx="76201" cy="30481"/>
            </a:xfrm>
            <a:custGeom>
              <a:avLst/>
              <a:gdLst/>
              <a:ahLst/>
              <a:cxnLst/>
              <a:rect l="0" t="0" r="0" b="0"/>
              <a:pathLst>
                <a:path w="76201" h="30481">
                  <a:moveTo>
                    <a:pt x="0" y="0"/>
                  </a:moveTo>
                  <a:lnTo>
                    <a:pt x="0" y="0"/>
                  </a:lnTo>
                  <a:lnTo>
                    <a:pt x="28316" y="16181"/>
                  </a:lnTo>
                  <a:lnTo>
                    <a:pt x="64108" y="27656"/>
                  </a:lnTo>
                  <a:lnTo>
                    <a:pt x="76200" y="30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1078"/>
            <p:cNvSpPr/>
            <p:nvPr>
              <p:custDataLst>
                <p:tags r:id="rId7"/>
              </p:custDataLst>
            </p:nvPr>
          </p:nvSpPr>
          <p:spPr>
            <a:xfrm>
              <a:off x="2499360" y="4152900"/>
              <a:ext cx="68581" cy="165984"/>
            </a:xfrm>
            <a:custGeom>
              <a:avLst/>
              <a:gdLst/>
              <a:ahLst/>
              <a:cxnLst/>
              <a:rect l="0" t="0" r="0" b="0"/>
              <a:pathLst>
                <a:path w="68581" h="165984">
                  <a:moveTo>
                    <a:pt x="0" y="0"/>
                  </a:moveTo>
                  <a:lnTo>
                    <a:pt x="0" y="0"/>
                  </a:lnTo>
                  <a:lnTo>
                    <a:pt x="9031" y="22578"/>
                  </a:lnTo>
                  <a:lnTo>
                    <a:pt x="20947" y="54061"/>
                  </a:lnTo>
                  <a:lnTo>
                    <a:pt x="30855" y="90329"/>
                  </a:lnTo>
                  <a:lnTo>
                    <a:pt x="36669" y="121700"/>
                  </a:lnTo>
                  <a:lnTo>
                    <a:pt x="45766" y="148760"/>
                  </a:lnTo>
                  <a:lnTo>
                    <a:pt x="52232" y="159249"/>
                  </a:lnTo>
                  <a:lnTo>
                    <a:pt x="57928" y="163911"/>
                  </a:lnTo>
                  <a:lnTo>
                    <a:pt x="63281" y="165983"/>
                  </a:lnTo>
                  <a:lnTo>
                    <a:pt x="65047" y="165688"/>
                  </a:lnTo>
                  <a:lnTo>
                    <a:pt x="66225" y="164645"/>
                  </a:lnTo>
                  <a:lnTo>
                    <a:pt x="68580" y="1600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1079"/>
            <p:cNvSpPr/>
            <p:nvPr>
              <p:custDataLst>
                <p:tags r:id="rId8"/>
              </p:custDataLst>
            </p:nvPr>
          </p:nvSpPr>
          <p:spPr>
            <a:xfrm>
              <a:off x="2171700" y="4168752"/>
              <a:ext cx="297181" cy="136607"/>
            </a:xfrm>
            <a:custGeom>
              <a:avLst/>
              <a:gdLst/>
              <a:ahLst/>
              <a:cxnLst/>
              <a:rect l="0" t="0" r="0" b="0"/>
              <a:pathLst>
                <a:path w="297181" h="136607">
                  <a:moveTo>
                    <a:pt x="0" y="128928"/>
                  </a:moveTo>
                  <a:lnTo>
                    <a:pt x="0" y="128928"/>
                  </a:lnTo>
                  <a:lnTo>
                    <a:pt x="0" y="96566"/>
                  </a:lnTo>
                  <a:lnTo>
                    <a:pt x="0" y="64306"/>
                  </a:lnTo>
                  <a:lnTo>
                    <a:pt x="8090" y="30570"/>
                  </a:lnTo>
                  <a:lnTo>
                    <a:pt x="21212" y="5899"/>
                  </a:lnTo>
                  <a:lnTo>
                    <a:pt x="25995" y="2035"/>
                  </a:lnTo>
                  <a:lnTo>
                    <a:pt x="30876" y="306"/>
                  </a:lnTo>
                  <a:lnTo>
                    <a:pt x="35824" y="0"/>
                  </a:lnTo>
                  <a:lnTo>
                    <a:pt x="54924" y="7660"/>
                  </a:lnTo>
                  <a:lnTo>
                    <a:pt x="72624" y="24699"/>
                  </a:lnTo>
                  <a:lnTo>
                    <a:pt x="96666" y="60671"/>
                  </a:lnTo>
                  <a:lnTo>
                    <a:pt x="111832" y="97807"/>
                  </a:lnTo>
                  <a:lnTo>
                    <a:pt x="114257" y="135331"/>
                  </a:lnTo>
                  <a:lnTo>
                    <a:pt x="116552" y="111521"/>
                  </a:lnTo>
                  <a:lnTo>
                    <a:pt x="124614" y="90712"/>
                  </a:lnTo>
                  <a:lnTo>
                    <a:pt x="133876" y="72124"/>
                  </a:lnTo>
                  <a:lnTo>
                    <a:pt x="155174" y="35948"/>
                  </a:lnTo>
                  <a:lnTo>
                    <a:pt x="173106" y="19871"/>
                  </a:lnTo>
                  <a:lnTo>
                    <a:pt x="183137" y="17276"/>
                  </a:lnTo>
                  <a:lnTo>
                    <a:pt x="205572" y="18909"/>
                  </a:lnTo>
                  <a:lnTo>
                    <a:pt x="220623" y="25280"/>
                  </a:lnTo>
                  <a:lnTo>
                    <a:pt x="241229" y="43167"/>
                  </a:lnTo>
                  <a:lnTo>
                    <a:pt x="260659" y="78593"/>
                  </a:lnTo>
                  <a:lnTo>
                    <a:pt x="275667" y="112777"/>
                  </a:lnTo>
                  <a:lnTo>
                    <a:pt x="284126" y="132233"/>
                  </a:lnTo>
                  <a:lnTo>
                    <a:pt x="286784" y="135365"/>
                  </a:lnTo>
                  <a:lnTo>
                    <a:pt x="289403" y="136606"/>
                  </a:lnTo>
                  <a:lnTo>
                    <a:pt x="297180" y="1365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1080"/>
            <p:cNvSpPr/>
            <p:nvPr>
              <p:custDataLst>
                <p:tags r:id="rId9"/>
              </p:custDataLst>
            </p:nvPr>
          </p:nvSpPr>
          <p:spPr>
            <a:xfrm>
              <a:off x="1752600" y="4145280"/>
              <a:ext cx="329849" cy="161339"/>
            </a:xfrm>
            <a:custGeom>
              <a:avLst/>
              <a:gdLst/>
              <a:ahLst/>
              <a:cxnLst/>
              <a:rect l="0" t="0" r="0" b="0"/>
              <a:pathLst>
                <a:path w="329849" h="161339">
                  <a:moveTo>
                    <a:pt x="0" y="0"/>
                  </a:moveTo>
                  <a:lnTo>
                    <a:pt x="0" y="0"/>
                  </a:lnTo>
                  <a:lnTo>
                    <a:pt x="36407" y="0"/>
                  </a:lnTo>
                  <a:lnTo>
                    <a:pt x="63312" y="0"/>
                  </a:lnTo>
                  <a:lnTo>
                    <a:pt x="88252" y="0"/>
                  </a:lnTo>
                  <a:lnTo>
                    <a:pt x="116270" y="0"/>
                  </a:lnTo>
                  <a:lnTo>
                    <a:pt x="143398" y="0"/>
                  </a:lnTo>
                  <a:lnTo>
                    <a:pt x="180213" y="2258"/>
                  </a:lnTo>
                  <a:lnTo>
                    <a:pt x="212570" y="8289"/>
                  </a:lnTo>
                  <a:lnTo>
                    <a:pt x="249799" y="13867"/>
                  </a:lnTo>
                  <a:lnTo>
                    <a:pt x="261446" y="19145"/>
                  </a:lnTo>
                  <a:lnTo>
                    <a:pt x="268599" y="26289"/>
                  </a:lnTo>
                  <a:lnTo>
                    <a:pt x="271777" y="32286"/>
                  </a:lnTo>
                  <a:lnTo>
                    <a:pt x="269238" y="36764"/>
                  </a:lnTo>
                  <a:lnTo>
                    <a:pt x="239763" y="69407"/>
                  </a:lnTo>
                  <a:lnTo>
                    <a:pt x="215750" y="100758"/>
                  </a:lnTo>
                  <a:lnTo>
                    <a:pt x="199765" y="137848"/>
                  </a:lnTo>
                  <a:lnTo>
                    <a:pt x="201756" y="141852"/>
                  </a:lnTo>
                  <a:lnTo>
                    <a:pt x="215848" y="154731"/>
                  </a:lnTo>
                  <a:lnTo>
                    <a:pt x="226037" y="161338"/>
                  </a:lnTo>
                  <a:lnTo>
                    <a:pt x="249757" y="160324"/>
                  </a:lnTo>
                  <a:lnTo>
                    <a:pt x="287644" y="150233"/>
                  </a:lnTo>
                  <a:lnTo>
                    <a:pt x="315616" y="131652"/>
                  </a:lnTo>
                  <a:lnTo>
                    <a:pt x="328137" y="116713"/>
                  </a:lnTo>
                  <a:lnTo>
                    <a:pt x="329848" y="99851"/>
                  </a:lnTo>
                  <a:lnTo>
                    <a:pt x="324047" y="62621"/>
                  </a:lnTo>
                  <a:lnTo>
                    <a:pt x="313137" y="42637"/>
                  </a:lnTo>
                  <a:lnTo>
                    <a:pt x="299180" y="30037"/>
                  </a:lnTo>
                  <a:lnTo>
                    <a:pt x="264430" y="19041"/>
                  </a:lnTo>
                  <a:lnTo>
                    <a:pt x="243840" y="152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1081"/>
            <p:cNvSpPr/>
            <p:nvPr>
              <p:custDataLst>
                <p:tags r:id="rId10"/>
              </p:custDataLst>
            </p:nvPr>
          </p:nvSpPr>
          <p:spPr>
            <a:xfrm>
              <a:off x="1828800" y="3992880"/>
              <a:ext cx="99061" cy="312421"/>
            </a:xfrm>
            <a:custGeom>
              <a:avLst/>
              <a:gdLst/>
              <a:ahLst/>
              <a:cxnLst/>
              <a:rect l="0" t="0" r="0" b="0"/>
              <a:pathLst>
                <a:path w="99061" h="312421">
                  <a:moveTo>
                    <a:pt x="0" y="0"/>
                  </a:moveTo>
                  <a:lnTo>
                    <a:pt x="0" y="0"/>
                  </a:lnTo>
                  <a:lnTo>
                    <a:pt x="0" y="36407"/>
                  </a:lnTo>
                  <a:lnTo>
                    <a:pt x="2258" y="63312"/>
                  </a:lnTo>
                  <a:lnTo>
                    <a:pt x="8289" y="97499"/>
                  </a:lnTo>
                  <a:lnTo>
                    <a:pt x="17696" y="129077"/>
                  </a:lnTo>
                  <a:lnTo>
                    <a:pt x="31208" y="159883"/>
                  </a:lnTo>
                  <a:lnTo>
                    <a:pt x="43678" y="190460"/>
                  </a:lnTo>
                  <a:lnTo>
                    <a:pt x="54993" y="220968"/>
                  </a:lnTo>
                  <a:lnTo>
                    <a:pt x="73986" y="257573"/>
                  </a:lnTo>
                  <a:lnTo>
                    <a:pt x="93563" y="294061"/>
                  </a:lnTo>
                  <a:lnTo>
                    <a:pt x="99060" y="3124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1082"/>
            <p:cNvSpPr/>
            <p:nvPr>
              <p:custDataLst>
                <p:tags r:id="rId11"/>
              </p:custDataLst>
            </p:nvPr>
          </p:nvSpPr>
          <p:spPr>
            <a:xfrm>
              <a:off x="1583227" y="4160520"/>
              <a:ext cx="253194" cy="144051"/>
            </a:xfrm>
            <a:custGeom>
              <a:avLst/>
              <a:gdLst/>
              <a:ahLst/>
              <a:cxnLst/>
              <a:rect l="0" t="0" r="0" b="0"/>
              <a:pathLst>
                <a:path w="253194" h="144051">
                  <a:moveTo>
                    <a:pt x="123653" y="0"/>
                  </a:moveTo>
                  <a:lnTo>
                    <a:pt x="123653" y="0"/>
                  </a:lnTo>
                  <a:lnTo>
                    <a:pt x="95337" y="0"/>
                  </a:lnTo>
                  <a:lnTo>
                    <a:pt x="65592" y="4045"/>
                  </a:lnTo>
                  <a:lnTo>
                    <a:pt x="32786" y="19081"/>
                  </a:lnTo>
                  <a:lnTo>
                    <a:pt x="17227" y="28518"/>
                  </a:lnTo>
                  <a:lnTo>
                    <a:pt x="6362" y="40614"/>
                  </a:lnTo>
                  <a:lnTo>
                    <a:pt x="2279" y="47396"/>
                  </a:lnTo>
                  <a:lnTo>
                    <a:pt x="0" y="63962"/>
                  </a:lnTo>
                  <a:lnTo>
                    <a:pt x="578" y="73122"/>
                  </a:lnTo>
                  <a:lnTo>
                    <a:pt x="13526" y="102193"/>
                  </a:lnTo>
                  <a:lnTo>
                    <a:pt x="21449" y="108769"/>
                  </a:lnTo>
                  <a:lnTo>
                    <a:pt x="50284" y="118023"/>
                  </a:lnTo>
                  <a:lnTo>
                    <a:pt x="71528" y="119919"/>
                  </a:lnTo>
                  <a:lnTo>
                    <a:pt x="98775" y="113403"/>
                  </a:lnTo>
                  <a:lnTo>
                    <a:pt x="110056" y="107975"/>
                  </a:lnTo>
                  <a:lnTo>
                    <a:pt x="120715" y="99918"/>
                  </a:lnTo>
                  <a:lnTo>
                    <a:pt x="132190" y="81816"/>
                  </a:lnTo>
                  <a:lnTo>
                    <a:pt x="136907" y="64411"/>
                  </a:lnTo>
                  <a:lnTo>
                    <a:pt x="138777" y="34093"/>
                  </a:lnTo>
                  <a:lnTo>
                    <a:pt x="140576" y="51497"/>
                  </a:lnTo>
                  <a:lnTo>
                    <a:pt x="155469" y="85463"/>
                  </a:lnTo>
                  <a:lnTo>
                    <a:pt x="174717" y="116694"/>
                  </a:lnTo>
                  <a:lnTo>
                    <a:pt x="193816" y="137869"/>
                  </a:lnTo>
                  <a:lnTo>
                    <a:pt x="201755" y="141866"/>
                  </a:lnTo>
                  <a:lnTo>
                    <a:pt x="219607" y="144050"/>
                  </a:lnTo>
                  <a:lnTo>
                    <a:pt x="253193" y="1371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1083"/>
            <p:cNvSpPr/>
            <p:nvPr>
              <p:custDataLst>
                <p:tags r:id="rId12"/>
              </p:custDataLst>
            </p:nvPr>
          </p:nvSpPr>
          <p:spPr>
            <a:xfrm>
              <a:off x="1341120" y="4130040"/>
              <a:ext cx="137161" cy="369437"/>
            </a:xfrm>
            <a:custGeom>
              <a:avLst/>
              <a:gdLst/>
              <a:ahLst/>
              <a:cxnLst/>
              <a:rect l="0" t="0" r="0" b="0"/>
              <a:pathLst>
                <a:path w="137161" h="369437">
                  <a:moveTo>
                    <a:pt x="0" y="0"/>
                  </a:moveTo>
                  <a:lnTo>
                    <a:pt x="0" y="0"/>
                  </a:lnTo>
                  <a:lnTo>
                    <a:pt x="4516" y="22578"/>
                  </a:lnTo>
                  <a:lnTo>
                    <a:pt x="12167" y="54061"/>
                  </a:lnTo>
                  <a:lnTo>
                    <a:pt x="25995" y="82999"/>
                  </a:lnTo>
                  <a:lnTo>
                    <a:pt x="40816" y="109729"/>
                  </a:lnTo>
                  <a:lnTo>
                    <a:pt x="50878" y="120171"/>
                  </a:lnTo>
                  <a:lnTo>
                    <a:pt x="65510" y="125375"/>
                  </a:lnTo>
                  <a:lnTo>
                    <a:pt x="74154" y="126764"/>
                  </a:lnTo>
                  <a:lnTo>
                    <a:pt x="88273" y="123791"/>
                  </a:lnTo>
                  <a:lnTo>
                    <a:pt x="111134" y="112129"/>
                  </a:lnTo>
                  <a:lnTo>
                    <a:pt x="119384" y="100071"/>
                  </a:lnTo>
                  <a:lnTo>
                    <a:pt x="131579" y="72825"/>
                  </a:lnTo>
                  <a:lnTo>
                    <a:pt x="132422" y="59460"/>
                  </a:lnTo>
                  <a:lnTo>
                    <a:pt x="129974" y="47593"/>
                  </a:lnTo>
                  <a:lnTo>
                    <a:pt x="128136" y="44429"/>
                  </a:lnTo>
                  <a:lnTo>
                    <a:pt x="126064" y="42319"/>
                  </a:lnTo>
                  <a:lnTo>
                    <a:pt x="124683" y="41759"/>
                  </a:lnTo>
                  <a:lnTo>
                    <a:pt x="123762" y="42233"/>
                  </a:lnTo>
                  <a:lnTo>
                    <a:pt x="123148" y="43395"/>
                  </a:lnTo>
                  <a:lnTo>
                    <a:pt x="116079" y="73985"/>
                  </a:lnTo>
                  <a:lnTo>
                    <a:pt x="106530" y="110758"/>
                  </a:lnTo>
                  <a:lnTo>
                    <a:pt x="101273" y="145988"/>
                  </a:lnTo>
                  <a:lnTo>
                    <a:pt x="99716" y="180981"/>
                  </a:lnTo>
                  <a:lnTo>
                    <a:pt x="99254" y="215054"/>
                  </a:lnTo>
                  <a:lnTo>
                    <a:pt x="99146" y="241206"/>
                  </a:lnTo>
                  <a:lnTo>
                    <a:pt x="99098" y="272585"/>
                  </a:lnTo>
                  <a:lnTo>
                    <a:pt x="103117" y="307390"/>
                  </a:lnTo>
                  <a:lnTo>
                    <a:pt x="106823" y="341907"/>
                  </a:lnTo>
                  <a:lnTo>
                    <a:pt x="112555" y="362926"/>
                  </a:lnTo>
                  <a:lnTo>
                    <a:pt x="117193" y="368733"/>
                  </a:lnTo>
                  <a:lnTo>
                    <a:pt x="120462" y="369436"/>
                  </a:lnTo>
                  <a:lnTo>
                    <a:pt x="137160" y="3657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1084"/>
            <p:cNvSpPr/>
            <p:nvPr>
              <p:custDataLst>
                <p:tags r:id="rId13"/>
              </p:custDataLst>
            </p:nvPr>
          </p:nvSpPr>
          <p:spPr>
            <a:xfrm>
              <a:off x="1257300" y="3985260"/>
              <a:ext cx="22861" cy="312421"/>
            </a:xfrm>
            <a:custGeom>
              <a:avLst/>
              <a:gdLst/>
              <a:ahLst/>
              <a:cxnLst/>
              <a:rect l="0" t="0" r="0" b="0"/>
              <a:pathLst>
                <a:path w="22861" h="312421">
                  <a:moveTo>
                    <a:pt x="0" y="0"/>
                  </a:moveTo>
                  <a:lnTo>
                    <a:pt x="0" y="0"/>
                  </a:lnTo>
                  <a:lnTo>
                    <a:pt x="2258" y="29351"/>
                  </a:lnTo>
                  <a:lnTo>
                    <a:pt x="4045" y="52587"/>
                  </a:lnTo>
                  <a:lnTo>
                    <a:pt x="6031" y="87436"/>
                  </a:lnTo>
                  <a:lnTo>
                    <a:pt x="6914" y="114214"/>
                  </a:lnTo>
                  <a:lnTo>
                    <a:pt x="7411" y="148329"/>
                  </a:lnTo>
                  <a:lnTo>
                    <a:pt x="7558" y="179887"/>
                  </a:lnTo>
                  <a:lnTo>
                    <a:pt x="7602" y="210685"/>
                  </a:lnTo>
                  <a:lnTo>
                    <a:pt x="7615" y="240414"/>
                  </a:lnTo>
                  <a:lnTo>
                    <a:pt x="7619" y="277443"/>
                  </a:lnTo>
                  <a:lnTo>
                    <a:pt x="22860" y="3124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1085"/>
            <p:cNvSpPr/>
            <p:nvPr>
              <p:custDataLst>
                <p:tags r:id="rId14"/>
              </p:custDataLst>
            </p:nvPr>
          </p:nvSpPr>
          <p:spPr>
            <a:xfrm>
              <a:off x="1035604" y="4160520"/>
              <a:ext cx="175357" cy="179255"/>
            </a:xfrm>
            <a:custGeom>
              <a:avLst/>
              <a:gdLst/>
              <a:ahLst/>
              <a:cxnLst/>
              <a:rect l="0" t="0" r="0" b="0"/>
              <a:pathLst>
                <a:path w="175357" h="179255">
                  <a:moveTo>
                    <a:pt x="84536" y="0"/>
                  </a:moveTo>
                  <a:lnTo>
                    <a:pt x="84536" y="0"/>
                  </a:lnTo>
                  <a:lnTo>
                    <a:pt x="51422" y="32267"/>
                  </a:lnTo>
                  <a:lnTo>
                    <a:pt x="19487" y="62533"/>
                  </a:lnTo>
                  <a:lnTo>
                    <a:pt x="3550" y="92377"/>
                  </a:lnTo>
                  <a:lnTo>
                    <a:pt x="0" y="111329"/>
                  </a:lnTo>
                  <a:lnTo>
                    <a:pt x="2091" y="127373"/>
                  </a:lnTo>
                  <a:lnTo>
                    <a:pt x="12789" y="145926"/>
                  </a:lnTo>
                  <a:lnTo>
                    <a:pt x="21886" y="156860"/>
                  </a:lnTo>
                  <a:lnTo>
                    <a:pt x="40573" y="168492"/>
                  </a:lnTo>
                  <a:lnTo>
                    <a:pt x="70490" y="174770"/>
                  </a:lnTo>
                  <a:lnTo>
                    <a:pt x="97496" y="179254"/>
                  </a:lnTo>
                  <a:lnTo>
                    <a:pt x="129805" y="174042"/>
                  </a:lnTo>
                  <a:lnTo>
                    <a:pt x="156602" y="164860"/>
                  </a:lnTo>
                  <a:lnTo>
                    <a:pt x="165390" y="157656"/>
                  </a:lnTo>
                  <a:lnTo>
                    <a:pt x="171271" y="148809"/>
                  </a:lnTo>
                  <a:lnTo>
                    <a:pt x="174582" y="133462"/>
                  </a:lnTo>
                  <a:lnTo>
                    <a:pt x="175356" y="120276"/>
                  </a:lnTo>
                  <a:lnTo>
                    <a:pt x="171185" y="108207"/>
                  </a:lnTo>
                  <a:lnTo>
                    <a:pt x="149098" y="75398"/>
                  </a:lnTo>
                  <a:lnTo>
                    <a:pt x="118532" y="379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1086"/>
            <p:cNvSpPr/>
            <p:nvPr>
              <p:custDataLst>
                <p:tags r:id="rId15"/>
              </p:custDataLst>
            </p:nvPr>
          </p:nvSpPr>
          <p:spPr>
            <a:xfrm>
              <a:off x="693420" y="4149517"/>
              <a:ext cx="254989" cy="199499"/>
            </a:xfrm>
            <a:custGeom>
              <a:avLst/>
              <a:gdLst/>
              <a:ahLst/>
              <a:cxnLst/>
              <a:rect l="0" t="0" r="0" b="0"/>
              <a:pathLst>
                <a:path w="254989" h="199499">
                  <a:moveTo>
                    <a:pt x="0" y="26243"/>
                  </a:moveTo>
                  <a:lnTo>
                    <a:pt x="0" y="26243"/>
                  </a:lnTo>
                  <a:lnTo>
                    <a:pt x="32361" y="10062"/>
                  </a:lnTo>
                  <a:lnTo>
                    <a:pt x="68667" y="0"/>
                  </a:lnTo>
                  <a:lnTo>
                    <a:pt x="100873" y="1064"/>
                  </a:lnTo>
                  <a:lnTo>
                    <a:pt x="135910" y="6741"/>
                  </a:lnTo>
                  <a:lnTo>
                    <a:pt x="169057" y="17831"/>
                  </a:lnTo>
                  <a:lnTo>
                    <a:pt x="200327" y="31841"/>
                  </a:lnTo>
                  <a:lnTo>
                    <a:pt x="226996" y="54807"/>
                  </a:lnTo>
                  <a:lnTo>
                    <a:pt x="246940" y="79015"/>
                  </a:lnTo>
                  <a:lnTo>
                    <a:pt x="253684" y="99086"/>
                  </a:lnTo>
                  <a:lnTo>
                    <a:pt x="254988" y="119578"/>
                  </a:lnTo>
                  <a:lnTo>
                    <a:pt x="249924" y="134329"/>
                  </a:lnTo>
                  <a:lnTo>
                    <a:pt x="237552" y="152155"/>
                  </a:lnTo>
                  <a:lnTo>
                    <a:pt x="200798" y="177738"/>
                  </a:lnTo>
                  <a:lnTo>
                    <a:pt x="171067" y="189570"/>
                  </a:lnTo>
                  <a:lnTo>
                    <a:pt x="137837" y="198895"/>
                  </a:lnTo>
                  <a:lnTo>
                    <a:pt x="122221" y="199498"/>
                  </a:lnTo>
                  <a:lnTo>
                    <a:pt x="106814" y="196943"/>
                  </a:lnTo>
                  <a:lnTo>
                    <a:pt x="101689" y="194229"/>
                  </a:lnTo>
                  <a:lnTo>
                    <a:pt x="98273" y="190728"/>
                  </a:lnTo>
                  <a:lnTo>
                    <a:pt x="91440" y="1786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1087"/>
            <p:cNvSpPr/>
            <p:nvPr>
              <p:custDataLst>
                <p:tags r:id="rId16"/>
              </p:custDataLst>
            </p:nvPr>
          </p:nvSpPr>
          <p:spPr>
            <a:xfrm>
              <a:off x="754380" y="4206240"/>
              <a:ext cx="68581" cy="432584"/>
            </a:xfrm>
            <a:custGeom>
              <a:avLst/>
              <a:gdLst/>
              <a:ahLst/>
              <a:cxnLst/>
              <a:rect l="0" t="0" r="0" b="0"/>
              <a:pathLst>
                <a:path w="68581" h="432584">
                  <a:moveTo>
                    <a:pt x="0" y="0"/>
                  </a:moveTo>
                  <a:lnTo>
                    <a:pt x="0" y="0"/>
                  </a:lnTo>
                  <a:lnTo>
                    <a:pt x="4516" y="24836"/>
                  </a:lnTo>
                  <a:lnTo>
                    <a:pt x="10474" y="61838"/>
                  </a:lnTo>
                  <a:lnTo>
                    <a:pt x="13122" y="92395"/>
                  </a:lnTo>
                  <a:lnTo>
                    <a:pt x="16556" y="120087"/>
                  </a:lnTo>
                  <a:lnTo>
                    <a:pt x="20058" y="146505"/>
                  </a:lnTo>
                  <a:lnTo>
                    <a:pt x="21615" y="172358"/>
                  </a:lnTo>
                  <a:lnTo>
                    <a:pt x="24564" y="200217"/>
                  </a:lnTo>
                  <a:lnTo>
                    <a:pt x="28697" y="228685"/>
                  </a:lnTo>
                  <a:lnTo>
                    <a:pt x="33357" y="255449"/>
                  </a:lnTo>
                  <a:lnTo>
                    <a:pt x="38250" y="292743"/>
                  </a:lnTo>
                  <a:lnTo>
                    <a:pt x="40740" y="314543"/>
                  </a:lnTo>
                  <a:lnTo>
                    <a:pt x="44093" y="337542"/>
                  </a:lnTo>
                  <a:lnTo>
                    <a:pt x="48022" y="361341"/>
                  </a:lnTo>
                  <a:lnTo>
                    <a:pt x="52335" y="385674"/>
                  </a:lnTo>
                  <a:lnTo>
                    <a:pt x="57126" y="414968"/>
                  </a:lnTo>
                  <a:lnTo>
                    <a:pt x="60103" y="429117"/>
                  </a:lnTo>
                  <a:lnTo>
                    <a:pt x="62082" y="431705"/>
                  </a:lnTo>
                  <a:lnTo>
                    <a:pt x="64248" y="432583"/>
                  </a:lnTo>
                  <a:lnTo>
                    <a:pt x="65692" y="428936"/>
                  </a:lnTo>
                  <a:lnTo>
                    <a:pt x="68580" y="3962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4" name="SMARTInkShape-1088"/>
          <p:cNvSpPr/>
          <p:nvPr>
            <p:custDataLst>
              <p:tags r:id="rId1"/>
            </p:custDataLst>
          </p:nvPr>
        </p:nvSpPr>
        <p:spPr>
          <a:xfrm>
            <a:off x="5974080" y="2011680"/>
            <a:ext cx="2468881" cy="45721"/>
          </a:xfrm>
          <a:custGeom>
            <a:avLst/>
            <a:gdLst/>
            <a:ahLst/>
            <a:cxnLst/>
            <a:rect l="0" t="0" r="0" b="0"/>
            <a:pathLst>
              <a:path w="2468881" h="45721">
                <a:moveTo>
                  <a:pt x="0" y="15240"/>
                </a:moveTo>
                <a:lnTo>
                  <a:pt x="0" y="15240"/>
                </a:lnTo>
                <a:lnTo>
                  <a:pt x="32362" y="11195"/>
                </a:lnTo>
                <a:lnTo>
                  <a:pt x="68667" y="8679"/>
                </a:lnTo>
                <a:lnTo>
                  <a:pt x="100874" y="7934"/>
                </a:lnTo>
                <a:lnTo>
                  <a:pt x="135910" y="3668"/>
                </a:lnTo>
                <a:lnTo>
                  <a:pt x="169057" y="1087"/>
                </a:lnTo>
                <a:lnTo>
                  <a:pt x="204372" y="322"/>
                </a:lnTo>
                <a:lnTo>
                  <a:pt x="237602" y="95"/>
                </a:lnTo>
                <a:lnTo>
                  <a:pt x="272942" y="28"/>
                </a:lnTo>
                <a:lnTo>
                  <a:pt x="306179" y="8"/>
                </a:lnTo>
                <a:lnTo>
                  <a:pt x="341521" y="3"/>
                </a:lnTo>
                <a:lnTo>
                  <a:pt x="374759" y="1"/>
                </a:lnTo>
                <a:lnTo>
                  <a:pt x="410101" y="0"/>
                </a:lnTo>
                <a:lnTo>
                  <a:pt x="443339" y="0"/>
                </a:lnTo>
                <a:lnTo>
                  <a:pt x="478681" y="0"/>
                </a:lnTo>
                <a:lnTo>
                  <a:pt x="511919" y="0"/>
                </a:lnTo>
                <a:lnTo>
                  <a:pt x="543216" y="0"/>
                </a:lnTo>
                <a:lnTo>
                  <a:pt x="568242" y="0"/>
                </a:lnTo>
                <a:lnTo>
                  <a:pt x="594606" y="0"/>
                </a:lnTo>
                <a:lnTo>
                  <a:pt x="629335" y="0"/>
                </a:lnTo>
                <a:lnTo>
                  <a:pt x="665212" y="847"/>
                </a:lnTo>
                <a:lnTo>
                  <a:pt x="698514" y="5237"/>
                </a:lnTo>
                <a:lnTo>
                  <a:pt x="734817" y="6914"/>
                </a:lnTo>
                <a:lnTo>
                  <a:pt x="759797" y="7306"/>
                </a:lnTo>
                <a:lnTo>
                  <a:pt x="780005" y="7411"/>
                </a:lnTo>
                <a:lnTo>
                  <a:pt x="805329" y="7481"/>
                </a:lnTo>
                <a:lnTo>
                  <a:pt x="834066" y="7527"/>
                </a:lnTo>
                <a:lnTo>
                  <a:pt x="856611" y="7558"/>
                </a:lnTo>
                <a:lnTo>
                  <a:pt x="890691" y="7592"/>
                </a:lnTo>
                <a:lnTo>
                  <a:pt x="917127" y="7608"/>
                </a:lnTo>
                <a:lnTo>
                  <a:pt x="953307" y="9874"/>
                </a:lnTo>
                <a:lnTo>
                  <a:pt x="988582" y="13650"/>
                </a:lnTo>
                <a:lnTo>
                  <a:pt x="1020483" y="14769"/>
                </a:lnTo>
                <a:lnTo>
                  <a:pt x="1053641" y="15100"/>
                </a:lnTo>
                <a:lnTo>
                  <a:pt x="1088018" y="15199"/>
                </a:lnTo>
                <a:lnTo>
                  <a:pt x="1119654" y="15228"/>
                </a:lnTo>
                <a:lnTo>
                  <a:pt x="1150477" y="17494"/>
                </a:lnTo>
                <a:lnTo>
                  <a:pt x="1181057" y="21270"/>
                </a:lnTo>
                <a:lnTo>
                  <a:pt x="1211567" y="24647"/>
                </a:lnTo>
                <a:lnTo>
                  <a:pt x="1248829" y="28752"/>
                </a:lnTo>
                <a:lnTo>
                  <a:pt x="1278089" y="30559"/>
                </a:lnTo>
                <a:lnTo>
                  <a:pt x="1313602" y="35489"/>
                </a:lnTo>
                <a:lnTo>
                  <a:pt x="1345572" y="37327"/>
                </a:lnTo>
                <a:lnTo>
                  <a:pt x="1379034" y="37871"/>
                </a:lnTo>
                <a:lnTo>
                  <a:pt x="1409053" y="37998"/>
                </a:lnTo>
                <a:lnTo>
                  <a:pt x="1444407" y="38055"/>
                </a:lnTo>
                <a:lnTo>
                  <a:pt x="1479312" y="38080"/>
                </a:lnTo>
                <a:lnTo>
                  <a:pt x="1506114" y="38091"/>
                </a:lnTo>
                <a:lnTo>
                  <a:pt x="1540244" y="38097"/>
                </a:lnTo>
                <a:lnTo>
                  <a:pt x="1571804" y="42144"/>
                </a:lnTo>
                <a:lnTo>
                  <a:pt x="1602606" y="44661"/>
                </a:lnTo>
                <a:lnTo>
                  <a:pt x="1633180" y="45406"/>
                </a:lnTo>
                <a:lnTo>
                  <a:pt x="1667733" y="45627"/>
                </a:lnTo>
                <a:lnTo>
                  <a:pt x="1700737" y="45692"/>
                </a:lnTo>
                <a:lnTo>
                  <a:pt x="1731965" y="45712"/>
                </a:lnTo>
                <a:lnTo>
                  <a:pt x="1766712" y="45717"/>
                </a:lnTo>
                <a:lnTo>
                  <a:pt x="1799773" y="41674"/>
                </a:lnTo>
                <a:lnTo>
                  <a:pt x="1835063" y="39159"/>
                </a:lnTo>
                <a:lnTo>
                  <a:pt x="1872330" y="38414"/>
                </a:lnTo>
                <a:lnTo>
                  <a:pt x="1906138" y="38193"/>
                </a:lnTo>
                <a:lnTo>
                  <a:pt x="1941650" y="38128"/>
                </a:lnTo>
                <a:lnTo>
                  <a:pt x="1978983" y="38108"/>
                </a:lnTo>
                <a:lnTo>
                  <a:pt x="2016855" y="34057"/>
                </a:lnTo>
                <a:lnTo>
                  <a:pt x="2054889" y="31540"/>
                </a:lnTo>
                <a:lnTo>
                  <a:pt x="2088924" y="30794"/>
                </a:lnTo>
                <a:lnTo>
                  <a:pt x="2114591" y="30620"/>
                </a:lnTo>
                <a:lnTo>
                  <a:pt x="2142084" y="30542"/>
                </a:lnTo>
                <a:lnTo>
                  <a:pt x="2168415" y="30508"/>
                </a:lnTo>
                <a:lnTo>
                  <a:pt x="2194229" y="30492"/>
                </a:lnTo>
                <a:lnTo>
                  <a:pt x="2219814" y="30486"/>
                </a:lnTo>
                <a:lnTo>
                  <a:pt x="2245294" y="30483"/>
                </a:lnTo>
                <a:lnTo>
                  <a:pt x="2270730" y="30481"/>
                </a:lnTo>
                <a:lnTo>
                  <a:pt x="2296146" y="31327"/>
                </a:lnTo>
                <a:lnTo>
                  <a:pt x="2333409" y="35717"/>
                </a:lnTo>
                <a:lnTo>
                  <a:pt x="2366275" y="38240"/>
                </a:lnTo>
                <a:lnTo>
                  <a:pt x="2397462" y="43127"/>
                </a:lnTo>
                <a:lnTo>
                  <a:pt x="2428152" y="44952"/>
                </a:lnTo>
                <a:lnTo>
                  <a:pt x="2468880" y="4572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SMARTInkShape-1089"/>
          <p:cNvSpPr/>
          <p:nvPr>
            <p:custDataLst>
              <p:tags r:id="rId2"/>
            </p:custDataLst>
          </p:nvPr>
        </p:nvSpPr>
        <p:spPr>
          <a:xfrm>
            <a:off x="6972300" y="1082040"/>
            <a:ext cx="716281" cy="45721"/>
          </a:xfrm>
          <a:custGeom>
            <a:avLst/>
            <a:gdLst/>
            <a:ahLst/>
            <a:cxnLst/>
            <a:rect l="0" t="0" r="0" b="0"/>
            <a:pathLst>
              <a:path w="716281" h="45721">
                <a:moveTo>
                  <a:pt x="0" y="0"/>
                </a:moveTo>
                <a:lnTo>
                  <a:pt x="0" y="0"/>
                </a:lnTo>
                <a:lnTo>
                  <a:pt x="24835" y="6773"/>
                </a:lnTo>
                <a:lnTo>
                  <a:pt x="44497" y="12135"/>
                </a:lnTo>
                <a:lnTo>
                  <a:pt x="68611" y="16557"/>
                </a:lnTo>
                <a:lnTo>
                  <a:pt x="95694" y="20351"/>
                </a:lnTo>
                <a:lnTo>
                  <a:pt x="124756" y="23727"/>
                </a:lnTo>
                <a:lnTo>
                  <a:pt x="172070" y="26825"/>
                </a:lnTo>
                <a:lnTo>
                  <a:pt x="231553" y="29737"/>
                </a:lnTo>
                <a:lnTo>
                  <a:pt x="299148" y="32524"/>
                </a:lnTo>
                <a:lnTo>
                  <a:pt x="352680" y="34383"/>
                </a:lnTo>
                <a:lnTo>
                  <a:pt x="396832" y="35622"/>
                </a:lnTo>
                <a:lnTo>
                  <a:pt x="434735" y="36448"/>
                </a:lnTo>
                <a:lnTo>
                  <a:pt x="467623" y="36999"/>
                </a:lnTo>
                <a:lnTo>
                  <a:pt x="497169" y="37366"/>
                </a:lnTo>
                <a:lnTo>
                  <a:pt x="524485" y="37611"/>
                </a:lnTo>
                <a:lnTo>
                  <a:pt x="551164" y="38620"/>
                </a:lnTo>
                <a:lnTo>
                  <a:pt x="577416" y="40140"/>
                </a:lnTo>
                <a:lnTo>
                  <a:pt x="603384" y="42000"/>
                </a:lnTo>
                <a:lnTo>
                  <a:pt x="627469" y="43240"/>
                </a:lnTo>
                <a:lnTo>
                  <a:pt x="650299" y="44067"/>
                </a:lnTo>
                <a:lnTo>
                  <a:pt x="686955" y="44985"/>
                </a:lnTo>
                <a:lnTo>
                  <a:pt x="716280" y="4572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SMARTInkShape-1090"/>
          <p:cNvSpPr/>
          <p:nvPr>
            <p:custDataLst>
              <p:tags r:id="rId3"/>
            </p:custDataLst>
          </p:nvPr>
        </p:nvSpPr>
        <p:spPr>
          <a:xfrm>
            <a:off x="5501641" y="1005840"/>
            <a:ext cx="990601" cy="91441"/>
          </a:xfrm>
          <a:custGeom>
            <a:avLst/>
            <a:gdLst/>
            <a:ahLst/>
            <a:cxnLst/>
            <a:rect l="0" t="0" r="0" b="0"/>
            <a:pathLst>
              <a:path w="990601" h="91441">
                <a:moveTo>
                  <a:pt x="0" y="91440"/>
                </a:moveTo>
                <a:lnTo>
                  <a:pt x="0" y="91440"/>
                </a:lnTo>
                <a:lnTo>
                  <a:pt x="32361" y="83350"/>
                </a:lnTo>
                <a:lnTo>
                  <a:pt x="59537" y="77120"/>
                </a:lnTo>
                <a:lnTo>
                  <a:pt x="85728" y="72375"/>
                </a:lnTo>
                <a:lnTo>
                  <a:pt x="111478" y="70267"/>
                </a:lnTo>
                <a:lnTo>
                  <a:pt x="139291" y="71587"/>
                </a:lnTo>
                <a:lnTo>
                  <a:pt x="169434" y="74150"/>
                </a:lnTo>
                <a:lnTo>
                  <a:pt x="202586" y="75289"/>
                </a:lnTo>
                <a:lnTo>
                  <a:pt x="232559" y="73537"/>
                </a:lnTo>
                <a:lnTo>
                  <a:pt x="260839" y="70783"/>
                </a:lnTo>
                <a:lnTo>
                  <a:pt x="290342" y="69559"/>
                </a:lnTo>
                <a:lnTo>
                  <a:pt x="327160" y="71273"/>
                </a:lnTo>
                <a:lnTo>
                  <a:pt x="347647" y="72915"/>
                </a:lnTo>
                <a:lnTo>
                  <a:pt x="367230" y="74010"/>
                </a:lnTo>
                <a:lnTo>
                  <a:pt x="404795" y="75227"/>
                </a:lnTo>
                <a:lnTo>
                  <a:pt x="441246" y="73510"/>
                </a:lnTo>
                <a:lnTo>
                  <a:pt x="477202" y="71618"/>
                </a:lnTo>
                <a:lnTo>
                  <a:pt x="512939" y="73599"/>
                </a:lnTo>
                <a:lnTo>
                  <a:pt x="550835" y="75044"/>
                </a:lnTo>
                <a:lnTo>
                  <a:pt x="570422" y="75429"/>
                </a:lnTo>
                <a:lnTo>
                  <a:pt x="590255" y="75686"/>
                </a:lnTo>
                <a:lnTo>
                  <a:pt x="610250" y="75857"/>
                </a:lnTo>
                <a:lnTo>
                  <a:pt x="630353" y="75972"/>
                </a:lnTo>
                <a:lnTo>
                  <a:pt x="666237" y="76099"/>
                </a:lnTo>
                <a:lnTo>
                  <a:pt x="699117" y="76155"/>
                </a:lnTo>
                <a:lnTo>
                  <a:pt x="730665" y="76180"/>
                </a:lnTo>
                <a:lnTo>
                  <a:pt x="761620" y="76191"/>
                </a:lnTo>
                <a:lnTo>
                  <a:pt x="791464" y="76196"/>
                </a:lnTo>
                <a:lnTo>
                  <a:pt x="818839" y="76198"/>
                </a:lnTo>
                <a:lnTo>
                  <a:pt x="854005" y="72154"/>
                </a:lnTo>
                <a:lnTo>
                  <a:pt x="889919" y="65594"/>
                </a:lnTo>
                <a:lnTo>
                  <a:pt x="922577" y="54945"/>
                </a:lnTo>
                <a:lnTo>
                  <a:pt x="960193" y="36608"/>
                </a:lnTo>
                <a:lnTo>
                  <a:pt x="974911" y="32296"/>
                </a:lnTo>
                <a:lnTo>
                  <a:pt x="977600" y="29997"/>
                </a:lnTo>
                <a:lnTo>
                  <a:pt x="99060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SMARTInkShape-1091"/>
          <p:cNvSpPr/>
          <p:nvPr>
            <p:custDataLst>
              <p:tags r:id="rId4"/>
            </p:custDataLst>
          </p:nvPr>
        </p:nvSpPr>
        <p:spPr>
          <a:xfrm>
            <a:off x="4251960" y="1112834"/>
            <a:ext cx="861061" cy="45399"/>
          </a:xfrm>
          <a:custGeom>
            <a:avLst/>
            <a:gdLst/>
            <a:ahLst/>
            <a:cxnLst/>
            <a:rect l="0" t="0" r="0" b="0"/>
            <a:pathLst>
              <a:path w="861061" h="45399">
                <a:moveTo>
                  <a:pt x="0" y="7306"/>
                </a:moveTo>
                <a:lnTo>
                  <a:pt x="0" y="7306"/>
                </a:lnTo>
                <a:lnTo>
                  <a:pt x="29351" y="5048"/>
                </a:lnTo>
                <a:lnTo>
                  <a:pt x="52587" y="3261"/>
                </a:lnTo>
                <a:lnTo>
                  <a:pt x="89694" y="1275"/>
                </a:lnTo>
                <a:lnTo>
                  <a:pt x="121144" y="392"/>
                </a:lnTo>
                <a:lnTo>
                  <a:pt x="152055" y="0"/>
                </a:lnTo>
                <a:lnTo>
                  <a:pt x="181803" y="742"/>
                </a:lnTo>
                <a:lnTo>
                  <a:pt x="221108" y="2083"/>
                </a:lnTo>
                <a:lnTo>
                  <a:pt x="266786" y="3824"/>
                </a:lnTo>
                <a:lnTo>
                  <a:pt x="303164" y="4985"/>
                </a:lnTo>
                <a:lnTo>
                  <a:pt x="333343" y="5759"/>
                </a:lnTo>
                <a:lnTo>
                  <a:pt x="359388" y="6274"/>
                </a:lnTo>
                <a:lnTo>
                  <a:pt x="381833" y="7465"/>
                </a:lnTo>
                <a:lnTo>
                  <a:pt x="401875" y="9105"/>
                </a:lnTo>
                <a:lnTo>
                  <a:pt x="437691" y="12339"/>
                </a:lnTo>
                <a:lnTo>
                  <a:pt x="470543" y="13776"/>
                </a:lnTo>
                <a:lnTo>
                  <a:pt x="499819" y="14415"/>
                </a:lnTo>
                <a:lnTo>
                  <a:pt x="526942" y="15546"/>
                </a:lnTo>
                <a:lnTo>
                  <a:pt x="553108" y="18870"/>
                </a:lnTo>
                <a:lnTo>
                  <a:pt x="578847" y="20912"/>
                </a:lnTo>
                <a:lnTo>
                  <a:pt x="612624" y="24320"/>
                </a:lnTo>
                <a:lnTo>
                  <a:pt x="640975" y="28434"/>
                </a:lnTo>
                <a:lnTo>
                  <a:pt x="670826" y="29653"/>
                </a:lnTo>
                <a:lnTo>
                  <a:pt x="705634" y="30014"/>
                </a:lnTo>
                <a:lnTo>
                  <a:pt x="743606" y="32379"/>
                </a:lnTo>
                <a:lnTo>
                  <a:pt x="776305" y="36184"/>
                </a:lnTo>
                <a:lnTo>
                  <a:pt x="809605" y="37469"/>
                </a:lnTo>
                <a:lnTo>
                  <a:pt x="831642" y="38570"/>
                </a:lnTo>
                <a:lnTo>
                  <a:pt x="845311" y="44694"/>
                </a:lnTo>
                <a:lnTo>
                  <a:pt x="853330" y="45398"/>
                </a:lnTo>
                <a:lnTo>
                  <a:pt x="861060" y="37786"/>
                </a:lnTo>
                <a:lnTo>
                  <a:pt x="861060" y="3016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7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metal and a negative polyatomic 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282" name="SMARTInkShape-Group296"/>
          <p:cNvGrpSpPr/>
          <p:nvPr/>
        </p:nvGrpSpPr>
        <p:grpSpPr>
          <a:xfrm>
            <a:off x="9631681" y="5554980"/>
            <a:ext cx="1668781" cy="617708"/>
            <a:chOff x="9631681" y="5554980"/>
            <a:chExt cx="1668781" cy="617708"/>
          </a:xfrm>
        </p:grpSpPr>
        <p:sp>
          <p:nvSpPr>
            <p:cNvPr id="272" name="SMARTInkShape-1317"/>
            <p:cNvSpPr/>
            <p:nvPr>
              <p:custDataLst>
                <p:tags r:id="rId183"/>
              </p:custDataLst>
            </p:nvPr>
          </p:nvSpPr>
          <p:spPr>
            <a:xfrm>
              <a:off x="10896600" y="5760720"/>
              <a:ext cx="403862" cy="210903"/>
            </a:xfrm>
            <a:custGeom>
              <a:avLst/>
              <a:gdLst/>
              <a:ahLst/>
              <a:cxnLst/>
              <a:rect l="0" t="0" r="0" b="0"/>
              <a:pathLst>
                <a:path w="403862" h="210903">
                  <a:moveTo>
                    <a:pt x="0" y="0"/>
                  </a:moveTo>
                  <a:lnTo>
                    <a:pt x="0" y="0"/>
                  </a:lnTo>
                  <a:lnTo>
                    <a:pt x="36407" y="16180"/>
                  </a:lnTo>
                  <a:lnTo>
                    <a:pt x="63311" y="28640"/>
                  </a:lnTo>
                  <a:lnTo>
                    <a:pt x="99756" y="42918"/>
                  </a:lnTo>
                  <a:lnTo>
                    <a:pt x="135109" y="52510"/>
                  </a:lnTo>
                  <a:lnTo>
                    <a:pt x="167032" y="58455"/>
                  </a:lnTo>
                  <a:lnTo>
                    <a:pt x="197939" y="62476"/>
                  </a:lnTo>
                  <a:lnTo>
                    <a:pt x="218360" y="65021"/>
                  </a:lnTo>
                  <a:lnTo>
                    <a:pt x="254550" y="59756"/>
                  </a:lnTo>
                  <a:lnTo>
                    <a:pt x="270721" y="52983"/>
                  </a:lnTo>
                  <a:lnTo>
                    <a:pt x="274460" y="50562"/>
                  </a:lnTo>
                  <a:lnTo>
                    <a:pt x="275260" y="48101"/>
                  </a:lnTo>
                  <a:lnTo>
                    <a:pt x="274101" y="45614"/>
                  </a:lnTo>
                  <a:lnTo>
                    <a:pt x="271634" y="43110"/>
                  </a:lnTo>
                  <a:lnTo>
                    <a:pt x="256025" y="35539"/>
                  </a:lnTo>
                  <a:lnTo>
                    <a:pt x="240225" y="34986"/>
                  </a:lnTo>
                  <a:lnTo>
                    <a:pt x="206532" y="41530"/>
                  </a:lnTo>
                  <a:lnTo>
                    <a:pt x="181821" y="57405"/>
                  </a:lnTo>
                  <a:lnTo>
                    <a:pt x="150393" y="85871"/>
                  </a:lnTo>
                  <a:lnTo>
                    <a:pt x="145982" y="92807"/>
                  </a:lnTo>
                  <a:lnTo>
                    <a:pt x="144735" y="100818"/>
                  </a:lnTo>
                  <a:lnTo>
                    <a:pt x="147864" y="118750"/>
                  </a:lnTo>
                  <a:lnTo>
                    <a:pt x="157159" y="133493"/>
                  </a:lnTo>
                  <a:lnTo>
                    <a:pt x="183819" y="156756"/>
                  </a:lnTo>
                  <a:lnTo>
                    <a:pt x="219630" y="177657"/>
                  </a:lnTo>
                  <a:lnTo>
                    <a:pt x="250120" y="192150"/>
                  </a:lnTo>
                  <a:lnTo>
                    <a:pt x="286435" y="202183"/>
                  </a:lnTo>
                  <a:lnTo>
                    <a:pt x="314418" y="207828"/>
                  </a:lnTo>
                  <a:lnTo>
                    <a:pt x="341530" y="210902"/>
                  </a:lnTo>
                  <a:lnTo>
                    <a:pt x="376079" y="210374"/>
                  </a:lnTo>
                  <a:lnTo>
                    <a:pt x="403861" y="2057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SMARTInkShape-1318"/>
            <p:cNvSpPr/>
            <p:nvPr>
              <p:custDataLst>
                <p:tags r:id="rId184"/>
              </p:custDataLst>
            </p:nvPr>
          </p:nvSpPr>
          <p:spPr>
            <a:xfrm>
              <a:off x="10935642" y="5615941"/>
              <a:ext cx="21920" cy="335280"/>
            </a:xfrm>
            <a:custGeom>
              <a:avLst/>
              <a:gdLst/>
              <a:ahLst/>
              <a:cxnLst/>
              <a:rect l="0" t="0" r="0" b="0"/>
              <a:pathLst>
                <a:path w="21920" h="335280">
                  <a:moveTo>
                    <a:pt x="21919" y="0"/>
                  </a:moveTo>
                  <a:lnTo>
                    <a:pt x="21919" y="0"/>
                  </a:lnTo>
                  <a:lnTo>
                    <a:pt x="9782" y="28315"/>
                  </a:lnTo>
                  <a:lnTo>
                    <a:pt x="2236" y="62105"/>
                  </a:lnTo>
                  <a:lnTo>
                    <a:pt x="0" y="97611"/>
                  </a:lnTo>
                  <a:lnTo>
                    <a:pt x="3381" y="134944"/>
                  </a:lnTo>
                  <a:lnTo>
                    <a:pt x="5702" y="172815"/>
                  </a:lnTo>
                  <a:lnTo>
                    <a:pt x="10434" y="210848"/>
                  </a:lnTo>
                  <a:lnTo>
                    <a:pt x="17199" y="244881"/>
                  </a:lnTo>
                  <a:lnTo>
                    <a:pt x="20518" y="276416"/>
                  </a:lnTo>
                  <a:lnTo>
                    <a:pt x="21642" y="310482"/>
                  </a:lnTo>
                  <a:lnTo>
                    <a:pt x="20989" y="327180"/>
                  </a:lnTo>
                  <a:lnTo>
                    <a:pt x="19606" y="329879"/>
                  </a:lnTo>
                  <a:lnTo>
                    <a:pt x="14297" y="3352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SMARTInkShape-1319"/>
            <p:cNvSpPr/>
            <p:nvPr>
              <p:custDataLst>
                <p:tags r:id="rId185"/>
              </p:custDataLst>
            </p:nvPr>
          </p:nvSpPr>
          <p:spPr>
            <a:xfrm>
              <a:off x="10521330" y="5600700"/>
              <a:ext cx="382890" cy="334431"/>
            </a:xfrm>
            <a:custGeom>
              <a:avLst/>
              <a:gdLst/>
              <a:ahLst/>
              <a:cxnLst/>
              <a:rect l="0" t="0" r="0" b="0"/>
              <a:pathLst>
                <a:path w="382890" h="334431">
                  <a:moveTo>
                    <a:pt x="32370" y="0"/>
                  </a:moveTo>
                  <a:lnTo>
                    <a:pt x="32370" y="0"/>
                  </a:lnTo>
                  <a:lnTo>
                    <a:pt x="23339" y="31609"/>
                  </a:lnTo>
                  <a:lnTo>
                    <a:pt x="16188" y="56633"/>
                  </a:lnTo>
                  <a:lnTo>
                    <a:pt x="10576" y="84322"/>
                  </a:lnTo>
                  <a:lnTo>
                    <a:pt x="5987" y="113788"/>
                  </a:lnTo>
                  <a:lnTo>
                    <a:pt x="2081" y="144438"/>
                  </a:lnTo>
                  <a:lnTo>
                    <a:pt x="325" y="173339"/>
                  </a:lnTo>
                  <a:lnTo>
                    <a:pt x="0" y="201073"/>
                  </a:lnTo>
                  <a:lnTo>
                    <a:pt x="630" y="228028"/>
                  </a:lnTo>
                  <a:lnTo>
                    <a:pt x="5562" y="265966"/>
                  </a:lnTo>
                  <a:lnTo>
                    <a:pt x="7755" y="272582"/>
                  </a:lnTo>
                  <a:lnTo>
                    <a:pt x="8338" y="273160"/>
                  </a:lnTo>
                  <a:lnTo>
                    <a:pt x="20013" y="242400"/>
                  </a:lnTo>
                  <a:lnTo>
                    <a:pt x="30745" y="207839"/>
                  </a:lnTo>
                  <a:lnTo>
                    <a:pt x="48292" y="175675"/>
                  </a:lnTo>
                  <a:lnTo>
                    <a:pt x="64018" y="152952"/>
                  </a:lnTo>
                  <a:lnTo>
                    <a:pt x="67016" y="151075"/>
                  </a:lnTo>
                  <a:lnTo>
                    <a:pt x="69860" y="150670"/>
                  </a:lnTo>
                  <a:lnTo>
                    <a:pt x="75280" y="152478"/>
                  </a:lnTo>
                  <a:lnTo>
                    <a:pt x="80509" y="156103"/>
                  </a:lnTo>
                  <a:lnTo>
                    <a:pt x="92261" y="170995"/>
                  </a:lnTo>
                  <a:lnTo>
                    <a:pt x="101604" y="200175"/>
                  </a:lnTo>
                  <a:lnTo>
                    <a:pt x="110554" y="237133"/>
                  </a:lnTo>
                  <a:lnTo>
                    <a:pt x="117354" y="267669"/>
                  </a:lnTo>
                  <a:lnTo>
                    <a:pt x="125943" y="304617"/>
                  </a:lnTo>
                  <a:lnTo>
                    <a:pt x="135765" y="321934"/>
                  </a:lnTo>
                  <a:lnTo>
                    <a:pt x="146903" y="332735"/>
                  </a:lnTo>
                  <a:lnTo>
                    <a:pt x="151058" y="334430"/>
                  </a:lnTo>
                  <a:lnTo>
                    <a:pt x="161320" y="334055"/>
                  </a:lnTo>
                  <a:lnTo>
                    <a:pt x="179991" y="331067"/>
                  </a:lnTo>
                  <a:lnTo>
                    <a:pt x="195628" y="322400"/>
                  </a:lnTo>
                  <a:lnTo>
                    <a:pt x="230916" y="294104"/>
                  </a:lnTo>
                  <a:lnTo>
                    <a:pt x="268646" y="262720"/>
                  </a:lnTo>
                  <a:lnTo>
                    <a:pt x="279339" y="249691"/>
                  </a:lnTo>
                  <a:lnTo>
                    <a:pt x="286067" y="235433"/>
                  </a:lnTo>
                  <a:lnTo>
                    <a:pt x="289058" y="220630"/>
                  </a:lnTo>
                  <a:lnTo>
                    <a:pt x="287315" y="214821"/>
                  </a:lnTo>
                  <a:lnTo>
                    <a:pt x="283613" y="210100"/>
                  </a:lnTo>
                  <a:lnTo>
                    <a:pt x="262791" y="193615"/>
                  </a:lnTo>
                  <a:lnTo>
                    <a:pt x="250773" y="188215"/>
                  </a:lnTo>
                  <a:lnTo>
                    <a:pt x="239222" y="187509"/>
                  </a:lnTo>
                  <a:lnTo>
                    <a:pt x="201829" y="193955"/>
                  </a:lnTo>
                  <a:lnTo>
                    <a:pt x="183602" y="200783"/>
                  </a:lnTo>
                  <a:lnTo>
                    <a:pt x="170705" y="209464"/>
                  </a:lnTo>
                  <a:lnTo>
                    <a:pt x="155526" y="228834"/>
                  </a:lnTo>
                  <a:lnTo>
                    <a:pt x="152574" y="233836"/>
                  </a:lnTo>
                  <a:lnTo>
                    <a:pt x="151553" y="246167"/>
                  </a:lnTo>
                  <a:lnTo>
                    <a:pt x="152464" y="253011"/>
                  </a:lnTo>
                  <a:lnTo>
                    <a:pt x="156459" y="259268"/>
                  </a:lnTo>
                  <a:lnTo>
                    <a:pt x="169928" y="270734"/>
                  </a:lnTo>
                  <a:lnTo>
                    <a:pt x="182690" y="276960"/>
                  </a:lnTo>
                  <a:lnTo>
                    <a:pt x="188463" y="278620"/>
                  </a:lnTo>
                  <a:lnTo>
                    <a:pt x="216815" y="276910"/>
                  </a:lnTo>
                  <a:lnTo>
                    <a:pt x="233161" y="270956"/>
                  </a:lnTo>
                  <a:lnTo>
                    <a:pt x="268155" y="249576"/>
                  </a:lnTo>
                  <a:lnTo>
                    <a:pt x="281444" y="240176"/>
                  </a:lnTo>
                  <a:lnTo>
                    <a:pt x="289473" y="237001"/>
                  </a:lnTo>
                  <a:lnTo>
                    <a:pt x="290571" y="243340"/>
                  </a:lnTo>
                  <a:lnTo>
                    <a:pt x="295321" y="276197"/>
                  </a:lnTo>
                  <a:lnTo>
                    <a:pt x="302005" y="299053"/>
                  </a:lnTo>
                  <a:lnTo>
                    <a:pt x="311382" y="310995"/>
                  </a:lnTo>
                  <a:lnTo>
                    <a:pt x="317436" y="316549"/>
                  </a:lnTo>
                  <a:lnTo>
                    <a:pt x="333197" y="322723"/>
                  </a:lnTo>
                  <a:lnTo>
                    <a:pt x="342141" y="324369"/>
                  </a:lnTo>
                  <a:lnTo>
                    <a:pt x="356595" y="321682"/>
                  </a:lnTo>
                  <a:lnTo>
                    <a:pt x="367817" y="314842"/>
                  </a:lnTo>
                  <a:lnTo>
                    <a:pt x="382889" y="2971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SMARTInkShape-1320"/>
            <p:cNvSpPr/>
            <p:nvPr>
              <p:custDataLst>
                <p:tags r:id="rId186"/>
              </p:custDataLst>
            </p:nvPr>
          </p:nvSpPr>
          <p:spPr>
            <a:xfrm>
              <a:off x="10355581" y="5760720"/>
              <a:ext cx="115319" cy="169001"/>
            </a:xfrm>
            <a:custGeom>
              <a:avLst/>
              <a:gdLst/>
              <a:ahLst/>
              <a:cxnLst/>
              <a:rect l="0" t="0" r="0" b="0"/>
              <a:pathLst>
                <a:path w="115319" h="169001">
                  <a:moveTo>
                    <a:pt x="0" y="0"/>
                  </a:moveTo>
                  <a:lnTo>
                    <a:pt x="0" y="0"/>
                  </a:lnTo>
                  <a:lnTo>
                    <a:pt x="29350" y="20321"/>
                  </a:lnTo>
                  <a:lnTo>
                    <a:pt x="52587" y="36406"/>
                  </a:lnTo>
                  <a:lnTo>
                    <a:pt x="82920" y="61054"/>
                  </a:lnTo>
                  <a:lnTo>
                    <a:pt x="101199" y="81322"/>
                  </a:lnTo>
                  <a:lnTo>
                    <a:pt x="112145" y="101619"/>
                  </a:lnTo>
                  <a:lnTo>
                    <a:pt x="115318" y="121929"/>
                  </a:lnTo>
                  <a:lnTo>
                    <a:pt x="112342" y="147887"/>
                  </a:lnTo>
                  <a:lnTo>
                    <a:pt x="110455" y="154471"/>
                  </a:lnTo>
                  <a:lnTo>
                    <a:pt x="104963" y="159708"/>
                  </a:lnTo>
                  <a:lnTo>
                    <a:pt x="87571" y="167783"/>
                  </a:lnTo>
                  <a:lnTo>
                    <a:pt x="53981" y="169000"/>
                  </a:lnTo>
                  <a:lnTo>
                    <a:pt x="36409" y="163729"/>
                  </a:lnTo>
                  <a:lnTo>
                    <a:pt x="23802" y="155742"/>
                  </a:lnTo>
                  <a:lnTo>
                    <a:pt x="15376" y="146547"/>
                  </a:lnTo>
                  <a:lnTo>
                    <a:pt x="11067" y="134559"/>
                  </a:lnTo>
                  <a:lnTo>
                    <a:pt x="9998" y="120764"/>
                  </a:lnTo>
                  <a:lnTo>
                    <a:pt x="15238" y="914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SMARTInkShape-1321"/>
            <p:cNvSpPr/>
            <p:nvPr>
              <p:custDataLst>
                <p:tags r:id="rId187"/>
              </p:custDataLst>
            </p:nvPr>
          </p:nvSpPr>
          <p:spPr>
            <a:xfrm>
              <a:off x="10374399" y="5783580"/>
              <a:ext cx="34521" cy="353369"/>
            </a:xfrm>
            <a:custGeom>
              <a:avLst/>
              <a:gdLst/>
              <a:ahLst/>
              <a:cxnLst/>
              <a:rect l="0" t="0" r="0" b="0"/>
              <a:pathLst>
                <a:path w="34521" h="353369">
                  <a:moveTo>
                    <a:pt x="34520" y="0"/>
                  </a:moveTo>
                  <a:lnTo>
                    <a:pt x="34520" y="0"/>
                  </a:lnTo>
                  <a:lnTo>
                    <a:pt x="31982" y="14393"/>
                  </a:lnTo>
                  <a:lnTo>
                    <a:pt x="27747" y="38382"/>
                  </a:lnTo>
                  <a:lnTo>
                    <a:pt x="22384" y="68769"/>
                  </a:lnTo>
                  <a:lnTo>
                    <a:pt x="17964" y="102572"/>
                  </a:lnTo>
                  <a:lnTo>
                    <a:pt x="14169" y="138655"/>
                  </a:lnTo>
                  <a:lnTo>
                    <a:pt x="10793" y="176257"/>
                  </a:lnTo>
                  <a:lnTo>
                    <a:pt x="8542" y="204711"/>
                  </a:lnTo>
                  <a:lnTo>
                    <a:pt x="7042" y="227067"/>
                  </a:lnTo>
                  <a:lnTo>
                    <a:pt x="5374" y="260938"/>
                  </a:lnTo>
                  <a:lnTo>
                    <a:pt x="4436" y="298201"/>
                  </a:lnTo>
                  <a:lnTo>
                    <a:pt x="4119" y="333976"/>
                  </a:lnTo>
                  <a:lnTo>
                    <a:pt x="4057" y="353368"/>
                  </a:lnTo>
                  <a:lnTo>
                    <a:pt x="0" y="336499"/>
                  </a:lnTo>
                  <a:lnTo>
                    <a:pt x="1528" y="304691"/>
                  </a:lnTo>
                  <a:lnTo>
                    <a:pt x="4040" y="2819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SMARTInkShape-1322"/>
            <p:cNvSpPr/>
            <p:nvPr>
              <p:custDataLst>
                <p:tags r:id="rId188"/>
              </p:custDataLst>
            </p:nvPr>
          </p:nvSpPr>
          <p:spPr>
            <a:xfrm>
              <a:off x="10170309" y="5724189"/>
              <a:ext cx="116692" cy="212505"/>
            </a:xfrm>
            <a:custGeom>
              <a:avLst/>
              <a:gdLst/>
              <a:ahLst/>
              <a:cxnLst/>
              <a:rect l="0" t="0" r="0" b="0"/>
              <a:pathLst>
                <a:path w="116692" h="212505">
                  <a:moveTo>
                    <a:pt x="116691" y="36531"/>
                  </a:moveTo>
                  <a:lnTo>
                    <a:pt x="116691" y="36531"/>
                  </a:lnTo>
                  <a:lnTo>
                    <a:pt x="83577" y="10347"/>
                  </a:lnTo>
                  <a:lnTo>
                    <a:pt x="69236" y="3727"/>
                  </a:lnTo>
                  <a:lnTo>
                    <a:pt x="47598" y="0"/>
                  </a:lnTo>
                  <a:lnTo>
                    <a:pt x="42689" y="2018"/>
                  </a:lnTo>
                  <a:lnTo>
                    <a:pt x="39415" y="5902"/>
                  </a:lnTo>
                  <a:lnTo>
                    <a:pt x="37235" y="11032"/>
                  </a:lnTo>
                  <a:lnTo>
                    <a:pt x="42255" y="42523"/>
                  </a:lnTo>
                  <a:lnTo>
                    <a:pt x="54465" y="71890"/>
                  </a:lnTo>
                  <a:lnTo>
                    <a:pt x="68808" y="100724"/>
                  </a:lnTo>
                  <a:lnTo>
                    <a:pt x="83784" y="130717"/>
                  </a:lnTo>
                  <a:lnTo>
                    <a:pt x="98944" y="157007"/>
                  </a:lnTo>
                  <a:lnTo>
                    <a:pt x="102313" y="179822"/>
                  </a:lnTo>
                  <a:lnTo>
                    <a:pt x="102023" y="193018"/>
                  </a:lnTo>
                  <a:lnTo>
                    <a:pt x="98448" y="201816"/>
                  </a:lnTo>
                  <a:lnTo>
                    <a:pt x="92674" y="207681"/>
                  </a:lnTo>
                  <a:lnTo>
                    <a:pt x="85439" y="211592"/>
                  </a:lnTo>
                  <a:lnTo>
                    <a:pt x="78924" y="212504"/>
                  </a:lnTo>
                  <a:lnTo>
                    <a:pt x="46984" y="201558"/>
                  </a:lnTo>
                  <a:lnTo>
                    <a:pt x="23490" y="190611"/>
                  </a:lnTo>
                  <a:lnTo>
                    <a:pt x="8549" y="177764"/>
                  </a:lnTo>
                  <a:lnTo>
                    <a:pt x="1458" y="168163"/>
                  </a:lnTo>
                  <a:lnTo>
                    <a:pt x="0" y="153736"/>
                  </a:lnTo>
                  <a:lnTo>
                    <a:pt x="797" y="145148"/>
                  </a:lnTo>
                  <a:lnTo>
                    <a:pt x="8456" y="131090"/>
                  </a:lnTo>
                  <a:lnTo>
                    <a:pt x="43949" y="94124"/>
                  </a:lnTo>
                  <a:lnTo>
                    <a:pt x="48110" y="898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SMARTInkShape-1323"/>
            <p:cNvSpPr/>
            <p:nvPr>
              <p:custDataLst>
                <p:tags r:id="rId189"/>
              </p:custDataLst>
            </p:nvPr>
          </p:nvSpPr>
          <p:spPr>
            <a:xfrm>
              <a:off x="10029645" y="5753100"/>
              <a:ext cx="133736" cy="186326"/>
            </a:xfrm>
            <a:custGeom>
              <a:avLst/>
              <a:gdLst/>
              <a:ahLst/>
              <a:cxnLst/>
              <a:rect l="0" t="0" r="0" b="0"/>
              <a:pathLst>
                <a:path w="133736" h="186326">
                  <a:moveTo>
                    <a:pt x="74474" y="7620"/>
                  </a:moveTo>
                  <a:lnTo>
                    <a:pt x="74474" y="7620"/>
                  </a:lnTo>
                  <a:lnTo>
                    <a:pt x="41361" y="35497"/>
                  </a:lnTo>
                  <a:lnTo>
                    <a:pt x="21671" y="55203"/>
                  </a:lnTo>
                  <a:lnTo>
                    <a:pt x="4095" y="91685"/>
                  </a:lnTo>
                  <a:lnTo>
                    <a:pt x="0" y="118417"/>
                  </a:lnTo>
                  <a:lnTo>
                    <a:pt x="5815" y="140120"/>
                  </a:lnTo>
                  <a:lnTo>
                    <a:pt x="10921" y="151831"/>
                  </a:lnTo>
                  <a:lnTo>
                    <a:pt x="27885" y="169363"/>
                  </a:lnTo>
                  <a:lnTo>
                    <a:pt x="54462" y="184237"/>
                  </a:lnTo>
                  <a:lnTo>
                    <a:pt x="61134" y="186325"/>
                  </a:lnTo>
                  <a:lnTo>
                    <a:pt x="86703" y="185218"/>
                  </a:lnTo>
                  <a:lnTo>
                    <a:pt x="101358" y="179403"/>
                  </a:lnTo>
                  <a:lnTo>
                    <a:pt x="107637" y="175482"/>
                  </a:lnTo>
                  <a:lnTo>
                    <a:pt x="116871" y="164352"/>
                  </a:lnTo>
                  <a:lnTo>
                    <a:pt x="129698" y="132466"/>
                  </a:lnTo>
                  <a:lnTo>
                    <a:pt x="133735" y="103502"/>
                  </a:lnTo>
                  <a:lnTo>
                    <a:pt x="130886" y="77516"/>
                  </a:lnTo>
                  <a:lnTo>
                    <a:pt x="120635" y="53730"/>
                  </a:lnTo>
                  <a:lnTo>
                    <a:pt x="102827" y="34641"/>
                  </a:lnTo>
                  <a:lnTo>
                    <a:pt x="73375" y="18261"/>
                  </a:lnTo>
                  <a:lnTo>
                    <a:pt x="45440" y="8875"/>
                  </a:lnTo>
                  <a:lnTo>
                    <a:pt x="42419" y="6764"/>
                  </a:lnTo>
                  <a:lnTo>
                    <a:pt x="3637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SMARTInkShape-1324"/>
            <p:cNvSpPr/>
            <p:nvPr>
              <p:custDataLst>
                <p:tags r:id="rId190"/>
              </p:custDataLst>
            </p:nvPr>
          </p:nvSpPr>
          <p:spPr>
            <a:xfrm>
              <a:off x="9829800" y="5554980"/>
              <a:ext cx="236220" cy="426603"/>
            </a:xfrm>
            <a:custGeom>
              <a:avLst/>
              <a:gdLst/>
              <a:ahLst/>
              <a:cxnLst/>
              <a:rect l="0" t="0" r="0" b="0"/>
              <a:pathLst>
                <a:path w="236220" h="426603">
                  <a:moveTo>
                    <a:pt x="0" y="0"/>
                  </a:moveTo>
                  <a:lnTo>
                    <a:pt x="0" y="0"/>
                  </a:lnTo>
                  <a:lnTo>
                    <a:pt x="8090" y="28316"/>
                  </a:lnTo>
                  <a:lnTo>
                    <a:pt x="17168" y="66151"/>
                  </a:lnTo>
                  <a:lnTo>
                    <a:pt x="21173" y="100128"/>
                  </a:lnTo>
                  <a:lnTo>
                    <a:pt x="22359" y="135689"/>
                  </a:lnTo>
                  <a:lnTo>
                    <a:pt x="26758" y="173037"/>
                  </a:lnTo>
                  <a:lnTo>
                    <a:pt x="29377" y="210913"/>
                  </a:lnTo>
                  <a:lnTo>
                    <a:pt x="30154" y="248948"/>
                  </a:lnTo>
                  <a:lnTo>
                    <a:pt x="30383" y="287028"/>
                  </a:lnTo>
                  <a:lnTo>
                    <a:pt x="30452" y="325122"/>
                  </a:lnTo>
                  <a:lnTo>
                    <a:pt x="37039" y="361412"/>
                  </a:lnTo>
                  <a:lnTo>
                    <a:pt x="37392" y="361169"/>
                  </a:lnTo>
                  <a:lnTo>
                    <a:pt x="44121" y="331734"/>
                  </a:lnTo>
                  <a:lnTo>
                    <a:pt x="51079" y="300551"/>
                  </a:lnTo>
                  <a:lnTo>
                    <a:pt x="59348" y="269487"/>
                  </a:lnTo>
                  <a:lnTo>
                    <a:pt x="72147" y="239679"/>
                  </a:lnTo>
                  <a:lnTo>
                    <a:pt x="92611" y="202621"/>
                  </a:lnTo>
                  <a:lnTo>
                    <a:pt x="96453" y="199427"/>
                  </a:lnTo>
                  <a:lnTo>
                    <a:pt x="100709" y="198144"/>
                  </a:lnTo>
                  <a:lnTo>
                    <a:pt x="105240" y="198137"/>
                  </a:lnTo>
                  <a:lnTo>
                    <a:pt x="114788" y="202642"/>
                  </a:lnTo>
                  <a:lnTo>
                    <a:pt x="123831" y="210290"/>
                  </a:lnTo>
                  <a:lnTo>
                    <a:pt x="147198" y="245019"/>
                  </a:lnTo>
                  <a:lnTo>
                    <a:pt x="155844" y="267896"/>
                  </a:lnTo>
                  <a:lnTo>
                    <a:pt x="161453" y="305538"/>
                  </a:lnTo>
                  <a:lnTo>
                    <a:pt x="166419" y="341540"/>
                  </a:lnTo>
                  <a:lnTo>
                    <a:pt x="167279" y="377494"/>
                  </a:lnTo>
                  <a:lnTo>
                    <a:pt x="173652" y="415209"/>
                  </a:lnTo>
                  <a:lnTo>
                    <a:pt x="178215" y="425273"/>
                  </a:lnTo>
                  <a:lnTo>
                    <a:pt x="182311" y="426602"/>
                  </a:lnTo>
                  <a:lnTo>
                    <a:pt x="193632" y="423562"/>
                  </a:lnTo>
                  <a:lnTo>
                    <a:pt x="204874" y="414310"/>
                  </a:lnTo>
                  <a:lnTo>
                    <a:pt x="233159" y="377616"/>
                  </a:lnTo>
                  <a:lnTo>
                    <a:pt x="236219" y="3733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SMARTInkShape-1325"/>
            <p:cNvSpPr/>
            <p:nvPr>
              <p:custDataLst>
                <p:tags r:id="rId191"/>
              </p:custDataLst>
            </p:nvPr>
          </p:nvSpPr>
          <p:spPr>
            <a:xfrm>
              <a:off x="9631681" y="5707380"/>
              <a:ext cx="142566" cy="178256"/>
            </a:xfrm>
            <a:custGeom>
              <a:avLst/>
              <a:gdLst/>
              <a:ahLst/>
              <a:cxnLst/>
              <a:rect l="0" t="0" r="0" b="0"/>
              <a:pathLst>
                <a:path w="142566" h="178256">
                  <a:moveTo>
                    <a:pt x="0" y="0"/>
                  </a:moveTo>
                  <a:lnTo>
                    <a:pt x="0" y="0"/>
                  </a:lnTo>
                  <a:lnTo>
                    <a:pt x="36406" y="8091"/>
                  </a:lnTo>
                  <a:lnTo>
                    <a:pt x="71181" y="25257"/>
                  </a:lnTo>
                  <a:lnTo>
                    <a:pt x="101616" y="50475"/>
                  </a:lnTo>
                  <a:lnTo>
                    <a:pt x="123994" y="75351"/>
                  </a:lnTo>
                  <a:lnTo>
                    <a:pt x="137303" y="102853"/>
                  </a:lnTo>
                  <a:lnTo>
                    <a:pt x="142565" y="124361"/>
                  </a:lnTo>
                  <a:lnTo>
                    <a:pt x="140078" y="145503"/>
                  </a:lnTo>
                  <a:lnTo>
                    <a:pt x="133980" y="159764"/>
                  </a:lnTo>
                  <a:lnTo>
                    <a:pt x="122765" y="169351"/>
                  </a:lnTo>
                  <a:lnTo>
                    <a:pt x="104673" y="177554"/>
                  </a:lnTo>
                  <a:lnTo>
                    <a:pt x="92804" y="178255"/>
                  </a:lnTo>
                  <a:lnTo>
                    <a:pt x="59252" y="167761"/>
                  </a:lnTo>
                  <a:lnTo>
                    <a:pt x="45242" y="158945"/>
                  </a:lnTo>
                  <a:lnTo>
                    <a:pt x="36194" y="148536"/>
                  </a:lnTo>
                  <a:lnTo>
                    <a:pt x="27187" y="128395"/>
                  </a:lnTo>
                  <a:lnTo>
                    <a:pt x="24988" y="104647"/>
                  </a:lnTo>
                  <a:lnTo>
                    <a:pt x="30170" y="72399"/>
                  </a:lnTo>
                  <a:lnTo>
                    <a:pt x="44132" y="34606"/>
                  </a:lnTo>
                  <a:lnTo>
                    <a:pt x="45719" y="304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SMARTInkShape-1326"/>
            <p:cNvSpPr/>
            <p:nvPr>
              <p:custDataLst>
                <p:tags r:id="rId192"/>
              </p:custDataLst>
            </p:nvPr>
          </p:nvSpPr>
          <p:spPr>
            <a:xfrm>
              <a:off x="9654539" y="5783580"/>
              <a:ext cx="53343" cy="389108"/>
            </a:xfrm>
            <a:custGeom>
              <a:avLst/>
              <a:gdLst/>
              <a:ahLst/>
              <a:cxnLst/>
              <a:rect l="0" t="0" r="0" b="0"/>
              <a:pathLst>
                <a:path w="53343" h="389108">
                  <a:moveTo>
                    <a:pt x="0" y="0"/>
                  </a:moveTo>
                  <a:lnTo>
                    <a:pt x="0" y="0"/>
                  </a:lnTo>
                  <a:lnTo>
                    <a:pt x="0" y="27093"/>
                  </a:lnTo>
                  <a:lnTo>
                    <a:pt x="0" y="48542"/>
                  </a:lnTo>
                  <a:lnTo>
                    <a:pt x="847" y="72154"/>
                  </a:lnTo>
                  <a:lnTo>
                    <a:pt x="2260" y="97210"/>
                  </a:lnTo>
                  <a:lnTo>
                    <a:pt x="4047" y="123227"/>
                  </a:lnTo>
                  <a:lnTo>
                    <a:pt x="6085" y="144804"/>
                  </a:lnTo>
                  <a:lnTo>
                    <a:pt x="10605" y="180070"/>
                  </a:lnTo>
                  <a:lnTo>
                    <a:pt x="13181" y="212111"/>
                  </a:lnTo>
                  <a:lnTo>
                    <a:pt x="15172" y="242438"/>
                  </a:lnTo>
                  <a:lnTo>
                    <a:pt x="18879" y="270028"/>
                  </a:lnTo>
                  <a:lnTo>
                    <a:pt x="25726" y="305315"/>
                  </a:lnTo>
                  <a:lnTo>
                    <a:pt x="33118" y="337220"/>
                  </a:lnTo>
                  <a:lnTo>
                    <a:pt x="40668" y="372167"/>
                  </a:lnTo>
                  <a:lnTo>
                    <a:pt x="45733" y="385541"/>
                  </a:lnTo>
                  <a:lnTo>
                    <a:pt x="48270" y="389107"/>
                  </a:lnTo>
                  <a:lnTo>
                    <a:pt x="49960" y="388944"/>
                  </a:lnTo>
                  <a:lnTo>
                    <a:pt x="51086" y="386296"/>
                  </a:lnTo>
                  <a:lnTo>
                    <a:pt x="53144" y="350389"/>
                  </a:lnTo>
                  <a:lnTo>
                    <a:pt x="53342" y="342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3" name="SMARTInkShape-Group297"/>
          <p:cNvGrpSpPr/>
          <p:nvPr/>
        </p:nvGrpSpPr>
        <p:grpSpPr>
          <a:xfrm>
            <a:off x="7696266" y="5570220"/>
            <a:ext cx="1622996" cy="383367"/>
            <a:chOff x="7696266" y="5570220"/>
            <a:chExt cx="1622996" cy="383367"/>
          </a:xfrm>
        </p:grpSpPr>
        <p:sp>
          <p:nvSpPr>
            <p:cNvPr id="283" name="SMARTInkShape-1327"/>
            <p:cNvSpPr/>
            <p:nvPr>
              <p:custDataLst>
                <p:tags r:id="rId173"/>
              </p:custDataLst>
            </p:nvPr>
          </p:nvSpPr>
          <p:spPr>
            <a:xfrm>
              <a:off x="9029700" y="5743583"/>
              <a:ext cx="289562" cy="146677"/>
            </a:xfrm>
            <a:custGeom>
              <a:avLst/>
              <a:gdLst/>
              <a:ahLst/>
              <a:cxnLst/>
              <a:rect l="0" t="0" r="0" b="0"/>
              <a:pathLst>
                <a:path w="289562" h="146677">
                  <a:moveTo>
                    <a:pt x="0" y="146676"/>
                  </a:moveTo>
                  <a:lnTo>
                    <a:pt x="0" y="146676"/>
                  </a:lnTo>
                  <a:lnTo>
                    <a:pt x="12136" y="114315"/>
                  </a:lnTo>
                  <a:lnTo>
                    <a:pt x="23728" y="82054"/>
                  </a:lnTo>
                  <a:lnTo>
                    <a:pt x="31686" y="45859"/>
                  </a:lnTo>
                  <a:lnTo>
                    <a:pt x="45796" y="11818"/>
                  </a:lnTo>
                  <a:lnTo>
                    <a:pt x="51104" y="321"/>
                  </a:lnTo>
                  <a:lnTo>
                    <a:pt x="51849" y="0"/>
                  </a:lnTo>
                  <a:lnTo>
                    <a:pt x="52347" y="633"/>
                  </a:lnTo>
                  <a:lnTo>
                    <a:pt x="53209" y="33371"/>
                  </a:lnTo>
                  <a:lnTo>
                    <a:pt x="55559" y="63999"/>
                  </a:lnTo>
                  <a:lnTo>
                    <a:pt x="65487" y="99414"/>
                  </a:lnTo>
                  <a:lnTo>
                    <a:pt x="67204" y="108173"/>
                  </a:lnTo>
                  <a:lnTo>
                    <a:pt x="80308" y="125955"/>
                  </a:lnTo>
                  <a:lnTo>
                    <a:pt x="91008" y="133234"/>
                  </a:lnTo>
                  <a:lnTo>
                    <a:pt x="96232" y="135176"/>
                  </a:lnTo>
                  <a:lnTo>
                    <a:pt x="106552" y="135074"/>
                  </a:lnTo>
                  <a:lnTo>
                    <a:pt x="111674" y="133862"/>
                  </a:lnTo>
                  <a:lnTo>
                    <a:pt x="121882" y="125741"/>
                  </a:lnTo>
                  <a:lnTo>
                    <a:pt x="152397" y="91248"/>
                  </a:lnTo>
                  <a:lnTo>
                    <a:pt x="172719" y="58399"/>
                  </a:lnTo>
                  <a:lnTo>
                    <a:pt x="188549" y="35051"/>
                  </a:lnTo>
                  <a:lnTo>
                    <a:pt x="190047" y="35855"/>
                  </a:lnTo>
                  <a:lnTo>
                    <a:pt x="200934" y="53823"/>
                  </a:lnTo>
                  <a:lnTo>
                    <a:pt x="206484" y="84560"/>
                  </a:lnTo>
                  <a:lnTo>
                    <a:pt x="222781" y="119620"/>
                  </a:lnTo>
                  <a:lnTo>
                    <a:pt x="243058" y="140071"/>
                  </a:lnTo>
                  <a:lnTo>
                    <a:pt x="251784" y="143966"/>
                  </a:lnTo>
                  <a:lnTo>
                    <a:pt x="289561" y="1466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SMARTInkShape-1328"/>
            <p:cNvSpPr/>
            <p:nvPr>
              <p:custDataLst>
                <p:tags r:id="rId174"/>
              </p:custDataLst>
            </p:nvPr>
          </p:nvSpPr>
          <p:spPr>
            <a:xfrm>
              <a:off x="8832639" y="5699759"/>
              <a:ext cx="108816" cy="180668"/>
            </a:xfrm>
            <a:custGeom>
              <a:avLst/>
              <a:gdLst/>
              <a:ahLst/>
              <a:cxnLst/>
              <a:rect l="0" t="0" r="0" b="0"/>
              <a:pathLst>
                <a:path w="108816" h="180668">
                  <a:moveTo>
                    <a:pt x="6561" y="38100"/>
                  </a:moveTo>
                  <a:lnTo>
                    <a:pt x="6561" y="38100"/>
                  </a:lnTo>
                  <a:lnTo>
                    <a:pt x="2516" y="74508"/>
                  </a:lnTo>
                  <a:lnTo>
                    <a:pt x="0" y="105239"/>
                  </a:lnTo>
                  <a:lnTo>
                    <a:pt x="3299" y="129114"/>
                  </a:lnTo>
                  <a:lnTo>
                    <a:pt x="9627" y="140075"/>
                  </a:lnTo>
                  <a:lnTo>
                    <a:pt x="43341" y="171670"/>
                  </a:lnTo>
                  <a:lnTo>
                    <a:pt x="55081" y="177899"/>
                  </a:lnTo>
                  <a:lnTo>
                    <a:pt x="68765" y="180667"/>
                  </a:lnTo>
                  <a:lnTo>
                    <a:pt x="90749" y="178180"/>
                  </a:lnTo>
                  <a:lnTo>
                    <a:pt x="95706" y="173821"/>
                  </a:lnTo>
                  <a:lnTo>
                    <a:pt x="108362" y="141183"/>
                  </a:lnTo>
                  <a:lnTo>
                    <a:pt x="108815" y="127942"/>
                  </a:lnTo>
                  <a:lnTo>
                    <a:pt x="105195" y="96467"/>
                  </a:lnTo>
                  <a:lnTo>
                    <a:pt x="95070" y="64666"/>
                  </a:lnTo>
                  <a:lnTo>
                    <a:pt x="80833" y="32937"/>
                  </a:lnTo>
                  <a:lnTo>
                    <a:pt x="7514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SMARTInkShape-1329"/>
            <p:cNvSpPr/>
            <p:nvPr>
              <p:custDataLst>
                <p:tags r:id="rId175"/>
              </p:custDataLst>
            </p:nvPr>
          </p:nvSpPr>
          <p:spPr>
            <a:xfrm>
              <a:off x="8625840" y="5710408"/>
              <a:ext cx="152400" cy="185607"/>
            </a:xfrm>
            <a:custGeom>
              <a:avLst/>
              <a:gdLst/>
              <a:ahLst/>
              <a:cxnLst/>
              <a:rect l="0" t="0" r="0" b="0"/>
              <a:pathLst>
                <a:path w="152400" h="185607">
                  <a:moveTo>
                    <a:pt x="0" y="111272"/>
                  </a:moveTo>
                  <a:lnTo>
                    <a:pt x="0" y="111272"/>
                  </a:lnTo>
                  <a:lnTo>
                    <a:pt x="5237" y="148775"/>
                  </a:lnTo>
                  <a:lnTo>
                    <a:pt x="7527" y="171267"/>
                  </a:lnTo>
                  <a:lnTo>
                    <a:pt x="7609" y="142723"/>
                  </a:lnTo>
                  <a:lnTo>
                    <a:pt x="7618" y="105349"/>
                  </a:lnTo>
                  <a:lnTo>
                    <a:pt x="13702" y="73508"/>
                  </a:lnTo>
                  <a:lnTo>
                    <a:pt x="25316" y="38241"/>
                  </a:lnTo>
                  <a:lnTo>
                    <a:pt x="34111" y="18701"/>
                  </a:lnTo>
                  <a:lnTo>
                    <a:pt x="43664" y="7193"/>
                  </a:lnTo>
                  <a:lnTo>
                    <a:pt x="53556" y="1515"/>
                  </a:lnTo>
                  <a:lnTo>
                    <a:pt x="58563" y="0"/>
                  </a:lnTo>
                  <a:lnTo>
                    <a:pt x="70901" y="2834"/>
                  </a:lnTo>
                  <a:lnTo>
                    <a:pt x="77747" y="5959"/>
                  </a:lnTo>
                  <a:lnTo>
                    <a:pt x="89870" y="20722"/>
                  </a:lnTo>
                  <a:lnTo>
                    <a:pt x="106215" y="55091"/>
                  </a:lnTo>
                  <a:lnTo>
                    <a:pt x="117267" y="90675"/>
                  </a:lnTo>
                  <a:lnTo>
                    <a:pt x="122799" y="121821"/>
                  </a:lnTo>
                  <a:lnTo>
                    <a:pt x="127543" y="155603"/>
                  </a:lnTo>
                  <a:lnTo>
                    <a:pt x="129145" y="181177"/>
                  </a:lnTo>
                  <a:lnTo>
                    <a:pt x="130124" y="183275"/>
                  </a:lnTo>
                  <a:lnTo>
                    <a:pt x="131622" y="184674"/>
                  </a:lnTo>
                  <a:lnTo>
                    <a:pt x="133468" y="185606"/>
                  </a:lnTo>
                  <a:lnTo>
                    <a:pt x="135545" y="183688"/>
                  </a:lnTo>
                  <a:lnTo>
                    <a:pt x="150930" y="145823"/>
                  </a:lnTo>
                  <a:lnTo>
                    <a:pt x="152399" y="1417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SMARTInkShape-1330"/>
            <p:cNvSpPr/>
            <p:nvPr>
              <p:custDataLst>
                <p:tags r:id="rId176"/>
              </p:custDataLst>
            </p:nvPr>
          </p:nvSpPr>
          <p:spPr>
            <a:xfrm>
              <a:off x="8557260" y="5654041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SMARTInkShape-1331"/>
            <p:cNvSpPr/>
            <p:nvPr>
              <p:custDataLst>
                <p:tags r:id="rId177"/>
              </p:custDataLst>
            </p:nvPr>
          </p:nvSpPr>
          <p:spPr>
            <a:xfrm>
              <a:off x="8534400" y="5715000"/>
              <a:ext cx="30481" cy="197634"/>
            </a:xfrm>
            <a:custGeom>
              <a:avLst/>
              <a:gdLst/>
              <a:ahLst/>
              <a:cxnLst/>
              <a:rect l="0" t="0" r="0" b="0"/>
              <a:pathLst>
                <a:path w="30481" h="197634">
                  <a:moveTo>
                    <a:pt x="0" y="0"/>
                  </a:moveTo>
                  <a:lnTo>
                    <a:pt x="0" y="0"/>
                  </a:lnTo>
                  <a:lnTo>
                    <a:pt x="0" y="36407"/>
                  </a:lnTo>
                  <a:lnTo>
                    <a:pt x="0" y="63312"/>
                  </a:lnTo>
                  <a:lnTo>
                    <a:pt x="0" y="99757"/>
                  </a:lnTo>
                  <a:lnTo>
                    <a:pt x="0" y="132851"/>
                  </a:lnTo>
                  <a:lnTo>
                    <a:pt x="1693" y="150485"/>
                  </a:lnTo>
                  <a:lnTo>
                    <a:pt x="14674" y="186632"/>
                  </a:lnTo>
                  <a:lnTo>
                    <a:pt x="18658" y="196118"/>
                  </a:lnTo>
                  <a:lnTo>
                    <a:pt x="20905" y="197633"/>
                  </a:lnTo>
                  <a:lnTo>
                    <a:pt x="23251" y="196948"/>
                  </a:lnTo>
                  <a:lnTo>
                    <a:pt x="30480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SMARTInkShape-1332"/>
            <p:cNvSpPr/>
            <p:nvPr>
              <p:custDataLst>
                <p:tags r:id="rId178"/>
              </p:custDataLst>
            </p:nvPr>
          </p:nvSpPr>
          <p:spPr>
            <a:xfrm>
              <a:off x="8252460" y="5736287"/>
              <a:ext cx="213361" cy="161010"/>
            </a:xfrm>
            <a:custGeom>
              <a:avLst/>
              <a:gdLst/>
              <a:ahLst/>
              <a:cxnLst/>
              <a:rect l="0" t="0" r="0" b="0"/>
              <a:pathLst>
                <a:path w="213361" h="161010">
                  <a:moveTo>
                    <a:pt x="0" y="100633"/>
                  </a:moveTo>
                  <a:lnTo>
                    <a:pt x="0" y="100633"/>
                  </a:lnTo>
                  <a:lnTo>
                    <a:pt x="24271" y="132995"/>
                  </a:lnTo>
                  <a:lnTo>
                    <a:pt x="43837" y="159083"/>
                  </a:lnTo>
                  <a:lnTo>
                    <a:pt x="41117" y="152759"/>
                  </a:lnTo>
                  <a:lnTo>
                    <a:pt x="43039" y="123980"/>
                  </a:lnTo>
                  <a:lnTo>
                    <a:pt x="46786" y="95205"/>
                  </a:lnTo>
                  <a:lnTo>
                    <a:pt x="51273" y="66048"/>
                  </a:lnTo>
                  <a:lnTo>
                    <a:pt x="58560" y="35353"/>
                  </a:lnTo>
                  <a:lnTo>
                    <a:pt x="68607" y="6740"/>
                  </a:lnTo>
                  <a:lnTo>
                    <a:pt x="71138" y="2478"/>
                  </a:lnTo>
                  <a:lnTo>
                    <a:pt x="73672" y="483"/>
                  </a:lnTo>
                  <a:lnTo>
                    <a:pt x="76208" y="0"/>
                  </a:lnTo>
                  <a:lnTo>
                    <a:pt x="78745" y="524"/>
                  </a:lnTo>
                  <a:lnTo>
                    <a:pt x="86361" y="5307"/>
                  </a:lnTo>
                  <a:lnTo>
                    <a:pt x="93980" y="20177"/>
                  </a:lnTo>
                  <a:lnTo>
                    <a:pt x="100649" y="55356"/>
                  </a:lnTo>
                  <a:lnTo>
                    <a:pt x="113579" y="89526"/>
                  </a:lnTo>
                  <a:lnTo>
                    <a:pt x="112973" y="97461"/>
                  </a:lnTo>
                  <a:lnTo>
                    <a:pt x="109182" y="104445"/>
                  </a:lnTo>
                  <a:lnTo>
                    <a:pt x="103268" y="110794"/>
                  </a:lnTo>
                  <a:lnTo>
                    <a:pt x="100171" y="116721"/>
                  </a:lnTo>
                  <a:lnTo>
                    <a:pt x="99050" y="151616"/>
                  </a:lnTo>
                  <a:lnTo>
                    <a:pt x="99059" y="161009"/>
                  </a:lnTo>
                  <a:lnTo>
                    <a:pt x="115617" y="131907"/>
                  </a:lnTo>
                  <a:lnTo>
                    <a:pt x="126539" y="94926"/>
                  </a:lnTo>
                  <a:lnTo>
                    <a:pt x="132993" y="62911"/>
                  </a:lnTo>
                  <a:lnTo>
                    <a:pt x="150930" y="28999"/>
                  </a:lnTo>
                  <a:lnTo>
                    <a:pt x="166049" y="4404"/>
                  </a:lnTo>
                  <a:lnTo>
                    <a:pt x="179304" y="18593"/>
                  </a:lnTo>
                  <a:lnTo>
                    <a:pt x="185524" y="30587"/>
                  </a:lnTo>
                  <a:lnTo>
                    <a:pt x="189026" y="53631"/>
                  </a:lnTo>
                  <a:lnTo>
                    <a:pt x="190063" y="87272"/>
                  </a:lnTo>
                  <a:lnTo>
                    <a:pt x="192628" y="119534"/>
                  </a:lnTo>
                  <a:lnTo>
                    <a:pt x="198244" y="153293"/>
                  </a:lnTo>
                  <a:lnTo>
                    <a:pt x="199895" y="156061"/>
                  </a:lnTo>
                  <a:lnTo>
                    <a:pt x="201844" y="157905"/>
                  </a:lnTo>
                  <a:lnTo>
                    <a:pt x="203990" y="156594"/>
                  </a:lnTo>
                  <a:lnTo>
                    <a:pt x="213360" y="1387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SMARTInkShape-1333"/>
            <p:cNvSpPr/>
            <p:nvPr>
              <p:custDataLst>
                <p:tags r:id="rId179"/>
              </p:custDataLst>
            </p:nvPr>
          </p:nvSpPr>
          <p:spPr>
            <a:xfrm>
              <a:off x="8100060" y="5715000"/>
              <a:ext cx="110808" cy="180613"/>
            </a:xfrm>
            <a:custGeom>
              <a:avLst/>
              <a:gdLst/>
              <a:ahLst/>
              <a:cxnLst/>
              <a:rect l="0" t="0" r="0" b="0"/>
              <a:pathLst>
                <a:path w="110808" h="180613">
                  <a:moveTo>
                    <a:pt x="0" y="0"/>
                  </a:moveTo>
                  <a:lnTo>
                    <a:pt x="0" y="0"/>
                  </a:lnTo>
                  <a:lnTo>
                    <a:pt x="0" y="32362"/>
                  </a:lnTo>
                  <a:lnTo>
                    <a:pt x="4045" y="64621"/>
                  </a:lnTo>
                  <a:lnTo>
                    <a:pt x="14651" y="102403"/>
                  </a:lnTo>
                  <a:lnTo>
                    <a:pt x="28518" y="137680"/>
                  </a:lnTo>
                  <a:lnTo>
                    <a:pt x="39307" y="161491"/>
                  </a:lnTo>
                  <a:lnTo>
                    <a:pt x="49643" y="171398"/>
                  </a:lnTo>
                  <a:lnTo>
                    <a:pt x="61857" y="177777"/>
                  </a:lnTo>
                  <a:lnTo>
                    <a:pt x="72930" y="180612"/>
                  </a:lnTo>
                  <a:lnTo>
                    <a:pt x="78254" y="178827"/>
                  </a:lnTo>
                  <a:lnTo>
                    <a:pt x="88684" y="170072"/>
                  </a:lnTo>
                  <a:lnTo>
                    <a:pt x="94449" y="159972"/>
                  </a:lnTo>
                  <a:lnTo>
                    <a:pt x="103690" y="122447"/>
                  </a:lnTo>
                  <a:lnTo>
                    <a:pt x="106640" y="93384"/>
                  </a:lnTo>
                  <a:lnTo>
                    <a:pt x="110807" y="63323"/>
                  </a:lnTo>
                  <a:lnTo>
                    <a:pt x="99060" y="7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1334"/>
            <p:cNvSpPr/>
            <p:nvPr>
              <p:custDataLst>
                <p:tags r:id="rId180"/>
              </p:custDataLst>
            </p:nvPr>
          </p:nvSpPr>
          <p:spPr>
            <a:xfrm>
              <a:off x="7993380" y="5570220"/>
              <a:ext cx="38101" cy="358140"/>
            </a:xfrm>
            <a:custGeom>
              <a:avLst/>
              <a:gdLst/>
              <a:ahLst/>
              <a:cxnLst/>
              <a:rect l="0" t="0" r="0" b="0"/>
              <a:pathLst>
                <a:path w="38101" h="358140">
                  <a:moveTo>
                    <a:pt x="0" y="0"/>
                  </a:moveTo>
                  <a:lnTo>
                    <a:pt x="0" y="0"/>
                  </a:lnTo>
                  <a:lnTo>
                    <a:pt x="4045" y="32362"/>
                  </a:lnTo>
                  <a:lnTo>
                    <a:pt x="6561" y="68667"/>
                  </a:lnTo>
                  <a:lnTo>
                    <a:pt x="7307" y="100874"/>
                  </a:lnTo>
                  <a:lnTo>
                    <a:pt x="7527" y="135910"/>
                  </a:lnTo>
                  <a:lnTo>
                    <a:pt x="11638" y="173103"/>
                  </a:lnTo>
                  <a:lnTo>
                    <a:pt x="14172" y="206888"/>
                  </a:lnTo>
                  <a:lnTo>
                    <a:pt x="18969" y="242393"/>
                  </a:lnTo>
                  <a:lnTo>
                    <a:pt x="21130" y="271701"/>
                  </a:lnTo>
                  <a:lnTo>
                    <a:pt x="22938" y="300250"/>
                  </a:lnTo>
                  <a:lnTo>
                    <a:pt x="28740" y="334632"/>
                  </a:lnTo>
                  <a:lnTo>
                    <a:pt x="30553" y="347692"/>
                  </a:lnTo>
                  <a:lnTo>
                    <a:pt x="32222" y="351175"/>
                  </a:lnTo>
                  <a:lnTo>
                    <a:pt x="38100" y="3581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1335"/>
            <p:cNvSpPr/>
            <p:nvPr>
              <p:custDataLst>
                <p:tags r:id="rId181"/>
              </p:custDataLst>
            </p:nvPr>
          </p:nvSpPr>
          <p:spPr>
            <a:xfrm>
              <a:off x="7726680" y="5753100"/>
              <a:ext cx="175261" cy="30481"/>
            </a:xfrm>
            <a:custGeom>
              <a:avLst/>
              <a:gdLst/>
              <a:ahLst/>
              <a:cxnLst/>
              <a:rect l="0" t="0" r="0" b="0"/>
              <a:pathLst>
                <a:path w="175261" h="30481">
                  <a:moveTo>
                    <a:pt x="0" y="0"/>
                  </a:moveTo>
                  <a:lnTo>
                    <a:pt x="0" y="0"/>
                  </a:lnTo>
                  <a:lnTo>
                    <a:pt x="36407" y="8091"/>
                  </a:lnTo>
                  <a:lnTo>
                    <a:pt x="71183" y="17167"/>
                  </a:lnTo>
                  <a:lnTo>
                    <a:pt x="105689" y="26972"/>
                  </a:lnTo>
                  <a:lnTo>
                    <a:pt x="136964" y="29786"/>
                  </a:lnTo>
                  <a:lnTo>
                    <a:pt x="175260" y="30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SMARTInkShape-1336"/>
            <p:cNvSpPr/>
            <p:nvPr>
              <p:custDataLst>
                <p:tags r:id="rId182"/>
              </p:custDataLst>
            </p:nvPr>
          </p:nvSpPr>
          <p:spPr>
            <a:xfrm>
              <a:off x="7696266" y="5612838"/>
              <a:ext cx="228535" cy="340749"/>
            </a:xfrm>
            <a:custGeom>
              <a:avLst/>
              <a:gdLst/>
              <a:ahLst/>
              <a:cxnLst/>
              <a:rect l="0" t="0" r="0" b="0"/>
              <a:pathLst>
                <a:path w="228535" h="340749">
                  <a:moveTo>
                    <a:pt x="53274" y="56442"/>
                  </a:moveTo>
                  <a:lnTo>
                    <a:pt x="53274" y="56442"/>
                  </a:lnTo>
                  <a:lnTo>
                    <a:pt x="45183" y="92849"/>
                  </a:lnTo>
                  <a:lnTo>
                    <a:pt x="38954" y="122012"/>
                  </a:lnTo>
                  <a:lnTo>
                    <a:pt x="30686" y="159972"/>
                  </a:lnTo>
                  <a:lnTo>
                    <a:pt x="22874" y="194927"/>
                  </a:lnTo>
                  <a:lnTo>
                    <a:pt x="12939" y="229837"/>
                  </a:lnTo>
                  <a:lnTo>
                    <a:pt x="3788" y="261630"/>
                  </a:lnTo>
                  <a:lnTo>
                    <a:pt x="1076" y="294756"/>
                  </a:lnTo>
                  <a:lnTo>
                    <a:pt x="84" y="332105"/>
                  </a:lnTo>
                  <a:lnTo>
                    <a:pt x="0" y="339260"/>
                  </a:lnTo>
                  <a:lnTo>
                    <a:pt x="825" y="340661"/>
                  </a:lnTo>
                  <a:lnTo>
                    <a:pt x="2221" y="340748"/>
                  </a:lnTo>
                  <a:lnTo>
                    <a:pt x="3999" y="339960"/>
                  </a:lnTo>
                  <a:lnTo>
                    <a:pt x="15375" y="307692"/>
                  </a:lnTo>
                  <a:lnTo>
                    <a:pt x="25374" y="273335"/>
                  </a:lnTo>
                  <a:lnTo>
                    <a:pt x="32965" y="239899"/>
                  </a:lnTo>
                  <a:lnTo>
                    <a:pt x="40577" y="207227"/>
                  </a:lnTo>
                  <a:lnTo>
                    <a:pt x="52240" y="172051"/>
                  </a:lnTo>
                  <a:lnTo>
                    <a:pt x="62376" y="134817"/>
                  </a:lnTo>
                  <a:lnTo>
                    <a:pt x="70740" y="101019"/>
                  </a:lnTo>
                  <a:lnTo>
                    <a:pt x="82768" y="68634"/>
                  </a:lnTo>
                  <a:lnTo>
                    <a:pt x="96016" y="34767"/>
                  </a:lnTo>
                  <a:lnTo>
                    <a:pt x="104321" y="7875"/>
                  </a:lnTo>
                  <a:lnTo>
                    <a:pt x="109264" y="990"/>
                  </a:lnTo>
                  <a:lnTo>
                    <a:pt x="110921" y="0"/>
                  </a:lnTo>
                  <a:lnTo>
                    <a:pt x="112026" y="188"/>
                  </a:lnTo>
                  <a:lnTo>
                    <a:pt x="112761" y="1159"/>
                  </a:lnTo>
                  <a:lnTo>
                    <a:pt x="120072" y="36002"/>
                  </a:lnTo>
                  <a:lnTo>
                    <a:pt x="122755" y="54978"/>
                  </a:lnTo>
                  <a:lnTo>
                    <a:pt x="132940" y="85548"/>
                  </a:lnTo>
                  <a:lnTo>
                    <a:pt x="141697" y="120193"/>
                  </a:lnTo>
                  <a:lnTo>
                    <a:pt x="151346" y="153131"/>
                  </a:lnTo>
                  <a:lnTo>
                    <a:pt x="167845" y="189325"/>
                  </a:lnTo>
                  <a:lnTo>
                    <a:pt x="178849" y="226013"/>
                  </a:lnTo>
                  <a:lnTo>
                    <a:pt x="188319" y="257863"/>
                  </a:lnTo>
                  <a:lnTo>
                    <a:pt x="206260" y="291808"/>
                  </a:lnTo>
                  <a:lnTo>
                    <a:pt x="216572" y="313011"/>
                  </a:lnTo>
                  <a:lnTo>
                    <a:pt x="224102" y="335346"/>
                  </a:lnTo>
                  <a:lnTo>
                    <a:pt x="225580" y="338051"/>
                  </a:lnTo>
                  <a:lnTo>
                    <a:pt x="226565" y="339008"/>
                  </a:lnTo>
                  <a:lnTo>
                    <a:pt x="228534" y="3383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3" name="SMARTInkShape-Group298"/>
          <p:cNvGrpSpPr/>
          <p:nvPr/>
        </p:nvGrpSpPr>
        <p:grpSpPr>
          <a:xfrm>
            <a:off x="9776461" y="3413760"/>
            <a:ext cx="1950721" cy="474250"/>
            <a:chOff x="9776461" y="3413760"/>
            <a:chExt cx="1950721" cy="474250"/>
          </a:xfrm>
        </p:grpSpPr>
        <p:sp>
          <p:nvSpPr>
            <p:cNvPr id="294" name="SMARTInkShape-1337"/>
            <p:cNvSpPr/>
            <p:nvPr>
              <p:custDataLst>
                <p:tags r:id="rId164"/>
              </p:custDataLst>
            </p:nvPr>
          </p:nvSpPr>
          <p:spPr>
            <a:xfrm>
              <a:off x="10835639" y="3620686"/>
              <a:ext cx="891543" cy="265515"/>
            </a:xfrm>
            <a:custGeom>
              <a:avLst/>
              <a:gdLst/>
              <a:ahLst/>
              <a:cxnLst/>
              <a:rect l="0" t="0" r="0" b="0"/>
              <a:pathLst>
                <a:path w="891543" h="265515">
                  <a:moveTo>
                    <a:pt x="0" y="14054"/>
                  </a:moveTo>
                  <a:lnTo>
                    <a:pt x="0" y="14054"/>
                  </a:lnTo>
                  <a:lnTo>
                    <a:pt x="28319" y="22145"/>
                  </a:lnTo>
                  <a:lnTo>
                    <a:pt x="62106" y="31221"/>
                  </a:lnTo>
                  <a:lnTo>
                    <a:pt x="97613" y="35228"/>
                  </a:lnTo>
                  <a:lnTo>
                    <a:pt x="124666" y="38422"/>
                  </a:lnTo>
                  <a:lnTo>
                    <a:pt x="153622" y="42664"/>
                  </a:lnTo>
                  <a:lnTo>
                    <a:pt x="183424" y="47372"/>
                  </a:lnTo>
                  <a:lnTo>
                    <a:pt x="215860" y="52286"/>
                  </a:lnTo>
                  <a:lnTo>
                    <a:pt x="248338" y="57293"/>
                  </a:lnTo>
                  <a:lnTo>
                    <a:pt x="276885" y="62340"/>
                  </a:lnTo>
                  <a:lnTo>
                    <a:pt x="303683" y="65148"/>
                  </a:lnTo>
                  <a:lnTo>
                    <a:pt x="330553" y="66396"/>
                  </a:lnTo>
                  <a:lnTo>
                    <a:pt x="359426" y="66951"/>
                  </a:lnTo>
                  <a:lnTo>
                    <a:pt x="396151" y="67263"/>
                  </a:lnTo>
                  <a:lnTo>
                    <a:pt x="422447" y="65078"/>
                  </a:lnTo>
                  <a:lnTo>
                    <a:pt x="456781" y="59087"/>
                  </a:lnTo>
                  <a:lnTo>
                    <a:pt x="470563" y="53542"/>
                  </a:lnTo>
                  <a:lnTo>
                    <a:pt x="479507" y="45433"/>
                  </a:lnTo>
                  <a:lnTo>
                    <a:pt x="481385" y="40054"/>
                  </a:lnTo>
                  <a:lnTo>
                    <a:pt x="481214" y="27303"/>
                  </a:lnTo>
                  <a:lnTo>
                    <a:pt x="479137" y="22040"/>
                  </a:lnTo>
                  <a:lnTo>
                    <a:pt x="462995" y="4611"/>
                  </a:lnTo>
                  <a:lnTo>
                    <a:pt x="450745" y="1390"/>
                  </a:lnTo>
                  <a:lnTo>
                    <a:pt x="416025" y="0"/>
                  </a:lnTo>
                  <a:lnTo>
                    <a:pt x="382150" y="7170"/>
                  </a:lnTo>
                  <a:lnTo>
                    <a:pt x="365424" y="13534"/>
                  </a:lnTo>
                  <a:lnTo>
                    <a:pt x="331608" y="36059"/>
                  </a:lnTo>
                  <a:lnTo>
                    <a:pt x="325212" y="41423"/>
                  </a:lnTo>
                  <a:lnTo>
                    <a:pt x="315850" y="58674"/>
                  </a:lnTo>
                  <a:lnTo>
                    <a:pt x="306984" y="92106"/>
                  </a:lnTo>
                  <a:lnTo>
                    <a:pt x="326091" y="119864"/>
                  </a:lnTo>
                  <a:lnTo>
                    <a:pt x="355750" y="150828"/>
                  </a:lnTo>
                  <a:lnTo>
                    <a:pt x="391487" y="173865"/>
                  </a:lnTo>
                  <a:lnTo>
                    <a:pt x="425220" y="189346"/>
                  </a:lnTo>
                  <a:lnTo>
                    <a:pt x="452301" y="193562"/>
                  </a:lnTo>
                  <a:lnTo>
                    <a:pt x="483525" y="199951"/>
                  </a:lnTo>
                  <a:lnTo>
                    <a:pt x="517160" y="207588"/>
                  </a:lnTo>
                  <a:lnTo>
                    <a:pt x="551867" y="213805"/>
                  </a:lnTo>
                  <a:lnTo>
                    <a:pt x="589303" y="219389"/>
                  </a:lnTo>
                  <a:lnTo>
                    <a:pt x="608769" y="222065"/>
                  </a:lnTo>
                  <a:lnTo>
                    <a:pt x="646202" y="227294"/>
                  </a:lnTo>
                  <a:lnTo>
                    <a:pt x="682595" y="232441"/>
                  </a:lnTo>
                  <a:lnTo>
                    <a:pt x="718525" y="237550"/>
                  </a:lnTo>
                  <a:lnTo>
                    <a:pt x="754250" y="244901"/>
                  </a:lnTo>
                  <a:lnTo>
                    <a:pt x="788189" y="252119"/>
                  </a:lnTo>
                  <a:lnTo>
                    <a:pt x="817384" y="255328"/>
                  </a:lnTo>
                  <a:lnTo>
                    <a:pt x="846729" y="259011"/>
                  </a:lnTo>
                  <a:lnTo>
                    <a:pt x="891542" y="2655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SMARTInkShape-1338"/>
            <p:cNvSpPr/>
            <p:nvPr>
              <p:custDataLst>
                <p:tags r:id="rId165"/>
              </p:custDataLst>
            </p:nvPr>
          </p:nvSpPr>
          <p:spPr>
            <a:xfrm>
              <a:off x="10934700" y="3413760"/>
              <a:ext cx="117234" cy="415351"/>
            </a:xfrm>
            <a:custGeom>
              <a:avLst/>
              <a:gdLst/>
              <a:ahLst/>
              <a:cxnLst/>
              <a:rect l="0" t="0" r="0" b="0"/>
              <a:pathLst>
                <a:path w="117234" h="415351">
                  <a:moveTo>
                    <a:pt x="0" y="0"/>
                  </a:moveTo>
                  <a:lnTo>
                    <a:pt x="0" y="0"/>
                  </a:lnTo>
                  <a:lnTo>
                    <a:pt x="8090" y="36407"/>
                  </a:lnTo>
                  <a:lnTo>
                    <a:pt x="14321" y="63312"/>
                  </a:lnTo>
                  <a:lnTo>
                    <a:pt x="24145" y="100951"/>
                  </a:lnTo>
                  <a:lnTo>
                    <a:pt x="33877" y="135881"/>
                  </a:lnTo>
                  <a:lnTo>
                    <a:pt x="45445" y="176948"/>
                  </a:lnTo>
                  <a:lnTo>
                    <a:pt x="54850" y="208558"/>
                  </a:lnTo>
                  <a:lnTo>
                    <a:pt x="62812" y="233866"/>
                  </a:lnTo>
                  <a:lnTo>
                    <a:pt x="69815" y="254970"/>
                  </a:lnTo>
                  <a:lnTo>
                    <a:pt x="79853" y="287451"/>
                  </a:lnTo>
                  <a:lnTo>
                    <a:pt x="92522" y="324777"/>
                  </a:lnTo>
                  <a:lnTo>
                    <a:pt x="104742" y="355028"/>
                  </a:lnTo>
                  <a:lnTo>
                    <a:pt x="116456" y="388005"/>
                  </a:lnTo>
                  <a:lnTo>
                    <a:pt x="117233" y="403586"/>
                  </a:lnTo>
                  <a:lnTo>
                    <a:pt x="116256" y="411298"/>
                  </a:lnTo>
                  <a:lnTo>
                    <a:pt x="113064" y="414745"/>
                  </a:lnTo>
                  <a:lnTo>
                    <a:pt x="108396" y="415350"/>
                  </a:lnTo>
                  <a:lnTo>
                    <a:pt x="97282" y="411507"/>
                  </a:lnTo>
                  <a:lnTo>
                    <a:pt x="76200" y="3962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SMARTInkShape-1339"/>
            <p:cNvSpPr/>
            <p:nvPr>
              <p:custDataLst>
                <p:tags r:id="rId166"/>
              </p:custDataLst>
            </p:nvPr>
          </p:nvSpPr>
          <p:spPr>
            <a:xfrm>
              <a:off x="10617076" y="3699275"/>
              <a:ext cx="317625" cy="142446"/>
            </a:xfrm>
            <a:custGeom>
              <a:avLst/>
              <a:gdLst/>
              <a:ahLst/>
              <a:cxnLst/>
              <a:rect l="0" t="0" r="0" b="0"/>
              <a:pathLst>
                <a:path w="317625" h="142446">
                  <a:moveTo>
                    <a:pt x="149985" y="4045"/>
                  </a:moveTo>
                  <a:lnTo>
                    <a:pt x="149985" y="4045"/>
                  </a:lnTo>
                  <a:lnTo>
                    <a:pt x="120632" y="1787"/>
                  </a:lnTo>
                  <a:lnTo>
                    <a:pt x="97396" y="0"/>
                  </a:lnTo>
                  <a:lnTo>
                    <a:pt x="62547" y="4788"/>
                  </a:lnTo>
                  <a:lnTo>
                    <a:pt x="28402" y="19505"/>
                  </a:lnTo>
                  <a:lnTo>
                    <a:pt x="14668" y="30390"/>
                  </a:lnTo>
                  <a:lnTo>
                    <a:pt x="5740" y="43694"/>
                  </a:lnTo>
                  <a:lnTo>
                    <a:pt x="0" y="61419"/>
                  </a:lnTo>
                  <a:lnTo>
                    <a:pt x="2346" y="81440"/>
                  </a:lnTo>
                  <a:lnTo>
                    <a:pt x="8450" y="91501"/>
                  </a:lnTo>
                  <a:lnTo>
                    <a:pt x="30209" y="108903"/>
                  </a:lnTo>
                  <a:lnTo>
                    <a:pt x="51559" y="119592"/>
                  </a:lnTo>
                  <a:lnTo>
                    <a:pt x="82376" y="124706"/>
                  </a:lnTo>
                  <a:lnTo>
                    <a:pt x="117940" y="123459"/>
                  </a:lnTo>
                  <a:lnTo>
                    <a:pt x="145631" y="115310"/>
                  </a:lnTo>
                  <a:lnTo>
                    <a:pt x="162146" y="103993"/>
                  </a:lnTo>
                  <a:lnTo>
                    <a:pt x="173719" y="89916"/>
                  </a:lnTo>
                  <a:lnTo>
                    <a:pt x="179131" y="54278"/>
                  </a:lnTo>
                  <a:lnTo>
                    <a:pt x="180290" y="30844"/>
                  </a:lnTo>
                  <a:lnTo>
                    <a:pt x="184494" y="67159"/>
                  </a:lnTo>
                  <a:lnTo>
                    <a:pt x="195111" y="93866"/>
                  </a:lnTo>
                  <a:lnTo>
                    <a:pt x="208982" y="113820"/>
                  </a:lnTo>
                  <a:lnTo>
                    <a:pt x="223816" y="126412"/>
                  </a:lnTo>
                  <a:lnTo>
                    <a:pt x="251070" y="139550"/>
                  </a:lnTo>
                  <a:lnTo>
                    <a:pt x="269418" y="142445"/>
                  </a:lnTo>
                  <a:lnTo>
                    <a:pt x="285191" y="140063"/>
                  </a:lnTo>
                  <a:lnTo>
                    <a:pt x="297848" y="133360"/>
                  </a:lnTo>
                  <a:lnTo>
                    <a:pt x="317624" y="1031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SMARTInkShape-1340"/>
            <p:cNvSpPr/>
            <p:nvPr>
              <p:custDataLst>
                <p:tags r:id="rId167"/>
              </p:custDataLst>
            </p:nvPr>
          </p:nvSpPr>
          <p:spPr>
            <a:xfrm>
              <a:off x="10439400" y="3665220"/>
              <a:ext cx="228601" cy="187645"/>
            </a:xfrm>
            <a:custGeom>
              <a:avLst/>
              <a:gdLst/>
              <a:ahLst/>
              <a:cxnLst/>
              <a:rect l="0" t="0" r="0" b="0"/>
              <a:pathLst>
                <a:path w="228601" h="187645">
                  <a:moveTo>
                    <a:pt x="0" y="0"/>
                  </a:moveTo>
                  <a:lnTo>
                    <a:pt x="0" y="0"/>
                  </a:lnTo>
                  <a:lnTo>
                    <a:pt x="4514" y="27093"/>
                  </a:lnTo>
                  <a:lnTo>
                    <a:pt x="8090" y="48542"/>
                  </a:lnTo>
                  <a:lnTo>
                    <a:pt x="16578" y="81405"/>
                  </a:lnTo>
                  <a:lnTo>
                    <a:pt x="28616" y="116689"/>
                  </a:lnTo>
                  <a:lnTo>
                    <a:pt x="36426" y="134835"/>
                  </a:lnTo>
                  <a:lnTo>
                    <a:pt x="54255" y="157638"/>
                  </a:lnTo>
                  <a:lnTo>
                    <a:pt x="88367" y="187644"/>
                  </a:lnTo>
                  <a:lnTo>
                    <a:pt x="89391" y="186903"/>
                  </a:lnTo>
                  <a:lnTo>
                    <a:pt x="90529" y="181564"/>
                  </a:lnTo>
                  <a:lnTo>
                    <a:pt x="86519" y="173546"/>
                  </a:lnTo>
                  <a:lnTo>
                    <a:pt x="79939" y="162645"/>
                  </a:lnTo>
                  <a:lnTo>
                    <a:pt x="66560" y="128051"/>
                  </a:lnTo>
                  <a:lnTo>
                    <a:pt x="52741" y="96362"/>
                  </a:lnTo>
                  <a:lnTo>
                    <a:pt x="42438" y="60160"/>
                  </a:lnTo>
                  <a:lnTo>
                    <a:pt x="38958" y="26183"/>
                  </a:lnTo>
                  <a:lnTo>
                    <a:pt x="41211" y="21688"/>
                  </a:lnTo>
                  <a:lnTo>
                    <a:pt x="50489" y="14437"/>
                  </a:lnTo>
                  <a:lnTo>
                    <a:pt x="86174" y="13685"/>
                  </a:lnTo>
                  <a:lnTo>
                    <a:pt x="118102" y="18825"/>
                  </a:lnTo>
                  <a:lnTo>
                    <a:pt x="155785" y="29755"/>
                  </a:lnTo>
                  <a:lnTo>
                    <a:pt x="184383" y="38907"/>
                  </a:lnTo>
                  <a:lnTo>
                    <a:pt x="219866" y="50489"/>
                  </a:lnTo>
                  <a:lnTo>
                    <a:pt x="228600" y="533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SMARTInkShape-1341"/>
            <p:cNvSpPr/>
            <p:nvPr>
              <p:custDataLst>
                <p:tags r:id="rId168"/>
              </p:custDataLst>
            </p:nvPr>
          </p:nvSpPr>
          <p:spPr>
            <a:xfrm>
              <a:off x="10142219" y="3650921"/>
              <a:ext cx="304801" cy="14300"/>
            </a:xfrm>
            <a:custGeom>
              <a:avLst/>
              <a:gdLst/>
              <a:ahLst/>
              <a:cxnLst/>
              <a:rect l="0" t="0" r="0" b="0"/>
              <a:pathLst>
                <a:path w="304801" h="14300">
                  <a:moveTo>
                    <a:pt x="0" y="14299"/>
                  </a:moveTo>
                  <a:lnTo>
                    <a:pt x="0" y="14299"/>
                  </a:lnTo>
                  <a:lnTo>
                    <a:pt x="24837" y="9783"/>
                  </a:lnTo>
                  <a:lnTo>
                    <a:pt x="61838" y="3825"/>
                  </a:lnTo>
                  <a:lnTo>
                    <a:pt x="92396" y="1177"/>
                  </a:lnTo>
                  <a:lnTo>
                    <a:pt x="122345" y="0"/>
                  </a:lnTo>
                  <a:lnTo>
                    <a:pt x="152588" y="324"/>
                  </a:lnTo>
                  <a:lnTo>
                    <a:pt x="182965" y="3290"/>
                  </a:lnTo>
                  <a:lnTo>
                    <a:pt x="213398" y="7431"/>
                  </a:lnTo>
                  <a:lnTo>
                    <a:pt x="243856" y="11247"/>
                  </a:lnTo>
                  <a:lnTo>
                    <a:pt x="274327" y="12942"/>
                  </a:lnTo>
                  <a:lnTo>
                    <a:pt x="304800" y="142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SMARTInkShape-1342"/>
            <p:cNvSpPr/>
            <p:nvPr>
              <p:custDataLst>
                <p:tags r:id="rId169"/>
              </p:custDataLst>
            </p:nvPr>
          </p:nvSpPr>
          <p:spPr>
            <a:xfrm>
              <a:off x="10241281" y="3459480"/>
              <a:ext cx="98833" cy="384737"/>
            </a:xfrm>
            <a:custGeom>
              <a:avLst/>
              <a:gdLst/>
              <a:ahLst/>
              <a:cxnLst/>
              <a:rect l="0" t="0" r="0" b="0"/>
              <a:pathLst>
                <a:path w="98833" h="384737">
                  <a:moveTo>
                    <a:pt x="0" y="0"/>
                  </a:moveTo>
                  <a:lnTo>
                    <a:pt x="0" y="0"/>
                  </a:lnTo>
                  <a:lnTo>
                    <a:pt x="12165" y="34807"/>
                  </a:lnTo>
                  <a:lnTo>
                    <a:pt x="24299" y="66663"/>
                  </a:lnTo>
                  <a:lnTo>
                    <a:pt x="30341" y="101691"/>
                  </a:lnTo>
                  <a:lnTo>
                    <a:pt x="40410" y="134741"/>
                  </a:lnTo>
                  <a:lnTo>
                    <a:pt x="44993" y="171815"/>
                  </a:lnTo>
                  <a:lnTo>
                    <a:pt x="49065" y="199976"/>
                  </a:lnTo>
                  <a:lnTo>
                    <a:pt x="60162" y="236299"/>
                  </a:lnTo>
                  <a:lnTo>
                    <a:pt x="70131" y="268511"/>
                  </a:lnTo>
                  <a:lnTo>
                    <a:pt x="78445" y="299504"/>
                  </a:lnTo>
                  <a:lnTo>
                    <a:pt x="93230" y="334234"/>
                  </a:lnTo>
                  <a:lnTo>
                    <a:pt x="97908" y="365554"/>
                  </a:lnTo>
                  <a:lnTo>
                    <a:pt x="98832" y="384064"/>
                  </a:lnTo>
                  <a:lnTo>
                    <a:pt x="97214" y="384736"/>
                  </a:lnTo>
                  <a:lnTo>
                    <a:pt x="83819" y="381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SMARTInkShape-1343"/>
            <p:cNvSpPr/>
            <p:nvPr>
              <p:custDataLst>
                <p:tags r:id="rId170"/>
              </p:custDataLst>
            </p:nvPr>
          </p:nvSpPr>
          <p:spPr>
            <a:xfrm>
              <a:off x="10111739" y="3543300"/>
              <a:ext cx="7623" cy="53341"/>
            </a:xfrm>
            <a:custGeom>
              <a:avLst/>
              <a:gdLst/>
              <a:ahLst/>
              <a:cxnLst/>
              <a:rect l="0" t="0" r="0" b="0"/>
              <a:pathLst>
                <a:path w="7623" h="53341">
                  <a:moveTo>
                    <a:pt x="7622" y="53340"/>
                  </a:moveTo>
                  <a:lnTo>
                    <a:pt x="7622" y="53340"/>
                  </a:lnTo>
                  <a:lnTo>
                    <a:pt x="2385" y="1668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SMARTInkShape-1344"/>
            <p:cNvSpPr/>
            <p:nvPr>
              <p:custDataLst>
                <p:tags r:id="rId171"/>
              </p:custDataLst>
            </p:nvPr>
          </p:nvSpPr>
          <p:spPr>
            <a:xfrm>
              <a:off x="10119361" y="3695700"/>
              <a:ext cx="60959" cy="187917"/>
            </a:xfrm>
            <a:custGeom>
              <a:avLst/>
              <a:gdLst/>
              <a:ahLst/>
              <a:cxnLst/>
              <a:rect l="0" t="0" r="0" b="0"/>
              <a:pathLst>
                <a:path w="60959" h="187917">
                  <a:moveTo>
                    <a:pt x="0" y="0"/>
                  </a:moveTo>
                  <a:lnTo>
                    <a:pt x="0" y="0"/>
                  </a:lnTo>
                  <a:lnTo>
                    <a:pt x="9029" y="22578"/>
                  </a:lnTo>
                  <a:lnTo>
                    <a:pt x="20947" y="55754"/>
                  </a:lnTo>
                  <a:lnTo>
                    <a:pt x="28501" y="92625"/>
                  </a:lnTo>
                  <a:lnTo>
                    <a:pt x="35952" y="128269"/>
                  </a:lnTo>
                  <a:lnTo>
                    <a:pt x="41719" y="163814"/>
                  </a:lnTo>
                  <a:lnTo>
                    <a:pt x="48579" y="185321"/>
                  </a:lnTo>
                  <a:lnTo>
                    <a:pt x="51011" y="187894"/>
                  </a:lnTo>
                  <a:lnTo>
                    <a:pt x="53481" y="187916"/>
                  </a:lnTo>
                  <a:lnTo>
                    <a:pt x="60958" y="1828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SMARTInkShape-1345"/>
            <p:cNvSpPr/>
            <p:nvPr>
              <p:custDataLst>
                <p:tags r:id="rId172"/>
              </p:custDataLst>
            </p:nvPr>
          </p:nvSpPr>
          <p:spPr>
            <a:xfrm>
              <a:off x="9776461" y="3701623"/>
              <a:ext cx="251459" cy="186387"/>
            </a:xfrm>
            <a:custGeom>
              <a:avLst/>
              <a:gdLst/>
              <a:ahLst/>
              <a:cxnLst/>
              <a:rect l="0" t="0" r="0" b="0"/>
              <a:pathLst>
                <a:path w="251459" h="186387">
                  <a:moveTo>
                    <a:pt x="0" y="16937"/>
                  </a:moveTo>
                  <a:lnTo>
                    <a:pt x="0" y="16937"/>
                  </a:lnTo>
                  <a:lnTo>
                    <a:pt x="4233" y="32177"/>
                  </a:lnTo>
                  <a:lnTo>
                    <a:pt x="11288" y="57577"/>
                  </a:lnTo>
                  <a:lnTo>
                    <a:pt x="20224" y="89750"/>
                  </a:lnTo>
                  <a:lnTo>
                    <a:pt x="26182" y="112893"/>
                  </a:lnTo>
                  <a:lnTo>
                    <a:pt x="32803" y="143122"/>
                  </a:lnTo>
                  <a:lnTo>
                    <a:pt x="43433" y="180205"/>
                  </a:lnTo>
                  <a:lnTo>
                    <a:pt x="44704" y="186021"/>
                  </a:lnTo>
                  <a:lnTo>
                    <a:pt x="45042" y="186386"/>
                  </a:lnTo>
                  <a:lnTo>
                    <a:pt x="45267" y="185783"/>
                  </a:lnTo>
                  <a:lnTo>
                    <a:pt x="45659" y="154611"/>
                  </a:lnTo>
                  <a:lnTo>
                    <a:pt x="45693" y="125539"/>
                  </a:lnTo>
                  <a:lnTo>
                    <a:pt x="47405" y="90132"/>
                  </a:lnTo>
                  <a:lnTo>
                    <a:pt x="57038" y="59039"/>
                  </a:lnTo>
                  <a:lnTo>
                    <a:pt x="68308" y="25348"/>
                  </a:lnTo>
                  <a:lnTo>
                    <a:pt x="74386" y="11362"/>
                  </a:lnTo>
                  <a:lnTo>
                    <a:pt x="82730" y="2323"/>
                  </a:lnTo>
                  <a:lnTo>
                    <a:pt x="101115" y="0"/>
                  </a:lnTo>
                  <a:lnTo>
                    <a:pt x="123680" y="2637"/>
                  </a:lnTo>
                  <a:lnTo>
                    <a:pt x="158861" y="18126"/>
                  </a:lnTo>
                  <a:lnTo>
                    <a:pt x="190269" y="37492"/>
                  </a:lnTo>
                  <a:lnTo>
                    <a:pt x="220280" y="70977"/>
                  </a:lnTo>
                  <a:lnTo>
                    <a:pt x="241160" y="108986"/>
                  </a:lnTo>
                  <a:lnTo>
                    <a:pt x="249424" y="143399"/>
                  </a:lnTo>
                  <a:lnTo>
                    <a:pt x="251458" y="1617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2" name="SMARTInkShape-Group299"/>
          <p:cNvGrpSpPr/>
          <p:nvPr/>
        </p:nvGrpSpPr>
        <p:grpSpPr>
          <a:xfrm>
            <a:off x="7412070" y="3581400"/>
            <a:ext cx="2082450" cy="399469"/>
            <a:chOff x="7412070" y="3581400"/>
            <a:chExt cx="2082450" cy="399469"/>
          </a:xfrm>
        </p:grpSpPr>
        <p:sp>
          <p:nvSpPr>
            <p:cNvPr id="304" name="SMARTInkShape-1346"/>
            <p:cNvSpPr/>
            <p:nvPr>
              <p:custDataLst>
                <p:tags r:id="rId156"/>
              </p:custDataLst>
            </p:nvPr>
          </p:nvSpPr>
          <p:spPr>
            <a:xfrm>
              <a:off x="9144000" y="3749296"/>
              <a:ext cx="350520" cy="175005"/>
            </a:xfrm>
            <a:custGeom>
              <a:avLst/>
              <a:gdLst/>
              <a:ahLst/>
              <a:cxnLst/>
              <a:rect l="0" t="0" r="0" b="0"/>
              <a:pathLst>
                <a:path w="350520" h="175005">
                  <a:moveTo>
                    <a:pt x="0" y="175004"/>
                  </a:moveTo>
                  <a:lnTo>
                    <a:pt x="0" y="175004"/>
                  </a:lnTo>
                  <a:lnTo>
                    <a:pt x="2540" y="160610"/>
                  </a:lnTo>
                  <a:lnTo>
                    <a:pt x="6774" y="136622"/>
                  </a:lnTo>
                  <a:lnTo>
                    <a:pt x="12136" y="106236"/>
                  </a:lnTo>
                  <a:lnTo>
                    <a:pt x="17404" y="83438"/>
                  </a:lnTo>
                  <a:lnTo>
                    <a:pt x="27773" y="51335"/>
                  </a:lnTo>
                  <a:lnTo>
                    <a:pt x="43130" y="18981"/>
                  </a:lnTo>
                  <a:lnTo>
                    <a:pt x="54360" y="1399"/>
                  </a:lnTo>
                  <a:lnTo>
                    <a:pt x="59947" y="0"/>
                  </a:lnTo>
                  <a:lnTo>
                    <a:pt x="75185" y="2963"/>
                  </a:lnTo>
                  <a:lnTo>
                    <a:pt x="90990" y="14439"/>
                  </a:lnTo>
                  <a:lnTo>
                    <a:pt x="104787" y="30828"/>
                  </a:lnTo>
                  <a:lnTo>
                    <a:pt x="117314" y="60789"/>
                  </a:lnTo>
                  <a:lnTo>
                    <a:pt x="123542" y="86988"/>
                  </a:lnTo>
                  <a:lnTo>
                    <a:pt x="127763" y="122208"/>
                  </a:lnTo>
                  <a:lnTo>
                    <a:pt x="129384" y="142565"/>
                  </a:lnTo>
                  <a:lnTo>
                    <a:pt x="130283" y="142371"/>
                  </a:lnTo>
                  <a:lnTo>
                    <a:pt x="133539" y="139899"/>
                  </a:lnTo>
                  <a:lnTo>
                    <a:pt x="143374" y="107925"/>
                  </a:lnTo>
                  <a:lnTo>
                    <a:pt x="156030" y="78176"/>
                  </a:lnTo>
                  <a:lnTo>
                    <a:pt x="170504" y="48760"/>
                  </a:lnTo>
                  <a:lnTo>
                    <a:pt x="195622" y="11843"/>
                  </a:lnTo>
                  <a:lnTo>
                    <a:pt x="205758" y="5121"/>
                  </a:lnTo>
                  <a:lnTo>
                    <a:pt x="210834" y="3329"/>
                  </a:lnTo>
                  <a:lnTo>
                    <a:pt x="223245" y="5853"/>
                  </a:lnTo>
                  <a:lnTo>
                    <a:pt x="230110" y="8897"/>
                  </a:lnTo>
                  <a:lnTo>
                    <a:pt x="239995" y="19052"/>
                  </a:lnTo>
                  <a:lnTo>
                    <a:pt x="264774" y="52772"/>
                  </a:lnTo>
                  <a:lnTo>
                    <a:pt x="281772" y="87310"/>
                  </a:lnTo>
                  <a:lnTo>
                    <a:pt x="296311" y="109457"/>
                  </a:lnTo>
                  <a:lnTo>
                    <a:pt x="307801" y="119343"/>
                  </a:lnTo>
                  <a:lnTo>
                    <a:pt x="350519" y="121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SMARTInkShape-1347"/>
            <p:cNvSpPr/>
            <p:nvPr>
              <p:custDataLst>
                <p:tags r:id="rId157"/>
              </p:custDataLst>
            </p:nvPr>
          </p:nvSpPr>
          <p:spPr>
            <a:xfrm>
              <a:off x="8816339" y="3703320"/>
              <a:ext cx="196378" cy="219202"/>
            </a:xfrm>
            <a:custGeom>
              <a:avLst/>
              <a:gdLst/>
              <a:ahLst/>
              <a:cxnLst/>
              <a:rect l="0" t="0" r="0" b="0"/>
              <a:pathLst>
                <a:path w="196378" h="219202">
                  <a:moveTo>
                    <a:pt x="0" y="0"/>
                  </a:moveTo>
                  <a:lnTo>
                    <a:pt x="0" y="0"/>
                  </a:lnTo>
                  <a:lnTo>
                    <a:pt x="2260" y="31609"/>
                  </a:lnTo>
                  <a:lnTo>
                    <a:pt x="4047" y="56632"/>
                  </a:lnTo>
                  <a:lnTo>
                    <a:pt x="6032" y="93468"/>
                  </a:lnTo>
                  <a:lnTo>
                    <a:pt x="8608" y="120281"/>
                  </a:lnTo>
                  <a:lnTo>
                    <a:pt x="21801" y="158191"/>
                  </a:lnTo>
                  <a:lnTo>
                    <a:pt x="36857" y="190138"/>
                  </a:lnTo>
                  <a:lnTo>
                    <a:pt x="48556" y="201064"/>
                  </a:lnTo>
                  <a:lnTo>
                    <a:pt x="76762" y="214976"/>
                  </a:lnTo>
                  <a:lnTo>
                    <a:pt x="103272" y="219201"/>
                  </a:lnTo>
                  <a:lnTo>
                    <a:pt x="128531" y="216408"/>
                  </a:lnTo>
                  <a:lnTo>
                    <a:pt x="154586" y="207032"/>
                  </a:lnTo>
                  <a:lnTo>
                    <a:pt x="168613" y="198977"/>
                  </a:lnTo>
                  <a:lnTo>
                    <a:pt x="178796" y="187494"/>
                  </a:lnTo>
                  <a:lnTo>
                    <a:pt x="192234" y="155381"/>
                  </a:lnTo>
                  <a:lnTo>
                    <a:pt x="196377" y="126378"/>
                  </a:lnTo>
                  <a:lnTo>
                    <a:pt x="191694" y="92320"/>
                  </a:lnTo>
                  <a:lnTo>
                    <a:pt x="180356" y="61134"/>
                  </a:lnTo>
                  <a:lnTo>
                    <a:pt x="171599" y="48337"/>
                  </a:lnTo>
                  <a:lnTo>
                    <a:pt x="137161" y="22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SMARTInkShape-1348"/>
            <p:cNvSpPr/>
            <p:nvPr>
              <p:custDataLst>
                <p:tags r:id="rId158"/>
              </p:custDataLst>
            </p:nvPr>
          </p:nvSpPr>
          <p:spPr>
            <a:xfrm>
              <a:off x="8702039" y="3642360"/>
              <a:ext cx="7623" cy="1"/>
            </a:xfrm>
            <a:custGeom>
              <a:avLst/>
              <a:gdLst/>
              <a:ahLst/>
              <a:cxnLst/>
              <a:rect l="0" t="0" r="0" b="0"/>
              <a:pathLst>
                <a:path w="7623" h="1">
                  <a:moveTo>
                    <a:pt x="0" y="0"/>
                  </a:moveTo>
                  <a:lnTo>
                    <a:pt x="0" y="0"/>
                  </a:lnTo>
                  <a:lnTo>
                    <a:pt x="762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SMARTInkShape-1349"/>
            <p:cNvSpPr/>
            <p:nvPr>
              <p:custDataLst>
                <p:tags r:id="rId159"/>
              </p:custDataLst>
            </p:nvPr>
          </p:nvSpPr>
          <p:spPr>
            <a:xfrm>
              <a:off x="8702039" y="3741420"/>
              <a:ext cx="60962" cy="213117"/>
            </a:xfrm>
            <a:custGeom>
              <a:avLst/>
              <a:gdLst/>
              <a:ahLst/>
              <a:cxnLst/>
              <a:rect l="0" t="0" r="0" b="0"/>
              <a:pathLst>
                <a:path w="60962" h="213117">
                  <a:moveTo>
                    <a:pt x="0" y="0"/>
                  </a:moveTo>
                  <a:lnTo>
                    <a:pt x="0" y="0"/>
                  </a:lnTo>
                  <a:lnTo>
                    <a:pt x="0" y="31609"/>
                  </a:lnTo>
                  <a:lnTo>
                    <a:pt x="0" y="56632"/>
                  </a:lnTo>
                  <a:lnTo>
                    <a:pt x="2260" y="93468"/>
                  </a:lnTo>
                  <a:lnTo>
                    <a:pt x="8291" y="130987"/>
                  </a:lnTo>
                  <a:lnTo>
                    <a:pt x="17912" y="166421"/>
                  </a:lnTo>
                  <a:lnTo>
                    <a:pt x="27968" y="201423"/>
                  </a:lnTo>
                  <a:lnTo>
                    <a:pt x="33033" y="211723"/>
                  </a:lnTo>
                  <a:lnTo>
                    <a:pt x="36414" y="213116"/>
                  </a:lnTo>
                  <a:lnTo>
                    <a:pt x="40364" y="212350"/>
                  </a:lnTo>
                  <a:lnTo>
                    <a:pt x="44689" y="210147"/>
                  </a:lnTo>
                  <a:lnTo>
                    <a:pt x="60961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SMARTInkShape-1350"/>
            <p:cNvSpPr/>
            <p:nvPr>
              <p:custDataLst>
                <p:tags r:id="rId160"/>
              </p:custDataLst>
            </p:nvPr>
          </p:nvSpPr>
          <p:spPr>
            <a:xfrm>
              <a:off x="8364486" y="3718560"/>
              <a:ext cx="238495" cy="212031"/>
            </a:xfrm>
            <a:custGeom>
              <a:avLst/>
              <a:gdLst/>
              <a:ahLst/>
              <a:cxnLst/>
              <a:rect l="0" t="0" r="0" b="0"/>
              <a:pathLst>
                <a:path w="238495" h="212031">
                  <a:moveTo>
                    <a:pt x="162294" y="0"/>
                  </a:moveTo>
                  <a:lnTo>
                    <a:pt x="162294" y="0"/>
                  </a:lnTo>
                  <a:lnTo>
                    <a:pt x="125887" y="0"/>
                  </a:lnTo>
                  <a:lnTo>
                    <a:pt x="96724" y="6773"/>
                  </a:lnTo>
                  <a:lnTo>
                    <a:pt x="61021" y="24867"/>
                  </a:lnTo>
                  <a:lnTo>
                    <a:pt x="29840" y="55346"/>
                  </a:lnTo>
                  <a:lnTo>
                    <a:pt x="10292" y="83018"/>
                  </a:lnTo>
                  <a:lnTo>
                    <a:pt x="1604" y="106606"/>
                  </a:lnTo>
                  <a:lnTo>
                    <a:pt x="0" y="126121"/>
                  </a:lnTo>
                  <a:lnTo>
                    <a:pt x="2957" y="143260"/>
                  </a:lnTo>
                  <a:lnTo>
                    <a:pt x="9915" y="159345"/>
                  </a:lnTo>
                  <a:lnTo>
                    <a:pt x="27398" y="178634"/>
                  </a:lnTo>
                  <a:lnTo>
                    <a:pt x="62145" y="199477"/>
                  </a:lnTo>
                  <a:lnTo>
                    <a:pt x="92451" y="208870"/>
                  </a:lnTo>
                  <a:lnTo>
                    <a:pt x="127865" y="212030"/>
                  </a:lnTo>
                  <a:lnTo>
                    <a:pt x="164323" y="211273"/>
                  </a:lnTo>
                  <a:lnTo>
                    <a:pt x="196950" y="200229"/>
                  </a:lnTo>
                  <a:lnTo>
                    <a:pt x="238494" y="1752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SMARTInkShape-1351"/>
            <p:cNvSpPr/>
            <p:nvPr>
              <p:custDataLst>
                <p:tags r:id="rId161"/>
              </p:custDataLst>
            </p:nvPr>
          </p:nvSpPr>
          <p:spPr>
            <a:xfrm>
              <a:off x="8145780" y="3581400"/>
              <a:ext cx="152401" cy="373381"/>
            </a:xfrm>
            <a:custGeom>
              <a:avLst/>
              <a:gdLst/>
              <a:ahLst/>
              <a:cxnLst/>
              <a:rect l="0" t="0" r="0" b="0"/>
              <a:pathLst>
                <a:path w="152401" h="373381">
                  <a:moveTo>
                    <a:pt x="0" y="0"/>
                  </a:moveTo>
                  <a:lnTo>
                    <a:pt x="0" y="0"/>
                  </a:lnTo>
                  <a:lnTo>
                    <a:pt x="16181" y="36407"/>
                  </a:lnTo>
                  <a:lnTo>
                    <a:pt x="28640" y="63312"/>
                  </a:lnTo>
                  <a:lnTo>
                    <a:pt x="42917" y="99757"/>
                  </a:lnTo>
                  <a:lnTo>
                    <a:pt x="54767" y="137366"/>
                  </a:lnTo>
                  <a:lnTo>
                    <a:pt x="66746" y="175321"/>
                  </a:lnTo>
                  <a:lnTo>
                    <a:pt x="72844" y="201534"/>
                  </a:lnTo>
                  <a:lnTo>
                    <a:pt x="78378" y="230117"/>
                  </a:lnTo>
                  <a:lnTo>
                    <a:pt x="90298" y="266679"/>
                  </a:lnTo>
                  <a:lnTo>
                    <a:pt x="96464" y="298961"/>
                  </a:lnTo>
                  <a:lnTo>
                    <a:pt x="105478" y="334127"/>
                  </a:lnTo>
                  <a:lnTo>
                    <a:pt x="113483" y="350007"/>
                  </a:lnTo>
                  <a:lnTo>
                    <a:pt x="152400" y="3733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SMARTInkShape-1352"/>
            <p:cNvSpPr/>
            <p:nvPr>
              <p:custDataLst>
                <p:tags r:id="rId162"/>
              </p:custDataLst>
            </p:nvPr>
          </p:nvSpPr>
          <p:spPr>
            <a:xfrm>
              <a:off x="7770745" y="3760737"/>
              <a:ext cx="390276" cy="220132"/>
            </a:xfrm>
            <a:custGeom>
              <a:avLst/>
              <a:gdLst/>
              <a:ahLst/>
              <a:cxnLst/>
              <a:rect l="0" t="0" r="0" b="0"/>
              <a:pathLst>
                <a:path w="390276" h="220132">
                  <a:moveTo>
                    <a:pt x="154055" y="3543"/>
                  </a:moveTo>
                  <a:lnTo>
                    <a:pt x="154055" y="3543"/>
                  </a:lnTo>
                  <a:lnTo>
                    <a:pt x="131477" y="1285"/>
                  </a:lnTo>
                  <a:lnTo>
                    <a:pt x="98300" y="0"/>
                  </a:lnTo>
                  <a:lnTo>
                    <a:pt x="61429" y="8796"/>
                  </a:lnTo>
                  <a:lnTo>
                    <a:pt x="34042" y="22974"/>
                  </a:lnTo>
                  <a:lnTo>
                    <a:pt x="6547" y="47833"/>
                  </a:lnTo>
                  <a:lnTo>
                    <a:pt x="2376" y="53390"/>
                  </a:lnTo>
                  <a:lnTo>
                    <a:pt x="0" y="70853"/>
                  </a:lnTo>
                  <a:lnTo>
                    <a:pt x="2612" y="90185"/>
                  </a:lnTo>
                  <a:lnTo>
                    <a:pt x="9418" y="104422"/>
                  </a:lnTo>
                  <a:lnTo>
                    <a:pt x="26815" y="121957"/>
                  </a:lnTo>
                  <a:lnTo>
                    <a:pt x="56297" y="136969"/>
                  </a:lnTo>
                  <a:lnTo>
                    <a:pt x="84920" y="143736"/>
                  </a:lnTo>
                  <a:lnTo>
                    <a:pt x="107806" y="142615"/>
                  </a:lnTo>
                  <a:lnTo>
                    <a:pt x="145635" y="128007"/>
                  </a:lnTo>
                  <a:lnTo>
                    <a:pt x="168762" y="116999"/>
                  </a:lnTo>
                  <a:lnTo>
                    <a:pt x="198974" y="100252"/>
                  </a:lnTo>
                  <a:lnTo>
                    <a:pt x="217199" y="86318"/>
                  </a:lnTo>
                  <a:lnTo>
                    <a:pt x="234985" y="61261"/>
                  </a:lnTo>
                  <a:lnTo>
                    <a:pt x="236795" y="61495"/>
                  </a:lnTo>
                  <a:lnTo>
                    <a:pt x="241064" y="66271"/>
                  </a:lnTo>
                  <a:lnTo>
                    <a:pt x="255712" y="99382"/>
                  </a:lnTo>
                  <a:lnTo>
                    <a:pt x="266673" y="131569"/>
                  </a:lnTo>
                  <a:lnTo>
                    <a:pt x="284266" y="161006"/>
                  </a:lnTo>
                  <a:lnTo>
                    <a:pt x="314134" y="197592"/>
                  </a:lnTo>
                  <a:lnTo>
                    <a:pt x="331590" y="208077"/>
                  </a:lnTo>
                  <a:lnTo>
                    <a:pt x="360785" y="220131"/>
                  </a:lnTo>
                  <a:lnTo>
                    <a:pt x="368137" y="218902"/>
                  </a:lnTo>
                  <a:lnTo>
                    <a:pt x="390275" y="2016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SMARTInkShape-1353"/>
            <p:cNvSpPr/>
            <p:nvPr>
              <p:custDataLst>
                <p:tags r:id="rId163"/>
              </p:custDataLst>
            </p:nvPr>
          </p:nvSpPr>
          <p:spPr>
            <a:xfrm>
              <a:off x="7412070" y="3597981"/>
              <a:ext cx="360802" cy="349180"/>
            </a:xfrm>
            <a:custGeom>
              <a:avLst/>
              <a:gdLst/>
              <a:ahLst/>
              <a:cxnLst/>
              <a:rect l="0" t="0" r="0" b="0"/>
              <a:pathLst>
                <a:path w="360802" h="349180">
                  <a:moveTo>
                    <a:pt x="352710" y="59619"/>
                  </a:moveTo>
                  <a:lnTo>
                    <a:pt x="352710" y="59619"/>
                  </a:lnTo>
                  <a:lnTo>
                    <a:pt x="360801" y="31303"/>
                  </a:lnTo>
                  <a:lnTo>
                    <a:pt x="358949" y="21268"/>
                  </a:lnTo>
                  <a:lnTo>
                    <a:pt x="353483" y="12885"/>
                  </a:lnTo>
                  <a:lnTo>
                    <a:pt x="345605" y="5603"/>
                  </a:lnTo>
                  <a:lnTo>
                    <a:pt x="336121" y="1595"/>
                  </a:lnTo>
                  <a:lnTo>
                    <a:pt x="301698" y="0"/>
                  </a:lnTo>
                  <a:lnTo>
                    <a:pt x="274158" y="2924"/>
                  </a:lnTo>
                  <a:lnTo>
                    <a:pt x="242727" y="9303"/>
                  </a:lnTo>
                  <a:lnTo>
                    <a:pt x="209001" y="18630"/>
                  </a:lnTo>
                  <a:lnTo>
                    <a:pt x="174257" y="31242"/>
                  </a:lnTo>
                  <a:lnTo>
                    <a:pt x="141318" y="47571"/>
                  </a:lnTo>
                  <a:lnTo>
                    <a:pt x="111437" y="65271"/>
                  </a:lnTo>
                  <a:lnTo>
                    <a:pt x="75576" y="91209"/>
                  </a:lnTo>
                  <a:lnTo>
                    <a:pt x="45195" y="124106"/>
                  </a:lnTo>
                  <a:lnTo>
                    <a:pt x="24717" y="155679"/>
                  </a:lnTo>
                  <a:lnTo>
                    <a:pt x="8771" y="186483"/>
                  </a:lnTo>
                  <a:lnTo>
                    <a:pt x="0" y="217059"/>
                  </a:lnTo>
                  <a:lnTo>
                    <a:pt x="2012" y="246721"/>
                  </a:lnTo>
                  <a:lnTo>
                    <a:pt x="5780" y="263849"/>
                  </a:lnTo>
                  <a:lnTo>
                    <a:pt x="20752" y="287771"/>
                  </a:lnTo>
                  <a:lnTo>
                    <a:pt x="54650" y="317764"/>
                  </a:lnTo>
                  <a:lnTo>
                    <a:pt x="85655" y="334603"/>
                  </a:lnTo>
                  <a:lnTo>
                    <a:pt x="112099" y="342136"/>
                  </a:lnTo>
                  <a:lnTo>
                    <a:pt x="143042" y="346048"/>
                  </a:lnTo>
                  <a:lnTo>
                    <a:pt x="177980" y="348251"/>
                  </a:lnTo>
                  <a:lnTo>
                    <a:pt x="192690" y="3491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1" name="SMARTInkShape-Group300"/>
          <p:cNvGrpSpPr/>
          <p:nvPr/>
        </p:nvGrpSpPr>
        <p:grpSpPr>
          <a:xfrm>
            <a:off x="9800384" y="1391469"/>
            <a:ext cx="1782017" cy="444423"/>
            <a:chOff x="9800384" y="1391469"/>
            <a:chExt cx="1782017" cy="444423"/>
          </a:xfrm>
        </p:grpSpPr>
        <p:sp>
          <p:nvSpPr>
            <p:cNvPr id="313" name="SMARTInkShape-1354"/>
            <p:cNvSpPr/>
            <p:nvPr>
              <p:custDataLst>
                <p:tags r:id="rId148"/>
              </p:custDataLst>
            </p:nvPr>
          </p:nvSpPr>
          <p:spPr>
            <a:xfrm>
              <a:off x="10972800" y="1529208"/>
              <a:ext cx="609601" cy="215773"/>
            </a:xfrm>
            <a:custGeom>
              <a:avLst/>
              <a:gdLst/>
              <a:ahLst/>
              <a:cxnLst/>
              <a:rect l="0" t="0" r="0" b="0"/>
              <a:pathLst>
                <a:path w="609601" h="215773">
                  <a:moveTo>
                    <a:pt x="0" y="55752"/>
                  </a:moveTo>
                  <a:lnTo>
                    <a:pt x="0" y="55752"/>
                  </a:lnTo>
                  <a:lnTo>
                    <a:pt x="29352" y="60267"/>
                  </a:lnTo>
                  <a:lnTo>
                    <a:pt x="52589" y="63842"/>
                  </a:lnTo>
                  <a:lnTo>
                    <a:pt x="74852" y="67919"/>
                  </a:lnTo>
                  <a:lnTo>
                    <a:pt x="96468" y="72330"/>
                  </a:lnTo>
                  <a:lnTo>
                    <a:pt x="117651" y="76964"/>
                  </a:lnTo>
                  <a:lnTo>
                    <a:pt x="150221" y="82113"/>
                  </a:lnTo>
                  <a:lnTo>
                    <a:pt x="183080" y="85012"/>
                  </a:lnTo>
                  <a:lnTo>
                    <a:pt x="210315" y="85870"/>
                  </a:lnTo>
                  <a:lnTo>
                    <a:pt x="240681" y="88383"/>
                  </a:lnTo>
                  <a:lnTo>
                    <a:pt x="261249" y="94489"/>
                  </a:lnTo>
                  <a:lnTo>
                    <a:pt x="265605" y="96817"/>
                  </a:lnTo>
                  <a:lnTo>
                    <a:pt x="291964" y="96047"/>
                  </a:lnTo>
                  <a:lnTo>
                    <a:pt x="326584" y="90457"/>
                  </a:lnTo>
                  <a:lnTo>
                    <a:pt x="353429" y="85852"/>
                  </a:lnTo>
                  <a:lnTo>
                    <a:pt x="380599" y="80983"/>
                  </a:lnTo>
                  <a:lnTo>
                    <a:pt x="414089" y="73482"/>
                  </a:lnTo>
                  <a:lnTo>
                    <a:pt x="446332" y="63362"/>
                  </a:lnTo>
                  <a:lnTo>
                    <a:pt x="452496" y="60825"/>
                  </a:lnTo>
                  <a:lnTo>
                    <a:pt x="461600" y="51234"/>
                  </a:lnTo>
                  <a:lnTo>
                    <a:pt x="467621" y="39351"/>
                  </a:lnTo>
                  <a:lnTo>
                    <a:pt x="470299" y="28425"/>
                  </a:lnTo>
                  <a:lnTo>
                    <a:pt x="467626" y="23141"/>
                  </a:lnTo>
                  <a:lnTo>
                    <a:pt x="455626" y="12754"/>
                  </a:lnTo>
                  <a:lnTo>
                    <a:pt x="433874" y="1431"/>
                  </a:lnTo>
                  <a:lnTo>
                    <a:pt x="418893" y="0"/>
                  </a:lnTo>
                  <a:lnTo>
                    <a:pt x="391662" y="1697"/>
                  </a:lnTo>
                  <a:lnTo>
                    <a:pt x="369652" y="3788"/>
                  </a:lnTo>
                  <a:lnTo>
                    <a:pt x="338220" y="14485"/>
                  </a:lnTo>
                  <a:lnTo>
                    <a:pt x="308304" y="29226"/>
                  </a:lnTo>
                  <a:lnTo>
                    <a:pt x="275013" y="54275"/>
                  </a:lnTo>
                  <a:lnTo>
                    <a:pt x="261081" y="66102"/>
                  </a:lnTo>
                  <a:lnTo>
                    <a:pt x="242233" y="97786"/>
                  </a:lnTo>
                  <a:lnTo>
                    <a:pt x="243408" y="113099"/>
                  </a:lnTo>
                  <a:lnTo>
                    <a:pt x="249575" y="128653"/>
                  </a:lnTo>
                  <a:lnTo>
                    <a:pt x="257959" y="138388"/>
                  </a:lnTo>
                  <a:lnTo>
                    <a:pt x="289306" y="156773"/>
                  </a:lnTo>
                  <a:lnTo>
                    <a:pt x="319871" y="166588"/>
                  </a:lnTo>
                  <a:lnTo>
                    <a:pt x="346211" y="172181"/>
                  </a:lnTo>
                  <a:lnTo>
                    <a:pt x="372594" y="177489"/>
                  </a:lnTo>
                  <a:lnTo>
                    <a:pt x="399277" y="182671"/>
                  </a:lnTo>
                  <a:lnTo>
                    <a:pt x="428069" y="187796"/>
                  </a:lnTo>
                  <a:lnTo>
                    <a:pt x="455542" y="190638"/>
                  </a:lnTo>
                  <a:lnTo>
                    <a:pt x="481864" y="193595"/>
                  </a:lnTo>
                  <a:lnTo>
                    <a:pt x="519636" y="203086"/>
                  </a:lnTo>
                  <a:lnTo>
                    <a:pt x="551806" y="207498"/>
                  </a:lnTo>
                  <a:lnTo>
                    <a:pt x="609600" y="2157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SMARTInkShape-1355"/>
            <p:cNvSpPr/>
            <p:nvPr>
              <p:custDataLst>
                <p:tags r:id="rId149"/>
              </p:custDataLst>
            </p:nvPr>
          </p:nvSpPr>
          <p:spPr>
            <a:xfrm>
              <a:off x="11026139" y="1424940"/>
              <a:ext cx="39132" cy="342643"/>
            </a:xfrm>
            <a:custGeom>
              <a:avLst/>
              <a:gdLst/>
              <a:ahLst/>
              <a:cxnLst/>
              <a:rect l="0" t="0" r="0" b="0"/>
              <a:pathLst>
                <a:path w="39132" h="342643">
                  <a:moveTo>
                    <a:pt x="0" y="0"/>
                  </a:moveTo>
                  <a:lnTo>
                    <a:pt x="0" y="0"/>
                  </a:lnTo>
                  <a:lnTo>
                    <a:pt x="4047" y="28316"/>
                  </a:lnTo>
                  <a:lnTo>
                    <a:pt x="6562" y="66151"/>
                  </a:lnTo>
                  <a:lnTo>
                    <a:pt x="7308" y="104173"/>
                  </a:lnTo>
                  <a:lnTo>
                    <a:pt x="7529" y="142250"/>
                  </a:lnTo>
                  <a:lnTo>
                    <a:pt x="7594" y="180343"/>
                  </a:lnTo>
                  <a:lnTo>
                    <a:pt x="7613" y="210351"/>
                  </a:lnTo>
                  <a:lnTo>
                    <a:pt x="11664" y="239374"/>
                  </a:lnTo>
                  <a:lnTo>
                    <a:pt x="18226" y="269422"/>
                  </a:lnTo>
                  <a:lnTo>
                    <a:pt x="28876" y="304679"/>
                  </a:lnTo>
                  <a:lnTo>
                    <a:pt x="39131" y="330917"/>
                  </a:lnTo>
                  <a:lnTo>
                    <a:pt x="39123" y="341243"/>
                  </a:lnTo>
                  <a:lnTo>
                    <a:pt x="38783" y="342642"/>
                  </a:lnTo>
                  <a:lnTo>
                    <a:pt x="38100" y="3352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SMARTInkShape-1356"/>
            <p:cNvSpPr/>
            <p:nvPr>
              <p:custDataLst>
                <p:tags r:id="rId150"/>
              </p:custDataLst>
            </p:nvPr>
          </p:nvSpPr>
          <p:spPr>
            <a:xfrm>
              <a:off x="10704233" y="1630680"/>
              <a:ext cx="329529" cy="112940"/>
            </a:xfrm>
            <a:custGeom>
              <a:avLst/>
              <a:gdLst/>
              <a:ahLst/>
              <a:cxnLst/>
              <a:rect l="0" t="0" r="0" b="0"/>
              <a:pathLst>
                <a:path w="329529" h="112940">
                  <a:moveTo>
                    <a:pt x="139028" y="0"/>
                  </a:moveTo>
                  <a:lnTo>
                    <a:pt x="139028" y="0"/>
                  </a:lnTo>
                  <a:lnTo>
                    <a:pt x="110709" y="4045"/>
                  </a:lnTo>
                  <a:lnTo>
                    <a:pt x="80967" y="6561"/>
                  </a:lnTo>
                  <a:lnTo>
                    <a:pt x="52021" y="15396"/>
                  </a:lnTo>
                  <a:lnTo>
                    <a:pt x="26041" y="32784"/>
                  </a:lnTo>
                  <a:lnTo>
                    <a:pt x="10347" y="54023"/>
                  </a:lnTo>
                  <a:lnTo>
                    <a:pt x="335" y="76402"/>
                  </a:lnTo>
                  <a:lnTo>
                    <a:pt x="0" y="83108"/>
                  </a:lnTo>
                  <a:lnTo>
                    <a:pt x="4141" y="95075"/>
                  </a:lnTo>
                  <a:lnTo>
                    <a:pt x="7616" y="98943"/>
                  </a:lnTo>
                  <a:lnTo>
                    <a:pt x="15994" y="103241"/>
                  </a:lnTo>
                  <a:lnTo>
                    <a:pt x="51727" y="111237"/>
                  </a:lnTo>
                  <a:lnTo>
                    <a:pt x="68899" y="112939"/>
                  </a:lnTo>
                  <a:lnTo>
                    <a:pt x="87257" y="106922"/>
                  </a:lnTo>
                  <a:lnTo>
                    <a:pt x="105858" y="94934"/>
                  </a:lnTo>
                  <a:lnTo>
                    <a:pt x="138202" y="58012"/>
                  </a:lnTo>
                  <a:lnTo>
                    <a:pt x="151567" y="33019"/>
                  </a:lnTo>
                  <a:lnTo>
                    <a:pt x="152466" y="29632"/>
                  </a:lnTo>
                  <a:lnTo>
                    <a:pt x="153067" y="29068"/>
                  </a:lnTo>
                  <a:lnTo>
                    <a:pt x="154758" y="35518"/>
                  </a:lnTo>
                  <a:lnTo>
                    <a:pt x="178553" y="67353"/>
                  </a:lnTo>
                  <a:lnTo>
                    <a:pt x="204922" y="96024"/>
                  </a:lnTo>
                  <a:lnTo>
                    <a:pt x="232399" y="107568"/>
                  </a:lnTo>
                  <a:lnTo>
                    <a:pt x="259262" y="112305"/>
                  </a:lnTo>
                  <a:lnTo>
                    <a:pt x="287353" y="109664"/>
                  </a:lnTo>
                  <a:lnTo>
                    <a:pt x="294639" y="106129"/>
                  </a:lnTo>
                  <a:lnTo>
                    <a:pt x="304990" y="95429"/>
                  </a:lnTo>
                  <a:lnTo>
                    <a:pt x="326592" y="58596"/>
                  </a:lnTo>
                  <a:lnTo>
                    <a:pt x="329528" y="533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SMARTInkShape-1357"/>
            <p:cNvSpPr/>
            <p:nvPr>
              <p:custDataLst>
                <p:tags r:id="rId151"/>
              </p:custDataLst>
            </p:nvPr>
          </p:nvSpPr>
          <p:spPr>
            <a:xfrm>
              <a:off x="10454639" y="1653540"/>
              <a:ext cx="220981" cy="7621"/>
            </a:xfrm>
            <a:custGeom>
              <a:avLst/>
              <a:gdLst/>
              <a:ahLst/>
              <a:cxnLst/>
              <a:rect l="0" t="0" r="0" b="0"/>
              <a:pathLst>
                <a:path w="220981" h="7621">
                  <a:moveTo>
                    <a:pt x="0" y="0"/>
                  </a:moveTo>
                  <a:lnTo>
                    <a:pt x="0" y="0"/>
                  </a:lnTo>
                  <a:lnTo>
                    <a:pt x="36407" y="0"/>
                  </a:lnTo>
                  <a:lnTo>
                    <a:pt x="63312" y="2258"/>
                  </a:lnTo>
                  <a:lnTo>
                    <a:pt x="99758" y="6031"/>
                  </a:lnTo>
                  <a:lnTo>
                    <a:pt x="137368" y="7149"/>
                  </a:lnTo>
                  <a:lnTo>
                    <a:pt x="163500" y="7411"/>
                  </a:lnTo>
                  <a:lnTo>
                    <a:pt x="192048" y="7527"/>
                  </a:lnTo>
                  <a:lnTo>
                    <a:pt x="220980" y="7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SMARTInkShape-1358"/>
            <p:cNvSpPr/>
            <p:nvPr>
              <p:custDataLst>
                <p:tags r:id="rId152"/>
              </p:custDataLst>
            </p:nvPr>
          </p:nvSpPr>
          <p:spPr>
            <a:xfrm>
              <a:off x="10527847" y="1391469"/>
              <a:ext cx="216354" cy="405188"/>
            </a:xfrm>
            <a:custGeom>
              <a:avLst/>
              <a:gdLst/>
              <a:ahLst/>
              <a:cxnLst/>
              <a:rect l="0" t="0" r="0" b="0"/>
              <a:pathLst>
                <a:path w="216354" h="405188">
                  <a:moveTo>
                    <a:pt x="216353" y="71571"/>
                  </a:moveTo>
                  <a:lnTo>
                    <a:pt x="216353" y="71571"/>
                  </a:lnTo>
                  <a:lnTo>
                    <a:pt x="212307" y="39209"/>
                  </a:lnTo>
                  <a:lnTo>
                    <a:pt x="206035" y="27983"/>
                  </a:lnTo>
                  <a:lnTo>
                    <a:pt x="185520" y="10994"/>
                  </a:lnTo>
                  <a:lnTo>
                    <a:pt x="163985" y="2315"/>
                  </a:lnTo>
                  <a:lnTo>
                    <a:pt x="153501" y="0"/>
                  </a:lnTo>
                  <a:lnTo>
                    <a:pt x="132821" y="1944"/>
                  </a:lnTo>
                  <a:lnTo>
                    <a:pt x="102139" y="10301"/>
                  </a:lnTo>
                  <a:lnTo>
                    <a:pt x="82619" y="17246"/>
                  </a:lnTo>
                  <a:lnTo>
                    <a:pt x="57346" y="36284"/>
                  </a:lnTo>
                  <a:lnTo>
                    <a:pt x="28311" y="70371"/>
                  </a:lnTo>
                  <a:lnTo>
                    <a:pt x="17633" y="87971"/>
                  </a:lnTo>
                  <a:lnTo>
                    <a:pt x="6861" y="121680"/>
                  </a:lnTo>
                  <a:lnTo>
                    <a:pt x="0" y="158479"/>
                  </a:lnTo>
                  <a:lnTo>
                    <a:pt x="2578" y="196193"/>
                  </a:lnTo>
                  <a:lnTo>
                    <a:pt x="6477" y="221503"/>
                  </a:lnTo>
                  <a:lnTo>
                    <a:pt x="11242" y="242646"/>
                  </a:lnTo>
                  <a:lnTo>
                    <a:pt x="17805" y="269441"/>
                  </a:lnTo>
                  <a:lnTo>
                    <a:pt x="25568" y="300004"/>
                  </a:lnTo>
                  <a:lnTo>
                    <a:pt x="30743" y="322920"/>
                  </a:lnTo>
                  <a:lnTo>
                    <a:pt x="36492" y="355155"/>
                  </a:lnTo>
                  <a:lnTo>
                    <a:pt x="39729" y="387583"/>
                  </a:lnTo>
                  <a:lnTo>
                    <a:pt x="38492" y="394852"/>
                  </a:lnTo>
                  <a:lnTo>
                    <a:pt x="32599" y="405187"/>
                  </a:lnTo>
                  <a:lnTo>
                    <a:pt x="27809" y="404048"/>
                  </a:lnTo>
                  <a:lnTo>
                    <a:pt x="2992" y="3763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SMARTInkShape-1359"/>
            <p:cNvSpPr/>
            <p:nvPr>
              <p:custDataLst>
                <p:tags r:id="rId153"/>
              </p:custDataLst>
            </p:nvPr>
          </p:nvSpPr>
          <p:spPr>
            <a:xfrm>
              <a:off x="10401300" y="1463040"/>
              <a:ext cx="60962" cy="364107"/>
            </a:xfrm>
            <a:custGeom>
              <a:avLst/>
              <a:gdLst/>
              <a:ahLst/>
              <a:cxnLst/>
              <a:rect l="0" t="0" r="0" b="0"/>
              <a:pathLst>
                <a:path w="60962" h="364107">
                  <a:moveTo>
                    <a:pt x="0" y="0"/>
                  </a:moveTo>
                  <a:lnTo>
                    <a:pt x="0" y="0"/>
                  </a:lnTo>
                  <a:lnTo>
                    <a:pt x="8090" y="28316"/>
                  </a:lnTo>
                  <a:lnTo>
                    <a:pt x="13122" y="66151"/>
                  </a:lnTo>
                  <a:lnTo>
                    <a:pt x="14611" y="104173"/>
                  </a:lnTo>
                  <a:lnTo>
                    <a:pt x="11009" y="142250"/>
                  </a:lnTo>
                  <a:lnTo>
                    <a:pt x="9127" y="169902"/>
                  </a:lnTo>
                  <a:lnTo>
                    <a:pt x="8290" y="197432"/>
                  </a:lnTo>
                  <a:lnTo>
                    <a:pt x="7817" y="231971"/>
                  </a:lnTo>
                  <a:lnTo>
                    <a:pt x="8524" y="263654"/>
                  </a:lnTo>
                  <a:lnTo>
                    <a:pt x="13721" y="295337"/>
                  </a:lnTo>
                  <a:lnTo>
                    <a:pt x="20623" y="328619"/>
                  </a:lnTo>
                  <a:lnTo>
                    <a:pt x="28876" y="350334"/>
                  </a:lnTo>
                  <a:lnTo>
                    <a:pt x="37105" y="362008"/>
                  </a:lnTo>
                  <a:lnTo>
                    <a:pt x="41670" y="364106"/>
                  </a:lnTo>
                  <a:lnTo>
                    <a:pt x="46407" y="363810"/>
                  </a:lnTo>
                  <a:lnTo>
                    <a:pt x="60961" y="3581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SMARTInkShape-1360"/>
            <p:cNvSpPr/>
            <p:nvPr>
              <p:custDataLst>
                <p:tags r:id="rId154"/>
              </p:custDataLst>
            </p:nvPr>
          </p:nvSpPr>
          <p:spPr>
            <a:xfrm>
              <a:off x="10096500" y="1607820"/>
              <a:ext cx="189432" cy="228072"/>
            </a:xfrm>
            <a:custGeom>
              <a:avLst/>
              <a:gdLst/>
              <a:ahLst/>
              <a:cxnLst/>
              <a:rect l="0" t="0" r="0" b="0"/>
              <a:pathLst>
                <a:path w="189432" h="228072">
                  <a:moveTo>
                    <a:pt x="0" y="30480"/>
                  </a:moveTo>
                  <a:lnTo>
                    <a:pt x="0" y="30480"/>
                  </a:lnTo>
                  <a:lnTo>
                    <a:pt x="2258" y="53058"/>
                  </a:lnTo>
                  <a:lnTo>
                    <a:pt x="5237" y="86235"/>
                  </a:lnTo>
                  <a:lnTo>
                    <a:pt x="8607" y="123952"/>
                  </a:lnTo>
                  <a:lnTo>
                    <a:pt x="19578" y="155730"/>
                  </a:lnTo>
                  <a:lnTo>
                    <a:pt x="38454" y="189653"/>
                  </a:lnTo>
                  <a:lnTo>
                    <a:pt x="48418" y="203670"/>
                  </a:lnTo>
                  <a:lnTo>
                    <a:pt x="58490" y="212722"/>
                  </a:lnTo>
                  <a:lnTo>
                    <a:pt x="77725" y="222579"/>
                  </a:lnTo>
                  <a:lnTo>
                    <a:pt x="112219" y="227410"/>
                  </a:lnTo>
                  <a:lnTo>
                    <a:pt x="128615" y="228071"/>
                  </a:lnTo>
                  <a:lnTo>
                    <a:pt x="146626" y="221592"/>
                  </a:lnTo>
                  <a:lnTo>
                    <a:pt x="164228" y="210245"/>
                  </a:lnTo>
                  <a:lnTo>
                    <a:pt x="177694" y="196736"/>
                  </a:lnTo>
                  <a:lnTo>
                    <a:pt x="184808" y="182265"/>
                  </a:lnTo>
                  <a:lnTo>
                    <a:pt x="189375" y="148233"/>
                  </a:lnTo>
                  <a:lnTo>
                    <a:pt x="189431" y="115829"/>
                  </a:lnTo>
                  <a:lnTo>
                    <a:pt x="183504" y="96879"/>
                  </a:lnTo>
                  <a:lnTo>
                    <a:pt x="166020" y="60673"/>
                  </a:lnTo>
                  <a:lnTo>
                    <a:pt x="148747" y="22822"/>
                  </a:lnTo>
                  <a:lnTo>
                    <a:pt x="14478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SMARTInkShape-1361"/>
            <p:cNvSpPr/>
            <p:nvPr>
              <p:custDataLst>
                <p:tags r:id="rId155"/>
              </p:custDataLst>
            </p:nvPr>
          </p:nvSpPr>
          <p:spPr>
            <a:xfrm>
              <a:off x="9800384" y="1585953"/>
              <a:ext cx="162962" cy="239193"/>
            </a:xfrm>
            <a:custGeom>
              <a:avLst/>
              <a:gdLst/>
              <a:ahLst/>
              <a:cxnLst/>
              <a:rect l="0" t="0" r="0" b="0"/>
              <a:pathLst>
                <a:path w="162962" h="239193">
                  <a:moveTo>
                    <a:pt x="128477" y="21867"/>
                  </a:moveTo>
                  <a:lnTo>
                    <a:pt x="128477" y="21867"/>
                  </a:lnTo>
                  <a:lnTo>
                    <a:pt x="92070" y="5686"/>
                  </a:lnTo>
                  <a:lnTo>
                    <a:pt x="67422" y="0"/>
                  </a:lnTo>
                  <a:lnTo>
                    <a:pt x="39266" y="1559"/>
                  </a:lnTo>
                  <a:lnTo>
                    <a:pt x="11040" y="9671"/>
                  </a:lnTo>
                  <a:lnTo>
                    <a:pt x="4317" y="14471"/>
                  </a:lnTo>
                  <a:lnTo>
                    <a:pt x="2524" y="16936"/>
                  </a:lnTo>
                  <a:lnTo>
                    <a:pt x="0" y="28496"/>
                  </a:lnTo>
                  <a:lnTo>
                    <a:pt x="19727" y="51342"/>
                  </a:lnTo>
                  <a:lnTo>
                    <a:pt x="49665" y="79840"/>
                  </a:lnTo>
                  <a:lnTo>
                    <a:pt x="85558" y="110164"/>
                  </a:lnTo>
                  <a:lnTo>
                    <a:pt x="116794" y="135236"/>
                  </a:lnTo>
                  <a:lnTo>
                    <a:pt x="148276" y="166463"/>
                  </a:lnTo>
                  <a:lnTo>
                    <a:pt x="158443" y="181805"/>
                  </a:lnTo>
                  <a:lnTo>
                    <a:pt x="162961" y="197091"/>
                  </a:lnTo>
                  <a:lnTo>
                    <a:pt x="162711" y="210093"/>
                  </a:lnTo>
                  <a:lnTo>
                    <a:pt x="161461" y="215931"/>
                  </a:lnTo>
                  <a:lnTo>
                    <a:pt x="151039" y="226933"/>
                  </a:lnTo>
                  <a:lnTo>
                    <a:pt x="143518" y="232238"/>
                  </a:lnTo>
                  <a:lnTo>
                    <a:pt x="123873" y="238132"/>
                  </a:lnTo>
                  <a:lnTo>
                    <a:pt x="93527" y="239192"/>
                  </a:lnTo>
                  <a:lnTo>
                    <a:pt x="64564" y="231965"/>
                  </a:lnTo>
                  <a:lnTo>
                    <a:pt x="51871" y="224853"/>
                  </a:lnTo>
                  <a:lnTo>
                    <a:pt x="52377" y="206345"/>
                  </a:lnTo>
                  <a:lnTo>
                    <a:pt x="59897" y="1666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9" name="SMARTInkShape-Group301"/>
          <p:cNvGrpSpPr/>
          <p:nvPr/>
        </p:nvGrpSpPr>
        <p:grpSpPr>
          <a:xfrm>
            <a:off x="7716191" y="1478280"/>
            <a:ext cx="1892629" cy="548059"/>
            <a:chOff x="7716191" y="1478280"/>
            <a:chExt cx="1892629" cy="548059"/>
          </a:xfrm>
        </p:grpSpPr>
        <p:sp>
          <p:nvSpPr>
            <p:cNvPr id="322" name="SMARTInkShape-1362"/>
            <p:cNvSpPr/>
            <p:nvPr>
              <p:custDataLst>
                <p:tags r:id="rId141"/>
              </p:custDataLst>
            </p:nvPr>
          </p:nvSpPr>
          <p:spPr>
            <a:xfrm>
              <a:off x="9250681" y="1677208"/>
              <a:ext cx="358139" cy="171957"/>
            </a:xfrm>
            <a:custGeom>
              <a:avLst/>
              <a:gdLst/>
              <a:ahLst/>
              <a:cxnLst/>
              <a:rect l="0" t="0" r="0" b="0"/>
              <a:pathLst>
                <a:path w="358139" h="171957">
                  <a:moveTo>
                    <a:pt x="0" y="136352"/>
                  </a:moveTo>
                  <a:lnTo>
                    <a:pt x="0" y="136352"/>
                  </a:lnTo>
                  <a:lnTo>
                    <a:pt x="24270" y="120171"/>
                  </a:lnTo>
                  <a:lnTo>
                    <a:pt x="38444" y="96423"/>
                  </a:lnTo>
                  <a:lnTo>
                    <a:pt x="53440" y="61021"/>
                  </a:lnTo>
                  <a:lnTo>
                    <a:pt x="66351" y="35292"/>
                  </a:lnTo>
                  <a:lnTo>
                    <a:pt x="73516" y="18623"/>
                  </a:lnTo>
                  <a:lnTo>
                    <a:pt x="90640" y="0"/>
                  </a:lnTo>
                  <a:lnTo>
                    <a:pt x="105653" y="36228"/>
                  </a:lnTo>
                  <a:lnTo>
                    <a:pt x="111737" y="59837"/>
                  </a:lnTo>
                  <a:lnTo>
                    <a:pt x="114854" y="75252"/>
                  </a:lnTo>
                  <a:lnTo>
                    <a:pt x="131317" y="109428"/>
                  </a:lnTo>
                  <a:lnTo>
                    <a:pt x="139474" y="121695"/>
                  </a:lnTo>
                  <a:lnTo>
                    <a:pt x="151297" y="130692"/>
                  </a:lnTo>
                  <a:lnTo>
                    <a:pt x="162915" y="131579"/>
                  </a:lnTo>
                  <a:lnTo>
                    <a:pt x="169571" y="130630"/>
                  </a:lnTo>
                  <a:lnTo>
                    <a:pt x="195117" y="117159"/>
                  </a:lnTo>
                  <a:lnTo>
                    <a:pt x="207508" y="104115"/>
                  </a:lnTo>
                  <a:lnTo>
                    <a:pt x="231372" y="67540"/>
                  </a:lnTo>
                  <a:lnTo>
                    <a:pt x="256569" y="33687"/>
                  </a:lnTo>
                  <a:lnTo>
                    <a:pt x="260792" y="30655"/>
                  </a:lnTo>
                  <a:lnTo>
                    <a:pt x="264456" y="29481"/>
                  </a:lnTo>
                  <a:lnTo>
                    <a:pt x="267743" y="29545"/>
                  </a:lnTo>
                  <a:lnTo>
                    <a:pt x="270781" y="31280"/>
                  </a:lnTo>
                  <a:lnTo>
                    <a:pt x="276415" y="37725"/>
                  </a:lnTo>
                  <a:lnTo>
                    <a:pt x="283469" y="74864"/>
                  </a:lnTo>
                  <a:lnTo>
                    <a:pt x="293995" y="108186"/>
                  </a:lnTo>
                  <a:lnTo>
                    <a:pt x="301065" y="139067"/>
                  </a:lnTo>
                  <a:lnTo>
                    <a:pt x="309914" y="156185"/>
                  </a:lnTo>
                  <a:lnTo>
                    <a:pt x="322313" y="169438"/>
                  </a:lnTo>
                  <a:lnTo>
                    <a:pt x="329175" y="171956"/>
                  </a:lnTo>
                  <a:lnTo>
                    <a:pt x="336290" y="171941"/>
                  </a:lnTo>
                  <a:lnTo>
                    <a:pt x="358138" y="1668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SMARTInkShape-1363"/>
            <p:cNvSpPr/>
            <p:nvPr>
              <p:custDataLst>
                <p:tags r:id="rId142"/>
              </p:custDataLst>
            </p:nvPr>
          </p:nvSpPr>
          <p:spPr>
            <a:xfrm>
              <a:off x="8945881" y="1668780"/>
              <a:ext cx="223274" cy="181844"/>
            </a:xfrm>
            <a:custGeom>
              <a:avLst/>
              <a:gdLst/>
              <a:ahLst/>
              <a:cxnLst/>
              <a:rect l="0" t="0" r="0" b="0"/>
              <a:pathLst>
                <a:path w="223274" h="181844">
                  <a:moveTo>
                    <a:pt x="0" y="7620"/>
                  </a:moveTo>
                  <a:lnTo>
                    <a:pt x="0" y="7620"/>
                  </a:lnTo>
                  <a:lnTo>
                    <a:pt x="8088" y="35936"/>
                  </a:lnTo>
                  <a:lnTo>
                    <a:pt x="17166" y="69726"/>
                  </a:lnTo>
                  <a:lnTo>
                    <a:pt x="25218" y="101187"/>
                  </a:lnTo>
                  <a:lnTo>
                    <a:pt x="37010" y="127912"/>
                  </a:lnTo>
                  <a:lnTo>
                    <a:pt x="67181" y="165168"/>
                  </a:lnTo>
                  <a:lnTo>
                    <a:pt x="72728" y="171072"/>
                  </a:lnTo>
                  <a:lnTo>
                    <a:pt x="87921" y="177632"/>
                  </a:lnTo>
                  <a:lnTo>
                    <a:pt x="121224" y="181843"/>
                  </a:lnTo>
                  <a:lnTo>
                    <a:pt x="156652" y="181829"/>
                  </a:lnTo>
                  <a:lnTo>
                    <a:pt x="191226" y="172247"/>
                  </a:lnTo>
                  <a:lnTo>
                    <a:pt x="201546" y="165172"/>
                  </a:lnTo>
                  <a:lnTo>
                    <a:pt x="215070" y="146832"/>
                  </a:lnTo>
                  <a:lnTo>
                    <a:pt x="223273" y="115755"/>
                  </a:lnTo>
                  <a:lnTo>
                    <a:pt x="222976" y="86509"/>
                  </a:lnTo>
                  <a:lnTo>
                    <a:pt x="213479" y="61757"/>
                  </a:lnTo>
                  <a:lnTo>
                    <a:pt x="189251" y="25916"/>
                  </a:lnTo>
                  <a:lnTo>
                    <a:pt x="17525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SMARTInkShape-1364"/>
            <p:cNvSpPr/>
            <p:nvPr>
              <p:custDataLst>
                <p:tags r:id="rId143"/>
              </p:custDataLst>
            </p:nvPr>
          </p:nvSpPr>
          <p:spPr>
            <a:xfrm>
              <a:off x="8823961" y="166116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SMARTInkShape-1365"/>
            <p:cNvSpPr/>
            <p:nvPr>
              <p:custDataLst>
                <p:tags r:id="rId144"/>
              </p:custDataLst>
            </p:nvPr>
          </p:nvSpPr>
          <p:spPr>
            <a:xfrm>
              <a:off x="8808719" y="1744980"/>
              <a:ext cx="30482" cy="160470"/>
            </a:xfrm>
            <a:custGeom>
              <a:avLst/>
              <a:gdLst/>
              <a:ahLst/>
              <a:cxnLst/>
              <a:rect l="0" t="0" r="0" b="0"/>
              <a:pathLst>
                <a:path w="30482" h="160470">
                  <a:moveTo>
                    <a:pt x="0" y="0"/>
                  </a:moveTo>
                  <a:lnTo>
                    <a:pt x="0" y="0"/>
                  </a:lnTo>
                  <a:lnTo>
                    <a:pt x="6086" y="34807"/>
                  </a:lnTo>
                  <a:lnTo>
                    <a:pt x="12150" y="65817"/>
                  </a:lnTo>
                  <a:lnTo>
                    <a:pt x="14326" y="96454"/>
                  </a:lnTo>
                  <a:lnTo>
                    <a:pt x="15061" y="132631"/>
                  </a:lnTo>
                  <a:lnTo>
                    <a:pt x="16007" y="145307"/>
                  </a:lnTo>
                  <a:lnTo>
                    <a:pt x="20454" y="159424"/>
                  </a:lnTo>
                  <a:lnTo>
                    <a:pt x="21257" y="160469"/>
                  </a:lnTo>
                  <a:lnTo>
                    <a:pt x="21791" y="160319"/>
                  </a:lnTo>
                  <a:lnTo>
                    <a:pt x="30481" y="1219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SMARTInkShape-1366"/>
            <p:cNvSpPr/>
            <p:nvPr>
              <p:custDataLst>
                <p:tags r:id="rId145"/>
              </p:custDataLst>
            </p:nvPr>
          </p:nvSpPr>
          <p:spPr>
            <a:xfrm>
              <a:off x="8462000" y="1478280"/>
              <a:ext cx="255282" cy="445185"/>
            </a:xfrm>
            <a:custGeom>
              <a:avLst/>
              <a:gdLst/>
              <a:ahLst/>
              <a:cxnLst/>
              <a:rect l="0" t="0" r="0" b="0"/>
              <a:pathLst>
                <a:path w="255282" h="445185">
                  <a:moveTo>
                    <a:pt x="140980" y="0"/>
                  </a:moveTo>
                  <a:lnTo>
                    <a:pt x="140980" y="0"/>
                  </a:lnTo>
                  <a:lnTo>
                    <a:pt x="145495" y="24836"/>
                  </a:lnTo>
                  <a:lnTo>
                    <a:pt x="152299" y="61838"/>
                  </a:lnTo>
                  <a:lnTo>
                    <a:pt x="158147" y="92395"/>
                  </a:lnTo>
                  <a:lnTo>
                    <a:pt x="159051" y="120086"/>
                  </a:lnTo>
                  <a:lnTo>
                    <a:pt x="158325" y="148198"/>
                  </a:lnTo>
                  <a:lnTo>
                    <a:pt x="160824" y="180448"/>
                  </a:lnTo>
                  <a:lnTo>
                    <a:pt x="162500" y="210021"/>
                  </a:lnTo>
                  <a:lnTo>
                    <a:pt x="163245" y="237276"/>
                  </a:lnTo>
                  <a:lnTo>
                    <a:pt x="163576" y="263501"/>
                  </a:lnTo>
                  <a:lnTo>
                    <a:pt x="167807" y="298020"/>
                  </a:lnTo>
                  <a:lnTo>
                    <a:pt x="176822" y="333094"/>
                  </a:lnTo>
                  <a:lnTo>
                    <a:pt x="186756" y="354949"/>
                  </a:lnTo>
                  <a:lnTo>
                    <a:pt x="194189" y="365572"/>
                  </a:lnTo>
                  <a:lnTo>
                    <a:pt x="194281" y="361659"/>
                  </a:lnTo>
                  <a:lnTo>
                    <a:pt x="183768" y="331479"/>
                  </a:lnTo>
                  <a:lnTo>
                    <a:pt x="161756" y="293889"/>
                  </a:lnTo>
                  <a:lnTo>
                    <a:pt x="136317" y="272028"/>
                  </a:lnTo>
                  <a:lnTo>
                    <a:pt x="111376" y="258871"/>
                  </a:lnTo>
                  <a:lnTo>
                    <a:pt x="83854" y="253656"/>
                  </a:lnTo>
                  <a:lnTo>
                    <a:pt x="58295" y="256156"/>
                  </a:lnTo>
                  <a:lnTo>
                    <a:pt x="30592" y="266304"/>
                  </a:lnTo>
                  <a:lnTo>
                    <a:pt x="9024" y="284080"/>
                  </a:lnTo>
                  <a:lnTo>
                    <a:pt x="1899" y="318451"/>
                  </a:lnTo>
                  <a:lnTo>
                    <a:pt x="0" y="341841"/>
                  </a:lnTo>
                  <a:lnTo>
                    <a:pt x="4661" y="374603"/>
                  </a:lnTo>
                  <a:lnTo>
                    <a:pt x="16047" y="396783"/>
                  </a:lnTo>
                  <a:lnTo>
                    <a:pt x="32396" y="412286"/>
                  </a:lnTo>
                  <a:lnTo>
                    <a:pt x="60641" y="426488"/>
                  </a:lnTo>
                  <a:lnTo>
                    <a:pt x="98549" y="436059"/>
                  </a:lnTo>
                  <a:lnTo>
                    <a:pt x="124945" y="441595"/>
                  </a:lnTo>
                  <a:lnTo>
                    <a:pt x="150787" y="445184"/>
                  </a:lnTo>
                  <a:lnTo>
                    <a:pt x="188289" y="442445"/>
                  </a:lnTo>
                  <a:lnTo>
                    <a:pt x="220379" y="434578"/>
                  </a:lnTo>
                  <a:lnTo>
                    <a:pt x="255281" y="411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SMARTInkShape-1367"/>
            <p:cNvSpPr/>
            <p:nvPr>
              <p:custDataLst>
                <p:tags r:id="rId146"/>
              </p:custDataLst>
            </p:nvPr>
          </p:nvSpPr>
          <p:spPr>
            <a:xfrm>
              <a:off x="8082875" y="1699260"/>
              <a:ext cx="292998" cy="257049"/>
            </a:xfrm>
            <a:custGeom>
              <a:avLst/>
              <a:gdLst/>
              <a:ahLst/>
              <a:cxnLst/>
              <a:rect l="0" t="0" r="0" b="0"/>
              <a:pathLst>
                <a:path w="292998" h="257049">
                  <a:moveTo>
                    <a:pt x="200065" y="0"/>
                  </a:moveTo>
                  <a:lnTo>
                    <a:pt x="200065" y="0"/>
                  </a:lnTo>
                  <a:lnTo>
                    <a:pt x="172971" y="11289"/>
                  </a:lnTo>
                  <a:lnTo>
                    <a:pt x="151523" y="20226"/>
                  </a:lnTo>
                  <a:lnTo>
                    <a:pt x="116402" y="36929"/>
                  </a:lnTo>
                  <a:lnTo>
                    <a:pt x="87529" y="53667"/>
                  </a:lnTo>
                  <a:lnTo>
                    <a:pt x="53080" y="82129"/>
                  </a:lnTo>
                  <a:lnTo>
                    <a:pt x="27256" y="112858"/>
                  </a:lnTo>
                  <a:lnTo>
                    <a:pt x="9350" y="147551"/>
                  </a:lnTo>
                  <a:lnTo>
                    <a:pt x="0" y="179656"/>
                  </a:lnTo>
                  <a:lnTo>
                    <a:pt x="516" y="200356"/>
                  </a:lnTo>
                  <a:lnTo>
                    <a:pt x="8083" y="216329"/>
                  </a:lnTo>
                  <a:lnTo>
                    <a:pt x="33638" y="240381"/>
                  </a:lnTo>
                  <a:lnTo>
                    <a:pt x="59689" y="252222"/>
                  </a:lnTo>
                  <a:lnTo>
                    <a:pt x="92902" y="257048"/>
                  </a:lnTo>
                  <a:lnTo>
                    <a:pt x="115077" y="254339"/>
                  </a:lnTo>
                  <a:lnTo>
                    <a:pt x="144252" y="249146"/>
                  </a:lnTo>
                  <a:lnTo>
                    <a:pt x="178097" y="242297"/>
                  </a:lnTo>
                  <a:lnTo>
                    <a:pt x="204046" y="235191"/>
                  </a:lnTo>
                  <a:lnTo>
                    <a:pt x="241909" y="220523"/>
                  </a:lnTo>
                  <a:lnTo>
                    <a:pt x="274176" y="202030"/>
                  </a:lnTo>
                  <a:lnTo>
                    <a:pt x="286061" y="186593"/>
                  </a:lnTo>
                  <a:lnTo>
                    <a:pt x="290415" y="177736"/>
                  </a:lnTo>
                  <a:lnTo>
                    <a:pt x="292997" y="152089"/>
                  </a:lnTo>
                  <a:lnTo>
                    <a:pt x="289628" y="124322"/>
                  </a:lnTo>
                  <a:lnTo>
                    <a:pt x="279665" y="103514"/>
                  </a:lnTo>
                  <a:lnTo>
                    <a:pt x="264512" y="88057"/>
                  </a:lnTo>
                  <a:lnTo>
                    <a:pt x="231233" y="64337"/>
                  </a:lnTo>
                  <a:lnTo>
                    <a:pt x="199798" y="52553"/>
                  </a:lnTo>
                  <a:lnTo>
                    <a:pt x="170348" y="45376"/>
                  </a:lnTo>
                  <a:lnTo>
                    <a:pt x="154345" y="30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SMARTInkShape-1368"/>
            <p:cNvSpPr/>
            <p:nvPr>
              <p:custDataLst>
                <p:tags r:id="rId147"/>
              </p:custDataLst>
            </p:nvPr>
          </p:nvSpPr>
          <p:spPr>
            <a:xfrm>
              <a:off x="7716191" y="1615234"/>
              <a:ext cx="300050" cy="411105"/>
            </a:xfrm>
            <a:custGeom>
              <a:avLst/>
              <a:gdLst/>
              <a:ahLst/>
              <a:cxnLst/>
              <a:rect l="0" t="0" r="0" b="0"/>
              <a:pathLst>
                <a:path w="300050" h="411105">
                  <a:moveTo>
                    <a:pt x="300049" y="45926"/>
                  </a:moveTo>
                  <a:lnTo>
                    <a:pt x="300049" y="45926"/>
                  </a:lnTo>
                  <a:lnTo>
                    <a:pt x="275213" y="30122"/>
                  </a:lnTo>
                  <a:lnTo>
                    <a:pt x="255552" y="17610"/>
                  </a:lnTo>
                  <a:lnTo>
                    <a:pt x="234825" y="9269"/>
                  </a:lnTo>
                  <a:lnTo>
                    <a:pt x="213386" y="3708"/>
                  </a:lnTo>
                  <a:lnTo>
                    <a:pt x="191474" y="0"/>
                  </a:lnTo>
                  <a:lnTo>
                    <a:pt x="160353" y="397"/>
                  </a:lnTo>
                  <a:lnTo>
                    <a:pt x="128553" y="10140"/>
                  </a:lnTo>
                  <a:lnTo>
                    <a:pt x="99098" y="28603"/>
                  </a:lnTo>
                  <a:lnTo>
                    <a:pt x="95808" y="35224"/>
                  </a:lnTo>
                  <a:lnTo>
                    <a:pt x="94411" y="51612"/>
                  </a:lnTo>
                  <a:lnTo>
                    <a:pt x="98870" y="65668"/>
                  </a:lnTo>
                  <a:lnTo>
                    <a:pt x="102429" y="71788"/>
                  </a:lnTo>
                  <a:lnTo>
                    <a:pt x="132477" y="94622"/>
                  </a:lnTo>
                  <a:lnTo>
                    <a:pt x="161969" y="115388"/>
                  </a:lnTo>
                  <a:lnTo>
                    <a:pt x="197141" y="138474"/>
                  </a:lnTo>
                  <a:lnTo>
                    <a:pt x="232681" y="166387"/>
                  </a:lnTo>
                  <a:lnTo>
                    <a:pt x="266046" y="203902"/>
                  </a:lnTo>
                  <a:lnTo>
                    <a:pt x="276469" y="221124"/>
                  </a:lnTo>
                  <a:lnTo>
                    <a:pt x="281102" y="240067"/>
                  </a:lnTo>
                  <a:lnTo>
                    <a:pt x="278646" y="259776"/>
                  </a:lnTo>
                  <a:lnTo>
                    <a:pt x="271063" y="278977"/>
                  </a:lnTo>
                  <a:lnTo>
                    <a:pt x="245499" y="312000"/>
                  </a:lnTo>
                  <a:lnTo>
                    <a:pt x="207899" y="342982"/>
                  </a:lnTo>
                  <a:lnTo>
                    <a:pt x="172086" y="361884"/>
                  </a:lnTo>
                  <a:lnTo>
                    <a:pt x="134664" y="378209"/>
                  </a:lnTo>
                  <a:lnTo>
                    <a:pt x="100809" y="393771"/>
                  </a:lnTo>
                  <a:lnTo>
                    <a:pt x="65284" y="405061"/>
                  </a:lnTo>
                  <a:lnTo>
                    <a:pt x="27522" y="410377"/>
                  </a:lnTo>
                  <a:lnTo>
                    <a:pt x="11285" y="411104"/>
                  </a:lnTo>
                  <a:lnTo>
                    <a:pt x="5939" y="409605"/>
                  </a:lnTo>
                  <a:lnTo>
                    <a:pt x="2376" y="406912"/>
                  </a:lnTo>
                  <a:lnTo>
                    <a:pt x="0" y="403423"/>
                  </a:lnTo>
                  <a:lnTo>
                    <a:pt x="110" y="398557"/>
                  </a:lnTo>
                  <a:lnTo>
                    <a:pt x="10489" y="3735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2" name="SMARTInkShape-Group302"/>
          <p:cNvGrpSpPr/>
          <p:nvPr/>
        </p:nvGrpSpPr>
        <p:grpSpPr>
          <a:xfrm>
            <a:off x="6888480" y="5433063"/>
            <a:ext cx="5273040" cy="1417318"/>
            <a:chOff x="6888480" y="5433063"/>
            <a:chExt cx="5273040" cy="1417318"/>
          </a:xfrm>
        </p:grpSpPr>
        <p:sp>
          <p:nvSpPr>
            <p:cNvPr id="330" name="SMARTInkShape-1369"/>
            <p:cNvSpPr/>
            <p:nvPr>
              <p:custDataLst>
                <p:tags r:id="rId139"/>
              </p:custDataLst>
            </p:nvPr>
          </p:nvSpPr>
          <p:spPr>
            <a:xfrm>
              <a:off x="7421881" y="5471159"/>
              <a:ext cx="68580" cy="1379222"/>
            </a:xfrm>
            <a:custGeom>
              <a:avLst/>
              <a:gdLst/>
              <a:ahLst/>
              <a:cxnLst/>
              <a:rect l="0" t="0" r="0" b="0"/>
              <a:pathLst>
                <a:path w="68580" h="1379222">
                  <a:moveTo>
                    <a:pt x="68579" y="0"/>
                  </a:moveTo>
                  <a:lnTo>
                    <a:pt x="68579" y="0"/>
                  </a:lnTo>
                  <a:lnTo>
                    <a:pt x="68579" y="36408"/>
                  </a:lnTo>
                  <a:lnTo>
                    <a:pt x="66322" y="63313"/>
                  </a:lnTo>
                  <a:lnTo>
                    <a:pt x="62547" y="99758"/>
                  </a:lnTo>
                  <a:lnTo>
                    <a:pt x="59171" y="137367"/>
                  </a:lnTo>
                  <a:lnTo>
                    <a:pt x="55085" y="163500"/>
                  </a:lnTo>
                  <a:lnTo>
                    <a:pt x="50445" y="192047"/>
                  </a:lnTo>
                  <a:lnTo>
                    <a:pt x="45562" y="223926"/>
                  </a:lnTo>
                  <a:lnTo>
                    <a:pt x="43073" y="240725"/>
                  </a:lnTo>
                  <a:lnTo>
                    <a:pt x="39723" y="264623"/>
                  </a:lnTo>
                  <a:lnTo>
                    <a:pt x="35795" y="293255"/>
                  </a:lnTo>
                  <a:lnTo>
                    <a:pt x="31483" y="325044"/>
                  </a:lnTo>
                  <a:lnTo>
                    <a:pt x="27761" y="353010"/>
                  </a:lnTo>
                  <a:lnTo>
                    <a:pt x="24434" y="378427"/>
                  </a:lnTo>
                  <a:lnTo>
                    <a:pt x="21369" y="402144"/>
                  </a:lnTo>
                  <a:lnTo>
                    <a:pt x="18479" y="425577"/>
                  </a:lnTo>
                  <a:lnTo>
                    <a:pt x="15706" y="448818"/>
                  </a:lnTo>
                  <a:lnTo>
                    <a:pt x="13010" y="471933"/>
                  </a:lnTo>
                  <a:lnTo>
                    <a:pt x="11213" y="494962"/>
                  </a:lnTo>
                  <a:lnTo>
                    <a:pt x="10015" y="517936"/>
                  </a:lnTo>
                  <a:lnTo>
                    <a:pt x="9217" y="540871"/>
                  </a:lnTo>
                  <a:lnTo>
                    <a:pt x="8684" y="563781"/>
                  </a:lnTo>
                  <a:lnTo>
                    <a:pt x="8330" y="586675"/>
                  </a:lnTo>
                  <a:lnTo>
                    <a:pt x="8093" y="609557"/>
                  </a:lnTo>
                  <a:lnTo>
                    <a:pt x="7088" y="633278"/>
                  </a:lnTo>
                  <a:lnTo>
                    <a:pt x="5572" y="657560"/>
                  </a:lnTo>
                  <a:lnTo>
                    <a:pt x="3714" y="682213"/>
                  </a:lnTo>
                  <a:lnTo>
                    <a:pt x="2476" y="706270"/>
                  </a:lnTo>
                  <a:lnTo>
                    <a:pt x="1650" y="729926"/>
                  </a:lnTo>
                  <a:lnTo>
                    <a:pt x="1099" y="753318"/>
                  </a:lnTo>
                  <a:lnTo>
                    <a:pt x="732" y="777379"/>
                  </a:lnTo>
                  <a:lnTo>
                    <a:pt x="488" y="801886"/>
                  </a:lnTo>
                  <a:lnTo>
                    <a:pt x="325" y="826691"/>
                  </a:lnTo>
                  <a:lnTo>
                    <a:pt x="216" y="851694"/>
                  </a:lnTo>
                  <a:lnTo>
                    <a:pt x="144" y="876830"/>
                  </a:lnTo>
                  <a:lnTo>
                    <a:pt x="95" y="902054"/>
                  </a:lnTo>
                  <a:lnTo>
                    <a:pt x="64" y="926489"/>
                  </a:lnTo>
                  <a:lnTo>
                    <a:pt x="42" y="950401"/>
                  </a:lnTo>
                  <a:lnTo>
                    <a:pt x="28" y="973960"/>
                  </a:lnTo>
                  <a:lnTo>
                    <a:pt x="19" y="998134"/>
                  </a:lnTo>
                  <a:lnTo>
                    <a:pt x="11" y="1022716"/>
                  </a:lnTo>
                  <a:lnTo>
                    <a:pt x="7" y="1047572"/>
                  </a:lnTo>
                  <a:lnTo>
                    <a:pt x="5" y="1071762"/>
                  </a:lnTo>
                  <a:lnTo>
                    <a:pt x="3" y="1095508"/>
                  </a:lnTo>
                  <a:lnTo>
                    <a:pt x="2" y="1118959"/>
                  </a:lnTo>
                  <a:lnTo>
                    <a:pt x="0" y="1142213"/>
                  </a:lnTo>
                  <a:lnTo>
                    <a:pt x="0" y="1165335"/>
                  </a:lnTo>
                  <a:lnTo>
                    <a:pt x="0" y="1188370"/>
                  </a:lnTo>
                  <a:lnTo>
                    <a:pt x="846" y="1210501"/>
                  </a:lnTo>
                  <a:lnTo>
                    <a:pt x="2257" y="1232028"/>
                  </a:lnTo>
                  <a:lnTo>
                    <a:pt x="4044" y="1253152"/>
                  </a:lnTo>
                  <a:lnTo>
                    <a:pt x="5237" y="1274008"/>
                  </a:lnTo>
                  <a:lnTo>
                    <a:pt x="6031" y="1294685"/>
                  </a:lnTo>
                  <a:lnTo>
                    <a:pt x="6913" y="1331490"/>
                  </a:lnTo>
                  <a:lnTo>
                    <a:pt x="7619" y="13792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SMARTInkShape-1370"/>
            <p:cNvSpPr/>
            <p:nvPr>
              <p:custDataLst>
                <p:tags r:id="rId140"/>
              </p:custDataLst>
            </p:nvPr>
          </p:nvSpPr>
          <p:spPr>
            <a:xfrm>
              <a:off x="6888480" y="5433063"/>
              <a:ext cx="5273040" cy="295422"/>
            </a:xfrm>
            <a:custGeom>
              <a:avLst/>
              <a:gdLst/>
              <a:ahLst/>
              <a:cxnLst/>
              <a:rect l="0" t="0" r="0" b="0"/>
              <a:pathLst>
                <a:path w="5273040" h="295422">
                  <a:moveTo>
                    <a:pt x="0" y="68578"/>
                  </a:moveTo>
                  <a:lnTo>
                    <a:pt x="0" y="68578"/>
                  </a:lnTo>
                  <a:lnTo>
                    <a:pt x="36407" y="64532"/>
                  </a:lnTo>
                  <a:lnTo>
                    <a:pt x="63311" y="60289"/>
                  </a:lnTo>
                  <a:lnTo>
                    <a:pt x="97499" y="55397"/>
                  </a:lnTo>
                  <a:lnTo>
                    <a:pt x="133593" y="51689"/>
                  </a:lnTo>
                  <a:lnTo>
                    <a:pt x="161821" y="48371"/>
                  </a:lnTo>
                  <a:lnTo>
                    <a:pt x="191301" y="46897"/>
                  </a:lnTo>
                  <a:lnTo>
                    <a:pt x="223594" y="43984"/>
                  </a:lnTo>
                  <a:lnTo>
                    <a:pt x="257702" y="40713"/>
                  </a:lnTo>
                  <a:lnTo>
                    <a:pt x="292616" y="39260"/>
                  </a:lnTo>
                  <a:lnTo>
                    <a:pt x="311917" y="38026"/>
                  </a:lnTo>
                  <a:lnTo>
                    <a:pt x="332406" y="36356"/>
                  </a:lnTo>
                  <a:lnTo>
                    <a:pt x="353683" y="34397"/>
                  </a:lnTo>
                  <a:lnTo>
                    <a:pt x="392423" y="31396"/>
                  </a:lnTo>
                  <a:lnTo>
                    <a:pt x="442802" y="27703"/>
                  </a:lnTo>
                  <a:lnTo>
                    <a:pt x="500941" y="23548"/>
                  </a:lnTo>
                  <a:lnTo>
                    <a:pt x="549861" y="19931"/>
                  </a:lnTo>
                  <a:lnTo>
                    <a:pt x="592634" y="16673"/>
                  </a:lnTo>
                  <a:lnTo>
                    <a:pt x="631308" y="13655"/>
                  </a:lnTo>
                  <a:lnTo>
                    <a:pt x="667253" y="10795"/>
                  </a:lnTo>
                  <a:lnTo>
                    <a:pt x="701375" y="8042"/>
                  </a:lnTo>
                  <a:lnTo>
                    <a:pt x="734283" y="5360"/>
                  </a:lnTo>
                  <a:lnTo>
                    <a:pt x="766382" y="3573"/>
                  </a:lnTo>
                  <a:lnTo>
                    <a:pt x="797941" y="2381"/>
                  </a:lnTo>
                  <a:lnTo>
                    <a:pt x="829141" y="1586"/>
                  </a:lnTo>
                  <a:lnTo>
                    <a:pt x="860100" y="1056"/>
                  </a:lnTo>
                  <a:lnTo>
                    <a:pt x="890900" y="703"/>
                  </a:lnTo>
                  <a:lnTo>
                    <a:pt x="921593" y="467"/>
                  </a:lnTo>
                  <a:lnTo>
                    <a:pt x="953062" y="311"/>
                  </a:lnTo>
                  <a:lnTo>
                    <a:pt x="985048" y="207"/>
                  </a:lnTo>
                  <a:lnTo>
                    <a:pt x="1017379" y="137"/>
                  </a:lnTo>
                  <a:lnTo>
                    <a:pt x="1049092" y="89"/>
                  </a:lnTo>
                  <a:lnTo>
                    <a:pt x="1080395" y="58"/>
                  </a:lnTo>
                  <a:lnTo>
                    <a:pt x="1111423" y="38"/>
                  </a:lnTo>
                  <a:lnTo>
                    <a:pt x="1143961" y="24"/>
                  </a:lnTo>
                  <a:lnTo>
                    <a:pt x="1177508" y="15"/>
                  </a:lnTo>
                  <a:lnTo>
                    <a:pt x="1211725" y="9"/>
                  </a:lnTo>
                  <a:lnTo>
                    <a:pt x="1245544" y="5"/>
                  </a:lnTo>
                  <a:lnTo>
                    <a:pt x="1279096" y="2"/>
                  </a:lnTo>
                  <a:lnTo>
                    <a:pt x="1312471" y="0"/>
                  </a:lnTo>
                  <a:lnTo>
                    <a:pt x="1345726" y="846"/>
                  </a:lnTo>
                  <a:lnTo>
                    <a:pt x="1378904" y="2256"/>
                  </a:lnTo>
                  <a:lnTo>
                    <a:pt x="1412029" y="4043"/>
                  </a:lnTo>
                  <a:lnTo>
                    <a:pt x="1445966" y="5234"/>
                  </a:lnTo>
                  <a:lnTo>
                    <a:pt x="1480443" y="6029"/>
                  </a:lnTo>
                  <a:lnTo>
                    <a:pt x="1515282" y="6558"/>
                  </a:lnTo>
                  <a:lnTo>
                    <a:pt x="1552055" y="8604"/>
                  </a:lnTo>
                  <a:lnTo>
                    <a:pt x="1590116" y="11662"/>
                  </a:lnTo>
                  <a:lnTo>
                    <a:pt x="1629037" y="15394"/>
                  </a:lnTo>
                  <a:lnTo>
                    <a:pt x="1665992" y="17882"/>
                  </a:lnTo>
                  <a:lnTo>
                    <a:pt x="1701634" y="19539"/>
                  </a:lnTo>
                  <a:lnTo>
                    <a:pt x="1736403" y="20646"/>
                  </a:lnTo>
                  <a:lnTo>
                    <a:pt x="1771435" y="21382"/>
                  </a:lnTo>
                  <a:lnTo>
                    <a:pt x="1806643" y="21874"/>
                  </a:lnTo>
                  <a:lnTo>
                    <a:pt x="1841970" y="22202"/>
                  </a:lnTo>
                  <a:lnTo>
                    <a:pt x="1878219" y="23268"/>
                  </a:lnTo>
                  <a:lnTo>
                    <a:pt x="1915087" y="24824"/>
                  </a:lnTo>
                  <a:lnTo>
                    <a:pt x="1952364" y="26708"/>
                  </a:lnTo>
                  <a:lnTo>
                    <a:pt x="1989917" y="28810"/>
                  </a:lnTo>
                  <a:lnTo>
                    <a:pt x="2027652" y="31059"/>
                  </a:lnTo>
                  <a:lnTo>
                    <a:pt x="2065507" y="33405"/>
                  </a:lnTo>
                  <a:lnTo>
                    <a:pt x="2103445" y="35816"/>
                  </a:lnTo>
                  <a:lnTo>
                    <a:pt x="2141437" y="38269"/>
                  </a:lnTo>
                  <a:lnTo>
                    <a:pt x="2179465" y="40752"/>
                  </a:lnTo>
                  <a:lnTo>
                    <a:pt x="2217516" y="42407"/>
                  </a:lnTo>
                  <a:lnTo>
                    <a:pt x="2255584" y="43510"/>
                  </a:lnTo>
                  <a:lnTo>
                    <a:pt x="2293663" y="44246"/>
                  </a:lnTo>
                  <a:lnTo>
                    <a:pt x="2331749" y="45583"/>
                  </a:lnTo>
                  <a:lnTo>
                    <a:pt x="2369839" y="47321"/>
                  </a:lnTo>
                  <a:lnTo>
                    <a:pt x="2407932" y="49327"/>
                  </a:lnTo>
                  <a:lnTo>
                    <a:pt x="2446029" y="51510"/>
                  </a:lnTo>
                  <a:lnTo>
                    <a:pt x="2484126" y="53813"/>
                  </a:lnTo>
                  <a:lnTo>
                    <a:pt x="2522224" y="56194"/>
                  </a:lnTo>
                  <a:lnTo>
                    <a:pt x="2560323" y="58629"/>
                  </a:lnTo>
                  <a:lnTo>
                    <a:pt x="2598422" y="61098"/>
                  </a:lnTo>
                  <a:lnTo>
                    <a:pt x="2636521" y="63591"/>
                  </a:lnTo>
                  <a:lnTo>
                    <a:pt x="2673774" y="66946"/>
                  </a:lnTo>
                  <a:lnTo>
                    <a:pt x="2710462" y="70877"/>
                  </a:lnTo>
                  <a:lnTo>
                    <a:pt x="2746774" y="75190"/>
                  </a:lnTo>
                  <a:lnTo>
                    <a:pt x="2783683" y="78912"/>
                  </a:lnTo>
                  <a:lnTo>
                    <a:pt x="2820989" y="82241"/>
                  </a:lnTo>
                  <a:lnTo>
                    <a:pt x="2858559" y="85306"/>
                  </a:lnTo>
                  <a:lnTo>
                    <a:pt x="2895459" y="88197"/>
                  </a:lnTo>
                  <a:lnTo>
                    <a:pt x="2931913" y="90970"/>
                  </a:lnTo>
                  <a:lnTo>
                    <a:pt x="2968069" y="93665"/>
                  </a:lnTo>
                  <a:lnTo>
                    <a:pt x="3004872" y="96309"/>
                  </a:lnTo>
                  <a:lnTo>
                    <a:pt x="3042110" y="98919"/>
                  </a:lnTo>
                  <a:lnTo>
                    <a:pt x="3079634" y="101505"/>
                  </a:lnTo>
                  <a:lnTo>
                    <a:pt x="3116502" y="104075"/>
                  </a:lnTo>
                  <a:lnTo>
                    <a:pt x="3152935" y="106636"/>
                  </a:lnTo>
                  <a:lnTo>
                    <a:pt x="3189075" y="109189"/>
                  </a:lnTo>
                  <a:lnTo>
                    <a:pt x="3225024" y="111738"/>
                  </a:lnTo>
                  <a:lnTo>
                    <a:pt x="3260842" y="114284"/>
                  </a:lnTo>
                  <a:lnTo>
                    <a:pt x="3296575" y="116829"/>
                  </a:lnTo>
                  <a:lnTo>
                    <a:pt x="3332250" y="119371"/>
                  </a:lnTo>
                  <a:lnTo>
                    <a:pt x="3367887" y="121913"/>
                  </a:lnTo>
                  <a:lnTo>
                    <a:pt x="3403499" y="124455"/>
                  </a:lnTo>
                  <a:lnTo>
                    <a:pt x="3438245" y="126996"/>
                  </a:lnTo>
                  <a:lnTo>
                    <a:pt x="3472416" y="129536"/>
                  </a:lnTo>
                  <a:lnTo>
                    <a:pt x="3506206" y="132076"/>
                  </a:lnTo>
                  <a:lnTo>
                    <a:pt x="3540583" y="133770"/>
                  </a:lnTo>
                  <a:lnTo>
                    <a:pt x="3575356" y="134899"/>
                  </a:lnTo>
                  <a:lnTo>
                    <a:pt x="3610392" y="135653"/>
                  </a:lnTo>
                  <a:lnTo>
                    <a:pt x="3645600" y="137847"/>
                  </a:lnTo>
                  <a:lnTo>
                    <a:pt x="3680925" y="141004"/>
                  </a:lnTo>
                  <a:lnTo>
                    <a:pt x="3716331" y="144801"/>
                  </a:lnTo>
                  <a:lnTo>
                    <a:pt x="3750941" y="148180"/>
                  </a:lnTo>
                  <a:lnTo>
                    <a:pt x="3785020" y="151279"/>
                  </a:lnTo>
                  <a:lnTo>
                    <a:pt x="3818746" y="154192"/>
                  </a:lnTo>
                  <a:lnTo>
                    <a:pt x="3852238" y="156979"/>
                  </a:lnTo>
                  <a:lnTo>
                    <a:pt x="3885572" y="159686"/>
                  </a:lnTo>
                  <a:lnTo>
                    <a:pt x="3918801" y="162336"/>
                  </a:lnTo>
                  <a:lnTo>
                    <a:pt x="3951960" y="164950"/>
                  </a:lnTo>
                  <a:lnTo>
                    <a:pt x="3985073" y="167539"/>
                  </a:lnTo>
                  <a:lnTo>
                    <a:pt x="4018157" y="170112"/>
                  </a:lnTo>
                  <a:lnTo>
                    <a:pt x="4051217" y="172674"/>
                  </a:lnTo>
                  <a:lnTo>
                    <a:pt x="4084265" y="175228"/>
                  </a:lnTo>
                  <a:lnTo>
                    <a:pt x="4117304" y="177777"/>
                  </a:lnTo>
                  <a:lnTo>
                    <a:pt x="4149489" y="180323"/>
                  </a:lnTo>
                  <a:lnTo>
                    <a:pt x="4181107" y="182868"/>
                  </a:lnTo>
                  <a:lnTo>
                    <a:pt x="4212343" y="185411"/>
                  </a:lnTo>
                  <a:lnTo>
                    <a:pt x="4244177" y="187107"/>
                  </a:lnTo>
                  <a:lnTo>
                    <a:pt x="4276404" y="188237"/>
                  </a:lnTo>
                  <a:lnTo>
                    <a:pt x="4308895" y="188990"/>
                  </a:lnTo>
                  <a:lnTo>
                    <a:pt x="4340717" y="191186"/>
                  </a:lnTo>
                  <a:lnTo>
                    <a:pt x="4372091" y="194344"/>
                  </a:lnTo>
                  <a:lnTo>
                    <a:pt x="4403168" y="198141"/>
                  </a:lnTo>
                  <a:lnTo>
                    <a:pt x="4433199" y="201520"/>
                  </a:lnTo>
                  <a:lnTo>
                    <a:pt x="4462532" y="204619"/>
                  </a:lnTo>
                  <a:lnTo>
                    <a:pt x="4491401" y="207532"/>
                  </a:lnTo>
                  <a:lnTo>
                    <a:pt x="4520807" y="210321"/>
                  </a:lnTo>
                  <a:lnTo>
                    <a:pt x="4550573" y="213026"/>
                  </a:lnTo>
                  <a:lnTo>
                    <a:pt x="4580575" y="215676"/>
                  </a:lnTo>
                  <a:lnTo>
                    <a:pt x="4610737" y="218290"/>
                  </a:lnTo>
                  <a:lnTo>
                    <a:pt x="4641005" y="220879"/>
                  </a:lnTo>
                  <a:lnTo>
                    <a:pt x="4671342" y="223452"/>
                  </a:lnTo>
                  <a:lnTo>
                    <a:pt x="4700881" y="226014"/>
                  </a:lnTo>
                  <a:lnTo>
                    <a:pt x="4729889" y="228568"/>
                  </a:lnTo>
                  <a:lnTo>
                    <a:pt x="4758537" y="231118"/>
                  </a:lnTo>
                  <a:lnTo>
                    <a:pt x="4786104" y="234511"/>
                  </a:lnTo>
                  <a:lnTo>
                    <a:pt x="4812949" y="238466"/>
                  </a:lnTo>
                  <a:lnTo>
                    <a:pt x="4839313" y="242796"/>
                  </a:lnTo>
                  <a:lnTo>
                    <a:pt x="4865354" y="246530"/>
                  </a:lnTo>
                  <a:lnTo>
                    <a:pt x="4891183" y="249866"/>
                  </a:lnTo>
                  <a:lnTo>
                    <a:pt x="4916868" y="252936"/>
                  </a:lnTo>
                  <a:lnTo>
                    <a:pt x="4942460" y="256677"/>
                  </a:lnTo>
                  <a:lnTo>
                    <a:pt x="4967986" y="260863"/>
                  </a:lnTo>
                  <a:lnTo>
                    <a:pt x="4993471" y="265348"/>
                  </a:lnTo>
                  <a:lnTo>
                    <a:pt x="5017233" y="268337"/>
                  </a:lnTo>
                  <a:lnTo>
                    <a:pt x="5039849" y="270330"/>
                  </a:lnTo>
                  <a:lnTo>
                    <a:pt x="5061700" y="271659"/>
                  </a:lnTo>
                  <a:lnTo>
                    <a:pt x="5082193" y="274239"/>
                  </a:lnTo>
                  <a:lnTo>
                    <a:pt x="5101781" y="277651"/>
                  </a:lnTo>
                  <a:lnTo>
                    <a:pt x="5138504" y="285112"/>
                  </a:lnTo>
                  <a:lnTo>
                    <a:pt x="5171760" y="291250"/>
                  </a:lnTo>
                  <a:lnTo>
                    <a:pt x="5201216" y="294542"/>
                  </a:lnTo>
                  <a:lnTo>
                    <a:pt x="5214996" y="295421"/>
                  </a:lnTo>
                  <a:lnTo>
                    <a:pt x="5273039" y="2666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3" name="SMARTInkShape-1371"/>
          <p:cNvSpPr/>
          <p:nvPr>
            <p:custDataLst>
              <p:tags r:id="rId1"/>
            </p:custDataLst>
          </p:nvPr>
        </p:nvSpPr>
        <p:spPr>
          <a:xfrm>
            <a:off x="7033260" y="3291841"/>
            <a:ext cx="4579622" cy="160020"/>
          </a:xfrm>
          <a:custGeom>
            <a:avLst/>
            <a:gdLst/>
            <a:ahLst/>
            <a:cxnLst/>
            <a:rect l="0" t="0" r="0" b="0"/>
            <a:pathLst>
              <a:path w="4579622" h="160020">
                <a:moveTo>
                  <a:pt x="0" y="160019"/>
                </a:moveTo>
                <a:lnTo>
                  <a:pt x="0" y="160019"/>
                </a:lnTo>
                <a:lnTo>
                  <a:pt x="27094" y="150988"/>
                </a:lnTo>
                <a:lnTo>
                  <a:pt x="48542" y="143838"/>
                </a:lnTo>
                <a:lnTo>
                  <a:pt x="69614" y="139072"/>
                </a:lnTo>
                <a:lnTo>
                  <a:pt x="90436" y="135894"/>
                </a:lnTo>
                <a:lnTo>
                  <a:pt x="111091" y="133776"/>
                </a:lnTo>
                <a:lnTo>
                  <a:pt x="131634" y="131517"/>
                </a:lnTo>
                <a:lnTo>
                  <a:pt x="152102" y="129164"/>
                </a:lnTo>
                <a:lnTo>
                  <a:pt x="172522" y="126750"/>
                </a:lnTo>
                <a:lnTo>
                  <a:pt x="193754" y="123446"/>
                </a:lnTo>
                <a:lnTo>
                  <a:pt x="215529" y="119550"/>
                </a:lnTo>
                <a:lnTo>
                  <a:pt x="237667" y="115260"/>
                </a:lnTo>
                <a:lnTo>
                  <a:pt x="260044" y="112400"/>
                </a:lnTo>
                <a:lnTo>
                  <a:pt x="282583" y="110493"/>
                </a:lnTo>
                <a:lnTo>
                  <a:pt x="305228" y="109222"/>
                </a:lnTo>
                <a:lnTo>
                  <a:pt x="328792" y="107527"/>
                </a:lnTo>
                <a:lnTo>
                  <a:pt x="352968" y="105551"/>
                </a:lnTo>
                <a:lnTo>
                  <a:pt x="377552" y="103387"/>
                </a:lnTo>
                <a:lnTo>
                  <a:pt x="404101" y="101098"/>
                </a:lnTo>
                <a:lnTo>
                  <a:pt x="431960" y="98725"/>
                </a:lnTo>
                <a:lnTo>
                  <a:pt x="460693" y="96296"/>
                </a:lnTo>
                <a:lnTo>
                  <a:pt x="489162" y="94677"/>
                </a:lnTo>
                <a:lnTo>
                  <a:pt x="517455" y="93598"/>
                </a:lnTo>
                <a:lnTo>
                  <a:pt x="545630" y="92878"/>
                </a:lnTo>
                <a:lnTo>
                  <a:pt x="575421" y="91552"/>
                </a:lnTo>
                <a:lnTo>
                  <a:pt x="606287" y="89821"/>
                </a:lnTo>
                <a:lnTo>
                  <a:pt x="637871" y="87821"/>
                </a:lnTo>
                <a:lnTo>
                  <a:pt x="669934" y="86487"/>
                </a:lnTo>
                <a:lnTo>
                  <a:pt x="702315" y="85597"/>
                </a:lnTo>
                <a:lnTo>
                  <a:pt x="734911" y="85004"/>
                </a:lnTo>
                <a:lnTo>
                  <a:pt x="767648" y="84609"/>
                </a:lnTo>
                <a:lnTo>
                  <a:pt x="800477" y="84346"/>
                </a:lnTo>
                <a:lnTo>
                  <a:pt x="833371" y="84170"/>
                </a:lnTo>
                <a:lnTo>
                  <a:pt x="867155" y="83206"/>
                </a:lnTo>
                <a:lnTo>
                  <a:pt x="901530" y="81717"/>
                </a:lnTo>
                <a:lnTo>
                  <a:pt x="936300" y="79878"/>
                </a:lnTo>
                <a:lnTo>
                  <a:pt x="971334" y="78651"/>
                </a:lnTo>
                <a:lnTo>
                  <a:pt x="1006542" y="77834"/>
                </a:lnTo>
                <a:lnTo>
                  <a:pt x="1041867" y="77289"/>
                </a:lnTo>
                <a:lnTo>
                  <a:pt x="1078119" y="76926"/>
                </a:lnTo>
                <a:lnTo>
                  <a:pt x="1114986" y="76684"/>
                </a:lnTo>
                <a:lnTo>
                  <a:pt x="1152264" y="76522"/>
                </a:lnTo>
                <a:lnTo>
                  <a:pt x="1214370" y="75568"/>
                </a:lnTo>
                <a:lnTo>
                  <a:pt x="1293026" y="74085"/>
                </a:lnTo>
                <a:lnTo>
                  <a:pt x="1382718" y="72249"/>
                </a:lnTo>
                <a:lnTo>
                  <a:pt x="1455212" y="70179"/>
                </a:lnTo>
                <a:lnTo>
                  <a:pt x="1516241" y="67952"/>
                </a:lnTo>
                <a:lnTo>
                  <a:pt x="1569627" y="65621"/>
                </a:lnTo>
                <a:lnTo>
                  <a:pt x="1617918" y="63220"/>
                </a:lnTo>
                <a:lnTo>
                  <a:pt x="1662813" y="60773"/>
                </a:lnTo>
                <a:lnTo>
                  <a:pt x="1705441" y="58295"/>
                </a:lnTo>
                <a:lnTo>
                  <a:pt x="1733861" y="56643"/>
                </a:lnTo>
                <a:lnTo>
                  <a:pt x="1765438" y="54808"/>
                </a:lnTo>
                <a:lnTo>
                  <a:pt x="1800105" y="53471"/>
                </a:lnTo>
                <a:lnTo>
                  <a:pt x="1849464" y="51734"/>
                </a:lnTo>
                <a:lnTo>
                  <a:pt x="1908616" y="49729"/>
                </a:lnTo>
                <a:lnTo>
                  <a:pt x="1974298" y="47545"/>
                </a:lnTo>
                <a:lnTo>
                  <a:pt x="2044332" y="45244"/>
                </a:lnTo>
                <a:lnTo>
                  <a:pt x="2117267" y="42862"/>
                </a:lnTo>
                <a:lnTo>
                  <a:pt x="2178591" y="40428"/>
                </a:lnTo>
                <a:lnTo>
                  <a:pt x="2232174" y="37958"/>
                </a:lnTo>
                <a:lnTo>
                  <a:pt x="2280596" y="35465"/>
                </a:lnTo>
                <a:lnTo>
                  <a:pt x="2325576" y="32956"/>
                </a:lnTo>
                <a:lnTo>
                  <a:pt x="2368265" y="30437"/>
                </a:lnTo>
                <a:lnTo>
                  <a:pt x="2409423" y="27912"/>
                </a:lnTo>
                <a:lnTo>
                  <a:pt x="2450409" y="25381"/>
                </a:lnTo>
                <a:lnTo>
                  <a:pt x="2491279" y="22847"/>
                </a:lnTo>
                <a:lnTo>
                  <a:pt x="2532073" y="20311"/>
                </a:lnTo>
                <a:lnTo>
                  <a:pt x="2571122" y="18620"/>
                </a:lnTo>
                <a:lnTo>
                  <a:pt x="2609008" y="17493"/>
                </a:lnTo>
                <a:lnTo>
                  <a:pt x="2646118" y="16742"/>
                </a:lnTo>
                <a:lnTo>
                  <a:pt x="2683559" y="15394"/>
                </a:lnTo>
                <a:lnTo>
                  <a:pt x="2721221" y="13649"/>
                </a:lnTo>
                <a:lnTo>
                  <a:pt x="2759027" y="11639"/>
                </a:lnTo>
                <a:lnTo>
                  <a:pt x="2796931" y="10299"/>
                </a:lnTo>
                <a:lnTo>
                  <a:pt x="2834900" y="9406"/>
                </a:lnTo>
                <a:lnTo>
                  <a:pt x="2872914" y="8810"/>
                </a:lnTo>
                <a:lnTo>
                  <a:pt x="2910111" y="7567"/>
                </a:lnTo>
                <a:lnTo>
                  <a:pt x="2946760" y="5891"/>
                </a:lnTo>
                <a:lnTo>
                  <a:pt x="2983047" y="3927"/>
                </a:lnTo>
                <a:lnTo>
                  <a:pt x="3019938" y="2618"/>
                </a:lnTo>
                <a:lnTo>
                  <a:pt x="3057232" y="1745"/>
                </a:lnTo>
                <a:lnTo>
                  <a:pt x="3094795" y="1163"/>
                </a:lnTo>
                <a:lnTo>
                  <a:pt x="3130843" y="775"/>
                </a:lnTo>
                <a:lnTo>
                  <a:pt x="3165884" y="517"/>
                </a:lnTo>
                <a:lnTo>
                  <a:pt x="3200248" y="344"/>
                </a:lnTo>
                <a:lnTo>
                  <a:pt x="3235010" y="229"/>
                </a:lnTo>
                <a:lnTo>
                  <a:pt x="3270041" y="153"/>
                </a:lnTo>
                <a:lnTo>
                  <a:pt x="3305247" y="101"/>
                </a:lnTo>
                <a:lnTo>
                  <a:pt x="3339725" y="67"/>
                </a:lnTo>
                <a:lnTo>
                  <a:pt x="3373716" y="45"/>
                </a:lnTo>
                <a:lnTo>
                  <a:pt x="3407384" y="29"/>
                </a:lnTo>
                <a:lnTo>
                  <a:pt x="3440836" y="19"/>
                </a:lnTo>
                <a:lnTo>
                  <a:pt x="3474143" y="12"/>
                </a:lnTo>
                <a:lnTo>
                  <a:pt x="3507358" y="8"/>
                </a:lnTo>
                <a:lnTo>
                  <a:pt x="3539657" y="5"/>
                </a:lnTo>
                <a:lnTo>
                  <a:pt x="3571351" y="3"/>
                </a:lnTo>
                <a:lnTo>
                  <a:pt x="3602642" y="2"/>
                </a:lnTo>
                <a:lnTo>
                  <a:pt x="3634507" y="1"/>
                </a:lnTo>
                <a:lnTo>
                  <a:pt x="3666759" y="0"/>
                </a:lnTo>
                <a:lnTo>
                  <a:pt x="3699266" y="0"/>
                </a:lnTo>
                <a:lnTo>
                  <a:pt x="3731097" y="0"/>
                </a:lnTo>
                <a:lnTo>
                  <a:pt x="3762478" y="0"/>
                </a:lnTo>
                <a:lnTo>
                  <a:pt x="3793558" y="0"/>
                </a:lnTo>
                <a:lnTo>
                  <a:pt x="3823593" y="846"/>
                </a:lnTo>
                <a:lnTo>
                  <a:pt x="3852928" y="2257"/>
                </a:lnTo>
                <a:lnTo>
                  <a:pt x="3881799" y="4044"/>
                </a:lnTo>
                <a:lnTo>
                  <a:pt x="3910360" y="5236"/>
                </a:lnTo>
                <a:lnTo>
                  <a:pt x="3938713" y="6030"/>
                </a:lnTo>
                <a:lnTo>
                  <a:pt x="3966928" y="6560"/>
                </a:lnTo>
                <a:lnTo>
                  <a:pt x="3995053" y="6913"/>
                </a:lnTo>
                <a:lnTo>
                  <a:pt x="4023116" y="7148"/>
                </a:lnTo>
                <a:lnTo>
                  <a:pt x="4051136" y="7305"/>
                </a:lnTo>
                <a:lnTo>
                  <a:pt x="4078285" y="8256"/>
                </a:lnTo>
                <a:lnTo>
                  <a:pt x="4104850" y="9737"/>
                </a:lnTo>
                <a:lnTo>
                  <a:pt x="4131027" y="11571"/>
                </a:lnTo>
                <a:lnTo>
                  <a:pt x="4156944" y="12794"/>
                </a:lnTo>
                <a:lnTo>
                  <a:pt x="4182690" y="13609"/>
                </a:lnTo>
                <a:lnTo>
                  <a:pt x="4208320" y="14152"/>
                </a:lnTo>
                <a:lnTo>
                  <a:pt x="4233027" y="15361"/>
                </a:lnTo>
                <a:lnTo>
                  <a:pt x="4257118" y="17013"/>
                </a:lnTo>
                <a:lnTo>
                  <a:pt x="4280800" y="18962"/>
                </a:lnTo>
                <a:lnTo>
                  <a:pt x="4303360" y="20261"/>
                </a:lnTo>
                <a:lnTo>
                  <a:pt x="4325173" y="21127"/>
                </a:lnTo>
                <a:lnTo>
                  <a:pt x="4346490" y="21704"/>
                </a:lnTo>
                <a:lnTo>
                  <a:pt x="4366625" y="22936"/>
                </a:lnTo>
                <a:lnTo>
                  <a:pt x="4385977" y="24603"/>
                </a:lnTo>
                <a:lnTo>
                  <a:pt x="4422438" y="28714"/>
                </a:lnTo>
                <a:lnTo>
                  <a:pt x="4455574" y="33363"/>
                </a:lnTo>
                <a:lnTo>
                  <a:pt x="4484977" y="35994"/>
                </a:lnTo>
                <a:lnTo>
                  <a:pt x="4523074" y="39733"/>
                </a:lnTo>
                <a:lnTo>
                  <a:pt x="4553551" y="46203"/>
                </a:lnTo>
                <a:lnTo>
                  <a:pt x="4579621" y="5333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3" name="SMARTInkShape-Group304"/>
          <p:cNvGrpSpPr/>
          <p:nvPr/>
        </p:nvGrpSpPr>
        <p:grpSpPr>
          <a:xfrm>
            <a:off x="5723039" y="6278880"/>
            <a:ext cx="1256882" cy="502921"/>
            <a:chOff x="5723039" y="6278880"/>
            <a:chExt cx="1256882" cy="502921"/>
          </a:xfrm>
        </p:grpSpPr>
        <p:sp>
          <p:nvSpPr>
            <p:cNvPr id="334" name="SMARTInkShape-1372"/>
            <p:cNvSpPr/>
            <p:nvPr>
              <p:custDataLst>
                <p:tags r:id="rId130"/>
              </p:custDataLst>
            </p:nvPr>
          </p:nvSpPr>
          <p:spPr>
            <a:xfrm>
              <a:off x="6945050" y="6515100"/>
              <a:ext cx="34871" cy="220981"/>
            </a:xfrm>
            <a:custGeom>
              <a:avLst/>
              <a:gdLst/>
              <a:ahLst/>
              <a:cxnLst/>
              <a:rect l="0" t="0" r="0" b="0"/>
              <a:pathLst>
                <a:path w="34871" h="220981">
                  <a:moveTo>
                    <a:pt x="4390" y="0"/>
                  </a:moveTo>
                  <a:lnTo>
                    <a:pt x="4390" y="0"/>
                  </a:lnTo>
                  <a:lnTo>
                    <a:pt x="0" y="37504"/>
                  </a:lnTo>
                  <a:lnTo>
                    <a:pt x="3893" y="72650"/>
                  </a:lnTo>
                  <a:lnTo>
                    <a:pt x="5936" y="98478"/>
                  </a:lnTo>
                  <a:lnTo>
                    <a:pt x="15667" y="127579"/>
                  </a:lnTo>
                  <a:lnTo>
                    <a:pt x="26969" y="163240"/>
                  </a:lnTo>
                  <a:lnTo>
                    <a:pt x="32530" y="183835"/>
                  </a:lnTo>
                  <a:lnTo>
                    <a:pt x="34870" y="2209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SMARTInkShape-1373"/>
            <p:cNvSpPr/>
            <p:nvPr>
              <p:custDataLst>
                <p:tags r:id="rId131"/>
              </p:custDataLst>
            </p:nvPr>
          </p:nvSpPr>
          <p:spPr>
            <a:xfrm>
              <a:off x="6850659" y="6530340"/>
              <a:ext cx="114022" cy="98955"/>
            </a:xfrm>
            <a:custGeom>
              <a:avLst/>
              <a:gdLst/>
              <a:ahLst/>
              <a:cxnLst/>
              <a:rect l="0" t="0" r="0" b="0"/>
              <a:pathLst>
                <a:path w="114022" h="98955">
                  <a:moveTo>
                    <a:pt x="22581" y="0"/>
                  </a:moveTo>
                  <a:lnTo>
                    <a:pt x="22581" y="0"/>
                  </a:lnTo>
                  <a:lnTo>
                    <a:pt x="6870" y="36658"/>
                  </a:lnTo>
                  <a:lnTo>
                    <a:pt x="1839" y="50090"/>
                  </a:lnTo>
                  <a:lnTo>
                    <a:pt x="0" y="65811"/>
                  </a:lnTo>
                  <a:lnTo>
                    <a:pt x="3849" y="75849"/>
                  </a:lnTo>
                  <a:lnTo>
                    <a:pt x="10351" y="85503"/>
                  </a:lnTo>
                  <a:lnTo>
                    <a:pt x="17428" y="88801"/>
                  </a:lnTo>
                  <a:lnTo>
                    <a:pt x="53181" y="97846"/>
                  </a:lnTo>
                  <a:lnTo>
                    <a:pt x="77189" y="98954"/>
                  </a:lnTo>
                  <a:lnTo>
                    <a:pt x="99283" y="90757"/>
                  </a:lnTo>
                  <a:lnTo>
                    <a:pt x="104196" y="88445"/>
                  </a:lnTo>
                  <a:lnTo>
                    <a:pt x="107471" y="85210"/>
                  </a:lnTo>
                  <a:lnTo>
                    <a:pt x="114021" y="685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SMARTInkShape-1374"/>
            <p:cNvSpPr/>
            <p:nvPr>
              <p:custDataLst>
                <p:tags r:id="rId132"/>
              </p:custDataLst>
            </p:nvPr>
          </p:nvSpPr>
          <p:spPr>
            <a:xfrm>
              <a:off x="6485423" y="6356636"/>
              <a:ext cx="324242" cy="394199"/>
            </a:xfrm>
            <a:custGeom>
              <a:avLst/>
              <a:gdLst/>
              <a:ahLst/>
              <a:cxnLst/>
              <a:rect l="0" t="0" r="0" b="0"/>
              <a:pathLst>
                <a:path w="324242" h="394199">
                  <a:moveTo>
                    <a:pt x="143977" y="28923"/>
                  </a:moveTo>
                  <a:lnTo>
                    <a:pt x="143977" y="28923"/>
                  </a:lnTo>
                  <a:lnTo>
                    <a:pt x="115662" y="41059"/>
                  </a:lnTo>
                  <a:lnTo>
                    <a:pt x="82566" y="61832"/>
                  </a:lnTo>
                  <a:lnTo>
                    <a:pt x="54706" y="84500"/>
                  </a:lnTo>
                  <a:lnTo>
                    <a:pt x="28269" y="120658"/>
                  </a:lnTo>
                  <a:lnTo>
                    <a:pt x="12905" y="153160"/>
                  </a:lnTo>
                  <a:lnTo>
                    <a:pt x="3258" y="179752"/>
                  </a:lnTo>
                  <a:lnTo>
                    <a:pt x="0" y="215539"/>
                  </a:lnTo>
                  <a:lnTo>
                    <a:pt x="3480" y="245178"/>
                  </a:lnTo>
                  <a:lnTo>
                    <a:pt x="12241" y="279451"/>
                  </a:lnTo>
                  <a:lnTo>
                    <a:pt x="21312" y="302968"/>
                  </a:lnTo>
                  <a:lnTo>
                    <a:pt x="45352" y="337262"/>
                  </a:lnTo>
                  <a:lnTo>
                    <a:pt x="76458" y="364001"/>
                  </a:lnTo>
                  <a:lnTo>
                    <a:pt x="108400" y="383493"/>
                  </a:lnTo>
                  <a:lnTo>
                    <a:pt x="129484" y="390992"/>
                  </a:lnTo>
                  <a:lnTo>
                    <a:pt x="166935" y="394198"/>
                  </a:lnTo>
                  <a:lnTo>
                    <a:pt x="197816" y="386450"/>
                  </a:lnTo>
                  <a:lnTo>
                    <a:pt x="228773" y="368661"/>
                  </a:lnTo>
                  <a:lnTo>
                    <a:pt x="266026" y="339756"/>
                  </a:lnTo>
                  <a:lnTo>
                    <a:pt x="289472" y="310550"/>
                  </a:lnTo>
                  <a:lnTo>
                    <a:pt x="303135" y="278064"/>
                  </a:lnTo>
                  <a:lnTo>
                    <a:pt x="313619" y="249217"/>
                  </a:lnTo>
                  <a:lnTo>
                    <a:pt x="320974" y="226738"/>
                  </a:lnTo>
                  <a:lnTo>
                    <a:pt x="324241" y="196993"/>
                  </a:lnTo>
                  <a:lnTo>
                    <a:pt x="322037" y="159062"/>
                  </a:lnTo>
                  <a:lnTo>
                    <a:pt x="316022" y="126373"/>
                  </a:lnTo>
                  <a:lnTo>
                    <a:pt x="306404" y="91071"/>
                  </a:lnTo>
                  <a:lnTo>
                    <a:pt x="294093" y="59639"/>
                  </a:lnTo>
                  <a:lnTo>
                    <a:pt x="284355" y="45115"/>
                  </a:lnTo>
                  <a:lnTo>
                    <a:pt x="249479" y="14557"/>
                  </a:lnTo>
                  <a:lnTo>
                    <a:pt x="226060" y="3697"/>
                  </a:lnTo>
                  <a:lnTo>
                    <a:pt x="208467" y="0"/>
                  </a:lnTo>
                  <a:lnTo>
                    <a:pt x="200015" y="1393"/>
                  </a:lnTo>
                  <a:lnTo>
                    <a:pt x="189697" y="60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SMARTInkShape-1375"/>
            <p:cNvSpPr/>
            <p:nvPr>
              <p:custDataLst>
                <p:tags r:id="rId133"/>
              </p:custDataLst>
            </p:nvPr>
          </p:nvSpPr>
          <p:spPr>
            <a:xfrm>
              <a:off x="6286500" y="6343416"/>
              <a:ext cx="200967" cy="170360"/>
            </a:xfrm>
            <a:custGeom>
              <a:avLst/>
              <a:gdLst/>
              <a:ahLst/>
              <a:cxnLst/>
              <a:rect l="0" t="0" r="0" b="0"/>
              <a:pathLst>
                <a:path w="200967" h="170360">
                  <a:moveTo>
                    <a:pt x="0" y="4043"/>
                  </a:moveTo>
                  <a:lnTo>
                    <a:pt x="0" y="4043"/>
                  </a:lnTo>
                  <a:lnTo>
                    <a:pt x="28316" y="0"/>
                  </a:lnTo>
                  <a:lnTo>
                    <a:pt x="58060" y="1528"/>
                  </a:lnTo>
                  <a:lnTo>
                    <a:pt x="96104" y="15713"/>
                  </a:lnTo>
                  <a:lnTo>
                    <a:pt x="128956" y="34822"/>
                  </a:lnTo>
                  <a:lnTo>
                    <a:pt x="166717" y="65201"/>
                  </a:lnTo>
                  <a:lnTo>
                    <a:pt x="183547" y="82936"/>
                  </a:lnTo>
                  <a:lnTo>
                    <a:pt x="200079" y="118698"/>
                  </a:lnTo>
                  <a:lnTo>
                    <a:pt x="200966" y="131483"/>
                  </a:lnTo>
                  <a:lnTo>
                    <a:pt x="200017" y="137264"/>
                  </a:lnTo>
                  <a:lnTo>
                    <a:pt x="194447" y="148202"/>
                  </a:lnTo>
                  <a:lnTo>
                    <a:pt x="190592" y="153489"/>
                  </a:lnTo>
                  <a:lnTo>
                    <a:pt x="177276" y="161622"/>
                  </a:lnTo>
                  <a:lnTo>
                    <a:pt x="158376" y="167211"/>
                  </a:lnTo>
                  <a:lnTo>
                    <a:pt x="122562" y="170359"/>
                  </a:lnTo>
                  <a:lnTo>
                    <a:pt x="91317" y="169164"/>
                  </a:lnTo>
                  <a:lnTo>
                    <a:pt x="64981" y="161026"/>
                  </a:lnTo>
                  <a:lnTo>
                    <a:pt x="61948" y="158652"/>
                  </a:lnTo>
                  <a:lnTo>
                    <a:pt x="60772" y="156223"/>
                  </a:lnTo>
                  <a:lnTo>
                    <a:pt x="60835" y="153756"/>
                  </a:lnTo>
                  <a:lnTo>
                    <a:pt x="67678" y="146501"/>
                  </a:lnTo>
                  <a:lnTo>
                    <a:pt x="83820" y="1335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SMARTInkShape-1376"/>
            <p:cNvSpPr/>
            <p:nvPr>
              <p:custDataLst>
                <p:tags r:id="rId134"/>
              </p:custDataLst>
            </p:nvPr>
          </p:nvSpPr>
          <p:spPr>
            <a:xfrm>
              <a:off x="6332220" y="6423659"/>
              <a:ext cx="45722" cy="344916"/>
            </a:xfrm>
            <a:custGeom>
              <a:avLst/>
              <a:gdLst/>
              <a:ahLst/>
              <a:cxnLst/>
              <a:rect l="0" t="0" r="0" b="0"/>
              <a:pathLst>
                <a:path w="45722" h="344916">
                  <a:moveTo>
                    <a:pt x="0" y="0"/>
                  </a:moveTo>
                  <a:lnTo>
                    <a:pt x="0" y="0"/>
                  </a:lnTo>
                  <a:lnTo>
                    <a:pt x="0" y="28317"/>
                  </a:lnTo>
                  <a:lnTo>
                    <a:pt x="0" y="62108"/>
                  </a:lnTo>
                  <a:lnTo>
                    <a:pt x="846" y="98629"/>
                  </a:lnTo>
                  <a:lnTo>
                    <a:pt x="6031" y="135320"/>
                  </a:lnTo>
                  <a:lnTo>
                    <a:pt x="11351" y="171322"/>
                  </a:lnTo>
                  <a:lnTo>
                    <a:pt x="14088" y="200999"/>
                  </a:lnTo>
                  <a:lnTo>
                    <a:pt x="15859" y="236131"/>
                  </a:lnTo>
                  <a:lnTo>
                    <a:pt x="23484" y="272547"/>
                  </a:lnTo>
                  <a:lnTo>
                    <a:pt x="29099" y="304450"/>
                  </a:lnTo>
                  <a:lnTo>
                    <a:pt x="36290" y="337909"/>
                  </a:lnTo>
                  <a:lnTo>
                    <a:pt x="40964" y="344915"/>
                  </a:lnTo>
                  <a:lnTo>
                    <a:pt x="42549" y="344243"/>
                  </a:lnTo>
                  <a:lnTo>
                    <a:pt x="45721" y="3276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SMARTInkShape-1377"/>
            <p:cNvSpPr/>
            <p:nvPr>
              <p:custDataLst>
                <p:tags r:id="rId135"/>
              </p:custDataLst>
            </p:nvPr>
          </p:nvSpPr>
          <p:spPr>
            <a:xfrm>
              <a:off x="6103620" y="6355080"/>
              <a:ext cx="152401" cy="390774"/>
            </a:xfrm>
            <a:custGeom>
              <a:avLst/>
              <a:gdLst/>
              <a:ahLst/>
              <a:cxnLst/>
              <a:rect l="0" t="0" r="0" b="0"/>
              <a:pathLst>
                <a:path w="152401" h="390774">
                  <a:moveTo>
                    <a:pt x="0" y="0"/>
                  </a:moveTo>
                  <a:lnTo>
                    <a:pt x="0" y="0"/>
                  </a:lnTo>
                  <a:lnTo>
                    <a:pt x="8091" y="28316"/>
                  </a:lnTo>
                  <a:lnTo>
                    <a:pt x="19912" y="61411"/>
                  </a:lnTo>
                  <a:lnTo>
                    <a:pt x="28142" y="93787"/>
                  </a:lnTo>
                  <a:lnTo>
                    <a:pt x="31133" y="111957"/>
                  </a:lnTo>
                  <a:lnTo>
                    <a:pt x="44595" y="146575"/>
                  </a:lnTo>
                  <a:lnTo>
                    <a:pt x="50749" y="175792"/>
                  </a:lnTo>
                  <a:lnTo>
                    <a:pt x="53882" y="194971"/>
                  </a:lnTo>
                  <a:lnTo>
                    <a:pt x="67432" y="230235"/>
                  </a:lnTo>
                  <a:lnTo>
                    <a:pt x="75690" y="257267"/>
                  </a:lnTo>
                  <a:lnTo>
                    <a:pt x="82633" y="279884"/>
                  </a:lnTo>
                  <a:lnTo>
                    <a:pt x="90648" y="305970"/>
                  </a:lnTo>
                  <a:lnTo>
                    <a:pt x="101812" y="341726"/>
                  </a:lnTo>
                  <a:lnTo>
                    <a:pt x="115878" y="377287"/>
                  </a:lnTo>
                  <a:lnTo>
                    <a:pt x="123750" y="385841"/>
                  </a:lnTo>
                  <a:lnTo>
                    <a:pt x="128221" y="389308"/>
                  </a:lnTo>
                  <a:lnTo>
                    <a:pt x="132894" y="390773"/>
                  </a:lnTo>
                  <a:lnTo>
                    <a:pt x="152400" y="388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SMARTInkShape-1378"/>
            <p:cNvSpPr/>
            <p:nvPr>
              <p:custDataLst>
                <p:tags r:id="rId136"/>
              </p:custDataLst>
            </p:nvPr>
          </p:nvSpPr>
          <p:spPr>
            <a:xfrm>
              <a:off x="5745480" y="6499859"/>
              <a:ext cx="274321" cy="44598"/>
            </a:xfrm>
            <a:custGeom>
              <a:avLst/>
              <a:gdLst/>
              <a:ahLst/>
              <a:cxnLst/>
              <a:rect l="0" t="0" r="0" b="0"/>
              <a:pathLst>
                <a:path w="274321" h="44598">
                  <a:moveTo>
                    <a:pt x="0" y="22861"/>
                  </a:moveTo>
                  <a:lnTo>
                    <a:pt x="0" y="22861"/>
                  </a:lnTo>
                  <a:lnTo>
                    <a:pt x="36407" y="30952"/>
                  </a:lnTo>
                  <a:lnTo>
                    <a:pt x="71182" y="40028"/>
                  </a:lnTo>
                  <a:lnTo>
                    <a:pt x="105689" y="44597"/>
                  </a:lnTo>
                  <a:lnTo>
                    <a:pt x="143737" y="43241"/>
                  </a:lnTo>
                  <a:lnTo>
                    <a:pt x="170563" y="39538"/>
                  </a:lnTo>
                  <a:lnTo>
                    <a:pt x="199420" y="35072"/>
                  </a:lnTo>
                  <a:lnTo>
                    <a:pt x="236135" y="23751"/>
                  </a:lnTo>
                  <a:lnTo>
                    <a:pt x="2743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SMARTInkShape-1379"/>
            <p:cNvSpPr/>
            <p:nvPr>
              <p:custDataLst>
                <p:tags r:id="rId137"/>
              </p:custDataLst>
            </p:nvPr>
          </p:nvSpPr>
          <p:spPr>
            <a:xfrm>
              <a:off x="5844541" y="6278880"/>
              <a:ext cx="228601" cy="502921"/>
            </a:xfrm>
            <a:custGeom>
              <a:avLst/>
              <a:gdLst/>
              <a:ahLst/>
              <a:cxnLst/>
              <a:rect l="0" t="0" r="0" b="0"/>
              <a:pathLst>
                <a:path w="228601" h="502921">
                  <a:moveTo>
                    <a:pt x="0" y="0"/>
                  </a:moveTo>
                  <a:lnTo>
                    <a:pt x="0" y="0"/>
                  </a:lnTo>
                  <a:lnTo>
                    <a:pt x="20225" y="28316"/>
                  </a:lnTo>
                  <a:lnTo>
                    <a:pt x="40652" y="61411"/>
                  </a:lnTo>
                  <a:lnTo>
                    <a:pt x="59592" y="99120"/>
                  </a:lnTo>
                  <a:lnTo>
                    <a:pt x="68497" y="130399"/>
                  </a:lnTo>
                  <a:lnTo>
                    <a:pt x="82548" y="166053"/>
                  </a:lnTo>
                  <a:lnTo>
                    <a:pt x="93728" y="201852"/>
                  </a:lnTo>
                  <a:lnTo>
                    <a:pt x="101524" y="231493"/>
                  </a:lnTo>
                  <a:lnTo>
                    <a:pt x="113242" y="261725"/>
                  </a:lnTo>
                  <a:lnTo>
                    <a:pt x="123394" y="296176"/>
                  </a:lnTo>
                  <a:lnTo>
                    <a:pt x="135809" y="329150"/>
                  </a:lnTo>
                  <a:lnTo>
                    <a:pt x="150211" y="360370"/>
                  </a:lnTo>
                  <a:lnTo>
                    <a:pt x="161159" y="391067"/>
                  </a:lnTo>
                  <a:lnTo>
                    <a:pt x="177679" y="425698"/>
                  </a:lnTo>
                  <a:lnTo>
                    <a:pt x="192230" y="456998"/>
                  </a:lnTo>
                  <a:lnTo>
                    <a:pt x="218873" y="492355"/>
                  </a:lnTo>
                  <a:lnTo>
                    <a:pt x="228600" y="5029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SMARTInkShape-1380"/>
            <p:cNvSpPr/>
            <p:nvPr>
              <p:custDataLst>
                <p:tags r:id="rId138"/>
              </p:custDataLst>
            </p:nvPr>
          </p:nvSpPr>
          <p:spPr>
            <a:xfrm>
              <a:off x="5723039" y="6301741"/>
              <a:ext cx="121503" cy="467299"/>
            </a:xfrm>
            <a:custGeom>
              <a:avLst/>
              <a:gdLst/>
              <a:ahLst/>
              <a:cxnLst/>
              <a:rect l="0" t="0" r="0" b="0"/>
              <a:pathLst>
                <a:path w="121503" h="467299">
                  <a:moveTo>
                    <a:pt x="121502" y="0"/>
                  </a:moveTo>
                  <a:lnTo>
                    <a:pt x="121502" y="0"/>
                  </a:lnTo>
                  <a:lnTo>
                    <a:pt x="113411" y="32361"/>
                  </a:lnTo>
                  <a:lnTo>
                    <a:pt x="104334" y="64622"/>
                  </a:lnTo>
                  <a:lnTo>
                    <a:pt x="91101" y="100127"/>
                  </a:lnTo>
                  <a:lnTo>
                    <a:pt x="78331" y="137300"/>
                  </a:lnTo>
                  <a:lnTo>
                    <a:pt x="68163" y="169925"/>
                  </a:lnTo>
                  <a:lnTo>
                    <a:pt x="60542" y="198796"/>
                  </a:lnTo>
                  <a:lnTo>
                    <a:pt x="54427" y="234847"/>
                  </a:lnTo>
                  <a:lnTo>
                    <a:pt x="46288" y="271666"/>
                  </a:lnTo>
                  <a:lnTo>
                    <a:pt x="31511" y="306532"/>
                  </a:lnTo>
                  <a:lnTo>
                    <a:pt x="22870" y="335793"/>
                  </a:lnTo>
                  <a:lnTo>
                    <a:pt x="16411" y="371975"/>
                  </a:lnTo>
                  <a:lnTo>
                    <a:pt x="6741" y="409036"/>
                  </a:lnTo>
                  <a:lnTo>
                    <a:pt x="1703" y="425996"/>
                  </a:lnTo>
                  <a:lnTo>
                    <a:pt x="0" y="454987"/>
                  </a:lnTo>
                  <a:lnTo>
                    <a:pt x="2025" y="464682"/>
                  </a:lnTo>
                  <a:lnTo>
                    <a:pt x="3751" y="467268"/>
                  </a:lnTo>
                  <a:lnTo>
                    <a:pt x="4901" y="467298"/>
                  </a:lnTo>
                  <a:lnTo>
                    <a:pt x="5667" y="465625"/>
                  </a:lnTo>
                  <a:lnTo>
                    <a:pt x="8212" y="457557"/>
                  </a:lnTo>
                  <a:lnTo>
                    <a:pt x="22441" y="426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0" name="SMARTInkShape-Group305"/>
          <p:cNvGrpSpPr/>
          <p:nvPr/>
        </p:nvGrpSpPr>
        <p:grpSpPr>
          <a:xfrm>
            <a:off x="5776083" y="5701691"/>
            <a:ext cx="1600078" cy="520276"/>
            <a:chOff x="5776083" y="5701691"/>
            <a:chExt cx="1600078" cy="520276"/>
          </a:xfrm>
        </p:grpSpPr>
        <p:sp>
          <p:nvSpPr>
            <p:cNvPr id="344" name="SMARTInkShape-1381"/>
            <p:cNvSpPr/>
            <p:nvPr>
              <p:custDataLst>
                <p:tags r:id="rId114"/>
              </p:custDataLst>
            </p:nvPr>
          </p:nvSpPr>
          <p:spPr>
            <a:xfrm>
              <a:off x="7223760" y="6202680"/>
              <a:ext cx="152401" cy="19287"/>
            </a:xfrm>
            <a:custGeom>
              <a:avLst/>
              <a:gdLst/>
              <a:ahLst/>
              <a:cxnLst/>
              <a:rect l="0" t="0" r="0" b="0"/>
              <a:pathLst>
                <a:path w="152401" h="19287">
                  <a:moveTo>
                    <a:pt x="152400" y="15240"/>
                  </a:moveTo>
                  <a:lnTo>
                    <a:pt x="152400" y="15240"/>
                  </a:lnTo>
                  <a:lnTo>
                    <a:pt x="120039" y="19286"/>
                  </a:lnTo>
                  <a:lnTo>
                    <a:pt x="92862" y="19013"/>
                  </a:lnTo>
                  <a:lnTo>
                    <a:pt x="56019" y="1410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SMARTInkShape-1382"/>
            <p:cNvSpPr/>
            <p:nvPr>
              <p:custDataLst>
                <p:tags r:id="rId115"/>
              </p:custDataLst>
            </p:nvPr>
          </p:nvSpPr>
          <p:spPr>
            <a:xfrm>
              <a:off x="7223760" y="6118859"/>
              <a:ext cx="106681" cy="4392"/>
            </a:xfrm>
            <a:custGeom>
              <a:avLst/>
              <a:gdLst/>
              <a:ahLst/>
              <a:cxnLst/>
              <a:rect l="0" t="0" r="0" b="0"/>
              <a:pathLst>
                <a:path w="106681" h="4392">
                  <a:moveTo>
                    <a:pt x="106680" y="0"/>
                  </a:moveTo>
                  <a:lnTo>
                    <a:pt x="106680" y="0"/>
                  </a:lnTo>
                  <a:lnTo>
                    <a:pt x="71873" y="4391"/>
                  </a:lnTo>
                  <a:lnTo>
                    <a:pt x="40863" y="1678"/>
                  </a:lnTo>
                  <a:lnTo>
                    <a:pt x="4033" y="14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SMARTInkShape-1383"/>
            <p:cNvSpPr/>
            <p:nvPr>
              <p:custDataLst>
                <p:tags r:id="rId116"/>
              </p:custDataLst>
            </p:nvPr>
          </p:nvSpPr>
          <p:spPr>
            <a:xfrm>
              <a:off x="6272235" y="6187441"/>
              <a:ext cx="90466" cy="15240"/>
            </a:xfrm>
            <a:custGeom>
              <a:avLst/>
              <a:gdLst/>
              <a:ahLst/>
              <a:cxnLst/>
              <a:rect l="0" t="0" r="0" b="0"/>
              <a:pathLst>
                <a:path w="90466" h="15240">
                  <a:moveTo>
                    <a:pt x="90465" y="15239"/>
                  </a:moveTo>
                  <a:lnTo>
                    <a:pt x="90465" y="15239"/>
                  </a:lnTo>
                  <a:lnTo>
                    <a:pt x="58103" y="15239"/>
                  </a:lnTo>
                  <a:lnTo>
                    <a:pt x="22140" y="14393"/>
                  </a:lnTo>
                  <a:lnTo>
                    <a:pt x="486" y="9208"/>
                  </a:lnTo>
                  <a:lnTo>
                    <a:pt x="0" y="8678"/>
                  </a:lnTo>
                  <a:lnTo>
                    <a:pt x="1716" y="5832"/>
                  </a:lnTo>
                  <a:lnTo>
                    <a:pt x="664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SMARTInkShape-1384"/>
            <p:cNvSpPr/>
            <p:nvPr>
              <p:custDataLst>
                <p:tags r:id="rId117"/>
              </p:custDataLst>
            </p:nvPr>
          </p:nvSpPr>
          <p:spPr>
            <a:xfrm>
              <a:off x="6229727" y="6126480"/>
              <a:ext cx="132974" cy="15241"/>
            </a:xfrm>
            <a:custGeom>
              <a:avLst/>
              <a:gdLst/>
              <a:ahLst/>
              <a:cxnLst/>
              <a:rect l="0" t="0" r="0" b="0"/>
              <a:pathLst>
                <a:path w="132974" h="15241">
                  <a:moveTo>
                    <a:pt x="132973" y="0"/>
                  </a:moveTo>
                  <a:lnTo>
                    <a:pt x="132973" y="0"/>
                  </a:lnTo>
                  <a:lnTo>
                    <a:pt x="100611" y="4045"/>
                  </a:lnTo>
                  <a:lnTo>
                    <a:pt x="68352" y="6561"/>
                  </a:lnTo>
                  <a:lnTo>
                    <a:pt x="34615" y="7305"/>
                  </a:lnTo>
                  <a:lnTo>
                    <a:pt x="0" y="14153"/>
                  </a:lnTo>
                  <a:lnTo>
                    <a:pt x="298" y="14516"/>
                  </a:lnTo>
                  <a:lnTo>
                    <a:pt x="18673" y="152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SMARTInkShape-1385"/>
            <p:cNvSpPr/>
            <p:nvPr>
              <p:custDataLst>
                <p:tags r:id="rId118"/>
              </p:custDataLst>
            </p:nvPr>
          </p:nvSpPr>
          <p:spPr>
            <a:xfrm>
              <a:off x="7223760" y="5890259"/>
              <a:ext cx="113495" cy="144369"/>
            </a:xfrm>
            <a:custGeom>
              <a:avLst/>
              <a:gdLst/>
              <a:ahLst/>
              <a:cxnLst/>
              <a:rect l="0" t="0" r="0" b="0"/>
              <a:pathLst>
                <a:path w="113495" h="144369">
                  <a:moveTo>
                    <a:pt x="0" y="0"/>
                  </a:moveTo>
                  <a:lnTo>
                    <a:pt x="0" y="0"/>
                  </a:lnTo>
                  <a:lnTo>
                    <a:pt x="32361" y="12136"/>
                  </a:lnTo>
                  <a:lnTo>
                    <a:pt x="69171" y="27673"/>
                  </a:lnTo>
                  <a:lnTo>
                    <a:pt x="105117" y="47055"/>
                  </a:lnTo>
                  <a:lnTo>
                    <a:pt x="113494" y="52789"/>
                  </a:lnTo>
                  <a:lnTo>
                    <a:pt x="78454" y="53327"/>
                  </a:lnTo>
                  <a:lnTo>
                    <a:pt x="75163" y="54178"/>
                  </a:lnTo>
                  <a:lnTo>
                    <a:pt x="72968" y="55592"/>
                  </a:lnTo>
                  <a:lnTo>
                    <a:pt x="71506" y="57382"/>
                  </a:lnTo>
                  <a:lnTo>
                    <a:pt x="69880" y="61628"/>
                  </a:lnTo>
                  <a:lnTo>
                    <a:pt x="69447" y="63946"/>
                  </a:lnTo>
                  <a:lnTo>
                    <a:pt x="76927" y="79343"/>
                  </a:lnTo>
                  <a:lnTo>
                    <a:pt x="103328" y="112337"/>
                  </a:lnTo>
                  <a:lnTo>
                    <a:pt x="112688" y="133390"/>
                  </a:lnTo>
                  <a:lnTo>
                    <a:pt x="112379" y="135494"/>
                  </a:lnTo>
                  <a:lnTo>
                    <a:pt x="109778" y="140089"/>
                  </a:lnTo>
                  <a:lnTo>
                    <a:pt x="99026" y="142695"/>
                  </a:lnTo>
                  <a:lnTo>
                    <a:pt x="76663" y="144368"/>
                  </a:lnTo>
                  <a:lnTo>
                    <a:pt x="39159" y="137616"/>
                  </a:lnTo>
                  <a:lnTo>
                    <a:pt x="30480" y="1371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SMARTInkShape-1386"/>
            <p:cNvSpPr/>
            <p:nvPr>
              <p:custDataLst>
                <p:tags r:id="rId119"/>
              </p:custDataLst>
            </p:nvPr>
          </p:nvSpPr>
          <p:spPr>
            <a:xfrm>
              <a:off x="7033260" y="5715000"/>
              <a:ext cx="102540" cy="213360"/>
            </a:xfrm>
            <a:custGeom>
              <a:avLst/>
              <a:gdLst/>
              <a:ahLst/>
              <a:cxnLst/>
              <a:rect l="0" t="0" r="0" b="0"/>
              <a:pathLst>
                <a:path w="102540" h="213360">
                  <a:moveTo>
                    <a:pt x="0" y="0"/>
                  </a:moveTo>
                  <a:lnTo>
                    <a:pt x="0" y="0"/>
                  </a:lnTo>
                  <a:lnTo>
                    <a:pt x="33961" y="22640"/>
                  </a:lnTo>
                  <a:lnTo>
                    <a:pt x="58041" y="40669"/>
                  </a:lnTo>
                  <a:lnTo>
                    <a:pt x="81733" y="76538"/>
                  </a:lnTo>
                  <a:lnTo>
                    <a:pt x="94759" y="106747"/>
                  </a:lnTo>
                  <a:lnTo>
                    <a:pt x="102539" y="144789"/>
                  </a:lnTo>
                  <a:lnTo>
                    <a:pt x="100324" y="160024"/>
                  </a:lnTo>
                  <a:lnTo>
                    <a:pt x="83930" y="195194"/>
                  </a:lnTo>
                  <a:lnTo>
                    <a:pt x="77727" y="203656"/>
                  </a:lnTo>
                  <a:lnTo>
                    <a:pt x="53340" y="2133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SMARTInkShape-1387"/>
            <p:cNvSpPr/>
            <p:nvPr>
              <p:custDataLst>
                <p:tags r:id="rId120"/>
              </p:custDataLst>
            </p:nvPr>
          </p:nvSpPr>
          <p:spPr>
            <a:xfrm>
              <a:off x="6990718" y="5836920"/>
              <a:ext cx="34923" cy="114301"/>
            </a:xfrm>
            <a:custGeom>
              <a:avLst/>
              <a:gdLst/>
              <a:ahLst/>
              <a:cxnLst/>
              <a:rect l="0" t="0" r="0" b="0"/>
              <a:pathLst>
                <a:path w="34923" h="114301">
                  <a:moveTo>
                    <a:pt x="19682" y="0"/>
                  </a:moveTo>
                  <a:lnTo>
                    <a:pt x="19682" y="0"/>
                  </a:lnTo>
                  <a:lnTo>
                    <a:pt x="7547" y="28316"/>
                  </a:lnTo>
                  <a:lnTo>
                    <a:pt x="0" y="58061"/>
                  </a:lnTo>
                  <a:lnTo>
                    <a:pt x="2749" y="74911"/>
                  </a:lnTo>
                  <a:lnTo>
                    <a:pt x="14268" y="98335"/>
                  </a:lnTo>
                  <a:lnTo>
                    <a:pt x="34922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SMARTInkShape-1388"/>
            <p:cNvSpPr/>
            <p:nvPr>
              <p:custDataLst>
                <p:tags r:id="rId121"/>
              </p:custDataLst>
            </p:nvPr>
          </p:nvSpPr>
          <p:spPr>
            <a:xfrm>
              <a:off x="6911340" y="5882641"/>
              <a:ext cx="76201" cy="21867"/>
            </a:xfrm>
            <a:custGeom>
              <a:avLst/>
              <a:gdLst/>
              <a:ahLst/>
              <a:cxnLst/>
              <a:rect l="0" t="0" r="0" b="0"/>
              <a:pathLst>
                <a:path w="76201" h="21867">
                  <a:moveTo>
                    <a:pt x="0" y="0"/>
                  </a:moveTo>
                  <a:lnTo>
                    <a:pt x="0" y="0"/>
                  </a:lnTo>
                  <a:lnTo>
                    <a:pt x="20227" y="16179"/>
                  </a:lnTo>
                  <a:lnTo>
                    <a:pt x="39188" y="21866"/>
                  </a:lnTo>
                  <a:lnTo>
                    <a:pt x="56364" y="21571"/>
                  </a:lnTo>
                  <a:lnTo>
                    <a:pt x="76200" y="152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SMARTInkShape-1389"/>
            <p:cNvSpPr/>
            <p:nvPr>
              <p:custDataLst>
                <p:tags r:id="rId122"/>
              </p:custDataLst>
            </p:nvPr>
          </p:nvSpPr>
          <p:spPr>
            <a:xfrm>
              <a:off x="6730553" y="5783580"/>
              <a:ext cx="130221" cy="155369"/>
            </a:xfrm>
            <a:custGeom>
              <a:avLst/>
              <a:gdLst/>
              <a:ahLst/>
              <a:cxnLst/>
              <a:rect l="0" t="0" r="0" b="0"/>
              <a:pathLst>
                <a:path w="130221" h="155369">
                  <a:moveTo>
                    <a:pt x="96967" y="0"/>
                  </a:moveTo>
                  <a:lnTo>
                    <a:pt x="96967" y="0"/>
                  </a:lnTo>
                  <a:lnTo>
                    <a:pt x="64605" y="16181"/>
                  </a:lnTo>
                  <a:lnTo>
                    <a:pt x="29489" y="39822"/>
                  </a:lnTo>
                  <a:lnTo>
                    <a:pt x="8505" y="60798"/>
                  </a:lnTo>
                  <a:lnTo>
                    <a:pt x="4972" y="65932"/>
                  </a:lnTo>
                  <a:lnTo>
                    <a:pt x="0" y="93383"/>
                  </a:lnTo>
                  <a:lnTo>
                    <a:pt x="5611" y="111777"/>
                  </a:lnTo>
                  <a:lnTo>
                    <a:pt x="16571" y="126726"/>
                  </a:lnTo>
                  <a:lnTo>
                    <a:pt x="52238" y="149166"/>
                  </a:lnTo>
                  <a:lnTo>
                    <a:pt x="59590" y="154632"/>
                  </a:lnTo>
                  <a:lnTo>
                    <a:pt x="72453" y="155368"/>
                  </a:lnTo>
                  <a:lnTo>
                    <a:pt x="88612" y="152025"/>
                  </a:lnTo>
                  <a:lnTo>
                    <a:pt x="115167" y="138341"/>
                  </a:lnTo>
                  <a:lnTo>
                    <a:pt x="119261" y="135407"/>
                  </a:lnTo>
                  <a:lnTo>
                    <a:pt x="126066" y="123116"/>
                  </a:lnTo>
                  <a:lnTo>
                    <a:pt x="130220" y="107212"/>
                  </a:lnTo>
                  <a:lnTo>
                    <a:pt x="128246" y="76305"/>
                  </a:lnTo>
                  <a:lnTo>
                    <a:pt x="126108" y="60160"/>
                  </a:lnTo>
                  <a:lnTo>
                    <a:pt x="113197" y="28975"/>
                  </a:lnTo>
                  <a:lnTo>
                    <a:pt x="107137" y="17052"/>
                  </a:lnTo>
                  <a:lnTo>
                    <a:pt x="104587" y="7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SMARTInkShape-1390"/>
            <p:cNvSpPr/>
            <p:nvPr>
              <p:custDataLst>
                <p:tags r:id="rId123"/>
              </p:custDataLst>
            </p:nvPr>
          </p:nvSpPr>
          <p:spPr>
            <a:xfrm>
              <a:off x="6583680" y="5730241"/>
              <a:ext cx="99484" cy="103359"/>
            </a:xfrm>
            <a:custGeom>
              <a:avLst/>
              <a:gdLst/>
              <a:ahLst/>
              <a:cxnLst/>
              <a:rect l="0" t="0" r="0" b="0"/>
              <a:pathLst>
                <a:path w="99484" h="103359">
                  <a:moveTo>
                    <a:pt x="0" y="0"/>
                  </a:moveTo>
                  <a:lnTo>
                    <a:pt x="0" y="0"/>
                  </a:lnTo>
                  <a:lnTo>
                    <a:pt x="32362" y="8089"/>
                  </a:lnTo>
                  <a:lnTo>
                    <a:pt x="67478" y="20757"/>
                  </a:lnTo>
                  <a:lnTo>
                    <a:pt x="96041" y="43571"/>
                  </a:lnTo>
                  <a:lnTo>
                    <a:pt x="98741" y="49367"/>
                  </a:lnTo>
                  <a:lnTo>
                    <a:pt x="99483" y="62581"/>
                  </a:lnTo>
                  <a:lnTo>
                    <a:pt x="97648" y="67967"/>
                  </a:lnTo>
                  <a:lnTo>
                    <a:pt x="81931" y="85609"/>
                  </a:lnTo>
                  <a:lnTo>
                    <a:pt x="65761" y="93757"/>
                  </a:lnTo>
                  <a:lnTo>
                    <a:pt x="28593" y="98361"/>
                  </a:lnTo>
                  <a:lnTo>
                    <a:pt x="19481" y="99595"/>
                  </a:lnTo>
                  <a:lnTo>
                    <a:pt x="8218" y="103358"/>
                  </a:lnTo>
                  <a:lnTo>
                    <a:pt x="15240" y="990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SMARTInkShape-1391"/>
            <p:cNvSpPr/>
            <p:nvPr>
              <p:custDataLst>
                <p:tags r:id="rId124"/>
              </p:custDataLst>
            </p:nvPr>
          </p:nvSpPr>
          <p:spPr>
            <a:xfrm>
              <a:off x="6598920" y="5798820"/>
              <a:ext cx="15241" cy="145891"/>
            </a:xfrm>
            <a:custGeom>
              <a:avLst/>
              <a:gdLst/>
              <a:ahLst/>
              <a:cxnLst/>
              <a:rect l="0" t="0" r="0" b="0"/>
              <a:pathLst>
                <a:path w="15241" h="145891">
                  <a:moveTo>
                    <a:pt x="0" y="0"/>
                  </a:moveTo>
                  <a:lnTo>
                    <a:pt x="0" y="0"/>
                  </a:lnTo>
                  <a:lnTo>
                    <a:pt x="0" y="32362"/>
                  </a:lnTo>
                  <a:lnTo>
                    <a:pt x="0" y="64622"/>
                  </a:lnTo>
                  <a:lnTo>
                    <a:pt x="0" y="94313"/>
                  </a:lnTo>
                  <a:lnTo>
                    <a:pt x="5236" y="132146"/>
                  </a:lnTo>
                  <a:lnTo>
                    <a:pt x="6561" y="142834"/>
                  </a:lnTo>
                  <a:lnTo>
                    <a:pt x="7760" y="145176"/>
                  </a:lnTo>
                  <a:lnTo>
                    <a:pt x="9407" y="145890"/>
                  </a:lnTo>
                  <a:lnTo>
                    <a:pt x="15240" y="1447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SMARTInkShape-1392"/>
            <p:cNvSpPr/>
            <p:nvPr>
              <p:custDataLst>
                <p:tags r:id="rId125"/>
              </p:custDataLst>
            </p:nvPr>
          </p:nvSpPr>
          <p:spPr>
            <a:xfrm>
              <a:off x="6376354" y="5715000"/>
              <a:ext cx="131127" cy="284359"/>
            </a:xfrm>
            <a:custGeom>
              <a:avLst/>
              <a:gdLst/>
              <a:ahLst/>
              <a:cxnLst/>
              <a:rect l="0" t="0" r="0" b="0"/>
              <a:pathLst>
                <a:path w="131127" h="284359">
                  <a:moveTo>
                    <a:pt x="123505" y="0"/>
                  </a:moveTo>
                  <a:lnTo>
                    <a:pt x="123505" y="0"/>
                  </a:lnTo>
                  <a:lnTo>
                    <a:pt x="95190" y="8091"/>
                  </a:lnTo>
                  <a:lnTo>
                    <a:pt x="62095" y="25995"/>
                  </a:lnTo>
                  <a:lnTo>
                    <a:pt x="40399" y="41663"/>
                  </a:lnTo>
                  <a:lnTo>
                    <a:pt x="12175" y="76669"/>
                  </a:lnTo>
                  <a:lnTo>
                    <a:pt x="678" y="111334"/>
                  </a:lnTo>
                  <a:lnTo>
                    <a:pt x="0" y="145688"/>
                  </a:lnTo>
                  <a:lnTo>
                    <a:pt x="2967" y="181554"/>
                  </a:lnTo>
                  <a:lnTo>
                    <a:pt x="15844" y="213098"/>
                  </a:lnTo>
                  <a:lnTo>
                    <a:pt x="22316" y="227637"/>
                  </a:lnTo>
                  <a:lnTo>
                    <a:pt x="50105" y="261313"/>
                  </a:lnTo>
                  <a:lnTo>
                    <a:pt x="66008" y="275922"/>
                  </a:lnTo>
                  <a:lnTo>
                    <a:pt x="79325" y="282935"/>
                  </a:lnTo>
                  <a:lnTo>
                    <a:pt x="93710" y="284358"/>
                  </a:lnTo>
                  <a:lnTo>
                    <a:pt x="131126" y="2819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SMARTInkShape-1393"/>
            <p:cNvSpPr/>
            <p:nvPr>
              <p:custDataLst>
                <p:tags r:id="rId126"/>
              </p:custDataLst>
            </p:nvPr>
          </p:nvSpPr>
          <p:spPr>
            <a:xfrm>
              <a:off x="6164580" y="5890259"/>
              <a:ext cx="158388" cy="197701"/>
            </a:xfrm>
            <a:custGeom>
              <a:avLst/>
              <a:gdLst/>
              <a:ahLst/>
              <a:cxnLst/>
              <a:rect l="0" t="0" r="0" b="0"/>
              <a:pathLst>
                <a:path w="158388" h="197701">
                  <a:moveTo>
                    <a:pt x="0" y="0"/>
                  </a:moveTo>
                  <a:lnTo>
                    <a:pt x="0" y="0"/>
                  </a:lnTo>
                  <a:lnTo>
                    <a:pt x="36124" y="4516"/>
                  </a:lnTo>
                  <a:lnTo>
                    <a:pt x="64722" y="8091"/>
                  </a:lnTo>
                  <a:lnTo>
                    <a:pt x="98757" y="16579"/>
                  </a:lnTo>
                  <a:lnTo>
                    <a:pt x="123459" y="27734"/>
                  </a:lnTo>
                  <a:lnTo>
                    <a:pt x="124640" y="29497"/>
                  </a:lnTo>
                  <a:lnTo>
                    <a:pt x="124579" y="31518"/>
                  </a:lnTo>
                  <a:lnTo>
                    <a:pt x="123693" y="33713"/>
                  </a:lnTo>
                  <a:lnTo>
                    <a:pt x="122255" y="35175"/>
                  </a:lnTo>
                  <a:lnTo>
                    <a:pt x="118400" y="36801"/>
                  </a:lnTo>
                  <a:lnTo>
                    <a:pt x="97494" y="37986"/>
                  </a:lnTo>
                  <a:lnTo>
                    <a:pt x="95475" y="38871"/>
                  </a:lnTo>
                  <a:lnTo>
                    <a:pt x="94131" y="40308"/>
                  </a:lnTo>
                  <a:lnTo>
                    <a:pt x="93235" y="42113"/>
                  </a:lnTo>
                  <a:lnTo>
                    <a:pt x="93483" y="44162"/>
                  </a:lnTo>
                  <a:lnTo>
                    <a:pt x="110626" y="75911"/>
                  </a:lnTo>
                  <a:lnTo>
                    <a:pt x="134805" y="110218"/>
                  </a:lnTo>
                  <a:lnTo>
                    <a:pt x="145870" y="126544"/>
                  </a:lnTo>
                  <a:lnTo>
                    <a:pt x="156347" y="157705"/>
                  </a:lnTo>
                  <a:lnTo>
                    <a:pt x="158387" y="170562"/>
                  </a:lnTo>
                  <a:lnTo>
                    <a:pt x="154779" y="181921"/>
                  </a:lnTo>
                  <a:lnTo>
                    <a:pt x="151445" y="187322"/>
                  </a:lnTo>
                  <a:lnTo>
                    <a:pt x="147530" y="190922"/>
                  </a:lnTo>
                  <a:lnTo>
                    <a:pt x="138665" y="194922"/>
                  </a:lnTo>
                  <a:lnTo>
                    <a:pt x="105874" y="197700"/>
                  </a:lnTo>
                  <a:lnTo>
                    <a:pt x="91929" y="197087"/>
                  </a:lnTo>
                  <a:lnTo>
                    <a:pt x="71989" y="191535"/>
                  </a:lnTo>
                  <a:lnTo>
                    <a:pt x="91440" y="1676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SMARTInkShape-1394"/>
            <p:cNvSpPr/>
            <p:nvPr>
              <p:custDataLst>
                <p:tags r:id="rId127"/>
              </p:custDataLst>
            </p:nvPr>
          </p:nvSpPr>
          <p:spPr>
            <a:xfrm>
              <a:off x="6042659" y="5730241"/>
              <a:ext cx="60962" cy="236219"/>
            </a:xfrm>
            <a:custGeom>
              <a:avLst/>
              <a:gdLst/>
              <a:ahLst/>
              <a:cxnLst/>
              <a:rect l="0" t="0" r="0" b="0"/>
              <a:pathLst>
                <a:path w="60962" h="236219">
                  <a:moveTo>
                    <a:pt x="0" y="0"/>
                  </a:moveTo>
                  <a:lnTo>
                    <a:pt x="0" y="0"/>
                  </a:lnTo>
                  <a:lnTo>
                    <a:pt x="8091" y="32361"/>
                  </a:lnTo>
                  <a:lnTo>
                    <a:pt x="13122" y="64622"/>
                  </a:lnTo>
                  <a:lnTo>
                    <a:pt x="18658" y="98357"/>
                  </a:lnTo>
                  <a:lnTo>
                    <a:pt x="25661" y="135164"/>
                  </a:lnTo>
                  <a:lnTo>
                    <a:pt x="29053" y="164790"/>
                  </a:lnTo>
                  <a:lnTo>
                    <a:pt x="35435" y="196709"/>
                  </a:lnTo>
                  <a:lnTo>
                    <a:pt x="39004" y="214728"/>
                  </a:lnTo>
                  <a:lnTo>
                    <a:pt x="45840" y="225538"/>
                  </a:lnTo>
                  <a:lnTo>
                    <a:pt x="52265" y="231473"/>
                  </a:lnTo>
                  <a:lnTo>
                    <a:pt x="60961" y="2362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SMARTInkShape-1395"/>
            <p:cNvSpPr/>
            <p:nvPr>
              <p:custDataLst>
                <p:tags r:id="rId128"/>
              </p:custDataLst>
            </p:nvPr>
          </p:nvSpPr>
          <p:spPr>
            <a:xfrm>
              <a:off x="5783580" y="5859780"/>
              <a:ext cx="182880" cy="37366"/>
            </a:xfrm>
            <a:custGeom>
              <a:avLst/>
              <a:gdLst/>
              <a:ahLst/>
              <a:cxnLst/>
              <a:rect l="0" t="0" r="0" b="0"/>
              <a:pathLst>
                <a:path w="182880" h="37366">
                  <a:moveTo>
                    <a:pt x="0" y="0"/>
                  </a:moveTo>
                  <a:lnTo>
                    <a:pt x="0" y="0"/>
                  </a:lnTo>
                  <a:lnTo>
                    <a:pt x="33115" y="16557"/>
                  </a:lnTo>
                  <a:lnTo>
                    <a:pt x="69094" y="32524"/>
                  </a:lnTo>
                  <a:lnTo>
                    <a:pt x="104490" y="37365"/>
                  </a:lnTo>
                  <a:lnTo>
                    <a:pt x="120100" y="36080"/>
                  </a:lnTo>
                  <a:lnTo>
                    <a:pt x="157128" y="25836"/>
                  </a:lnTo>
                  <a:lnTo>
                    <a:pt x="182879" y="7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SMARTInkShape-1396"/>
            <p:cNvSpPr/>
            <p:nvPr>
              <p:custDataLst>
                <p:tags r:id="rId129"/>
              </p:custDataLst>
            </p:nvPr>
          </p:nvSpPr>
          <p:spPr>
            <a:xfrm>
              <a:off x="5776083" y="5701691"/>
              <a:ext cx="220859" cy="294260"/>
            </a:xfrm>
            <a:custGeom>
              <a:avLst/>
              <a:gdLst/>
              <a:ahLst/>
              <a:cxnLst/>
              <a:rect l="0" t="0" r="0" b="0"/>
              <a:pathLst>
                <a:path w="220859" h="294260">
                  <a:moveTo>
                    <a:pt x="37976" y="104750"/>
                  </a:moveTo>
                  <a:lnTo>
                    <a:pt x="37976" y="104750"/>
                  </a:lnTo>
                  <a:lnTo>
                    <a:pt x="37976" y="137111"/>
                  </a:lnTo>
                  <a:lnTo>
                    <a:pt x="35719" y="164287"/>
                  </a:lnTo>
                  <a:lnTo>
                    <a:pt x="29688" y="198872"/>
                  </a:lnTo>
                  <a:lnTo>
                    <a:pt x="18416" y="235176"/>
                  </a:lnTo>
                  <a:lnTo>
                    <a:pt x="9323" y="272401"/>
                  </a:lnTo>
                  <a:lnTo>
                    <a:pt x="295" y="294259"/>
                  </a:lnTo>
                  <a:lnTo>
                    <a:pt x="62" y="292551"/>
                  </a:lnTo>
                  <a:lnTo>
                    <a:pt x="0" y="290909"/>
                  </a:lnTo>
                  <a:lnTo>
                    <a:pt x="11956" y="271484"/>
                  </a:lnTo>
                  <a:lnTo>
                    <a:pt x="23129" y="239572"/>
                  </a:lnTo>
                  <a:lnTo>
                    <a:pt x="35488" y="203501"/>
                  </a:lnTo>
                  <a:lnTo>
                    <a:pt x="43920" y="175778"/>
                  </a:lnTo>
                  <a:lnTo>
                    <a:pt x="52189" y="141396"/>
                  </a:lnTo>
                  <a:lnTo>
                    <a:pt x="62320" y="103472"/>
                  </a:lnTo>
                  <a:lnTo>
                    <a:pt x="66638" y="68058"/>
                  </a:lnTo>
                  <a:lnTo>
                    <a:pt x="63873" y="34799"/>
                  </a:lnTo>
                  <a:lnTo>
                    <a:pt x="64444" y="20602"/>
                  </a:lnTo>
                  <a:lnTo>
                    <a:pt x="68222" y="0"/>
                  </a:lnTo>
                  <a:lnTo>
                    <a:pt x="69147" y="204"/>
                  </a:lnTo>
                  <a:lnTo>
                    <a:pt x="72433" y="2686"/>
                  </a:lnTo>
                  <a:lnTo>
                    <a:pt x="99335" y="37592"/>
                  </a:lnTo>
                  <a:lnTo>
                    <a:pt x="120145" y="70411"/>
                  </a:lnTo>
                  <a:lnTo>
                    <a:pt x="141001" y="105244"/>
                  </a:lnTo>
                  <a:lnTo>
                    <a:pt x="160209" y="131282"/>
                  </a:lnTo>
                  <a:lnTo>
                    <a:pt x="177102" y="166193"/>
                  </a:lnTo>
                  <a:lnTo>
                    <a:pt x="199889" y="200330"/>
                  </a:lnTo>
                  <a:lnTo>
                    <a:pt x="213737" y="233162"/>
                  </a:lnTo>
                  <a:lnTo>
                    <a:pt x="217692" y="241408"/>
                  </a:lnTo>
                  <a:lnTo>
                    <a:pt x="218748" y="242422"/>
                  </a:lnTo>
                  <a:lnTo>
                    <a:pt x="220858" y="2419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3" name="SMARTInkShape-Group306"/>
          <p:cNvGrpSpPr/>
          <p:nvPr/>
        </p:nvGrpSpPr>
        <p:grpSpPr>
          <a:xfrm>
            <a:off x="4739641" y="6035382"/>
            <a:ext cx="350519" cy="129199"/>
            <a:chOff x="4739641" y="6035382"/>
            <a:chExt cx="350519" cy="129199"/>
          </a:xfrm>
        </p:grpSpPr>
        <p:sp>
          <p:nvSpPr>
            <p:cNvPr id="361" name="SMARTInkShape-1397"/>
            <p:cNvSpPr/>
            <p:nvPr>
              <p:custDataLst>
                <p:tags r:id="rId112"/>
              </p:custDataLst>
            </p:nvPr>
          </p:nvSpPr>
          <p:spPr>
            <a:xfrm>
              <a:off x="4792980" y="6126480"/>
              <a:ext cx="297180" cy="38101"/>
            </a:xfrm>
            <a:custGeom>
              <a:avLst/>
              <a:gdLst/>
              <a:ahLst/>
              <a:cxnLst/>
              <a:rect l="0" t="0" r="0" b="0"/>
              <a:pathLst>
                <a:path w="297180" h="38101">
                  <a:moveTo>
                    <a:pt x="0" y="38100"/>
                  </a:moveTo>
                  <a:lnTo>
                    <a:pt x="0" y="38100"/>
                  </a:lnTo>
                  <a:lnTo>
                    <a:pt x="24836" y="33585"/>
                  </a:lnTo>
                  <a:lnTo>
                    <a:pt x="44497" y="30009"/>
                  </a:lnTo>
                  <a:lnTo>
                    <a:pt x="65225" y="26780"/>
                  </a:lnTo>
                  <a:lnTo>
                    <a:pt x="86663" y="23779"/>
                  </a:lnTo>
                  <a:lnTo>
                    <a:pt x="108575" y="20933"/>
                  </a:lnTo>
                  <a:lnTo>
                    <a:pt x="129957" y="18188"/>
                  </a:lnTo>
                  <a:lnTo>
                    <a:pt x="150985" y="15513"/>
                  </a:lnTo>
                  <a:lnTo>
                    <a:pt x="171776" y="12883"/>
                  </a:lnTo>
                  <a:lnTo>
                    <a:pt x="191564" y="10281"/>
                  </a:lnTo>
                  <a:lnTo>
                    <a:pt x="229355" y="5134"/>
                  </a:lnTo>
                  <a:lnTo>
                    <a:pt x="259134" y="2282"/>
                  </a:lnTo>
                  <a:lnTo>
                    <a:pt x="29717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SMARTInkShape-1398"/>
            <p:cNvSpPr/>
            <p:nvPr>
              <p:custDataLst>
                <p:tags r:id="rId113"/>
              </p:custDataLst>
            </p:nvPr>
          </p:nvSpPr>
          <p:spPr>
            <a:xfrm>
              <a:off x="4739641" y="6035382"/>
              <a:ext cx="342901" cy="14899"/>
            </a:xfrm>
            <a:custGeom>
              <a:avLst/>
              <a:gdLst/>
              <a:ahLst/>
              <a:cxnLst/>
              <a:rect l="0" t="0" r="0" b="0"/>
              <a:pathLst>
                <a:path w="342901" h="14899">
                  <a:moveTo>
                    <a:pt x="0" y="14898"/>
                  </a:moveTo>
                  <a:lnTo>
                    <a:pt x="0" y="14898"/>
                  </a:lnTo>
                  <a:lnTo>
                    <a:pt x="32361" y="14898"/>
                  </a:lnTo>
                  <a:lnTo>
                    <a:pt x="61795" y="12641"/>
                  </a:lnTo>
                  <a:lnTo>
                    <a:pt x="92658" y="9662"/>
                  </a:lnTo>
                  <a:lnTo>
                    <a:pt x="126129" y="8337"/>
                  </a:lnTo>
                  <a:lnTo>
                    <a:pt x="160761" y="5491"/>
                  </a:lnTo>
                  <a:lnTo>
                    <a:pt x="196757" y="2251"/>
                  </a:lnTo>
                  <a:lnTo>
                    <a:pt x="215838" y="1386"/>
                  </a:lnTo>
                  <a:lnTo>
                    <a:pt x="252560" y="426"/>
                  </a:lnTo>
                  <a:lnTo>
                    <a:pt x="282993" y="0"/>
                  </a:lnTo>
                  <a:lnTo>
                    <a:pt x="317926" y="572"/>
                  </a:lnTo>
                  <a:lnTo>
                    <a:pt x="327002" y="3733"/>
                  </a:lnTo>
                  <a:lnTo>
                    <a:pt x="342900" y="148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6" name="SMARTInkShape-Group307"/>
          <p:cNvGrpSpPr/>
          <p:nvPr/>
        </p:nvGrpSpPr>
        <p:grpSpPr>
          <a:xfrm>
            <a:off x="2446020" y="6118859"/>
            <a:ext cx="312421" cy="63147"/>
            <a:chOff x="2446020" y="6118859"/>
            <a:chExt cx="312421" cy="63147"/>
          </a:xfrm>
        </p:grpSpPr>
        <p:sp>
          <p:nvSpPr>
            <p:cNvPr id="364" name="SMARTInkShape-1399"/>
            <p:cNvSpPr/>
            <p:nvPr>
              <p:custDataLst>
                <p:tags r:id="rId110"/>
              </p:custDataLst>
            </p:nvPr>
          </p:nvSpPr>
          <p:spPr>
            <a:xfrm>
              <a:off x="2476500" y="6149341"/>
              <a:ext cx="274321" cy="32665"/>
            </a:xfrm>
            <a:custGeom>
              <a:avLst/>
              <a:gdLst/>
              <a:ahLst/>
              <a:cxnLst/>
              <a:rect l="0" t="0" r="0" b="0"/>
              <a:pathLst>
                <a:path w="274321" h="32665">
                  <a:moveTo>
                    <a:pt x="0" y="22859"/>
                  </a:moveTo>
                  <a:lnTo>
                    <a:pt x="0" y="22859"/>
                  </a:lnTo>
                  <a:lnTo>
                    <a:pt x="28316" y="30950"/>
                  </a:lnTo>
                  <a:lnTo>
                    <a:pt x="60281" y="32664"/>
                  </a:lnTo>
                  <a:lnTo>
                    <a:pt x="97064" y="29757"/>
                  </a:lnTo>
                  <a:lnTo>
                    <a:pt x="116356" y="26611"/>
                  </a:lnTo>
                  <a:lnTo>
                    <a:pt x="135991" y="22821"/>
                  </a:lnTo>
                  <a:lnTo>
                    <a:pt x="155854" y="19446"/>
                  </a:lnTo>
                  <a:lnTo>
                    <a:pt x="175869" y="16351"/>
                  </a:lnTo>
                  <a:lnTo>
                    <a:pt x="213631" y="10653"/>
                  </a:lnTo>
                  <a:lnTo>
                    <a:pt x="244525" y="5298"/>
                  </a:lnTo>
                  <a:lnTo>
                    <a:pt x="2743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SMARTInkShape-1400"/>
            <p:cNvSpPr/>
            <p:nvPr>
              <p:custDataLst>
                <p:tags r:id="rId111"/>
              </p:custDataLst>
            </p:nvPr>
          </p:nvSpPr>
          <p:spPr>
            <a:xfrm>
              <a:off x="2446020" y="6118859"/>
              <a:ext cx="312421" cy="30483"/>
            </a:xfrm>
            <a:custGeom>
              <a:avLst/>
              <a:gdLst/>
              <a:ahLst/>
              <a:cxnLst/>
              <a:rect l="0" t="0" r="0" b="0"/>
              <a:pathLst>
                <a:path w="312421" h="30483">
                  <a:moveTo>
                    <a:pt x="0" y="30482"/>
                  </a:moveTo>
                  <a:lnTo>
                    <a:pt x="0" y="30482"/>
                  </a:lnTo>
                  <a:lnTo>
                    <a:pt x="22578" y="28223"/>
                  </a:lnTo>
                  <a:lnTo>
                    <a:pt x="54908" y="25245"/>
                  </a:lnTo>
                  <a:lnTo>
                    <a:pt x="89082" y="22721"/>
                  </a:lnTo>
                  <a:lnTo>
                    <a:pt x="112970" y="19130"/>
                  </a:lnTo>
                  <a:lnTo>
                    <a:pt x="134580" y="16140"/>
                  </a:lnTo>
                  <a:lnTo>
                    <a:pt x="162533" y="12454"/>
                  </a:lnTo>
                  <a:lnTo>
                    <a:pt x="194716" y="8303"/>
                  </a:lnTo>
                  <a:lnTo>
                    <a:pt x="219557" y="5536"/>
                  </a:lnTo>
                  <a:lnTo>
                    <a:pt x="256190" y="2462"/>
                  </a:lnTo>
                  <a:lnTo>
                    <a:pt x="294289" y="487"/>
                  </a:lnTo>
                  <a:lnTo>
                    <a:pt x="3124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4" name="SMARTInkShape-Group308"/>
          <p:cNvGrpSpPr/>
          <p:nvPr/>
        </p:nvGrpSpPr>
        <p:grpSpPr>
          <a:xfrm>
            <a:off x="3482340" y="5769654"/>
            <a:ext cx="1497072" cy="798787"/>
            <a:chOff x="3482340" y="5769654"/>
            <a:chExt cx="1497072" cy="798787"/>
          </a:xfrm>
        </p:grpSpPr>
        <p:sp>
          <p:nvSpPr>
            <p:cNvPr id="367" name="SMARTInkShape-1401"/>
            <p:cNvSpPr/>
            <p:nvPr>
              <p:custDataLst>
                <p:tags r:id="rId103"/>
              </p:custDataLst>
            </p:nvPr>
          </p:nvSpPr>
          <p:spPr>
            <a:xfrm>
              <a:off x="4770120" y="5769654"/>
              <a:ext cx="209292" cy="279267"/>
            </a:xfrm>
            <a:custGeom>
              <a:avLst/>
              <a:gdLst/>
              <a:ahLst/>
              <a:cxnLst/>
              <a:rect l="0" t="0" r="0" b="0"/>
              <a:pathLst>
                <a:path w="209292" h="279267">
                  <a:moveTo>
                    <a:pt x="0" y="67266"/>
                  </a:moveTo>
                  <a:lnTo>
                    <a:pt x="0" y="67266"/>
                  </a:lnTo>
                  <a:lnTo>
                    <a:pt x="34672" y="34852"/>
                  </a:lnTo>
                  <a:lnTo>
                    <a:pt x="63049" y="12824"/>
                  </a:lnTo>
                  <a:lnTo>
                    <a:pt x="100871" y="1641"/>
                  </a:lnTo>
                  <a:lnTo>
                    <a:pt x="118773" y="0"/>
                  </a:lnTo>
                  <a:lnTo>
                    <a:pt x="135762" y="3785"/>
                  </a:lnTo>
                  <a:lnTo>
                    <a:pt x="159273" y="15968"/>
                  </a:lnTo>
                  <a:lnTo>
                    <a:pt x="173252" y="32029"/>
                  </a:lnTo>
                  <a:lnTo>
                    <a:pt x="178601" y="43422"/>
                  </a:lnTo>
                  <a:lnTo>
                    <a:pt x="180026" y="48829"/>
                  </a:lnTo>
                  <a:lnTo>
                    <a:pt x="179284" y="54129"/>
                  </a:lnTo>
                  <a:lnTo>
                    <a:pt x="169508" y="75863"/>
                  </a:lnTo>
                  <a:lnTo>
                    <a:pt x="163954" y="81811"/>
                  </a:lnTo>
                  <a:lnTo>
                    <a:pt x="134824" y="100352"/>
                  </a:lnTo>
                  <a:lnTo>
                    <a:pt x="102612" y="112497"/>
                  </a:lnTo>
                  <a:lnTo>
                    <a:pt x="66613" y="129801"/>
                  </a:lnTo>
                  <a:lnTo>
                    <a:pt x="59239" y="134006"/>
                  </a:lnTo>
                  <a:lnTo>
                    <a:pt x="55962" y="138697"/>
                  </a:lnTo>
                  <a:lnTo>
                    <a:pt x="55934" y="140286"/>
                  </a:lnTo>
                  <a:lnTo>
                    <a:pt x="56763" y="141347"/>
                  </a:lnTo>
                  <a:lnTo>
                    <a:pt x="89231" y="151569"/>
                  </a:lnTo>
                  <a:lnTo>
                    <a:pt x="123459" y="161341"/>
                  </a:lnTo>
                  <a:lnTo>
                    <a:pt x="157972" y="172271"/>
                  </a:lnTo>
                  <a:lnTo>
                    <a:pt x="191402" y="198760"/>
                  </a:lnTo>
                  <a:lnTo>
                    <a:pt x="201492" y="212154"/>
                  </a:lnTo>
                  <a:lnTo>
                    <a:pt x="208526" y="225530"/>
                  </a:lnTo>
                  <a:lnTo>
                    <a:pt x="209291" y="230350"/>
                  </a:lnTo>
                  <a:lnTo>
                    <a:pt x="207883" y="240219"/>
                  </a:lnTo>
                  <a:lnTo>
                    <a:pt x="202330" y="251249"/>
                  </a:lnTo>
                  <a:lnTo>
                    <a:pt x="173233" y="271845"/>
                  </a:lnTo>
                  <a:lnTo>
                    <a:pt x="147755" y="278025"/>
                  </a:lnTo>
                  <a:lnTo>
                    <a:pt x="119278" y="279266"/>
                  </a:lnTo>
                  <a:lnTo>
                    <a:pt x="82796" y="272236"/>
                  </a:lnTo>
                  <a:lnTo>
                    <a:pt x="47023" y="262694"/>
                  </a:lnTo>
                  <a:lnTo>
                    <a:pt x="15239" y="2425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SMARTInkShape-1402"/>
            <p:cNvSpPr/>
            <p:nvPr>
              <p:custDataLst>
                <p:tags r:id="rId104"/>
              </p:custDataLst>
            </p:nvPr>
          </p:nvSpPr>
          <p:spPr>
            <a:xfrm>
              <a:off x="4526280" y="5943600"/>
              <a:ext cx="175262" cy="14089"/>
            </a:xfrm>
            <a:custGeom>
              <a:avLst/>
              <a:gdLst/>
              <a:ahLst/>
              <a:cxnLst/>
              <a:rect l="0" t="0" r="0" b="0"/>
              <a:pathLst>
                <a:path w="175262" h="14089">
                  <a:moveTo>
                    <a:pt x="0" y="0"/>
                  </a:moveTo>
                  <a:lnTo>
                    <a:pt x="0" y="0"/>
                  </a:lnTo>
                  <a:lnTo>
                    <a:pt x="36407" y="0"/>
                  </a:lnTo>
                  <a:lnTo>
                    <a:pt x="63312" y="2257"/>
                  </a:lnTo>
                  <a:lnTo>
                    <a:pt x="100089" y="6561"/>
                  </a:lnTo>
                  <a:lnTo>
                    <a:pt x="137295" y="13512"/>
                  </a:lnTo>
                  <a:lnTo>
                    <a:pt x="144871" y="14088"/>
                  </a:lnTo>
                  <a:lnTo>
                    <a:pt x="150767" y="12779"/>
                  </a:lnTo>
                  <a:lnTo>
                    <a:pt x="17526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SMARTInkShape-1403"/>
            <p:cNvSpPr/>
            <p:nvPr>
              <p:custDataLst>
                <p:tags r:id="rId105"/>
              </p:custDataLst>
            </p:nvPr>
          </p:nvSpPr>
          <p:spPr>
            <a:xfrm>
              <a:off x="4564380" y="6294120"/>
              <a:ext cx="22862" cy="236221"/>
            </a:xfrm>
            <a:custGeom>
              <a:avLst/>
              <a:gdLst/>
              <a:ahLst/>
              <a:cxnLst/>
              <a:rect l="0" t="0" r="0" b="0"/>
              <a:pathLst>
                <a:path w="22862" h="236221">
                  <a:moveTo>
                    <a:pt x="0" y="0"/>
                  </a:moveTo>
                  <a:lnTo>
                    <a:pt x="0" y="0"/>
                  </a:lnTo>
                  <a:lnTo>
                    <a:pt x="2258" y="24835"/>
                  </a:lnTo>
                  <a:lnTo>
                    <a:pt x="5237" y="61838"/>
                  </a:lnTo>
                  <a:lnTo>
                    <a:pt x="6561" y="92394"/>
                  </a:lnTo>
                  <a:lnTo>
                    <a:pt x="7149" y="120087"/>
                  </a:lnTo>
                  <a:lnTo>
                    <a:pt x="7480" y="152704"/>
                  </a:lnTo>
                  <a:lnTo>
                    <a:pt x="9837" y="175350"/>
                  </a:lnTo>
                  <a:lnTo>
                    <a:pt x="14528" y="208135"/>
                  </a:lnTo>
                  <a:lnTo>
                    <a:pt x="15876" y="226770"/>
                  </a:lnTo>
                  <a:lnTo>
                    <a:pt x="17357" y="229920"/>
                  </a:lnTo>
                  <a:lnTo>
                    <a:pt x="22861" y="2362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SMARTInkShape-1404"/>
            <p:cNvSpPr/>
            <p:nvPr>
              <p:custDataLst>
                <p:tags r:id="rId106"/>
              </p:custDataLst>
            </p:nvPr>
          </p:nvSpPr>
          <p:spPr>
            <a:xfrm>
              <a:off x="4384678" y="6263641"/>
              <a:ext cx="194943" cy="158608"/>
            </a:xfrm>
            <a:custGeom>
              <a:avLst/>
              <a:gdLst/>
              <a:ahLst/>
              <a:cxnLst/>
              <a:rect l="0" t="0" r="0" b="0"/>
              <a:pathLst>
                <a:path w="194943" h="158608">
                  <a:moveTo>
                    <a:pt x="19681" y="0"/>
                  </a:moveTo>
                  <a:lnTo>
                    <a:pt x="19681" y="0"/>
                  </a:lnTo>
                  <a:lnTo>
                    <a:pt x="7547" y="32361"/>
                  </a:lnTo>
                  <a:lnTo>
                    <a:pt x="0" y="56530"/>
                  </a:lnTo>
                  <a:lnTo>
                    <a:pt x="3272" y="91859"/>
                  </a:lnTo>
                  <a:lnTo>
                    <a:pt x="4211" y="113912"/>
                  </a:lnTo>
                  <a:lnTo>
                    <a:pt x="5981" y="117427"/>
                  </a:lnTo>
                  <a:lnTo>
                    <a:pt x="12464" y="123591"/>
                  </a:lnTo>
                  <a:lnTo>
                    <a:pt x="46821" y="139623"/>
                  </a:lnTo>
                  <a:lnTo>
                    <a:pt x="75560" y="144608"/>
                  </a:lnTo>
                  <a:lnTo>
                    <a:pt x="106606" y="150561"/>
                  </a:lnTo>
                  <a:lnTo>
                    <a:pt x="140537" y="158607"/>
                  </a:lnTo>
                  <a:lnTo>
                    <a:pt x="152135" y="154875"/>
                  </a:lnTo>
                  <a:lnTo>
                    <a:pt x="176233" y="138683"/>
                  </a:lnTo>
                  <a:lnTo>
                    <a:pt x="194942" y="1219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SMARTInkShape-1405"/>
            <p:cNvSpPr/>
            <p:nvPr>
              <p:custDataLst>
                <p:tags r:id="rId107"/>
              </p:custDataLst>
            </p:nvPr>
          </p:nvSpPr>
          <p:spPr>
            <a:xfrm>
              <a:off x="3871770" y="5928359"/>
              <a:ext cx="447673" cy="513695"/>
            </a:xfrm>
            <a:custGeom>
              <a:avLst/>
              <a:gdLst/>
              <a:ahLst/>
              <a:cxnLst/>
              <a:rect l="0" t="0" r="0" b="0"/>
              <a:pathLst>
                <a:path w="447673" h="513695">
                  <a:moveTo>
                    <a:pt x="197310" y="68582"/>
                  </a:moveTo>
                  <a:lnTo>
                    <a:pt x="197310" y="68582"/>
                  </a:lnTo>
                  <a:lnTo>
                    <a:pt x="168993" y="60491"/>
                  </a:lnTo>
                  <a:lnTo>
                    <a:pt x="139249" y="59505"/>
                  </a:lnTo>
                  <a:lnTo>
                    <a:pt x="124656" y="64829"/>
                  </a:lnTo>
                  <a:lnTo>
                    <a:pt x="90093" y="86870"/>
                  </a:lnTo>
                  <a:lnTo>
                    <a:pt x="52459" y="111829"/>
                  </a:lnTo>
                  <a:lnTo>
                    <a:pt x="33694" y="135112"/>
                  </a:lnTo>
                  <a:lnTo>
                    <a:pt x="17420" y="168083"/>
                  </a:lnTo>
                  <a:lnTo>
                    <a:pt x="3293" y="204072"/>
                  </a:lnTo>
                  <a:lnTo>
                    <a:pt x="0" y="239936"/>
                  </a:lnTo>
                  <a:lnTo>
                    <a:pt x="3475" y="269589"/>
                  </a:lnTo>
                  <a:lnTo>
                    <a:pt x="9867" y="299825"/>
                  </a:lnTo>
                  <a:lnTo>
                    <a:pt x="21306" y="335992"/>
                  </a:lnTo>
                  <a:lnTo>
                    <a:pt x="38480" y="369169"/>
                  </a:lnTo>
                  <a:lnTo>
                    <a:pt x="49390" y="390418"/>
                  </a:lnTo>
                  <a:lnTo>
                    <a:pt x="82461" y="422440"/>
                  </a:lnTo>
                  <a:lnTo>
                    <a:pt x="105504" y="441646"/>
                  </a:lnTo>
                  <a:lnTo>
                    <a:pt x="137881" y="467503"/>
                  </a:lnTo>
                  <a:lnTo>
                    <a:pt x="172646" y="489323"/>
                  </a:lnTo>
                  <a:lnTo>
                    <a:pt x="204396" y="501148"/>
                  </a:lnTo>
                  <a:lnTo>
                    <a:pt x="242025" y="510015"/>
                  </a:lnTo>
                  <a:lnTo>
                    <a:pt x="271370" y="513694"/>
                  </a:lnTo>
                  <a:lnTo>
                    <a:pt x="306084" y="511005"/>
                  </a:lnTo>
                  <a:lnTo>
                    <a:pt x="332832" y="504000"/>
                  </a:lnTo>
                  <a:lnTo>
                    <a:pt x="355998" y="490729"/>
                  </a:lnTo>
                  <a:lnTo>
                    <a:pt x="388805" y="456599"/>
                  </a:lnTo>
                  <a:lnTo>
                    <a:pt x="412403" y="420519"/>
                  </a:lnTo>
                  <a:lnTo>
                    <a:pt x="427364" y="389982"/>
                  </a:lnTo>
                  <a:lnTo>
                    <a:pt x="437535" y="355346"/>
                  </a:lnTo>
                  <a:lnTo>
                    <a:pt x="445065" y="322411"/>
                  </a:lnTo>
                  <a:lnTo>
                    <a:pt x="447672" y="286219"/>
                  </a:lnTo>
                  <a:lnTo>
                    <a:pt x="447598" y="248683"/>
                  </a:lnTo>
                  <a:lnTo>
                    <a:pt x="442590" y="211597"/>
                  </a:lnTo>
                  <a:lnTo>
                    <a:pt x="434898" y="177937"/>
                  </a:lnTo>
                  <a:lnTo>
                    <a:pt x="423117" y="142376"/>
                  </a:lnTo>
                  <a:lnTo>
                    <a:pt x="412194" y="110860"/>
                  </a:lnTo>
                  <a:lnTo>
                    <a:pt x="388863" y="77028"/>
                  </a:lnTo>
                  <a:lnTo>
                    <a:pt x="361702" y="39057"/>
                  </a:lnTo>
                  <a:lnTo>
                    <a:pt x="341128" y="22203"/>
                  </a:lnTo>
                  <a:lnTo>
                    <a:pt x="303863" y="5662"/>
                  </a:lnTo>
                  <a:lnTo>
                    <a:pt x="28113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SMARTInkShape-1406"/>
            <p:cNvSpPr/>
            <p:nvPr>
              <p:custDataLst>
                <p:tags r:id="rId108"/>
              </p:custDataLst>
            </p:nvPr>
          </p:nvSpPr>
          <p:spPr>
            <a:xfrm>
              <a:off x="3482340" y="5915192"/>
              <a:ext cx="339840" cy="300755"/>
            </a:xfrm>
            <a:custGeom>
              <a:avLst/>
              <a:gdLst/>
              <a:ahLst/>
              <a:cxnLst/>
              <a:rect l="0" t="0" r="0" b="0"/>
              <a:pathLst>
                <a:path w="339840" h="300755">
                  <a:moveTo>
                    <a:pt x="0" y="51267"/>
                  </a:moveTo>
                  <a:lnTo>
                    <a:pt x="0" y="51267"/>
                  </a:lnTo>
                  <a:lnTo>
                    <a:pt x="33961" y="24237"/>
                  </a:lnTo>
                  <a:lnTo>
                    <a:pt x="67762" y="7233"/>
                  </a:lnTo>
                  <a:lnTo>
                    <a:pt x="84303" y="2064"/>
                  </a:lnTo>
                  <a:lnTo>
                    <a:pt x="112656" y="0"/>
                  </a:lnTo>
                  <a:lnTo>
                    <a:pt x="142505" y="4374"/>
                  </a:lnTo>
                  <a:lnTo>
                    <a:pt x="172799" y="11880"/>
                  </a:lnTo>
                  <a:lnTo>
                    <a:pt x="203223" y="24450"/>
                  </a:lnTo>
                  <a:lnTo>
                    <a:pt x="233687" y="38902"/>
                  </a:lnTo>
                  <a:lnTo>
                    <a:pt x="263315" y="53906"/>
                  </a:lnTo>
                  <a:lnTo>
                    <a:pt x="300309" y="79222"/>
                  </a:lnTo>
                  <a:lnTo>
                    <a:pt x="316922" y="98497"/>
                  </a:lnTo>
                  <a:lnTo>
                    <a:pt x="332569" y="128385"/>
                  </a:lnTo>
                  <a:lnTo>
                    <a:pt x="339839" y="151917"/>
                  </a:lnTo>
                  <a:lnTo>
                    <a:pt x="337024" y="177563"/>
                  </a:lnTo>
                  <a:lnTo>
                    <a:pt x="330128" y="207307"/>
                  </a:lnTo>
                  <a:lnTo>
                    <a:pt x="316726" y="237484"/>
                  </a:lnTo>
                  <a:lnTo>
                    <a:pt x="306996" y="251435"/>
                  </a:lnTo>
                  <a:lnTo>
                    <a:pt x="274785" y="274190"/>
                  </a:lnTo>
                  <a:lnTo>
                    <a:pt x="238068" y="292732"/>
                  </a:lnTo>
                  <a:lnTo>
                    <a:pt x="218241" y="300754"/>
                  </a:lnTo>
                  <a:lnTo>
                    <a:pt x="211013" y="299593"/>
                  </a:lnTo>
                  <a:lnTo>
                    <a:pt x="206716" y="298097"/>
                  </a:lnTo>
                  <a:lnTo>
                    <a:pt x="203851" y="295408"/>
                  </a:lnTo>
                  <a:lnTo>
                    <a:pt x="200667" y="287904"/>
                  </a:lnTo>
                  <a:lnTo>
                    <a:pt x="201511" y="283532"/>
                  </a:lnTo>
                  <a:lnTo>
                    <a:pt x="206965" y="274159"/>
                  </a:lnTo>
                  <a:lnTo>
                    <a:pt x="217291" y="266606"/>
                  </a:lnTo>
                  <a:lnTo>
                    <a:pt x="236220" y="2570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SMARTInkShape-1407"/>
            <p:cNvSpPr/>
            <p:nvPr>
              <p:custDataLst>
                <p:tags r:id="rId109"/>
              </p:custDataLst>
            </p:nvPr>
          </p:nvSpPr>
          <p:spPr>
            <a:xfrm>
              <a:off x="3505200" y="5989320"/>
              <a:ext cx="190501" cy="579121"/>
            </a:xfrm>
            <a:custGeom>
              <a:avLst/>
              <a:gdLst/>
              <a:ahLst/>
              <a:cxnLst/>
              <a:rect l="0" t="0" r="0" b="0"/>
              <a:pathLst>
                <a:path w="190501" h="579121">
                  <a:moveTo>
                    <a:pt x="0" y="0"/>
                  </a:moveTo>
                  <a:lnTo>
                    <a:pt x="0" y="0"/>
                  </a:lnTo>
                  <a:lnTo>
                    <a:pt x="16181" y="28316"/>
                  </a:lnTo>
                  <a:lnTo>
                    <a:pt x="34333" y="58061"/>
                  </a:lnTo>
                  <a:lnTo>
                    <a:pt x="48707" y="96104"/>
                  </a:lnTo>
                  <a:lnTo>
                    <a:pt x="54508" y="129511"/>
                  </a:lnTo>
                  <a:lnTo>
                    <a:pt x="59198" y="151534"/>
                  </a:lnTo>
                  <a:lnTo>
                    <a:pt x="64865" y="177223"/>
                  </a:lnTo>
                  <a:lnTo>
                    <a:pt x="70337" y="198581"/>
                  </a:lnTo>
                  <a:lnTo>
                    <a:pt x="80932" y="233603"/>
                  </a:lnTo>
                  <a:lnTo>
                    <a:pt x="89028" y="265537"/>
                  </a:lnTo>
                  <a:lnTo>
                    <a:pt x="96295" y="295816"/>
                  </a:lnTo>
                  <a:lnTo>
                    <a:pt x="105168" y="323385"/>
                  </a:lnTo>
                  <a:lnTo>
                    <a:pt x="112499" y="349749"/>
                  </a:lnTo>
                  <a:lnTo>
                    <a:pt x="118580" y="375577"/>
                  </a:lnTo>
                  <a:lnTo>
                    <a:pt x="124104" y="401168"/>
                  </a:lnTo>
                  <a:lnTo>
                    <a:pt x="131640" y="426652"/>
                  </a:lnTo>
                  <a:lnTo>
                    <a:pt x="139787" y="452090"/>
                  </a:lnTo>
                  <a:lnTo>
                    <a:pt x="149133" y="489365"/>
                  </a:lnTo>
                  <a:lnTo>
                    <a:pt x="157264" y="521387"/>
                  </a:lnTo>
                  <a:lnTo>
                    <a:pt x="167597" y="555392"/>
                  </a:lnTo>
                  <a:lnTo>
                    <a:pt x="170152" y="563302"/>
                  </a:lnTo>
                  <a:lnTo>
                    <a:pt x="173548" y="568574"/>
                  </a:lnTo>
                  <a:lnTo>
                    <a:pt x="177505" y="572090"/>
                  </a:lnTo>
                  <a:lnTo>
                    <a:pt x="190500" y="5791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8" name="SMARTInkShape-Group309"/>
          <p:cNvGrpSpPr/>
          <p:nvPr/>
        </p:nvGrpSpPr>
        <p:grpSpPr>
          <a:xfrm>
            <a:off x="2164080" y="5832477"/>
            <a:ext cx="459738" cy="232629"/>
            <a:chOff x="2164080" y="5832477"/>
            <a:chExt cx="459738" cy="232629"/>
          </a:xfrm>
        </p:grpSpPr>
        <p:sp>
          <p:nvSpPr>
            <p:cNvPr id="375" name="SMARTInkShape-1408"/>
            <p:cNvSpPr/>
            <p:nvPr>
              <p:custDataLst>
                <p:tags r:id="rId100"/>
              </p:custDataLst>
            </p:nvPr>
          </p:nvSpPr>
          <p:spPr>
            <a:xfrm>
              <a:off x="2392680" y="5832477"/>
              <a:ext cx="231138" cy="232629"/>
            </a:xfrm>
            <a:custGeom>
              <a:avLst/>
              <a:gdLst/>
              <a:ahLst/>
              <a:cxnLst/>
              <a:rect l="0" t="0" r="0" b="0"/>
              <a:pathLst>
                <a:path w="231138" h="232629">
                  <a:moveTo>
                    <a:pt x="0" y="19682"/>
                  </a:moveTo>
                  <a:lnTo>
                    <a:pt x="0" y="19682"/>
                  </a:lnTo>
                  <a:lnTo>
                    <a:pt x="28316" y="7548"/>
                  </a:lnTo>
                  <a:lnTo>
                    <a:pt x="54016" y="0"/>
                  </a:lnTo>
                  <a:lnTo>
                    <a:pt x="86942" y="2750"/>
                  </a:lnTo>
                  <a:lnTo>
                    <a:pt x="108762" y="5855"/>
                  </a:lnTo>
                  <a:lnTo>
                    <a:pt x="139779" y="11561"/>
                  </a:lnTo>
                  <a:lnTo>
                    <a:pt x="161184" y="17767"/>
                  </a:lnTo>
                  <a:lnTo>
                    <a:pt x="194395" y="36374"/>
                  </a:lnTo>
                  <a:lnTo>
                    <a:pt x="198177" y="40124"/>
                  </a:lnTo>
                  <a:lnTo>
                    <a:pt x="202378" y="48805"/>
                  </a:lnTo>
                  <a:lnTo>
                    <a:pt x="204744" y="59168"/>
                  </a:lnTo>
                  <a:lnTo>
                    <a:pt x="200782" y="67146"/>
                  </a:lnTo>
                  <a:lnTo>
                    <a:pt x="188486" y="82022"/>
                  </a:lnTo>
                  <a:lnTo>
                    <a:pt x="168361" y="90459"/>
                  </a:lnTo>
                  <a:lnTo>
                    <a:pt x="134150" y="95169"/>
                  </a:lnTo>
                  <a:lnTo>
                    <a:pt x="122636" y="95841"/>
                  </a:lnTo>
                  <a:lnTo>
                    <a:pt x="126177" y="95870"/>
                  </a:lnTo>
                  <a:lnTo>
                    <a:pt x="158480" y="112459"/>
                  </a:lnTo>
                  <a:lnTo>
                    <a:pt x="192265" y="131707"/>
                  </a:lnTo>
                  <a:lnTo>
                    <a:pt x="202009" y="143978"/>
                  </a:lnTo>
                  <a:lnTo>
                    <a:pt x="223186" y="175626"/>
                  </a:lnTo>
                  <a:lnTo>
                    <a:pt x="229862" y="192566"/>
                  </a:lnTo>
                  <a:lnTo>
                    <a:pt x="231137" y="209127"/>
                  </a:lnTo>
                  <a:lnTo>
                    <a:pt x="228881" y="222413"/>
                  </a:lnTo>
                  <a:lnTo>
                    <a:pt x="227094" y="225957"/>
                  </a:lnTo>
                  <a:lnTo>
                    <a:pt x="225056" y="228319"/>
                  </a:lnTo>
                  <a:lnTo>
                    <a:pt x="218276" y="230943"/>
                  </a:lnTo>
                  <a:lnTo>
                    <a:pt x="192036" y="232628"/>
                  </a:lnTo>
                  <a:lnTo>
                    <a:pt x="156780" y="226878"/>
                  </a:lnTo>
                  <a:lnTo>
                    <a:pt x="146444" y="222400"/>
                  </a:lnTo>
                  <a:lnTo>
                    <a:pt x="141286" y="217589"/>
                  </a:lnTo>
                  <a:lnTo>
                    <a:pt x="137160" y="2101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SMARTInkShape-1409"/>
            <p:cNvSpPr/>
            <p:nvPr>
              <p:custDataLst>
                <p:tags r:id="rId101"/>
              </p:custDataLst>
            </p:nvPr>
          </p:nvSpPr>
          <p:spPr>
            <a:xfrm>
              <a:off x="2263459" y="5852159"/>
              <a:ext cx="53022" cy="205742"/>
            </a:xfrm>
            <a:custGeom>
              <a:avLst/>
              <a:gdLst/>
              <a:ahLst/>
              <a:cxnLst/>
              <a:rect l="0" t="0" r="0" b="0"/>
              <a:pathLst>
                <a:path w="53022" h="205742">
                  <a:moveTo>
                    <a:pt x="53021" y="0"/>
                  </a:moveTo>
                  <a:lnTo>
                    <a:pt x="53021" y="0"/>
                  </a:lnTo>
                  <a:lnTo>
                    <a:pt x="16834" y="6032"/>
                  </a:lnTo>
                  <a:lnTo>
                    <a:pt x="13656" y="6561"/>
                  </a:lnTo>
                  <a:lnTo>
                    <a:pt x="7868" y="11666"/>
                  </a:lnTo>
                  <a:lnTo>
                    <a:pt x="5139" y="15398"/>
                  </a:lnTo>
                  <a:lnTo>
                    <a:pt x="1298" y="32785"/>
                  </a:lnTo>
                  <a:lnTo>
                    <a:pt x="0" y="66653"/>
                  </a:lnTo>
                  <a:lnTo>
                    <a:pt x="2002" y="103195"/>
                  </a:lnTo>
                  <a:lnTo>
                    <a:pt x="3473" y="136128"/>
                  </a:lnTo>
                  <a:lnTo>
                    <a:pt x="430" y="173552"/>
                  </a:lnTo>
                  <a:lnTo>
                    <a:pt x="676" y="197626"/>
                  </a:lnTo>
                  <a:lnTo>
                    <a:pt x="2037" y="200332"/>
                  </a:lnTo>
                  <a:lnTo>
                    <a:pt x="7301" y="2057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SMARTInkShape-1410"/>
            <p:cNvSpPr/>
            <p:nvPr>
              <p:custDataLst>
                <p:tags r:id="rId102"/>
              </p:custDataLst>
            </p:nvPr>
          </p:nvSpPr>
          <p:spPr>
            <a:xfrm>
              <a:off x="2164080" y="5958841"/>
              <a:ext cx="220981" cy="22518"/>
            </a:xfrm>
            <a:custGeom>
              <a:avLst/>
              <a:gdLst/>
              <a:ahLst/>
              <a:cxnLst/>
              <a:rect l="0" t="0" r="0" b="0"/>
              <a:pathLst>
                <a:path w="220981" h="22518">
                  <a:moveTo>
                    <a:pt x="0" y="7618"/>
                  </a:moveTo>
                  <a:lnTo>
                    <a:pt x="0" y="7618"/>
                  </a:lnTo>
                  <a:lnTo>
                    <a:pt x="32362" y="11664"/>
                  </a:lnTo>
                  <a:lnTo>
                    <a:pt x="61796" y="13650"/>
                  </a:lnTo>
                  <a:lnTo>
                    <a:pt x="89272" y="15379"/>
                  </a:lnTo>
                  <a:lnTo>
                    <a:pt x="125349" y="21130"/>
                  </a:lnTo>
                  <a:lnTo>
                    <a:pt x="161168" y="22517"/>
                  </a:lnTo>
                  <a:lnTo>
                    <a:pt x="186368" y="21944"/>
                  </a:lnTo>
                  <a:lnTo>
                    <a:pt x="199670" y="18784"/>
                  </a:lnTo>
                  <a:lnTo>
                    <a:pt x="209533" y="12300"/>
                  </a:lnTo>
                  <a:lnTo>
                    <a:pt x="2209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3" name="SMARTInkShape-Group310"/>
          <p:cNvGrpSpPr/>
          <p:nvPr/>
        </p:nvGrpSpPr>
        <p:grpSpPr>
          <a:xfrm>
            <a:off x="1626310" y="5928359"/>
            <a:ext cx="507291" cy="716282"/>
            <a:chOff x="1626310" y="5928359"/>
            <a:chExt cx="507291" cy="716282"/>
          </a:xfrm>
        </p:grpSpPr>
        <p:sp>
          <p:nvSpPr>
            <p:cNvPr id="379" name="SMARTInkShape-1411"/>
            <p:cNvSpPr/>
            <p:nvPr>
              <p:custDataLst>
                <p:tags r:id="rId96"/>
              </p:custDataLst>
            </p:nvPr>
          </p:nvSpPr>
          <p:spPr>
            <a:xfrm>
              <a:off x="1965960" y="5943600"/>
              <a:ext cx="167641" cy="701041"/>
            </a:xfrm>
            <a:custGeom>
              <a:avLst/>
              <a:gdLst/>
              <a:ahLst/>
              <a:cxnLst/>
              <a:rect l="0" t="0" r="0" b="0"/>
              <a:pathLst>
                <a:path w="167641" h="701041">
                  <a:moveTo>
                    <a:pt x="0" y="0"/>
                  </a:moveTo>
                  <a:lnTo>
                    <a:pt x="0" y="0"/>
                  </a:lnTo>
                  <a:lnTo>
                    <a:pt x="24271" y="36407"/>
                  </a:lnTo>
                  <a:lnTo>
                    <a:pt x="38445" y="63312"/>
                  </a:lnTo>
                  <a:lnTo>
                    <a:pt x="51185" y="97499"/>
                  </a:lnTo>
                  <a:lnTo>
                    <a:pt x="60321" y="129077"/>
                  </a:lnTo>
                  <a:lnTo>
                    <a:pt x="70648" y="162140"/>
                  </a:lnTo>
                  <a:lnTo>
                    <a:pt x="78813" y="187209"/>
                  </a:lnTo>
                  <a:lnTo>
                    <a:pt x="85263" y="215283"/>
                  </a:lnTo>
                  <a:lnTo>
                    <a:pt x="93210" y="242438"/>
                  </a:lnTo>
                  <a:lnTo>
                    <a:pt x="101540" y="269464"/>
                  </a:lnTo>
                  <a:lnTo>
                    <a:pt x="108065" y="298409"/>
                  </a:lnTo>
                  <a:lnTo>
                    <a:pt x="116044" y="328205"/>
                  </a:lnTo>
                  <a:lnTo>
                    <a:pt x="124389" y="359229"/>
                  </a:lnTo>
                  <a:lnTo>
                    <a:pt x="130919" y="392773"/>
                  </a:lnTo>
                  <a:lnTo>
                    <a:pt x="136644" y="425179"/>
                  </a:lnTo>
                  <a:lnTo>
                    <a:pt x="142011" y="456515"/>
                  </a:lnTo>
                  <a:lnTo>
                    <a:pt x="147218" y="487376"/>
                  </a:lnTo>
                  <a:lnTo>
                    <a:pt x="150097" y="520283"/>
                  </a:lnTo>
                  <a:lnTo>
                    <a:pt x="152223" y="553817"/>
                  </a:lnTo>
                  <a:lnTo>
                    <a:pt x="155990" y="585653"/>
                  </a:lnTo>
                  <a:lnTo>
                    <a:pt x="158229" y="616738"/>
                  </a:lnTo>
                  <a:lnTo>
                    <a:pt x="160071" y="646639"/>
                  </a:lnTo>
                  <a:lnTo>
                    <a:pt x="165021" y="683040"/>
                  </a:lnTo>
                  <a:lnTo>
                    <a:pt x="167640" y="7010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SMARTInkShape-1412"/>
            <p:cNvSpPr/>
            <p:nvPr>
              <p:custDataLst>
                <p:tags r:id="rId97"/>
              </p:custDataLst>
            </p:nvPr>
          </p:nvSpPr>
          <p:spPr>
            <a:xfrm>
              <a:off x="1691640" y="6271259"/>
              <a:ext cx="198121" cy="68186"/>
            </a:xfrm>
            <a:custGeom>
              <a:avLst/>
              <a:gdLst/>
              <a:ahLst/>
              <a:cxnLst/>
              <a:rect l="0" t="0" r="0" b="0"/>
              <a:pathLst>
                <a:path w="198121" h="68186">
                  <a:moveTo>
                    <a:pt x="0" y="38100"/>
                  </a:moveTo>
                  <a:lnTo>
                    <a:pt x="0" y="38100"/>
                  </a:lnTo>
                  <a:lnTo>
                    <a:pt x="28316" y="50236"/>
                  </a:lnTo>
                  <a:lnTo>
                    <a:pt x="66151" y="57784"/>
                  </a:lnTo>
                  <a:lnTo>
                    <a:pt x="103848" y="65571"/>
                  </a:lnTo>
                  <a:lnTo>
                    <a:pt x="133913" y="68185"/>
                  </a:lnTo>
                  <a:lnTo>
                    <a:pt x="164427" y="62419"/>
                  </a:lnTo>
                  <a:lnTo>
                    <a:pt x="174114" y="57940"/>
                  </a:lnTo>
                  <a:lnTo>
                    <a:pt x="177036" y="54714"/>
                  </a:lnTo>
                  <a:lnTo>
                    <a:pt x="190201" y="20396"/>
                  </a:lnTo>
                  <a:lnTo>
                    <a:pt x="1981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SMARTInkShape-1413"/>
            <p:cNvSpPr/>
            <p:nvPr>
              <p:custDataLst>
                <p:tags r:id="rId98"/>
              </p:custDataLst>
            </p:nvPr>
          </p:nvSpPr>
          <p:spPr>
            <a:xfrm>
              <a:off x="1684020" y="5928359"/>
              <a:ext cx="231918" cy="624360"/>
            </a:xfrm>
            <a:custGeom>
              <a:avLst/>
              <a:gdLst/>
              <a:ahLst/>
              <a:cxnLst/>
              <a:rect l="0" t="0" r="0" b="0"/>
              <a:pathLst>
                <a:path w="231918" h="624360">
                  <a:moveTo>
                    <a:pt x="0" y="0"/>
                  </a:moveTo>
                  <a:lnTo>
                    <a:pt x="0" y="0"/>
                  </a:lnTo>
                  <a:lnTo>
                    <a:pt x="8090" y="32362"/>
                  </a:lnTo>
                  <a:lnTo>
                    <a:pt x="21212" y="64623"/>
                  </a:lnTo>
                  <a:lnTo>
                    <a:pt x="31517" y="100129"/>
                  </a:lnTo>
                  <a:lnTo>
                    <a:pt x="43317" y="138149"/>
                  </a:lnTo>
                  <a:lnTo>
                    <a:pt x="53367" y="175958"/>
                  </a:lnTo>
                  <a:lnTo>
                    <a:pt x="63226" y="205947"/>
                  </a:lnTo>
                  <a:lnTo>
                    <a:pt x="74614" y="236282"/>
                  </a:lnTo>
                  <a:lnTo>
                    <a:pt x="83350" y="268976"/>
                  </a:lnTo>
                  <a:lnTo>
                    <a:pt x="93559" y="303218"/>
                  </a:lnTo>
                  <a:lnTo>
                    <a:pt x="109565" y="337069"/>
                  </a:lnTo>
                  <a:lnTo>
                    <a:pt x="128137" y="371653"/>
                  </a:lnTo>
                  <a:lnTo>
                    <a:pt x="144364" y="405607"/>
                  </a:lnTo>
                  <a:lnTo>
                    <a:pt x="159897" y="440221"/>
                  </a:lnTo>
                  <a:lnTo>
                    <a:pt x="175223" y="471926"/>
                  </a:lnTo>
                  <a:lnTo>
                    <a:pt x="188231" y="502768"/>
                  </a:lnTo>
                  <a:lnTo>
                    <a:pt x="204257" y="539486"/>
                  </a:lnTo>
                  <a:lnTo>
                    <a:pt x="217646" y="571198"/>
                  </a:lnTo>
                  <a:lnTo>
                    <a:pt x="228443" y="601921"/>
                  </a:lnTo>
                  <a:lnTo>
                    <a:pt x="231917" y="615501"/>
                  </a:lnTo>
                  <a:lnTo>
                    <a:pt x="230639" y="624359"/>
                  </a:lnTo>
                  <a:lnTo>
                    <a:pt x="229112" y="623673"/>
                  </a:lnTo>
                  <a:lnTo>
                    <a:pt x="220980" y="6019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SMARTInkShape-1414"/>
            <p:cNvSpPr/>
            <p:nvPr>
              <p:custDataLst>
                <p:tags r:id="rId99"/>
              </p:custDataLst>
            </p:nvPr>
          </p:nvSpPr>
          <p:spPr>
            <a:xfrm>
              <a:off x="1626310" y="5928359"/>
              <a:ext cx="50091" cy="619826"/>
            </a:xfrm>
            <a:custGeom>
              <a:avLst/>
              <a:gdLst/>
              <a:ahLst/>
              <a:cxnLst/>
              <a:rect l="0" t="0" r="0" b="0"/>
              <a:pathLst>
                <a:path w="50091" h="619826">
                  <a:moveTo>
                    <a:pt x="50090" y="0"/>
                  </a:moveTo>
                  <a:lnTo>
                    <a:pt x="50090" y="0"/>
                  </a:lnTo>
                  <a:lnTo>
                    <a:pt x="46045" y="28317"/>
                  </a:lnTo>
                  <a:lnTo>
                    <a:pt x="43176" y="65802"/>
                  </a:lnTo>
                  <a:lnTo>
                    <a:pt x="42563" y="95821"/>
                  </a:lnTo>
                  <a:lnTo>
                    <a:pt x="40254" y="122174"/>
                  </a:lnTo>
                  <a:lnTo>
                    <a:pt x="37251" y="156747"/>
                  </a:lnTo>
                  <a:lnTo>
                    <a:pt x="35917" y="189046"/>
                  </a:lnTo>
                  <a:lnTo>
                    <a:pt x="33067" y="215818"/>
                  </a:lnTo>
                  <a:lnTo>
                    <a:pt x="31217" y="249932"/>
                  </a:lnTo>
                  <a:lnTo>
                    <a:pt x="31516" y="279230"/>
                  </a:lnTo>
                  <a:lnTo>
                    <a:pt x="28077" y="315931"/>
                  </a:lnTo>
                  <a:lnTo>
                    <a:pt x="23436" y="345729"/>
                  </a:lnTo>
                  <a:lnTo>
                    <a:pt x="21310" y="374920"/>
                  </a:lnTo>
                  <a:lnTo>
                    <a:pt x="19519" y="409625"/>
                  </a:lnTo>
                  <a:lnTo>
                    <a:pt x="15900" y="444805"/>
                  </a:lnTo>
                  <a:lnTo>
                    <a:pt x="13149" y="481751"/>
                  </a:lnTo>
                  <a:lnTo>
                    <a:pt x="10247" y="507059"/>
                  </a:lnTo>
                  <a:lnTo>
                    <a:pt x="6982" y="534393"/>
                  </a:lnTo>
                  <a:lnTo>
                    <a:pt x="5144" y="571889"/>
                  </a:lnTo>
                  <a:lnTo>
                    <a:pt x="4472" y="608178"/>
                  </a:lnTo>
                  <a:lnTo>
                    <a:pt x="2158" y="615459"/>
                  </a:lnTo>
                  <a:lnTo>
                    <a:pt x="355" y="618586"/>
                  </a:lnTo>
                  <a:lnTo>
                    <a:pt x="0" y="619825"/>
                  </a:lnTo>
                  <a:lnTo>
                    <a:pt x="610" y="619803"/>
                  </a:lnTo>
                  <a:lnTo>
                    <a:pt x="1863" y="618943"/>
                  </a:lnTo>
                  <a:lnTo>
                    <a:pt x="3256" y="613470"/>
                  </a:lnTo>
                  <a:lnTo>
                    <a:pt x="4370" y="6019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4" name="SMARTInkShape-1415"/>
          <p:cNvSpPr/>
          <p:nvPr>
            <p:custDataLst>
              <p:tags r:id="rId2"/>
            </p:custDataLst>
          </p:nvPr>
        </p:nvSpPr>
        <p:spPr>
          <a:xfrm>
            <a:off x="266700" y="3307080"/>
            <a:ext cx="6804661" cy="2353521"/>
          </a:xfrm>
          <a:custGeom>
            <a:avLst/>
            <a:gdLst/>
            <a:ahLst/>
            <a:cxnLst/>
            <a:rect l="0" t="0" r="0" b="0"/>
            <a:pathLst>
              <a:path w="6804661" h="2353521">
                <a:moveTo>
                  <a:pt x="0" y="2293620"/>
                </a:moveTo>
                <a:lnTo>
                  <a:pt x="0" y="2293620"/>
                </a:lnTo>
                <a:lnTo>
                  <a:pt x="27093" y="2298136"/>
                </a:lnTo>
                <a:lnTo>
                  <a:pt x="48542" y="2301711"/>
                </a:lnTo>
                <a:lnTo>
                  <a:pt x="79148" y="2305683"/>
                </a:lnTo>
                <a:lnTo>
                  <a:pt x="115447" y="2308232"/>
                </a:lnTo>
                <a:lnTo>
                  <a:pt x="145590" y="2308675"/>
                </a:lnTo>
                <a:lnTo>
                  <a:pt x="181333" y="2308805"/>
                </a:lnTo>
                <a:lnTo>
                  <a:pt x="210644" y="2312889"/>
                </a:lnTo>
                <a:lnTo>
                  <a:pt x="239460" y="2315416"/>
                </a:lnTo>
                <a:lnTo>
                  <a:pt x="269448" y="2316164"/>
                </a:lnTo>
                <a:lnTo>
                  <a:pt x="299782" y="2316386"/>
                </a:lnTo>
                <a:lnTo>
                  <a:pt x="334263" y="2320497"/>
                </a:lnTo>
                <a:lnTo>
                  <a:pt x="371291" y="2323033"/>
                </a:lnTo>
                <a:lnTo>
                  <a:pt x="409074" y="2323784"/>
                </a:lnTo>
                <a:lnTo>
                  <a:pt x="436657" y="2326217"/>
                </a:lnTo>
                <a:lnTo>
                  <a:pt x="465850" y="2328427"/>
                </a:lnTo>
                <a:lnTo>
                  <a:pt x="495758" y="2326587"/>
                </a:lnTo>
                <a:lnTo>
                  <a:pt x="525983" y="2327463"/>
                </a:lnTo>
                <a:lnTo>
                  <a:pt x="557197" y="2329827"/>
                </a:lnTo>
                <a:lnTo>
                  <a:pt x="590825" y="2330879"/>
                </a:lnTo>
                <a:lnTo>
                  <a:pt x="625527" y="2331346"/>
                </a:lnTo>
                <a:lnTo>
                  <a:pt x="660705" y="2331554"/>
                </a:lnTo>
                <a:lnTo>
                  <a:pt x="696096" y="2331646"/>
                </a:lnTo>
                <a:lnTo>
                  <a:pt x="733838" y="2331687"/>
                </a:lnTo>
                <a:lnTo>
                  <a:pt x="753385" y="2331698"/>
                </a:lnTo>
                <a:lnTo>
                  <a:pt x="790909" y="2333968"/>
                </a:lnTo>
                <a:lnTo>
                  <a:pt x="828189" y="2336106"/>
                </a:lnTo>
                <a:lnTo>
                  <a:pt x="847612" y="2335491"/>
                </a:lnTo>
                <a:lnTo>
                  <a:pt x="867335" y="2334233"/>
                </a:lnTo>
                <a:lnTo>
                  <a:pt x="887257" y="2333395"/>
                </a:lnTo>
                <a:lnTo>
                  <a:pt x="907311" y="2332837"/>
                </a:lnTo>
                <a:lnTo>
                  <a:pt x="927454" y="2332465"/>
                </a:lnTo>
                <a:lnTo>
                  <a:pt x="947656" y="2332216"/>
                </a:lnTo>
                <a:lnTo>
                  <a:pt x="967898" y="2332051"/>
                </a:lnTo>
                <a:lnTo>
                  <a:pt x="988165" y="2331940"/>
                </a:lnTo>
                <a:lnTo>
                  <a:pt x="1008450" y="2331867"/>
                </a:lnTo>
                <a:lnTo>
                  <a:pt x="1028747" y="2331818"/>
                </a:lnTo>
                <a:lnTo>
                  <a:pt x="1049051" y="2331785"/>
                </a:lnTo>
                <a:lnTo>
                  <a:pt x="1070208" y="2332610"/>
                </a:lnTo>
                <a:lnTo>
                  <a:pt x="1091932" y="2334007"/>
                </a:lnTo>
                <a:lnTo>
                  <a:pt x="1114034" y="2335785"/>
                </a:lnTo>
                <a:lnTo>
                  <a:pt x="1135543" y="2336123"/>
                </a:lnTo>
                <a:lnTo>
                  <a:pt x="1156655" y="2335502"/>
                </a:lnTo>
                <a:lnTo>
                  <a:pt x="1177504" y="2334241"/>
                </a:lnTo>
                <a:lnTo>
                  <a:pt x="1198176" y="2333402"/>
                </a:lnTo>
                <a:lnTo>
                  <a:pt x="1218731" y="2332841"/>
                </a:lnTo>
                <a:lnTo>
                  <a:pt x="1239207" y="2332468"/>
                </a:lnTo>
                <a:lnTo>
                  <a:pt x="1260478" y="2333064"/>
                </a:lnTo>
                <a:lnTo>
                  <a:pt x="1282279" y="2334310"/>
                </a:lnTo>
                <a:lnTo>
                  <a:pt x="1304432" y="2335986"/>
                </a:lnTo>
                <a:lnTo>
                  <a:pt x="1326822" y="2337105"/>
                </a:lnTo>
                <a:lnTo>
                  <a:pt x="1349368" y="2337850"/>
                </a:lnTo>
                <a:lnTo>
                  <a:pt x="1372018" y="2338346"/>
                </a:lnTo>
                <a:lnTo>
                  <a:pt x="1415906" y="2338678"/>
                </a:lnTo>
                <a:lnTo>
                  <a:pt x="1473951" y="2338899"/>
                </a:lnTo>
                <a:lnTo>
                  <a:pt x="1541434" y="2339046"/>
                </a:lnTo>
                <a:lnTo>
                  <a:pt x="1593196" y="2339144"/>
                </a:lnTo>
                <a:lnTo>
                  <a:pt x="1634477" y="2339209"/>
                </a:lnTo>
                <a:lnTo>
                  <a:pt x="1668772" y="2339253"/>
                </a:lnTo>
                <a:lnTo>
                  <a:pt x="1699254" y="2339282"/>
                </a:lnTo>
                <a:lnTo>
                  <a:pt x="1727196" y="2339301"/>
                </a:lnTo>
                <a:lnTo>
                  <a:pt x="1753444" y="2339314"/>
                </a:lnTo>
                <a:lnTo>
                  <a:pt x="1777716" y="2339323"/>
                </a:lnTo>
                <a:lnTo>
                  <a:pt x="1800671" y="2339328"/>
                </a:lnTo>
                <a:lnTo>
                  <a:pt x="1822747" y="2339332"/>
                </a:lnTo>
                <a:lnTo>
                  <a:pt x="1844238" y="2340181"/>
                </a:lnTo>
                <a:lnTo>
                  <a:pt x="1865339" y="2341594"/>
                </a:lnTo>
                <a:lnTo>
                  <a:pt x="1886179" y="2343383"/>
                </a:lnTo>
                <a:lnTo>
                  <a:pt x="1906846" y="2344575"/>
                </a:lnTo>
                <a:lnTo>
                  <a:pt x="1927398" y="2345370"/>
                </a:lnTo>
                <a:lnTo>
                  <a:pt x="1947872" y="2345900"/>
                </a:lnTo>
                <a:lnTo>
                  <a:pt x="1969141" y="2346254"/>
                </a:lnTo>
                <a:lnTo>
                  <a:pt x="1990940" y="2346489"/>
                </a:lnTo>
                <a:lnTo>
                  <a:pt x="2013094" y="2346646"/>
                </a:lnTo>
                <a:lnTo>
                  <a:pt x="2034636" y="2346750"/>
                </a:lnTo>
                <a:lnTo>
                  <a:pt x="2055771" y="2346820"/>
                </a:lnTo>
                <a:lnTo>
                  <a:pt x="2076634" y="2346868"/>
                </a:lnTo>
                <a:lnTo>
                  <a:pt x="2098162" y="2346897"/>
                </a:lnTo>
                <a:lnTo>
                  <a:pt x="2120135" y="2346919"/>
                </a:lnTo>
                <a:lnTo>
                  <a:pt x="2142403" y="2346933"/>
                </a:lnTo>
                <a:lnTo>
                  <a:pt x="2164022" y="2346941"/>
                </a:lnTo>
                <a:lnTo>
                  <a:pt x="2185208" y="2346947"/>
                </a:lnTo>
                <a:lnTo>
                  <a:pt x="2206105" y="2346952"/>
                </a:lnTo>
                <a:lnTo>
                  <a:pt x="2227657" y="2346955"/>
                </a:lnTo>
                <a:lnTo>
                  <a:pt x="2249645" y="2346956"/>
                </a:lnTo>
                <a:lnTo>
                  <a:pt x="2271923" y="2346957"/>
                </a:lnTo>
                <a:lnTo>
                  <a:pt x="2292702" y="2346958"/>
                </a:lnTo>
                <a:lnTo>
                  <a:pt x="2312481" y="2346958"/>
                </a:lnTo>
                <a:lnTo>
                  <a:pt x="2331594" y="2346961"/>
                </a:lnTo>
                <a:lnTo>
                  <a:pt x="2351956" y="2346961"/>
                </a:lnTo>
                <a:lnTo>
                  <a:pt x="2373151" y="2346961"/>
                </a:lnTo>
                <a:lnTo>
                  <a:pt x="2394901" y="2346961"/>
                </a:lnTo>
                <a:lnTo>
                  <a:pt x="2415327" y="2346961"/>
                </a:lnTo>
                <a:lnTo>
                  <a:pt x="2434872" y="2346961"/>
                </a:lnTo>
                <a:lnTo>
                  <a:pt x="2453828" y="2346961"/>
                </a:lnTo>
                <a:lnTo>
                  <a:pt x="2473238" y="2347806"/>
                </a:lnTo>
                <a:lnTo>
                  <a:pt x="2492952" y="2349218"/>
                </a:lnTo>
                <a:lnTo>
                  <a:pt x="2512868" y="2351004"/>
                </a:lnTo>
                <a:lnTo>
                  <a:pt x="2532919" y="2352197"/>
                </a:lnTo>
                <a:lnTo>
                  <a:pt x="2553059" y="2352991"/>
                </a:lnTo>
                <a:lnTo>
                  <a:pt x="2573259" y="2353520"/>
                </a:lnTo>
                <a:lnTo>
                  <a:pt x="2592653" y="2353027"/>
                </a:lnTo>
                <a:lnTo>
                  <a:pt x="2630006" y="2350221"/>
                </a:lnTo>
                <a:lnTo>
                  <a:pt x="2649957" y="2349134"/>
                </a:lnTo>
                <a:lnTo>
                  <a:pt x="2670878" y="2348409"/>
                </a:lnTo>
                <a:lnTo>
                  <a:pt x="2692445" y="2347927"/>
                </a:lnTo>
                <a:lnTo>
                  <a:pt x="2712750" y="2347604"/>
                </a:lnTo>
                <a:lnTo>
                  <a:pt x="2732214" y="2347389"/>
                </a:lnTo>
                <a:lnTo>
                  <a:pt x="2751116" y="2347246"/>
                </a:lnTo>
                <a:lnTo>
                  <a:pt x="2771337" y="2347150"/>
                </a:lnTo>
                <a:lnTo>
                  <a:pt x="2792438" y="2347088"/>
                </a:lnTo>
                <a:lnTo>
                  <a:pt x="2814125" y="2347045"/>
                </a:lnTo>
                <a:lnTo>
                  <a:pt x="2835357" y="2347017"/>
                </a:lnTo>
                <a:lnTo>
                  <a:pt x="2856284" y="2346998"/>
                </a:lnTo>
                <a:lnTo>
                  <a:pt x="2877010" y="2346985"/>
                </a:lnTo>
                <a:lnTo>
                  <a:pt x="2897600" y="2346976"/>
                </a:lnTo>
                <a:lnTo>
                  <a:pt x="2918100" y="2346971"/>
                </a:lnTo>
                <a:lnTo>
                  <a:pt x="2938540" y="2346968"/>
                </a:lnTo>
                <a:lnTo>
                  <a:pt x="2958093" y="2346965"/>
                </a:lnTo>
                <a:lnTo>
                  <a:pt x="2995624" y="2346962"/>
                </a:lnTo>
                <a:lnTo>
                  <a:pt x="3014776" y="2346115"/>
                </a:lnTo>
                <a:lnTo>
                  <a:pt x="3034317" y="2344704"/>
                </a:lnTo>
                <a:lnTo>
                  <a:pt x="3054118" y="2342915"/>
                </a:lnTo>
                <a:lnTo>
                  <a:pt x="3074092" y="2341724"/>
                </a:lnTo>
                <a:lnTo>
                  <a:pt x="3094181" y="2340929"/>
                </a:lnTo>
                <a:lnTo>
                  <a:pt x="3114348" y="2340400"/>
                </a:lnTo>
                <a:lnTo>
                  <a:pt x="3135411" y="2340046"/>
                </a:lnTo>
                <a:lnTo>
                  <a:pt x="3157074" y="2339811"/>
                </a:lnTo>
                <a:lnTo>
                  <a:pt x="3179137" y="2339654"/>
                </a:lnTo>
                <a:lnTo>
                  <a:pt x="3200618" y="2338704"/>
                </a:lnTo>
                <a:lnTo>
                  <a:pt x="3221712" y="2337222"/>
                </a:lnTo>
                <a:lnTo>
                  <a:pt x="3242548" y="2335388"/>
                </a:lnTo>
                <a:lnTo>
                  <a:pt x="3262366" y="2334165"/>
                </a:lnTo>
                <a:lnTo>
                  <a:pt x="3300189" y="2332807"/>
                </a:lnTo>
                <a:lnTo>
                  <a:pt x="3320266" y="2332444"/>
                </a:lnTo>
                <a:lnTo>
                  <a:pt x="3341270" y="2332203"/>
                </a:lnTo>
                <a:lnTo>
                  <a:pt x="3362894" y="2332042"/>
                </a:lnTo>
                <a:lnTo>
                  <a:pt x="3384082" y="2331088"/>
                </a:lnTo>
                <a:lnTo>
                  <a:pt x="3404982" y="2329605"/>
                </a:lnTo>
                <a:lnTo>
                  <a:pt x="3425688" y="2327770"/>
                </a:lnTo>
                <a:lnTo>
                  <a:pt x="3446265" y="2326547"/>
                </a:lnTo>
                <a:lnTo>
                  <a:pt x="3466757" y="2325731"/>
                </a:lnTo>
                <a:lnTo>
                  <a:pt x="3487191" y="2325187"/>
                </a:lnTo>
                <a:lnTo>
                  <a:pt x="3507588" y="2323978"/>
                </a:lnTo>
                <a:lnTo>
                  <a:pt x="3527959" y="2322325"/>
                </a:lnTo>
                <a:lnTo>
                  <a:pt x="3548312" y="2320377"/>
                </a:lnTo>
                <a:lnTo>
                  <a:pt x="3568655" y="2319078"/>
                </a:lnTo>
                <a:lnTo>
                  <a:pt x="3588990" y="2318212"/>
                </a:lnTo>
                <a:lnTo>
                  <a:pt x="3609320" y="2317635"/>
                </a:lnTo>
                <a:lnTo>
                  <a:pt x="3629647" y="2316403"/>
                </a:lnTo>
                <a:lnTo>
                  <a:pt x="3649971" y="2314736"/>
                </a:lnTo>
                <a:lnTo>
                  <a:pt x="3670294" y="2312777"/>
                </a:lnTo>
                <a:lnTo>
                  <a:pt x="3690616" y="2311471"/>
                </a:lnTo>
                <a:lnTo>
                  <a:pt x="3710938" y="2310601"/>
                </a:lnTo>
                <a:lnTo>
                  <a:pt x="3731258" y="2310021"/>
                </a:lnTo>
                <a:lnTo>
                  <a:pt x="3752425" y="2308788"/>
                </a:lnTo>
                <a:lnTo>
                  <a:pt x="3774157" y="2307118"/>
                </a:lnTo>
                <a:lnTo>
                  <a:pt x="3796265" y="2305159"/>
                </a:lnTo>
                <a:lnTo>
                  <a:pt x="3817777" y="2303853"/>
                </a:lnTo>
                <a:lnTo>
                  <a:pt x="3838891" y="2302982"/>
                </a:lnTo>
                <a:lnTo>
                  <a:pt x="3859741" y="2302401"/>
                </a:lnTo>
                <a:lnTo>
                  <a:pt x="3880414" y="2302014"/>
                </a:lnTo>
                <a:lnTo>
                  <a:pt x="3900969" y="2301756"/>
                </a:lnTo>
                <a:lnTo>
                  <a:pt x="3921446" y="2301584"/>
                </a:lnTo>
                <a:lnTo>
                  <a:pt x="3942717" y="2301470"/>
                </a:lnTo>
                <a:lnTo>
                  <a:pt x="3964518" y="2301393"/>
                </a:lnTo>
                <a:lnTo>
                  <a:pt x="3986672" y="2301342"/>
                </a:lnTo>
                <a:lnTo>
                  <a:pt x="4008215" y="2301308"/>
                </a:lnTo>
                <a:lnTo>
                  <a:pt x="4029350" y="2301285"/>
                </a:lnTo>
                <a:lnTo>
                  <a:pt x="4050213" y="2301270"/>
                </a:lnTo>
                <a:lnTo>
                  <a:pt x="4070895" y="2301260"/>
                </a:lnTo>
                <a:lnTo>
                  <a:pt x="4091457" y="2301252"/>
                </a:lnTo>
                <a:lnTo>
                  <a:pt x="4111938" y="2301249"/>
                </a:lnTo>
                <a:lnTo>
                  <a:pt x="4132365" y="2301246"/>
                </a:lnTo>
                <a:lnTo>
                  <a:pt x="4152757" y="2301244"/>
                </a:lnTo>
                <a:lnTo>
                  <a:pt x="4173125" y="2301242"/>
                </a:lnTo>
                <a:lnTo>
                  <a:pt x="4194323" y="2301242"/>
                </a:lnTo>
                <a:lnTo>
                  <a:pt x="4216076" y="2301240"/>
                </a:lnTo>
                <a:lnTo>
                  <a:pt x="4238197" y="2301240"/>
                </a:lnTo>
                <a:lnTo>
                  <a:pt x="4259718" y="2301240"/>
                </a:lnTo>
                <a:lnTo>
                  <a:pt x="4280838" y="2301240"/>
                </a:lnTo>
                <a:lnTo>
                  <a:pt x="4301692" y="2301240"/>
                </a:lnTo>
                <a:lnTo>
                  <a:pt x="4323215" y="2301240"/>
                </a:lnTo>
                <a:lnTo>
                  <a:pt x="4345184" y="2301240"/>
                </a:lnTo>
                <a:lnTo>
                  <a:pt x="4367449" y="2301240"/>
                </a:lnTo>
                <a:lnTo>
                  <a:pt x="4389066" y="2302086"/>
                </a:lnTo>
                <a:lnTo>
                  <a:pt x="4410250" y="2303497"/>
                </a:lnTo>
                <a:lnTo>
                  <a:pt x="4431147" y="2305286"/>
                </a:lnTo>
                <a:lnTo>
                  <a:pt x="4451851" y="2306476"/>
                </a:lnTo>
                <a:lnTo>
                  <a:pt x="4472428" y="2307271"/>
                </a:lnTo>
                <a:lnTo>
                  <a:pt x="4492918" y="2307801"/>
                </a:lnTo>
                <a:lnTo>
                  <a:pt x="4514199" y="2308154"/>
                </a:lnTo>
                <a:lnTo>
                  <a:pt x="4536006" y="2308390"/>
                </a:lnTo>
                <a:lnTo>
                  <a:pt x="4558164" y="2308546"/>
                </a:lnTo>
                <a:lnTo>
                  <a:pt x="4579710" y="2308650"/>
                </a:lnTo>
                <a:lnTo>
                  <a:pt x="4600846" y="2308720"/>
                </a:lnTo>
                <a:lnTo>
                  <a:pt x="4621711" y="2308768"/>
                </a:lnTo>
                <a:lnTo>
                  <a:pt x="4643241" y="2308797"/>
                </a:lnTo>
                <a:lnTo>
                  <a:pt x="4665213" y="2308819"/>
                </a:lnTo>
                <a:lnTo>
                  <a:pt x="4687482" y="2308833"/>
                </a:lnTo>
                <a:lnTo>
                  <a:pt x="4709102" y="2308841"/>
                </a:lnTo>
                <a:lnTo>
                  <a:pt x="4730288" y="2308847"/>
                </a:lnTo>
                <a:lnTo>
                  <a:pt x="4751185" y="2308852"/>
                </a:lnTo>
                <a:lnTo>
                  <a:pt x="4772737" y="2308855"/>
                </a:lnTo>
                <a:lnTo>
                  <a:pt x="4794723" y="2308856"/>
                </a:lnTo>
                <a:lnTo>
                  <a:pt x="4817003" y="2308857"/>
                </a:lnTo>
                <a:lnTo>
                  <a:pt x="4839476" y="2308858"/>
                </a:lnTo>
                <a:lnTo>
                  <a:pt x="4862076" y="2308858"/>
                </a:lnTo>
                <a:lnTo>
                  <a:pt x="4884764" y="2308861"/>
                </a:lnTo>
                <a:lnTo>
                  <a:pt x="4921903" y="2308861"/>
                </a:lnTo>
                <a:lnTo>
                  <a:pt x="4968675" y="2308861"/>
                </a:lnTo>
                <a:lnTo>
                  <a:pt x="5021870" y="2308861"/>
                </a:lnTo>
                <a:lnTo>
                  <a:pt x="5064106" y="2309706"/>
                </a:lnTo>
                <a:lnTo>
                  <a:pt x="5099038" y="2311118"/>
                </a:lnTo>
                <a:lnTo>
                  <a:pt x="5129099" y="2312904"/>
                </a:lnTo>
                <a:lnTo>
                  <a:pt x="5156758" y="2314097"/>
                </a:lnTo>
                <a:lnTo>
                  <a:pt x="5182819" y="2314891"/>
                </a:lnTo>
                <a:lnTo>
                  <a:pt x="5207812" y="2315420"/>
                </a:lnTo>
                <a:lnTo>
                  <a:pt x="5231248" y="2315773"/>
                </a:lnTo>
                <a:lnTo>
                  <a:pt x="5253646" y="2316009"/>
                </a:lnTo>
                <a:lnTo>
                  <a:pt x="5275351" y="2316166"/>
                </a:lnTo>
                <a:lnTo>
                  <a:pt x="5297441" y="2316271"/>
                </a:lnTo>
                <a:lnTo>
                  <a:pt x="5319787" y="2316341"/>
                </a:lnTo>
                <a:lnTo>
                  <a:pt x="5342305" y="2316386"/>
                </a:lnTo>
                <a:lnTo>
                  <a:pt x="5364090" y="2315571"/>
                </a:lnTo>
                <a:lnTo>
                  <a:pt x="5385386" y="2314181"/>
                </a:lnTo>
                <a:lnTo>
                  <a:pt x="5406358" y="2312408"/>
                </a:lnTo>
                <a:lnTo>
                  <a:pt x="5427112" y="2310378"/>
                </a:lnTo>
                <a:lnTo>
                  <a:pt x="5447722" y="2308179"/>
                </a:lnTo>
                <a:lnTo>
                  <a:pt x="5468234" y="2305866"/>
                </a:lnTo>
                <a:lnTo>
                  <a:pt x="5488682" y="2304324"/>
                </a:lnTo>
                <a:lnTo>
                  <a:pt x="5509088" y="2303295"/>
                </a:lnTo>
                <a:lnTo>
                  <a:pt x="5529466" y="2302610"/>
                </a:lnTo>
                <a:lnTo>
                  <a:pt x="5548977" y="2301308"/>
                </a:lnTo>
                <a:lnTo>
                  <a:pt x="5586461" y="2297601"/>
                </a:lnTo>
                <a:lnTo>
                  <a:pt x="5606447" y="2295428"/>
                </a:lnTo>
                <a:lnTo>
                  <a:pt x="5627391" y="2293131"/>
                </a:lnTo>
                <a:lnTo>
                  <a:pt x="5648975" y="2290754"/>
                </a:lnTo>
                <a:lnTo>
                  <a:pt x="5669290" y="2289169"/>
                </a:lnTo>
                <a:lnTo>
                  <a:pt x="5688760" y="2288113"/>
                </a:lnTo>
                <a:lnTo>
                  <a:pt x="5707667" y="2287408"/>
                </a:lnTo>
                <a:lnTo>
                  <a:pt x="5727045" y="2286940"/>
                </a:lnTo>
                <a:lnTo>
                  <a:pt x="5746736" y="2286626"/>
                </a:lnTo>
                <a:lnTo>
                  <a:pt x="5766638" y="2286417"/>
                </a:lnTo>
                <a:lnTo>
                  <a:pt x="5786678" y="2285431"/>
                </a:lnTo>
                <a:lnTo>
                  <a:pt x="5806813" y="2283928"/>
                </a:lnTo>
                <a:lnTo>
                  <a:pt x="5827008" y="2282078"/>
                </a:lnTo>
                <a:lnTo>
                  <a:pt x="5847245" y="2280847"/>
                </a:lnTo>
                <a:lnTo>
                  <a:pt x="5867510" y="2280024"/>
                </a:lnTo>
                <a:lnTo>
                  <a:pt x="5887794" y="2279476"/>
                </a:lnTo>
                <a:lnTo>
                  <a:pt x="5923877" y="2276609"/>
                </a:lnTo>
                <a:lnTo>
                  <a:pt x="5959387" y="2273360"/>
                </a:lnTo>
                <a:lnTo>
                  <a:pt x="5979525" y="2272494"/>
                </a:lnTo>
                <a:lnTo>
                  <a:pt x="6000570" y="2271916"/>
                </a:lnTo>
                <a:lnTo>
                  <a:pt x="6020527" y="2270683"/>
                </a:lnTo>
                <a:lnTo>
                  <a:pt x="6058505" y="2267056"/>
                </a:lnTo>
                <a:lnTo>
                  <a:pt x="6095140" y="2264881"/>
                </a:lnTo>
                <a:lnTo>
                  <a:pt x="6132025" y="2263914"/>
                </a:lnTo>
                <a:lnTo>
                  <a:pt x="6151344" y="2263656"/>
                </a:lnTo>
                <a:lnTo>
                  <a:pt x="6189177" y="2263370"/>
                </a:lnTo>
                <a:lnTo>
                  <a:pt x="6222924" y="2263242"/>
                </a:lnTo>
                <a:lnTo>
                  <a:pt x="6257116" y="2263185"/>
                </a:lnTo>
                <a:lnTo>
                  <a:pt x="6291220" y="2263160"/>
                </a:lnTo>
                <a:lnTo>
                  <a:pt x="6323311" y="2263149"/>
                </a:lnTo>
                <a:lnTo>
                  <a:pt x="6356765" y="2263144"/>
                </a:lnTo>
                <a:lnTo>
                  <a:pt x="6391389" y="2263142"/>
                </a:lnTo>
                <a:lnTo>
                  <a:pt x="6426533" y="2263140"/>
                </a:lnTo>
                <a:lnTo>
                  <a:pt x="6457393" y="2263140"/>
                </a:lnTo>
                <a:lnTo>
                  <a:pt x="6485219" y="2263986"/>
                </a:lnTo>
                <a:lnTo>
                  <a:pt x="6511697" y="2267186"/>
                </a:lnTo>
                <a:lnTo>
                  <a:pt x="6537577" y="2269171"/>
                </a:lnTo>
                <a:lnTo>
                  <a:pt x="6563189" y="2270054"/>
                </a:lnTo>
                <a:lnTo>
                  <a:pt x="6600563" y="2271397"/>
                </a:lnTo>
                <a:lnTo>
                  <a:pt x="6633461" y="2275935"/>
                </a:lnTo>
                <a:lnTo>
                  <a:pt x="6663811" y="2277655"/>
                </a:lnTo>
                <a:lnTo>
                  <a:pt x="6699508" y="2275979"/>
                </a:lnTo>
                <a:lnTo>
                  <a:pt x="6734877" y="2267746"/>
                </a:lnTo>
                <a:lnTo>
                  <a:pt x="6746270" y="2260672"/>
                </a:lnTo>
                <a:lnTo>
                  <a:pt x="6750493" y="2256414"/>
                </a:lnTo>
                <a:lnTo>
                  <a:pt x="6755187" y="2247169"/>
                </a:lnTo>
                <a:lnTo>
                  <a:pt x="6762244" y="2219345"/>
                </a:lnTo>
                <a:lnTo>
                  <a:pt x="6765281" y="2182994"/>
                </a:lnTo>
                <a:lnTo>
                  <a:pt x="6766182" y="2148141"/>
                </a:lnTo>
                <a:lnTo>
                  <a:pt x="6766485" y="2111260"/>
                </a:lnTo>
                <a:lnTo>
                  <a:pt x="6767385" y="2082202"/>
                </a:lnTo>
                <a:lnTo>
                  <a:pt x="6771791" y="2052143"/>
                </a:lnTo>
                <a:lnTo>
                  <a:pt x="6774318" y="2020941"/>
                </a:lnTo>
                <a:lnTo>
                  <a:pt x="6779207" y="1985261"/>
                </a:lnTo>
                <a:lnTo>
                  <a:pt x="6781878" y="1947878"/>
                </a:lnTo>
                <a:lnTo>
                  <a:pt x="6785503" y="1922646"/>
                </a:lnTo>
                <a:lnTo>
                  <a:pt x="6785422" y="1895063"/>
                </a:lnTo>
                <a:lnTo>
                  <a:pt x="6783410" y="1865871"/>
                </a:lnTo>
                <a:lnTo>
                  <a:pt x="6782515" y="1835962"/>
                </a:lnTo>
                <a:lnTo>
                  <a:pt x="6784376" y="1807994"/>
                </a:lnTo>
                <a:lnTo>
                  <a:pt x="6788025" y="1770446"/>
                </a:lnTo>
                <a:lnTo>
                  <a:pt x="6790183" y="1739097"/>
                </a:lnTo>
                <a:lnTo>
                  <a:pt x="6792468" y="1702960"/>
                </a:lnTo>
                <a:lnTo>
                  <a:pt x="6793993" y="1673786"/>
                </a:lnTo>
                <a:lnTo>
                  <a:pt x="6795008" y="1649257"/>
                </a:lnTo>
                <a:lnTo>
                  <a:pt x="6795686" y="1627825"/>
                </a:lnTo>
                <a:lnTo>
                  <a:pt x="6798696" y="1590464"/>
                </a:lnTo>
                <a:lnTo>
                  <a:pt x="6802010" y="1556079"/>
                </a:lnTo>
                <a:lnTo>
                  <a:pt x="6803482" y="1521042"/>
                </a:lnTo>
                <a:lnTo>
                  <a:pt x="6801879" y="1487972"/>
                </a:lnTo>
                <a:lnTo>
                  <a:pt x="6800037" y="1456341"/>
                </a:lnTo>
                <a:lnTo>
                  <a:pt x="6802041" y="1425349"/>
                </a:lnTo>
                <a:lnTo>
                  <a:pt x="6803496" y="1394642"/>
                </a:lnTo>
                <a:lnTo>
                  <a:pt x="6804143" y="1363214"/>
                </a:lnTo>
                <a:lnTo>
                  <a:pt x="6804430" y="1329491"/>
                </a:lnTo>
                <a:lnTo>
                  <a:pt x="6804558" y="1297005"/>
                </a:lnTo>
                <a:lnTo>
                  <a:pt x="6804614" y="1264786"/>
                </a:lnTo>
                <a:lnTo>
                  <a:pt x="6804640" y="1230711"/>
                </a:lnTo>
                <a:lnTo>
                  <a:pt x="6804651" y="1198070"/>
                </a:lnTo>
                <a:lnTo>
                  <a:pt x="6804655" y="1165782"/>
                </a:lnTo>
                <a:lnTo>
                  <a:pt x="6804658" y="1131677"/>
                </a:lnTo>
                <a:lnTo>
                  <a:pt x="6804659" y="1096762"/>
                </a:lnTo>
                <a:lnTo>
                  <a:pt x="6804660" y="1062337"/>
                </a:lnTo>
                <a:lnTo>
                  <a:pt x="6804660" y="1030103"/>
                </a:lnTo>
                <a:lnTo>
                  <a:pt x="6804660" y="996585"/>
                </a:lnTo>
                <a:lnTo>
                  <a:pt x="6804660" y="961933"/>
                </a:lnTo>
                <a:lnTo>
                  <a:pt x="6804660" y="926777"/>
                </a:lnTo>
                <a:lnTo>
                  <a:pt x="6804660" y="893654"/>
                </a:lnTo>
                <a:lnTo>
                  <a:pt x="6804660" y="861153"/>
                </a:lnTo>
                <a:lnTo>
                  <a:pt x="6804660" y="826952"/>
                </a:lnTo>
                <a:lnTo>
                  <a:pt x="6804660" y="794254"/>
                </a:lnTo>
                <a:lnTo>
                  <a:pt x="6803813" y="762789"/>
                </a:lnTo>
                <a:lnTo>
                  <a:pt x="6800614" y="731871"/>
                </a:lnTo>
                <a:lnTo>
                  <a:pt x="6798628" y="701196"/>
                </a:lnTo>
                <a:lnTo>
                  <a:pt x="6796899" y="669782"/>
                </a:lnTo>
                <a:lnTo>
                  <a:pt x="6793308" y="636065"/>
                </a:lnTo>
                <a:lnTo>
                  <a:pt x="6791148" y="603582"/>
                </a:lnTo>
                <a:lnTo>
                  <a:pt x="6789341" y="573059"/>
                </a:lnTo>
                <a:lnTo>
                  <a:pt x="6785717" y="545382"/>
                </a:lnTo>
                <a:lnTo>
                  <a:pt x="6783540" y="514454"/>
                </a:lnTo>
                <a:lnTo>
                  <a:pt x="6782573" y="481800"/>
                </a:lnTo>
                <a:lnTo>
                  <a:pt x="6782143" y="450353"/>
                </a:lnTo>
                <a:lnTo>
                  <a:pt x="6781953" y="421701"/>
                </a:lnTo>
                <a:lnTo>
                  <a:pt x="6781021" y="394010"/>
                </a:lnTo>
                <a:lnTo>
                  <a:pt x="6777786" y="364768"/>
                </a:lnTo>
                <a:lnTo>
                  <a:pt x="6775783" y="334840"/>
                </a:lnTo>
                <a:lnTo>
                  <a:pt x="6774046" y="305451"/>
                </a:lnTo>
                <a:lnTo>
                  <a:pt x="6770451" y="278278"/>
                </a:lnTo>
                <a:lnTo>
                  <a:pt x="6768290" y="252091"/>
                </a:lnTo>
                <a:lnTo>
                  <a:pt x="6767329" y="226340"/>
                </a:lnTo>
                <a:lnTo>
                  <a:pt x="6765095" y="188890"/>
                </a:lnTo>
                <a:lnTo>
                  <a:pt x="6756154" y="155968"/>
                </a:lnTo>
                <a:lnTo>
                  <a:pt x="6751905" y="123918"/>
                </a:lnTo>
                <a:lnTo>
                  <a:pt x="6745661" y="88833"/>
                </a:lnTo>
                <a:lnTo>
                  <a:pt x="6738448" y="57459"/>
                </a:lnTo>
                <a:lnTo>
                  <a:pt x="6728426" y="23674"/>
                </a:lnTo>
                <a:lnTo>
                  <a:pt x="672084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SMARTInkShape-1416"/>
          <p:cNvSpPr/>
          <p:nvPr>
            <p:custDataLst>
              <p:tags r:id="rId3"/>
            </p:custDataLst>
          </p:nvPr>
        </p:nvSpPr>
        <p:spPr>
          <a:xfrm>
            <a:off x="1243139" y="2867091"/>
            <a:ext cx="645889" cy="475929"/>
          </a:xfrm>
          <a:custGeom>
            <a:avLst/>
            <a:gdLst/>
            <a:ahLst/>
            <a:cxnLst/>
            <a:rect l="0" t="0" r="0" b="0"/>
            <a:pathLst>
              <a:path w="645889" h="475929">
                <a:moveTo>
                  <a:pt x="357061" y="20889"/>
                </a:moveTo>
                <a:lnTo>
                  <a:pt x="357061" y="20889"/>
                </a:lnTo>
                <a:lnTo>
                  <a:pt x="324699" y="12799"/>
                </a:lnTo>
                <a:lnTo>
                  <a:pt x="289583" y="1825"/>
                </a:lnTo>
                <a:lnTo>
                  <a:pt x="265853" y="0"/>
                </a:lnTo>
                <a:lnTo>
                  <a:pt x="232704" y="2574"/>
                </a:lnTo>
                <a:lnTo>
                  <a:pt x="195472" y="8783"/>
                </a:lnTo>
                <a:lnTo>
                  <a:pt x="158443" y="19313"/>
                </a:lnTo>
                <a:lnTo>
                  <a:pt x="126808" y="32087"/>
                </a:lnTo>
                <a:lnTo>
                  <a:pt x="89976" y="56586"/>
                </a:lnTo>
                <a:lnTo>
                  <a:pt x="58242" y="84125"/>
                </a:lnTo>
                <a:lnTo>
                  <a:pt x="28337" y="121738"/>
                </a:lnTo>
                <a:lnTo>
                  <a:pt x="9944" y="158285"/>
                </a:lnTo>
                <a:lnTo>
                  <a:pt x="2564" y="183519"/>
                </a:lnTo>
                <a:lnTo>
                  <a:pt x="0" y="220347"/>
                </a:lnTo>
                <a:lnTo>
                  <a:pt x="1781" y="255153"/>
                </a:lnTo>
                <a:lnTo>
                  <a:pt x="11199" y="282486"/>
                </a:lnTo>
                <a:lnTo>
                  <a:pt x="26109" y="309310"/>
                </a:lnTo>
                <a:lnTo>
                  <a:pt x="49028" y="343696"/>
                </a:lnTo>
                <a:lnTo>
                  <a:pt x="68801" y="367713"/>
                </a:lnTo>
                <a:lnTo>
                  <a:pt x="102283" y="395044"/>
                </a:lnTo>
                <a:lnTo>
                  <a:pt x="131523" y="409268"/>
                </a:lnTo>
                <a:lnTo>
                  <a:pt x="161636" y="422890"/>
                </a:lnTo>
                <a:lnTo>
                  <a:pt x="192007" y="437651"/>
                </a:lnTo>
                <a:lnTo>
                  <a:pt x="222454" y="448704"/>
                </a:lnTo>
                <a:lnTo>
                  <a:pt x="256970" y="457341"/>
                </a:lnTo>
                <a:lnTo>
                  <a:pt x="291316" y="464220"/>
                </a:lnTo>
                <a:lnTo>
                  <a:pt x="311538" y="467150"/>
                </a:lnTo>
                <a:lnTo>
                  <a:pt x="336872" y="470796"/>
                </a:lnTo>
                <a:lnTo>
                  <a:pt x="357995" y="473227"/>
                </a:lnTo>
                <a:lnTo>
                  <a:pt x="392754" y="475928"/>
                </a:lnTo>
                <a:lnTo>
                  <a:pt x="422313" y="474871"/>
                </a:lnTo>
                <a:lnTo>
                  <a:pt x="448715" y="472426"/>
                </a:lnTo>
                <a:lnTo>
                  <a:pt x="482619" y="470203"/>
                </a:lnTo>
                <a:lnTo>
                  <a:pt x="514114" y="464557"/>
                </a:lnTo>
                <a:lnTo>
                  <a:pt x="544048" y="456676"/>
                </a:lnTo>
                <a:lnTo>
                  <a:pt x="577347" y="439272"/>
                </a:lnTo>
                <a:lnTo>
                  <a:pt x="615411" y="409446"/>
                </a:lnTo>
                <a:lnTo>
                  <a:pt x="628907" y="394250"/>
                </a:lnTo>
                <a:lnTo>
                  <a:pt x="641052" y="369900"/>
                </a:lnTo>
                <a:lnTo>
                  <a:pt x="645888" y="333111"/>
                </a:lnTo>
                <a:lnTo>
                  <a:pt x="644146" y="303617"/>
                </a:lnTo>
                <a:lnTo>
                  <a:pt x="638267" y="269478"/>
                </a:lnTo>
                <a:lnTo>
                  <a:pt x="628906" y="243277"/>
                </a:lnTo>
                <a:lnTo>
                  <a:pt x="610572" y="211667"/>
                </a:lnTo>
                <a:lnTo>
                  <a:pt x="590644" y="180964"/>
                </a:lnTo>
                <a:lnTo>
                  <a:pt x="568144" y="152698"/>
                </a:lnTo>
                <a:lnTo>
                  <a:pt x="533025" y="122788"/>
                </a:lnTo>
                <a:lnTo>
                  <a:pt x="503283" y="102866"/>
                </a:lnTo>
                <a:lnTo>
                  <a:pt x="476517" y="86675"/>
                </a:lnTo>
                <a:lnTo>
                  <a:pt x="439830" y="66527"/>
                </a:lnTo>
                <a:lnTo>
                  <a:pt x="411797" y="52516"/>
                </a:lnTo>
                <a:lnTo>
                  <a:pt x="406675" y="51709"/>
                </a:lnTo>
                <a:lnTo>
                  <a:pt x="410343" y="51373"/>
                </a:lnTo>
                <a:lnTo>
                  <a:pt x="425641" y="5136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SMARTInkShape-1417"/>
          <p:cNvSpPr/>
          <p:nvPr>
            <p:custDataLst>
              <p:tags r:id="rId4"/>
            </p:custDataLst>
          </p:nvPr>
        </p:nvSpPr>
        <p:spPr>
          <a:xfrm>
            <a:off x="1272540" y="723900"/>
            <a:ext cx="136143" cy="129371"/>
          </a:xfrm>
          <a:custGeom>
            <a:avLst/>
            <a:gdLst/>
            <a:ahLst/>
            <a:cxnLst/>
            <a:rect l="0" t="0" r="0" b="0"/>
            <a:pathLst>
              <a:path w="136143" h="129371">
                <a:moveTo>
                  <a:pt x="0" y="0"/>
                </a:moveTo>
                <a:lnTo>
                  <a:pt x="0" y="0"/>
                </a:lnTo>
                <a:lnTo>
                  <a:pt x="4515" y="27093"/>
                </a:lnTo>
                <a:lnTo>
                  <a:pt x="8090" y="48542"/>
                </a:lnTo>
                <a:lnTo>
                  <a:pt x="7547" y="83663"/>
                </a:lnTo>
                <a:lnTo>
                  <a:pt x="5031" y="98955"/>
                </a:lnTo>
                <a:lnTo>
                  <a:pt x="6741" y="109997"/>
                </a:lnTo>
                <a:lnTo>
                  <a:pt x="11267" y="118205"/>
                </a:lnTo>
                <a:lnTo>
                  <a:pt x="17671" y="124523"/>
                </a:lnTo>
                <a:lnTo>
                  <a:pt x="25328" y="127889"/>
                </a:lnTo>
                <a:lnTo>
                  <a:pt x="42865" y="129370"/>
                </a:lnTo>
                <a:lnTo>
                  <a:pt x="63689" y="125445"/>
                </a:lnTo>
                <a:lnTo>
                  <a:pt x="99419" y="105806"/>
                </a:lnTo>
                <a:lnTo>
                  <a:pt x="136142" y="84383"/>
                </a:lnTo>
                <a:lnTo>
                  <a:pt x="134450" y="81812"/>
                </a:lnTo>
                <a:lnTo>
                  <a:pt x="132813" y="79942"/>
                </a:lnTo>
                <a:lnTo>
                  <a:pt x="131722" y="80388"/>
                </a:lnTo>
                <a:lnTo>
                  <a:pt x="129340" y="87413"/>
                </a:lnTo>
                <a:lnTo>
                  <a:pt x="127713" y="88755"/>
                </a:lnTo>
                <a:lnTo>
                  <a:pt x="125782" y="89650"/>
                </a:lnTo>
                <a:lnTo>
                  <a:pt x="114300" y="10668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1" name="SMARTInkShape-Group314"/>
          <p:cNvGrpSpPr/>
          <p:nvPr/>
        </p:nvGrpSpPr>
        <p:grpSpPr>
          <a:xfrm>
            <a:off x="929640" y="721905"/>
            <a:ext cx="342901" cy="494561"/>
            <a:chOff x="929640" y="721905"/>
            <a:chExt cx="342901" cy="494561"/>
          </a:xfrm>
        </p:grpSpPr>
        <p:sp>
          <p:nvSpPr>
            <p:cNvPr id="387" name="SMARTInkShape-1418"/>
            <p:cNvSpPr/>
            <p:nvPr>
              <p:custDataLst>
                <p:tags r:id="rId92"/>
              </p:custDataLst>
            </p:nvPr>
          </p:nvSpPr>
          <p:spPr>
            <a:xfrm>
              <a:off x="1089660" y="721905"/>
              <a:ext cx="182881" cy="131536"/>
            </a:xfrm>
            <a:custGeom>
              <a:avLst/>
              <a:gdLst/>
              <a:ahLst/>
              <a:cxnLst/>
              <a:rect l="0" t="0" r="0" b="0"/>
              <a:pathLst>
                <a:path w="182881" h="131536">
                  <a:moveTo>
                    <a:pt x="0" y="62955"/>
                  </a:moveTo>
                  <a:lnTo>
                    <a:pt x="0" y="62955"/>
                  </a:lnTo>
                  <a:lnTo>
                    <a:pt x="32361" y="38684"/>
                  </a:lnTo>
                  <a:lnTo>
                    <a:pt x="64622" y="15500"/>
                  </a:lnTo>
                  <a:lnTo>
                    <a:pt x="90267" y="1951"/>
                  </a:lnTo>
                  <a:lnTo>
                    <a:pt x="106159" y="0"/>
                  </a:lnTo>
                  <a:lnTo>
                    <a:pt x="135695" y="1960"/>
                  </a:lnTo>
                  <a:lnTo>
                    <a:pt x="142954" y="12462"/>
                  </a:lnTo>
                  <a:lnTo>
                    <a:pt x="171581" y="36418"/>
                  </a:lnTo>
                  <a:lnTo>
                    <a:pt x="173625" y="40718"/>
                  </a:lnTo>
                  <a:lnTo>
                    <a:pt x="175232" y="58200"/>
                  </a:lnTo>
                  <a:lnTo>
                    <a:pt x="175260" y="94245"/>
                  </a:lnTo>
                  <a:lnTo>
                    <a:pt x="175260" y="118436"/>
                  </a:lnTo>
                  <a:lnTo>
                    <a:pt x="182880" y="1315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SMARTInkShape-1419"/>
            <p:cNvSpPr/>
            <p:nvPr>
              <p:custDataLst>
                <p:tags r:id="rId93"/>
              </p:custDataLst>
            </p:nvPr>
          </p:nvSpPr>
          <p:spPr>
            <a:xfrm>
              <a:off x="1127760" y="807720"/>
              <a:ext cx="91441" cy="106681"/>
            </a:xfrm>
            <a:custGeom>
              <a:avLst/>
              <a:gdLst/>
              <a:ahLst/>
              <a:cxnLst/>
              <a:rect l="0" t="0" r="0" b="0"/>
              <a:pathLst>
                <a:path w="91441" h="106681">
                  <a:moveTo>
                    <a:pt x="0" y="106680"/>
                  </a:moveTo>
                  <a:lnTo>
                    <a:pt x="0" y="106680"/>
                  </a:lnTo>
                  <a:lnTo>
                    <a:pt x="33961" y="82346"/>
                  </a:lnTo>
                  <a:lnTo>
                    <a:pt x="63519" y="51212"/>
                  </a:lnTo>
                  <a:lnTo>
                    <a:pt x="914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SMARTInkShape-1420"/>
            <p:cNvSpPr/>
            <p:nvPr>
              <p:custDataLst>
                <p:tags r:id="rId94"/>
              </p:custDataLst>
            </p:nvPr>
          </p:nvSpPr>
          <p:spPr>
            <a:xfrm>
              <a:off x="1033073" y="1005840"/>
              <a:ext cx="94688" cy="210626"/>
            </a:xfrm>
            <a:custGeom>
              <a:avLst/>
              <a:gdLst/>
              <a:ahLst/>
              <a:cxnLst/>
              <a:rect l="0" t="0" r="0" b="0"/>
              <a:pathLst>
                <a:path w="94688" h="210626">
                  <a:moveTo>
                    <a:pt x="94687" y="0"/>
                  </a:moveTo>
                  <a:lnTo>
                    <a:pt x="94687" y="0"/>
                  </a:lnTo>
                  <a:lnTo>
                    <a:pt x="74367" y="31609"/>
                  </a:lnTo>
                  <a:lnTo>
                    <a:pt x="58280" y="56633"/>
                  </a:lnTo>
                  <a:lnTo>
                    <a:pt x="38148" y="91210"/>
                  </a:lnTo>
                  <a:lnTo>
                    <a:pt x="22055" y="124956"/>
                  </a:lnTo>
                  <a:lnTo>
                    <a:pt x="9032" y="159115"/>
                  </a:lnTo>
                  <a:lnTo>
                    <a:pt x="0" y="193865"/>
                  </a:lnTo>
                  <a:lnTo>
                    <a:pt x="2652" y="210625"/>
                  </a:lnTo>
                  <a:lnTo>
                    <a:pt x="4544" y="209844"/>
                  </a:lnTo>
                  <a:lnTo>
                    <a:pt x="14450" y="200653"/>
                  </a:lnTo>
                  <a:lnTo>
                    <a:pt x="26107" y="1828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SMARTInkShape-1421"/>
            <p:cNvSpPr/>
            <p:nvPr>
              <p:custDataLst>
                <p:tags r:id="rId95"/>
              </p:custDataLst>
            </p:nvPr>
          </p:nvSpPr>
          <p:spPr>
            <a:xfrm>
              <a:off x="929640" y="1104900"/>
              <a:ext cx="270798" cy="49335"/>
            </a:xfrm>
            <a:custGeom>
              <a:avLst/>
              <a:gdLst/>
              <a:ahLst/>
              <a:cxnLst/>
              <a:rect l="0" t="0" r="0" b="0"/>
              <a:pathLst>
                <a:path w="270798" h="49335">
                  <a:moveTo>
                    <a:pt x="0" y="0"/>
                  </a:moveTo>
                  <a:lnTo>
                    <a:pt x="0" y="0"/>
                  </a:lnTo>
                  <a:lnTo>
                    <a:pt x="36407" y="8090"/>
                  </a:lnTo>
                  <a:lnTo>
                    <a:pt x="71183" y="17167"/>
                  </a:lnTo>
                  <a:lnTo>
                    <a:pt x="106536" y="26972"/>
                  </a:lnTo>
                  <a:lnTo>
                    <a:pt x="142995" y="32045"/>
                  </a:lnTo>
                  <a:lnTo>
                    <a:pt x="174907" y="36904"/>
                  </a:lnTo>
                  <a:lnTo>
                    <a:pt x="209540" y="46232"/>
                  </a:lnTo>
                  <a:lnTo>
                    <a:pt x="226902" y="49334"/>
                  </a:lnTo>
                  <a:lnTo>
                    <a:pt x="243085" y="47890"/>
                  </a:lnTo>
                  <a:lnTo>
                    <a:pt x="256487" y="42169"/>
                  </a:lnTo>
                  <a:lnTo>
                    <a:pt x="262431" y="38273"/>
                  </a:lnTo>
                  <a:lnTo>
                    <a:pt x="269036" y="29428"/>
                  </a:lnTo>
                  <a:lnTo>
                    <a:pt x="270797" y="24699"/>
                  </a:lnTo>
                  <a:lnTo>
                    <a:pt x="270497" y="14928"/>
                  </a:lnTo>
                  <a:lnTo>
                    <a:pt x="2667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8" name="SMARTInkShape-Group315"/>
          <p:cNvGrpSpPr/>
          <p:nvPr/>
        </p:nvGrpSpPr>
        <p:grpSpPr>
          <a:xfrm>
            <a:off x="144780" y="1104900"/>
            <a:ext cx="533401" cy="587819"/>
            <a:chOff x="144780" y="1104900"/>
            <a:chExt cx="533401" cy="587819"/>
          </a:xfrm>
        </p:grpSpPr>
        <p:sp>
          <p:nvSpPr>
            <p:cNvPr id="392" name="SMARTInkShape-1422"/>
            <p:cNvSpPr/>
            <p:nvPr>
              <p:custDataLst>
                <p:tags r:id="rId86"/>
              </p:custDataLst>
            </p:nvPr>
          </p:nvSpPr>
          <p:spPr>
            <a:xfrm>
              <a:off x="624840" y="1104900"/>
              <a:ext cx="53341" cy="137161"/>
            </a:xfrm>
            <a:custGeom>
              <a:avLst/>
              <a:gdLst/>
              <a:ahLst/>
              <a:cxnLst/>
              <a:rect l="0" t="0" r="0" b="0"/>
              <a:pathLst>
                <a:path w="53341" h="137161">
                  <a:moveTo>
                    <a:pt x="0" y="0"/>
                  </a:moveTo>
                  <a:lnTo>
                    <a:pt x="0" y="0"/>
                  </a:lnTo>
                  <a:lnTo>
                    <a:pt x="4045" y="28316"/>
                  </a:lnTo>
                  <a:lnTo>
                    <a:pt x="12151" y="65801"/>
                  </a:lnTo>
                  <a:lnTo>
                    <a:pt x="18878" y="99865"/>
                  </a:lnTo>
                  <a:lnTo>
                    <a:pt x="25725" y="118113"/>
                  </a:lnTo>
                  <a:lnTo>
                    <a:pt x="30625" y="124461"/>
                  </a:lnTo>
                  <a:lnTo>
                    <a:pt x="45733" y="135125"/>
                  </a:lnTo>
                  <a:lnTo>
                    <a:pt x="53340" y="1371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SMARTInkShape-1423"/>
            <p:cNvSpPr/>
            <p:nvPr>
              <p:custDataLst>
                <p:tags r:id="rId87"/>
              </p:custDataLst>
            </p:nvPr>
          </p:nvSpPr>
          <p:spPr>
            <a:xfrm>
              <a:off x="518160" y="1196340"/>
              <a:ext cx="38101" cy="76201"/>
            </a:xfrm>
            <a:custGeom>
              <a:avLst/>
              <a:gdLst/>
              <a:ahLst/>
              <a:cxnLst/>
              <a:rect l="0" t="0" r="0" b="0"/>
              <a:pathLst>
                <a:path w="38101" h="76201">
                  <a:moveTo>
                    <a:pt x="0" y="0"/>
                  </a:moveTo>
                  <a:lnTo>
                    <a:pt x="0" y="0"/>
                  </a:lnTo>
                  <a:lnTo>
                    <a:pt x="11289" y="22578"/>
                  </a:lnTo>
                  <a:lnTo>
                    <a:pt x="38100" y="76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SMARTInkShape-1424"/>
            <p:cNvSpPr/>
            <p:nvPr>
              <p:custDataLst>
                <p:tags r:id="rId88"/>
              </p:custDataLst>
            </p:nvPr>
          </p:nvSpPr>
          <p:spPr>
            <a:xfrm>
              <a:off x="472440" y="1264920"/>
              <a:ext cx="83821" cy="15241"/>
            </a:xfrm>
            <a:custGeom>
              <a:avLst/>
              <a:gdLst/>
              <a:ahLst/>
              <a:cxnLst/>
              <a:rect l="0" t="0" r="0" b="0"/>
              <a:pathLst>
                <a:path w="83821" h="15241">
                  <a:moveTo>
                    <a:pt x="0" y="15240"/>
                  </a:moveTo>
                  <a:lnTo>
                    <a:pt x="0" y="15240"/>
                  </a:lnTo>
                  <a:lnTo>
                    <a:pt x="24836" y="10725"/>
                  </a:lnTo>
                  <a:lnTo>
                    <a:pt x="57605" y="4766"/>
                  </a:lnTo>
                  <a:lnTo>
                    <a:pt x="838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SMARTInkShape-1425"/>
            <p:cNvSpPr/>
            <p:nvPr>
              <p:custDataLst>
                <p:tags r:id="rId89"/>
              </p:custDataLst>
            </p:nvPr>
          </p:nvSpPr>
          <p:spPr>
            <a:xfrm>
              <a:off x="434340" y="1402080"/>
              <a:ext cx="173600" cy="161441"/>
            </a:xfrm>
            <a:custGeom>
              <a:avLst/>
              <a:gdLst/>
              <a:ahLst/>
              <a:cxnLst/>
              <a:rect l="0" t="0" r="0" b="0"/>
              <a:pathLst>
                <a:path w="173600" h="161441">
                  <a:moveTo>
                    <a:pt x="0" y="7620"/>
                  </a:moveTo>
                  <a:lnTo>
                    <a:pt x="0" y="7620"/>
                  </a:lnTo>
                  <a:lnTo>
                    <a:pt x="2258" y="39229"/>
                  </a:lnTo>
                  <a:lnTo>
                    <a:pt x="4045" y="64253"/>
                  </a:lnTo>
                  <a:lnTo>
                    <a:pt x="6930" y="86015"/>
                  </a:lnTo>
                  <a:lnTo>
                    <a:pt x="14651" y="123742"/>
                  </a:lnTo>
                  <a:lnTo>
                    <a:pt x="23727" y="143897"/>
                  </a:lnTo>
                  <a:lnTo>
                    <a:pt x="38357" y="157500"/>
                  </a:lnTo>
                  <a:lnTo>
                    <a:pt x="43351" y="160880"/>
                  </a:lnTo>
                  <a:lnTo>
                    <a:pt x="48374" y="161440"/>
                  </a:lnTo>
                  <a:lnTo>
                    <a:pt x="58471" y="157547"/>
                  </a:lnTo>
                  <a:lnTo>
                    <a:pt x="66345" y="150172"/>
                  </a:lnTo>
                  <a:lnTo>
                    <a:pt x="69630" y="145835"/>
                  </a:lnTo>
                  <a:lnTo>
                    <a:pt x="74253" y="123549"/>
                  </a:lnTo>
                  <a:lnTo>
                    <a:pt x="74969" y="96999"/>
                  </a:lnTo>
                  <a:lnTo>
                    <a:pt x="69028" y="60662"/>
                  </a:lnTo>
                  <a:lnTo>
                    <a:pt x="68879" y="60761"/>
                  </a:lnTo>
                  <a:lnTo>
                    <a:pt x="84030" y="89571"/>
                  </a:lnTo>
                  <a:lnTo>
                    <a:pt x="89840" y="95689"/>
                  </a:lnTo>
                  <a:lnTo>
                    <a:pt x="98067" y="101231"/>
                  </a:lnTo>
                  <a:lnTo>
                    <a:pt x="112218" y="105066"/>
                  </a:lnTo>
                  <a:lnTo>
                    <a:pt x="127136" y="106201"/>
                  </a:lnTo>
                  <a:lnTo>
                    <a:pt x="134963" y="104210"/>
                  </a:lnTo>
                  <a:lnTo>
                    <a:pt x="146387" y="96070"/>
                  </a:lnTo>
                  <a:lnTo>
                    <a:pt x="154807" y="89265"/>
                  </a:lnTo>
                  <a:lnTo>
                    <a:pt x="161372" y="86240"/>
                  </a:lnTo>
                  <a:lnTo>
                    <a:pt x="163461" y="82893"/>
                  </a:lnTo>
                  <a:lnTo>
                    <a:pt x="172510" y="50207"/>
                  </a:lnTo>
                  <a:lnTo>
                    <a:pt x="173599" y="29552"/>
                  </a:lnTo>
                  <a:lnTo>
                    <a:pt x="1676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SMARTInkShape-1426"/>
            <p:cNvSpPr/>
            <p:nvPr>
              <p:custDataLst>
                <p:tags r:id="rId90"/>
              </p:custDataLst>
            </p:nvPr>
          </p:nvSpPr>
          <p:spPr>
            <a:xfrm>
              <a:off x="190500" y="1398821"/>
              <a:ext cx="186933" cy="250133"/>
            </a:xfrm>
            <a:custGeom>
              <a:avLst/>
              <a:gdLst/>
              <a:ahLst/>
              <a:cxnLst/>
              <a:rect l="0" t="0" r="0" b="0"/>
              <a:pathLst>
                <a:path w="186933" h="250133">
                  <a:moveTo>
                    <a:pt x="0" y="102319"/>
                  </a:moveTo>
                  <a:lnTo>
                    <a:pt x="0" y="102319"/>
                  </a:lnTo>
                  <a:lnTo>
                    <a:pt x="18062" y="124897"/>
                  </a:lnTo>
                  <a:lnTo>
                    <a:pt x="32361" y="142771"/>
                  </a:lnTo>
                  <a:lnTo>
                    <a:pt x="49514" y="163154"/>
                  </a:lnTo>
                  <a:lnTo>
                    <a:pt x="68570" y="185209"/>
                  </a:lnTo>
                  <a:lnTo>
                    <a:pt x="88893" y="208379"/>
                  </a:lnTo>
                  <a:lnTo>
                    <a:pt x="109215" y="224672"/>
                  </a:lnTo>
                  <a:lnTo>
                    <a:pt x="129537" y="236381"/>
                  </a:lnTo>
                  <a:lnTo>
                    <a:pt x="163405" y="249109"/>
                  </a:lnTo>
                  <a:lnTo>
                    <a:pt x="172437" y="250132"/>
                  </a:lnTo>
                  <a:lnTo>
                    <a:pt x="178458" y="249121"/>
                  </a:lnTo>
                  <a:lnTo>
                    <a:pt x="182472" y="245060"/>
                  </a:lnTo>
                  <a:lnTo>
                    <a:pt x="186932" y="231517"/>
                  </a:lnTo>
                  <a:lnTo>
                    <a:pt x="185398" y="208898"/>
                  </a:lnTo>
                  <a:lnTo>
                    <a:pt x="171210" y="171569"/>
                  </a:lnTo>
                  <a:lnTo>
                    <a:pt x="157033" y="137419"/>
                  </a:lnTo>
                  <a:lnTo>
                    <a:pt x="142108" y="104629"/>
                  </a:lnTo>
                  <a:lnTo>
                    <a:pt x="126961" y="70172"/>
                  </a:lnTo>
                  <a:lnTo>
                    <a:pt x="106672" y="37173"/>
                  </a:lnTo>
                  <a:lnTo>
                    <a:pt x="91438" y="21774"/>
                  </a:lnTo>
                  <a:lnTo>
                    <a:pt x="82972" y="14874"/>
                  </a:lnTo>
                  <a:lnTo>
                    <a:pt x="76513" y="6230"/>
                  </a:lnTo>
                  <a:lnTo>
                    <a:pt x="69001" y="911"/>
                  </a:lnTo>
                  <a:lnTo>
                    <a:pt x="66321" y="0"/>
                  </a:lnTo>
                  <a:lnTo>
                    <a:pt x="64534" y="240"/>
                  </a:lnTo>
                  <a:lnTo>
                    <a:pt x="63343" y="1246"/>
                  </a:lnTo>
                  <a:lnTo>
                    <a:pt x="63395" y="1917"/>
                  </a:lnTo>
                  <a:lnTo>
                    <a:pt x="64277" y="2365"/>
                  </a:lnTo>
                  <a:lnTo>
                    <a:pt x="65711" y="2663"/>
                  </a:lnTo>
                  <a:lnTo>
                    <a:pt x="76200" y="108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SMARTInkShape-1427"/>
            <p:cNvSpPr/>
            <p:nvPr>
              <p:custDataLst>
                <p:tags r:id="rId91"/>
              </p:custDataLst>
            </p:nvPr>
          </p:nvSpPr>
          <p:spPr>
            <a:xfrm>
              <a:off x="144780" y="1485900"/>
              <a:ext cx="83286" cy="206819"/>
            </a:xfrm>
            <a:custGeom>
              <a:avLst/>
              <a:gdLst/>
              <a:ahLst/>
              <a:cxnLst/>
              <a:rect l="0" t="0" r="0" b="0"/>
              <a:pathLst>
                <a:path w="83286" h="206819">
                  <a:moveTo>
                    <a:pt x="0" y="0"/>
                  </a:moveTo>
                  <a:lnTo>
                    <a:pt x="0" y="0"/>
                  </a:lnTo>
                  <a:lnTo>
                    <a:pt x="13547" y="29351"/>
                  </a:lnTo>
                  <a:lnTo>
                    <a:pt x="24271" y="52587"/>
                  </a:lnTo>
                  <a:lnTo>
                    <a:pt x="34807" y="77391"/>
                  </a:lnTo>
                  <a:lnTo>
                    <a:pt x="45218" y="103241"/>
                  </a:lnTo>
                  <a:lnTo>
                    <a:pt x="55546" y="129787"/>
                  </a:lnTo>
                  <a:lnTo>
                    <a:pt x="64124" y="153412"/>
                  </a:lnTo>
                  <a:lnTo>
                    <a:pt x="71536" y="175088"/>
                  </a:lnTo>
                  <a:lnTo>
                    <a:pt x="81747" y="204817"/>
                  </a:lnTo>
                  <a:lnTo>
                    <a:pt x="83285" y="206818"/>
                  </a:lnTo>
                  <a:lnTo>
                    <a:pt x="82735" y="199446"/>
                  </a:lnTo>
                  <a:lnTo>
                    <a:pt x="71648" y="162007"/>
                  </a:lnTo>
                  <a:lnTo>
                    <a:pt x="68580" y="152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9" name="SMARTInkShape-1428"/>
          <p:cNvSpPr/>
          <p:nvPr>
            <p:custDataLst>
              <p:tags r:id="rId5"/>
            </p:custDataLst>
          </p:nvPr>
        </p:nvSpPr>
        <p:spPr>
          <a:xfrm>
            <a:off x="4541520" y="4625341"/>
            <a:ext cx="7622" cy="1"/>
          </a:xfrm>
          <a:custGeom>
            <a:avLst/>
            <a:gdLst/>
            <a:ahLst/>
            <a:cxnLst/>
            <a:rect l="0" t="0" r="0" b="0"/>
            <a:pathLst>
              <a:path w="7622" h="1">
                <a:moveTo>
                  <a:pt x="0" y="0"/>
                </a:moveTo>
                <a:lnTo>
                  <a:pt x="0" y="0"/>
                </a:lnTo>
                <a:lnTo>
                  <a:pt x="7621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2" name="SMARTInkShape-Group317"/>
          <p:cNvGrpSpPr/>
          <p:nvPr/>
        </p:nvGrpSpPr>
        <p:grpSpPr>
          <a:xfrm>
            <a:off x="2392680" y="4503420"/>
            <a:ext cx="441961" cy="32666"/>
            <a:chOff x="2392680" y="4503420"/>
            <a:chExt cx="441961" cy="32666"/>
          </a:xfrm>
        </p:grpSpPr>
        <p:sp>
          <p:nvSpPr>
            <p:cNvPr id="400" name="SMARTInkShape-1429"/>
            <p:cNvSpPr/>
            <p:nvPr>
              <p:custDataLst>
                <p:tags r:id="rId84"/>
              </p:custDataLst>
            </p:nvPr>
          </p:nvSpPr>
          <p:spPr>
            <a:xfrm>
              <a:off x="2522220" y="4526280"/>
              <a:ext cx="220981" cy="9806"/>
            </a:xfrm>
            <a:custGeom>
              <a:avLst/>
              <a:gdLst/>
              <a:ahLst/>
              <a:cxnLst/>
              <a:rect l="0" t="0" r="0" b="0"/>
              <a:pathLst>
                <a:path w="220981" h="9806">
                  <a:moveTo>
                    <a:pt x="0" y="0"/>
                  </a:moveTo>
                  <a:lnTo>
                    <a:pt x="0" y="0"/>
                  </a:lnTo>
                  <a:lnTo>
                    <a:pt x="36407" y="8091"/>
                  </a:lnTo>
                  <a:lnTo>
                    <a:pt x="67827" y="9805"/>
                  </a:lnTo>
                  <a:lnTo>
                    <a:pt x="99572" y="8591"/>
                  </a:lnTo>
                  <a:lnTo>
                    <a:pt x="133437" y="8051"/>
                  </a:lnTo>
                  <a:lnTo>
                    <a:pt x="168243" y="5554"/>
                  </a:lnTo>
                  <a:lnTo>
                    <a:pt x="2209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SMARTInkShape-1430"/>
            <p:cNvSpPr/>
            <p:nvPr>
              <p:custDataLst>
                <p:tags r:id="rId85"/>
              </p:custDataLst>
            </p:nvPr>
          </p:nvSpPr>
          <p:spPr>
            <a:xfrm>
              <a:off x="2392680" y="4503420"/>
              <a:ext cx="441961" cy="15240"/>
            </a:xfrm>
            <a:custGeom>
              <a:avLst/>
              <a:gdLst/>
              <a:ahLst/>
              <a:cxnLst/>
              <a:rect l="0" t="0" r="0" b="0"/>
              <a:pathLst>
                <a:path w="441961" h="15240">
                  <a:moveTo>
                    <a:pt x="0" y="15239"/>
                  </a:moveTo>
                  <a:lnTo>
                    <a:pt x="0" y="15239"/>
                  </a:lnTo>
                  <a:lnTo>
                    <a:pt x="32361" y="15239"/>
                  </a:lnTo>
                  <a:lnTo>
                    <a:pt x="68667" y="15239"/>
                  </a:lnTo>
                  <a:lnTo>
                    <a:pt x="94865" y="15239"/>
                  </a:lnTo>
                  <a:lnTo>
                    <a:pt x="122596" y="14394"/>
                  </a:lnTo>
                  <a:lnTo>
                    <a:pt x="149032" y="11196"/>
                  </a:lnTo>
                  <a:lnTo>
                    <a:pt x="174892" y="9209"/>
                  </a:lnTo>
                  <a:lnTo>
                    <a:pt x="201343" y="8326"/>
                  </a:lnTo>
                  <a:lnTo>
                    <a:pt x="230033" y="7934"/>
                  </a:lnTo>
                  <a:lnTo>
                    <a:pt x="257459" y="5502"/>
                  </a:lnTo>
                  <a:lnTo>
                    <a:pt x="283760" y="2445"/>
                  </a:lnTo>
                  <a:lnTo>
                    <a:pt x="321520" y="725"/>
                  </a:lnTo>
                  <a:lnTo>
                    <a:pt x="354533" y="214"/>
                  </a:lnTo>
                  <a:lnTo>
                    <a:pt x="387457" y="64"/>
                  </a:lnTo>
                  <a:lnTo>
                    <a:pt x="423553" y="18"/>
                  </a:lnTo>
                  <a:lnTo>
                    <a:pt x="4419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2" name="SMARTInkShape-Group318"/>
          <p:cNvGrpSpPr/>
          <p:nvPr/>
        </p:nvGrpSpPr>
        <p:grpSpPr>
          <a:xfrm>
            <a:off x="4039496" y="4213860"/>
            <a:ext cx="2033494" cy="581757"/>
            <a:chOff x="4039496" y="4213860"/>
            <a:chExt cx="2033494" cy="581757"/>
          </a:xfrm>
        </p:grpSpPr>
        <p:sp>
          <p:nvSpPr>
            <p:cNvPr id="403" name="SMARTInkShape-1431"/>
            <p:cNvSpPr/>
            <p:nvPr>
              <p:custDataLst>
                <p:tags r:id="rId75"/>
              </p:custDataLst>
            </p:nvPr>
          </p:nvSpPr>
          <p:spPr>
            <a:xfrm>
              <a:off x="5882641" y="4597105"/>
              <a:ext cx="190349" cy="184539"/>
            </a:xfrm>
            <a:custGeom>
              <a:avLst/>
              <a:gdLst/>
              <a:ahLst/>
              <a:cxnLst/>
              <a:rect l="0" t="0" r="0" b="0"/>
              <a:pathLst>
                <a:path w="190349" h="184539">
                  <a:moveTo>
                    <a:pt x="0" y="66336"/>
                  </a:moveTo>
                  <a:lnTo>
                    <a:pt x="0" y="66336"/>
                  </a:lnTo>
                  <a:lnTo>
                    <a:pt x="21794" y="33221"/>
                  </a:lnTo>
                  <a:lnTo>
                    <a:pt x="34584" y="13531"/>
                  </a:lnTo>
                  <a:lnTo>
                    <a:pt x="43875" y="5332"/>
                  </a:lnTo>
                  <a:lnTo>
                    <a:pt x="53648" y="1122"/>
                  </a:lnTo>
                  <a:lnTo>
                    <a:pt x="58625" y="0"/>
                  </a:lnTo>
                  <a:lnTo>
                    <a:pt x="68671" y="1010"/>
                  </a:lnTo>
                  <a:lnTo>
                    <a:pt x="100074" y="11730"/>
                  </a:lnTo>
                  <a:lnTo>
                    <a:pt x="120526" y="24286"/>
                  </a:lnTo>
                  <a:lnTo>
                    <a:pt x="129203" y="33818"/>
                  </a:lnTo>
                  <a:lnTo>
                    <a:pt x="138847" y="52749"/>
                  </a:lnTo>
                  <a:lnTo>
                    <a:pt x="138976" y="82535"/>
                  </a:lnTo>
                  <a:lnTo>
                    <a:pt x="133652" y="114127"/>
                  </a:lnTo>
                  <a:lnTo>
                    <a:pt x="122667" y="136846"/>
                  </a:lnTo>
                  <a:lnTo>
                    <a:pt x="104643" y="158347"/>
                  </a:lnTo>
                  <a:lnTo>
                    <a:pt x="88277" y="168753"/>
                  </a:lnTo>
                  <a:lnTo>
                    <a:pt x="64538" y="177114"/>
                  </a:lnTo>
                  <a:lnTo>
                    <a:pt x="51544" y="178224"/>
                  </a:lnTo>
                  <a:lnTo>
                    <a:pt x="24762" y="172037"/>
                  </a:lnTo>
                  <a:lnTo>
                    <a:pt x="19047" y="169823"/>
                  </a:lnTo>
                  <a:lnTo>
                    <a:pt x="15239" y="166654"/>
                  </a:lnTo>
                  <a:lnTo>
                    <a:pt x="11005" y="158616"/>
                  </a:lnTo>
                  <a:lnTo>
                    <a:pt x="8622" y="148617"/>
                  </a:lnTo>
                  <a:lnTo>
                    <a:pt x="12581" y="140722"/>
                  </a:lnTo>
                  <a:lnTo>
                    <a:pt x="19137" y="133262"/>
                  </a:lnTo>
                  <a:lnTo>
                    <a:pt x="24874" y="129948"/>
                  </a:lnTo>
                  <a:lnTo>
                    <a:pt x="53090" y="132126"/>
                  </a:lnTo>
                  <a:lnTo>
                    <a:pt x="85533" y="142179"/>
                  </a:lnTo>
                  <a:lnTo>
                    <a:pt x="119905" y="159899"/>
                  </a:lnTo>
                  <a:lnTo>
                    <a:pt x="154539" y="176988"/>
                  </a:lnTo>
                  <a:lnTo>
                    <a:pt x="189003" y="184538"/>
                  </a:lnTo>
                  <a:lnTo>
                    <a:pt x="190348" y="184084"/>
                  </a:lnTo>
                  <a:lnTo>
                    <a:pt x="182879" y="1730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SMARTInkShape-1432"/>
            <p:cNvSpPr/>
            <p:nvPr>
              <p:custDataLst>
                <p:tags r:id="rId76"/>
              </p:custDataLst>
            </p:nvPr>
          </p:nvSpPr>
          <p:spPr>
            <a:xfrm>
              <a:off x="5623559" y="4213860"/>
              <a:ext cx="186382" cy="556034"/>
            </a:xfrm>
            <a:custGeom>
              <a:avLst/>
              <a:gdLst/>
              <a:ahLst/>
              <a:cxnLst/>
              <a:rect l="0" t="0" r="0" b="0"/>
              <a:pathLst>
                <a:path w="186382" h="556034">
                  <a:moveTo>
                    <a:pt x="0" y="0"/>
                  </a:moveTo>
                  <a:lnTo>
                    <a:pt x="0" y="0"/>
                  </a:lnTo>
                  <a:lnTo>
                    <a:pt x="28317" y="20226"/>
                  </a:lnTo>
                  <a:lnTo>
                    <a:pt x="58062" y="40894"/>
                  </a:lnTo>
                  <a:lnTo>
                    <a:pt x="90022" y="69132"/>
                  </a:lnTo>
                  <a:lnTo>
                    <a:pt x="115776" y="101426"/>
                  </a:lnTo>
                  <a:lnTo>
                    <a:pt x="137598" y="130241"/>
                  </a:lnTo>
                  <a:lnTo>
                    <a:pt x="157893" y="162485"/>
                  </a:lnTo>
                  <a:lnTo>
                    <a:pt x="172372" y="198850"/>
                  </a:lnTo>
                  <a:lnTo>
                    <a:pt x="179767" y="234179"/>
                  </a:lnTo>
                  <a:lnTo>
                    <a:pt x="184216" y="268353"/>
                  </a:lnTo>
                  <a:lnTo>
                    <a:pt x="186381" y="305289"/>
                  </a:lnTo>
                  <a:lnTo>
                    <a:pt x="183918" y="340787"/>
                  </a:lnTo>
                  <a:lnTo>
                    <a:pt x="180930" y="375012"/>
                  </a:lnTo>
                  <a:lnTo>
                    <a:pt x="174682" y="407447"/>
                  </a:lnTo>
                  <a:lnTo>
                    <a:pt x="164987" y="445209"/>
                  </a:lnTo>
                  <a:lnTo>
                    <a:pt x="154071" y="480889"/>
                  </a:lnTo>
                  <a:lnTo>
                    <a:pt x="141231" y="513137"/>
                  </a:lnTo>
                  <a:lnTo>
                    <a:pt x="123839" y="550425"/>
                  </a:lnTo>
                  <a:lnTo>
                    <a:pt x="122174" y="555492"/>
                  </a:lnTo>
                  <a:lnTo>
                    <a:pt x="124291" y="555919"/>
                  </a:lnTo>
                  <a:lnTo>
                    <a:pt x="126040" y="556033"/>
                  </a:lnTo>
                  <a:lnTo>
                    <a:pt x="128054" y="554415"/>
                  </a:lnTo>
                  <a:lnTo>
                    <a:pt x="152400" y="5257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SMARTInkShape-1433"/>
            <p:cNvSpPr/>
            <p:nvPr>
              <p:custDataLst>
                <p:tags r:id="rId77"/>
              </p:custDataLst>
            </p:nvPr>
          </p:nvSpPr>
          <p:spPr>
            <a:xfrm>
              <a:off x="5562600" y="4535374"/>
              <a:ext cx="132794" cy="188247"/>
            </a:xfrm>
            <a:custGeom>
              <a:avLst/>
              <a:gdLst/>
              <a:ahLst/>
              <a:cxnLst/>
              <a:rect l="0" t="0" r="0" b="0"/>
              <a:pathLst>
                <a:path w="132794" h="188247">
                  <a:moveTo>
                    <a:pt x="0" y="21385"/>
                  </a:moveTo>
                  <a:lnTo>
                    <a:pt x="0" y="21385"/>
                  </a:lnTo>
                  <a:lnTo>
                    <a:pt x="28316" y="9251"/>
                  </a:lnTo>
                  <a:lnTo>
                    <a:pt x="62107" y="1704"/>
                  </a:lnTo>
                  <a:lnTo>
                    <a:pt x="96088" y="0"/>
                  </a:lnTo>
                  <a:lnTo>
                    <a:pt x="105641" y="2850"/>
                  </a:lnTo>
                  <a:lnTo>
                    <a:pt x="107681" y="4795"/>
                  </a:lnTo>
                  <a:lnTo>
                    <a:pt x="108194" y="6939"/>
                  </a:lnTo>
                  <a:lnTo>
                    <a:pt x="107690" y="9215"/>
                  </a:lnTo>
                  <a:lnTo>
                    <a:pt x="94844" y="20508"/>
                  </a:lnTo>
                  <a:lnTo>
                    <a:pt x="74678" y="32564"/>
                  </a:lnTo>
                  <a:lnTo>
                    <a:pt x="63707" y="35423"/>
                  </a:lnTo>
                  <a:lnTo>
                    <a:pt x="48423" y="36467"/>
                  </a:lnTo>
                  <a:lnTo>
                    <a:pt x="48369" y="37367"/>
                  </a:lnTo>
                  <a:lnTo>
                    <a:pt x="52338" y="42678"/>
                  </a:lnTo>
                  <a:lnTo>
                    <a:pt x="87505" y="70089"/>
                  </a:lnTo>
                  <a:lnTo>
                    <a:pt x="121143" y="102220"/>
                  </a:lnTo>
                  <a:lnTo>
                    <a:pt x="132414" y="119091"/>
                  </a:lnTo>
                  <a:lnTo>
                    <a:pt x="132793" y="130851"/>
                  </a:lnTo>
                  <a:lnTo>
                    <a:pt x="129292" y="144543"/>
                  </a:lnTo>
                  <a:lnTo>
                    <a:pt x="112564" y="173478"/>
                  </a:lnTo>
                  <a:lnTo>
                    <a:pt x="96288" y="183102"/>
                  </a:lnTo>
                  <a:lnTo>
                    <a:pt x="62852" y="188246"/>
                  </a:lnTo>
                  <a:lnTo>
                    <a:pt x="52488" y="187832"/>
                  </a:lnTo>
                  <a:lnTo>
                    <a:pt x="45059" y="184827"/>
                  </a:lnTo>
                  <a:lnTo>
                    <a:pt x="38936" y="178411"/>
                  </a:lnTo>
                  <a:lnTo>
                    <a:pt x="36117" y="174330"/>
                  </a:lnTo>
                  <a:lnTo>
                    <a:pt x="35932" y="168221"/>
                  </a:lnTo>
                  <a:lnTo>
                    <a:pt x="45720" y="1356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SMARTInkShape-1434"/>
            <p:cNvSpPr/>
            <p:nvPr>
              <p:custDataLst>
                <p:tags r:id="rId78"/>
              </p:custDataLst>
            </p:nvPr>
          </p:nvSpPr>
          <p:spPr>
            <a:xfrm>
              <a:off x="5342701" y="4358641"/>
              <a:ext cx="212922" cy="264558"/>
            </a:xfrm>
            <a:custGeom>
              <a:avLst/>
              <a:gdLst/>
              <a:ahLst/>
              <a:cxnLst/>
              <a:rect l="0" t="0" r="0" b="0"/>
              <a:pathLst>
                <a:path w="212922" h="264558">
                  <a:moveTo>
                    <a:pt x="59879" y="0"/>
                  </a:moveTo>
                  <a:lnTo>
                    <a:pt x="59879" y="0"/>
                  </a:lnTo>
                  <a:lnTo>
                    <a:pt x="35608" y="28316"/>
                  </a:lnTo>
                  <a:lnTo>
                    <a:pt x="12424" y="66151"/>
                  </a:lnTo>
                  <a:lnTo>
                    <a:pt x="2920" y="104172"/>
                  </a:lnTo>
                  <a:lnTo>
                    <a:pt x="104" y="138204"/>
                  </a:lnTo>
                  <a:lnTo>
                    <a:pt x="0" y="173113"/>
                  </a:lnTo>
                  <a:lnTo>
                    <a:pt x="3069" y="185877"/>
                  </a:lnTo>
                  <a:lnTo>
                    <a:pt x="24917" y="217599"/>
                  </a:lnTo>
                  <a:lnTo>
                    <a:pt x="45569" y="240580"/>
                  </a:lnTo>
                  <a:lnTo>
                    <a:pt x="71257" y="259470"/>
                  </a:lnTo>
                  <a:lnTo>
                    <a:pt x="91473" y="264557"/>
                  </a:lnTo>
                  <a:lnTo>
                    <a:pt x="121898" y="261232"/>
                  </a:lnTo>
                  <a:lnTo>
                    <a:pt x="156023" y="254109"/>
                  </a:lnTo>
                  <a:lnTo>
                    <a:pt x="180841" y="240579"/>
                  </a:lnTo>
                  <a:lnTo>
                    <a:pt x="192944" y="230820"/>
                  </a:lnTo>
                  <a:lnTo>
                    <a:pt x="209278" y="203668"/>
                  </a:lnTo>
                  <a:lnTo>
                    <a:pt x="212921" y="185345"/>
                  </a:lnTo>
                  <a:lnTo>
                    <a:pt x="212406" y="152887"/>
                  </a:lnTo>
                  <a:lnTo>
                    <a:pt x="208272" y="129683"/>
                  </a:lnTo>
                  <a:lnTo>
                    <a:pt x="190814" y="93716"/>
                  </a:lnTo>
                  <a:lnTo>
                    <a:pt x="179955" y="76874"/>
                  </a:lnTo>
                  <a:lnTo>
                    <a:pt x="154463" y="50888"/>
                  </a:lnTo>
                  <a:lnTo>
                    <a:pt x="117306" y="27257"/>
                  </a:lnTo>
                  <a:lnTo>
                    <a:pt x="97979" y="22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SMARTInkShape-1435"/>
            <p:cNvSpPr/>
            <p:nvPr>
              <p:custDataLst>
                <p:tags r:id="rId79"/>
              </p:custDataLst>
            </p:nvPr>
          </p:nvSpPr>
          <p:spPr>
            <a:xfrm>
              <a:off x="5074920" y="4358641"/>
              <a:ext cx="220585" cy="302744"/>
            </a:xfrm>
            <a:custGeom>
              <a:avLst/>
              <a:gdLst/>
              <a:ahLst/>
              <a:cxnLst/>
              <a:rect l="0" t="0" r="0" b="0"/>
              <a:pathLst>
                <a:path w="220585" h="302744">
                  <a:moveTo>
                    <a:pt x="0" y="0"/>
                  </a:moveTo>
                  <a:lnTo>
                    <a:pt x="0" y="0"/>
                  </a:lnTo>
                  <a:lnTo>
                    <a:pt x="21793" y="33113"/>
                  </a:lnTo>
                  <a:lnTo>
                    <a:pt x="39830" y="65048"/>
                  </a:lnTo>
                  <a:lnTo>
                    <a:pt x="55491" y="97340"/>
                  </a:lnTo>
                  <a:lnTo>
                    <a:pt x="64456" y="111841"/>
                  </a:lnTo>
                  <a:lnTo>
                    <a:pt x="79024" y="145179"/>
                  </a:lnTo>
                  <a:lnTo>
                    <a:pt x="100132" y="183099"/>
                  </a:lnTo>
                  <a:lnTo>
                    <a:pt x="120138" y="221008"/>
                  </a:lnTo>
                  <a:lnTo>
                    <a:pt x="131270" y="241590"/>
                  </a:lnTo>
                  <a:lnTo>
                    <a:pt x="163948" y="274180"/>
                  </a:lnTo>
                  <a:lnTo>
                    <a:pt x="174448" y="290458"/>
                  </a:lnTo>
                  <a:lnTo>
                    <a:pt x="185907" y="297861"/>
                  </a:lnTo>
                  <a:lnTo>
                    <a:pt x="202592" y="302743"/>
                  </a:lnTo>
                  <a:lnTo>
                    <a:pt x="206181" y="301735"/>
                  </a:lnTo>
                  <a:lnTo>
                    <a:pt x="208573" y="299370"/>
                  </a:lnTo>
                  <a:lnTo>
                    <a:pt x="214199" y="290209"/>
                  </a:lnTo>
                  <a:lnTo>
                    <a:pt x="217967" y="284767"/>
                  </a:lnTo>
                  <a:lnTo>
                    <a:pt x="219641" y="279527"/>
                  </a:lnTo>
                  <a:lnTo>
                    <a:pt x="220584" y="251591"/>
                  </a:lnTo>
                  <a:lnTo>
                    <a:pt x="220054" y="214044"/>
                  </a:lnTo>
                  <a:lnTo>
                    <a:pt x="215720" y="184023"/>
                  </a:lnTo>
                  <a:lnTo>
                    <a:pt x="214059" y="149538"/>
                  </a:lnTo>
                  <a:lnTo>
                    <a:pt x="213498" y="111633"/>
                  </a:lnTo>
                  <a:lnTo>
                    <a:pt x="213388" y="79247"/>
                  </a:lnTo>
                  <a:lnTo>
                    <a:pt x="209323" y="58287"/>
                  </a:lnTo>
                  <a:lnTo>
                    <a:pt x="198121" y="22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SMARTInkShape-1436"/>
            <p:cNvSpPr/>
            <p:nvPr>
              <p:custDataLst>
                <p:tags r:id="rId80"/>
              </p:custDataLst>
            </p:nvPr>
          </p:nvSpPr>
          <p:spPr>
            <a:xfrm>
              <a:off x="5059680" y="4351020"/>
              <a:ext cx="53341" cy="351666"/>
            </a:xfrm>
            <a:custGeom>
              <a:avLst/>
              <a:gdLst/>
              <a:ahLst/>
              <a:cxnLst/>
              <a:rect l="0" t="0" r="0" b="0"/>
              <a:pathLst>
                <a:path w="53341" h="351666">
                  <a:moveTo>
                    <a:pt x="0" y="0"/>
                  </a:moveTo>
                  <a:lnTo>
                    <a:pt x="0" y="0"/>
                  </a:lnTo>
                  <a:lnTo>
                    <a:pt x="0" y="28316"/>
                  </a:lnTo>
                  <a:lnTo>
                    <a:pt x="0" y="62106"/>
                  </a:lnTo>
                  <a:lnTo>
                    <a:pt x="8091" y="97612"/>
                  </a:lnTo>
                  <a:lnTo>
                    <a:pt x="13829" y="131826"/>
                  </a:lnTo>
                  <a:lnTo>
                    <a:pt x="15668" y="164743"/>
                  </a:lnTo>
                  <a:lnTo>
                    <a:pt x="20353" y="198767"/>
                  </a:lnTo>
                  <a:lnTo>
                    <a:pt x="24622" y="233494"/>
                  </a:lnTo>
                  <a:lnTo>
                    <a:pt x="31003" y="268150"/>
                  </a:lnTo>
                  <a:lnTo>
                    <a:pt x="35998" y="300714"/>
                  </a:lnTo>
                  <a:lnTo>
                    <a:pt x="38670" y="331041"/>
                  </a:lnTo>
                  <a:lnTo>
                    <a:pt x="44624" y="351665"/>
                  </a:lnTo>
                  <a:lnTo>
                    <a:pt x="45836" y="351284"/>
                  </a:lnTo>
                  <a:lnTo>
                    <a:pt x="53340" y="3352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SMARTInkShape-1437"/>
            <p:cNvSpPr/>
            <p:nvPr>
              <p:custDataLst>
                <p:tags r:id="rId81"/>
              </p:custDataLst>
            </p:nvPr>
          </p:nvSpPr>
          <p:spPr>
            <a:xfrm>
              <a:off x="4840317" y="4282440"/>
              <a:ext cx="234604" cy="513177"/>
            </a:xfrm>
            <a:custGeom>
              <a:avLst/>
              <a:gdLst/>
              <a:ahLst/>
              <a:cxnLst/>
              <a:rect l="0" t="0" r="0" b="0"/>
              <a:pathLst>
                <a:path w="234604" h="513177">
                  <a:moveTo>
                    <a:pt x="135542" y="0"/>
                  </a:moveTo>
                  <a:lnTo>
                    <a:pt x="135542" y="0"/>
                  </a:lnTo>
                  <a:lnTo>
                    <a:pt x="103181" y="0"/>
                  </a:lnTo>
                  <a:lnTo>
                    <a:pt x="80519" y="6773"/>
                  </a:lnTo>
                  <a:lnTo>
                    <a:pt x="49321" y="27773"/>
                  </a:lnTo>
                  <a:lnTo>
                    <a:pt x="19000" y="64337"/>
                  </a:lnTo>
                  <a:lnTo>
                    <a:pt x="3837" y="99505"/>
                  </a:lnTo>
                  <a:lnTo>
                    <a:pt x="0" y="122052"/>
                  </a:lnTo>
                  <a:lnTo>
                    <a:pt x="1359" y="153023"/>
                  </a:lnTo>
                  <a:lnTo>
                    <a:pt x="3939" y="189930"/>
                  </a:lnTo>
                  <a:lnTo>
                    <a:pt x="5086" y="217622"/>
                  </a:lnTo>
                  <a:lnTo>
                    <a:pt x="9776" y="252252"/>
                  </a:lnTo>
                  <a:lnTo>
                    <a:pt x="20574" y="283962"/>
                  </a:lnTo>
                  <a:lnTo>
                    <a:pt x="39393" y="319781"/>
                  </a:lnTo>
                  <a:lnTo>
                    <a:pt x="61674" y="356333"/>
                  </a:lnTo>
                  <a:lnTo>
                    <a:pt x="86238" y="388263"/>
                  </a:lnTo>
                  <a:lnTo>
                    <a:pt x="118576" y="424415"/>
                  </a:lnTo>
                  <a:lnTo>
                    <a:pt x="156663" y="459255"/>
                  </a:lnTo>
                  <a:lnTo>
                    <a:pt x="173127" y="476154"/>
                  </a:lnTo>
                  <a:lnTo>
                    <a:pt x="209174" y="501657"/>
                  </a:lnTo>
                  <a:lnTo>
                    <a:pt x="220389" y="511954"/>
                  </a:lnTo>
                  <a:lnTo>
                    <a:pt x="223434" y="513176"/>
                  </a:lnTo>
                  <a:lnTo>
                    <a:pt x="226310" y="513143"/>
                  </a:lnTo>
                  <a:lnTo>
                    <a:pt x="229075" y="512275"/>
                  </a:lnTo>
                  <a:lnTo>
                    <a:pt x="230916" y="510004"/>
                  </a:lnTo>
                  <a:lnTo>
                    <a:pt x="234603" y="4953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SMARTInkShape-1438"/>
            <p:cNvSpPr/>
            <p:nvPr>
              <p:custDataLst>
                <p:tags r:id="rId82"/>
              </p:custDataLst>
            </p:nvPr>
          </p:nvSpPr>
          <p:spPr>
            <a:xfrm>
              <a:off x="4444109" y="4566498"/>
              <a:ext cx="314180" cy="195138"/>
            </a:xfrm>
            <a:custGeom>
              <a:avLst/>
              <a:gdLst/>
              <a:ahLst/>
              <a:cxnLst/>
              <a:rect l="0" t="0" r="0" b="0"/>
              <a:pathLst>
                <a:path w="314180" h="195138">
                  <a:moveTo>
                    <a:pt x="181232" y="13122"/>
                  </a:moveTo>
                  <a:lnTo>
                    <a:pt x="181232" y="13122"/>
                  </a:lnTo>
                  <a:lnTo>
                    <a:pt x="152914" y="5031"/>
                  </a:lnTo>
                  <a:lnTo>
                    <a:pt x="123170" y="0"/>
                  </a:lnTo>
                  <a:lnTo>
                    <a:pt x="86134" y="2555"/>
                  </a:lnTo>
                  <a:lnTo>
                    <a:pt x="59168" y="8674"/>
                  </a:lnTo>
                  <a:lnTo>
                    <a:pt x="24184" y="29899"/>
                  </a:lnTo>
                  <a:lnTo>
                    <a:pt x="12684" y="42270"/>
                  </a:lnTo>
                  <a:lnTo>
                    <a:pt x="3915" y="56660"/>
                  </a:lnTo>
                  <a:lnTo>
                    <a:pt x="0" y="91874"/>
                  </a:lnTo>
                  <a:lnTo>
                    <a:pt x="6930" y="127707"/>
                  </a:lnTo>
                  <a:lnTo>
                    <a:pt x="19708" y="151684"/>
                  </a:lnTo>
                  <a:lnTo>
                    <a:pt x="34218" y="165466"/>
                  </a:lnTo>
                  <a:lnTo>
                    <a:pt x="49242" y="174913"/>
                  </a:lnTo>
                  <a:lnTo>
                    <a:pt x="68463" y="179029"/>
                  </a:lnTo>
                  <a:lnTo>
                    <a:pt x="94290" y="176204"/>
                  </a:lnTo>
                  <a:lnTo>
                    <a:pt x="109006" y="167729"/>
                  </a:lnTo>
                  <a:lnTo>
                    <a:pt x="128206" y="149684"/>
                  </a:lnTo>
                  <a:lnTo>
                    <a:pt x="137392" y="132607"/>
                  </a:lnTo>
                  <a:lnTo>
                    <a:pt x="146673" y="95669"/>
                  </a:lnTo>
                  <a:lnTo>
                    <a:pt x="157951" y="68198"/>
                  </a:lnTo>
                  <a:lnTo>
                    <a:pt x="158091" y="68466"/>
                  </a:lnTo>
                  <a:lnTo>
                    <a:pt x="158246" y="71022"/>
                  </a:lnTo>
                  <a:lnTo>
                    <a:pt x="160573" y="74980"/>
                  </a:lnTo>
                  <a:lnTo>
                    <a:pt x="184351" y="105978"/>
                  </a:lnTo>
                  <a:lnTo>
                    <a:pt x="218935" y="142117"/>
                  </a:lnTo>
                  <a:lnTo>
                    <a:pt x="239573" y="158829"/>
                  </a:lnTo>
                  <a:lnTo>
                    <a:pt x="271276" y="176367"/>
                  </a:lnTo>
                  <a:lnTo>
                    <a:pt x="300865" y="194055"/>
                  </a:lnTo>
                  <a:lnTo>
                    <a:pt x="305804" y="195137"/>
                  </a:lnTo>
                  <a:lnTo>
                    <a:pt x="308306" y="193732"/>
                  </a:lnTo>
                  <a:lnTo>
                    <a:pt x="313344" y="187655"/>
                  </a:lnTo>
                  <a:lnTo>
                    <a:pt x="314179" y="184511"/>
                  </a:lnTo>
                  <a:lnTo>
                    <a:pt x="313890" y="181568"/>
                  </a:lnTo>
                  <a:lnTo>
                    <a:pt x="310771" y="1731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SMARTInkShape-1439"/>
            <p:cNvSpPr/>
            <p:nvPr>
              <p:custDataLst>
                <p:tags r:id="rId83"/>
              </p:custDataLst>
            </p:nvPr>
          </p:nvSpPr>
          <p:spPr>
            <a:xfrm>
              <a:off x="4039496" y="4386935"/>
              <a:ext cx="372485" cy="404431"/>
            </a:xfrm>
            <a:custGeom>
              <a:avLst/>
              <a:gdLst/>
              <a:ahLst/>
              <a:cxnLst/>
              <a:rect l="0" t="0" r="0" b="0"/>
              <a:pathLst>
                <a:path w="372485" h="404431">
                  <a:moveTo>
                    <a:pt x="372484" y="9806"/>
                  </a:moveTo>
                  <a:lnTo>
                    <a:pt x="372484" y="9806"/>
                  </a:lnTo>
                  <a:lnTo>
                    <a:pt x="336077" y="1715"/>
                  </a:lnTo>
                  <a:lnTo>
                    <a:pt x="309172" y="0"/>
                  </a:lnTo>
                  <a:lnTo>
                    <a:pt x="284232" y="2061"/>
                  </a:lnTo>
                  <a:lnTo>
                    <a:pt x="256214" y="5798"/>
                  </a:lnTo>
                  <a:lnTo>
                    <a:pt x="219970" y="12663"/>
                  </a:lnTo>
                  <a:lnTo>
                    <a:pt x="187783" y="24104"/>
                  </a:lnTo>
                  <a:lnTo>
                    <a:pt x="156797" y="38219"/>
                  </a:lnTo>
                  <a:lnTo>
                    <a:pt x="138946" y="50761"/>
                  </a:lnTo>
                  <a:lnTo>
                    <a:pt x="116039" y="68436"/>
                  </a:lnTo>
                  <a:lnTo>
                    <a:pt x="89760" y="89532"/>
                  </a:lnTo>
                  <a:lnTo>
                    <a:pt x="56047" y="122004"/>
                  </a:lnTo>
                  <a:lnTo>
                    <a:pt x="29805" y="157067"/>
                  </a:lnTo>
                  <a:lnTo>
                    <a:pt x="14410" y="185800"/>
                  </a:lnTo>
                  <a:lnTo>
                    <a:pt x="3639" y="213505"/>
                  </a:lnTo>
                  <a:lnTo>
                    <a:pt x="0" y="249667"/>
                  </a:lnTo>
                  <a:lnTo>
                    <a:pt x="3415" y="275326"/>
                  </a:lnTo>
                  <a:lnTo>
                    <a:pt x="17879" y="307106"/>
                  </a:lnTo>
                  <a:lnTo>
                    <a:pt x="44676" y="342757"/>
                  </a:lnTo>
                  <a:lnTo>
                    <a:pt x="62654" y="360576"/>
                  </a:lnTo>
                  <a:lnTo>
                    <a:pt x="93314" y="376869"/>
                  </a:lnTo>
                  <a:lnTo>
                    <a:pt x="127686" y="392097"/>
                  </a:lnTo>
                  <a:lnTo>
                    <a:pt x="163356" y="400595"/>
                  </a:lnTo>
                  <a:lnTo>
                    <a:pt x="193962" y="404430"/>
                  </a:lnTo>
                  <a:lnTo>
                    <a:pt x="231253" y="401521"/>
                  </a:lnTo>
                  <a:lnTo>
                    <a:pt x="257504" y="397544"/>
                  </a:lnTo>
                  <a:lnTo>
                    <a:pt x="280742" y="392107"/>
                  </a:lnTo>
                  <a:lnTo>
                    <a:pt x="311524" y="3755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5" name="SMARTInkShape-Group319"/>
          <p:cNvGrpSpPr/>
          <p:nvPr/>
        </p:nvGrpSpPr>
        <p:grpSpPr>
          <a:xfrm>
            <a:off x="1440180" y="4030980"/>
            <a:ext cx="137161" cy="45721"/>
            <a:chOff x="1440180" y="4030980"/>
            <a:chExt cx="137161" cy="45721"/>
          </a:xfrm>
        </p:grpSpPr>
        <p:sp>
          <p:nvSpPr>
            <p:cNvPr id="413" name="SMARTInkShape-1440"/>
            <p:cNvSpPr/>
            <p:nvPr>
              <p:custDataLst>
                <p:tags r:id="rId73"/>
              </p:custDataLst>
            </p:nvPr>
          </p:nvSpPr>
          <p:spPr>
            <a:xfrm>
              <a:off x="1447800" y="4069080"/>
              <a:ext cx="114301" cy="7621"/>
            </a:xfrm>
            <a:custGeom>
              <a:avLst/>
              <a:gdLst/>
              <a:ahLst/>
              <a:cxnLst/>
              <a:rect l="0" t="0" r="0" b="0"/>
              <a:pathLst>
                <a:path w="114301" h="7621">
                  <a:moveTo>
                    <a:pt x="0" y="0"/>
                  </a:moveTo>
                  <a:lnTo>
                    <a:pt x="0" y="0"/>
                  </a:lnTo>
                  <a:lnTo>
                    <a:pt x="32362" y="4045"/>
                  </a:lnTo>
                  <a:lnTo>
                    <a:pt x="68667" y="6560"/>
                  </a:lnTo>
                  <a:lnTo>
                    <a:pt x="106535" y="7480"/>
                  </a:lnTo>
                  <a:lnTo>
                    <a:pt x="114300" y="7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SMARTInkShape-1441"/>
            <p:cNvSpPr/>
            <p:nvPr>
              <p:custDataLst>
                <p:tags r:id="rId74"/>
              </p:custDataLst>
            </p:nvPr>
          </p:nvSpPr>
          <p:spPr>
            <a:xfrm>
              <a:off x="1440180" y="4030980"/>
              <a:ext cx="137161" cy="7621"/>
            </a:xfrm>
            <a:custGeom>
              <a:avLst/>
              <a:gdLst/>
              <a:ahLst/>
              <a:cxnLst/>
              <a:rect l="0" t="0" r="0" b="0"/>
              <a:pathLst>
                <a:path w="137161" h="7621">
                  <a:moveTo>
                    <a:pt x="0" y="0"/>
                  </a:moveTo>
                  <a:lnTo>
                    <a:pt x="0" y="0"/>
                  </a:lnTo>
                  <a:lnTo>
                    <a:pt x="22578" y="2258"/>
                  </a:lnTo>
                  <a:lnTo>
                    <a:pt x="55755" y="5236"/>
                  </a:lnTo>
                  <a:lnTo>
                    <a:pt x="93473" y="6913"/>
                  </a:lnTo>
                  <a:lnTo>
                    <a:pt x="130738" y="7527"/>
                  </a:lnTo>
                  <a:lnTo>
                    <a:pt x="137160" y="7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6" name="SMARTInkShape-1442"/>
          <p:cNvSpPr/>
          <p:nvPr>
            <p:custDataLst>
              <p:tags r:id="rId6"/>
            </p:custDataLst>
          </p:nvPr>
        </p:nvSpPr>
        <p:spPr>
          <a:xfrm>
            <a:off x="1539240" y="4556759"/>
            <a:ext cx="7621" cy="1"/>
          </a:xfrm>
          <a:custGeom>
            <a:avLst/>
            <a:gdLst/>
            <a:ahLst/>
            <a:cxnLst/>
            <a:rect l="0" t="0" r="0" b="0"/>
            <a:pathLst>
              <a:path w="7621" h="1">
                <a:moveTo>
                  <a:pt x="0" y="0"/>
                </a:moveTo>
                <a:lnTo>
                  <a:pt x="0" y="0"/>
                </a:lnTo>
                <a:lnTo>
                  <a:pt x="762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9" name="SMARTInkShape-Group321"/>
          <p:cNvGrpSpPr/>
          <p:nvPr/>
        </p:nvGrpSpPr>
        <p:grpSpPr>
          <a:xfrm>
            <a:off x="3276600" y="4099560"/>
            <a:ext cx="213361" cy="60961"/>
            <a:chOff x="3276600" y="4099560"/>
            <a:chExt cx="213361" cy="60961"/>
          </a:xfrm>
        </p:grpSpPr>
        <p:sp>
          <p:nvSpPr>
            <p:cNvPr id="417" name="SMARTInkShape-1443"/>
            <p:cNvSpPr/>
            <p:nvPr>
              <p:custDataLst>
                <p:tags r:id="rId71"/>
              </p:custDataLst>
            </p:nvPr>
          </p:nvSpPr>
          <p:spPr>
            <a:xfrm>
              <a:off x="3322320" y="4152900"/>
              <a:ext cx="129541" cy="7621"/>
            </a:xfrm>
            <a:custGeom>
              <a:avLst/>
              <a:gdLst/>
              <a:ahLst/>
              <a:cxnLst/>
              <a:rect l="0" t="0" r="0" b="0"/>
              <a:pathLst>
                <a:path w="129541" h="7621">
                  <a:moveTo>
                    <a:pt x="0" y="0"/>
                  </a:moveTo>
                  <a:lnTo>
                    <a:pt x="0" y="0"/>
                  </a:lnTo>
                  <a:lnTo>
                    <a:pt x="36407" y="4045"/>
                  </a:lnTo>
                  <a:lnTo>
                    <a:pt x="63312" y="6031"/>
                  </a:lnTo>
                  <a:lnTo>
                    <a:pt x="97499" y="7149"/>
                  </a:lnTo>
                  <a:lnTo>
                    <a:pt x="129540" y="7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SMARTInkShape-1444"/>
            <p:cNvSpPr/>
            <p:nvPr>
              <p:custDataLst>
                <p:tags r:id="rId72"/>
              </p:custDataLst>
            </p:nvPr>
          </p:nvSpPr>
          <p:spPr>
            <a:xfrm>
              <a:off x="3276600" y="4099560"/>
              <a:ext cx="213361" cy="7621"/>
            </a:xfrm>
            <a:custGeom>
              <a:avLst/>
              <a:gdLst/>
              <a:ahLst/>
              <a:cxnLst/>
              <a:rect l="0" t="0" r="0" b="0"/>
              <a:pathLst>
                <a:path w="213361" h="7621">
                  <a:moveTo>
                    <a:pt x="0" y="0"/>
                  </a:moveTo>
                  <a:lnTo>
                    <a:pt x="0" y="0"/>
                  </a:lnTo>
                  <a:lnTo>
                    <a:pt x="28316" y="0"/>
                  </a:lnTo>
                  <a:lnTo>
                    <a:pt x="62106" y="0"/>
                  </a:lnTo>
                  <a:lnTo>
                    <a:pt x="81198" y="0"/>
                  </a:lnTo>
                  <a:lnTo>
                    <a:pt x="105779" y="0"/>
                  </a:lnTo>
                  <a:lnTo>
                    <a:pt x="134019" y="0"/>
                  </a:lnTo>
                  <a:lnTo>
                    <a:pt x="155386" y="846"/>
                  </a:lnTo>
                  <a:lnTo>
                    <a:pt x="185901" y="4045"/>
                  </a:lnTo>
                  <a:lnTo>
                    <a:pt x="213360" y="7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5" name="SMARTInkShape-Group322"/>
          <p:cNvGrpSpPr/>
          <p:nvPr/>
        </p:nvGrpSpPr>
        <p:grpSpPr>
          <a:xfrm>
            <a:off x="3901984" y="3672840"/>
            <a:ext cx="1270711" cy="419101"/>
            <a:chOff x="3901984" y="3672840"/>
            <a:chExt cx="1270711" cy="419101"/>
          </a:xfrm>
        </p:grpSpPr>
        <p:sp>
          <p:nvSpPr>
            <p:cNvPr id="420" name="SMARTInkShape-1445"/>
            <p:cNvSpPr/>
            <p:nvPr>
              <p:custDataLst>
                <p:tags r:id="rId66"/>
              </p:custDataLst>
            </p:nvPr>
          </p:nvSpPr>
          <p:spPr>
            <a:xfrm>
              <a:off x="4579620" y="3710940"/>
              <a:ext cx="277478" cy="249674"/>
            </a:xfrm>
            <a:custGeom>
              <a:avLst/>
              <a:gdLst/>
              <a:ahLst/>
              <a:cxnLst/>
              <a:rect l="0" t="0" r="0" b="0"/>
              <a:pathLst>
                <a:path w="277478" h="249674">
                  <a:moveTo>
                    <a:pt x="0" y="0"/>
                  </a:moveTo>
                  <a:lnTo>
                    <a:pt x="0" y="0"/>
                  </a:lnTo>
                  <a:lnTo>
                    <a:pt x="34672" y="36929"/>
                  </a:lnTo>
                  <a:lnTo>
                    <a:pt x="64742" y="70809"/>
                  </a:lnTo>
                  <a:lnTo>
                    <a:pt x="98051" y="99500"/>
                  </a:lnTo>
                  <a:lnTo>
                    <a:pt x="129341" y="129627"/>
                  </a:lnTo>
                  <a:lnTo>
                    <a:pt x="156387" y="152426"/>
                  </a:lnTo>
                  <a:lnTo>
                    <a:pt x="187192" y="176683"/>
                  </a:lnTo>
                  <a:lnTo>
                    <a:pt x="220356" y="202985"/>
                  </a:lnTo>
                  <a:lnTo>
                    <a:pt x="257692" y="235554"/>
                  </a:lnTo>
                  <a:lnTo>
                    <a:pt x="271004" y="247440"/>
                  </a:lnTo>
                  <a:lnTo>
                    <a:pt x="276515" y="249673"/>
                  </a:lnTo>
                  <a:lnTo>
                    <a:pt x="277477" y="246882"/>
                  </a:lnTo>
                  <a:lnTo>
                    <a:pt x="274321" y="2209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SMARTInkShape-1446"/>
            <p:cNvSpPr/>
            <p:nvPr>
              <p:custDataLst>
                <p:tags r:id="rId67"/>
              </p:custDataLst>
            </p:nvPr>
          </p:nvSpPr>
          <p:spPr>
            <a:xfrm>
              <a:off x="4261686" y="3882420"/>
              <a:ext cx="302695" cy="170189"/>
            </a:xfrm>
            <a:custGeom>
              <a:avLst/>
              <a:gdLst/>
              <a:ahLst/>
              <a:cxnLst/>
              <a:rect l="0" t="0" r="0" b="0"/>
              <a:pathLst>
                <a:path w="302695" h="170189">
                  <a:moveTo>
                    <a:pt x="135055" y="41880"/>
                  </a:moveTo>
                  <a:lnTo>
                    <a:pt x="135055" y="41880"/>
                  </a:lnTo>
                  <a:lnTo>
                    <a:pt x="112413" y="6069"/>
                  </a:lnTo>
                  <a:lnTo>
                    <a:pt x="106414" y="1920"/>
                  </a:lnTo>
                  <a:lnTo>
                    <a:pt x="100721" y="0"/>
                  </a:lnTo>
                  <a:lnTo>
                    <a:pt x="87621" y="124"/>
                  </a:lnTo>
                  <a:lnTo>
                    <a:pt x="62561" y="7103"/>
                  </a:lnTo>
                  <a:lnTo>
                    <a:pt x="42454" y="18217"/>
                  </a:lnTo>
                  <a:lnTo>
                    <a:pt x="32374" y="29670"/>
                  </a:lnTo>
                  <a:lnTo>
                    <a:pt x="7454" y="66595"/>
                  </a:lnTo>
                  <a:lnTo>
                    <a:pt x="2143" y="80805"/>
                  </a:lnTo>
                  <a:lnTo>
                    <a:pt x="0" y="102238"/>
                  </a:lnTo>
                  <a:lnTo>
                    <a:pt x="6432" y="125079"/>
                  </a:lnTo>
                  <a:lnTo>
                    <a:pt x="11848" y="135584"/>
                  </a:lnTo>
                  <a:lnTo>
                    <a:pt x="19901" y="145897"/>
                  </a:lnTo>
                  <a:lnTo>
                    <a:pt x="37999" y="157178"/>
                  </a:lnTo>
                  <a:lnTo>
                    <a:pt x="75330" y="167264"/>
                  </a:lnTo>
                  <a:lnTo>
                    <a:pt x="93275" y="170188"/>
                  </a:lnTo>
                  <a:lnTo>
                    <a:pt x="119746" y="165093"/>
                  </a:lnTo>
                  <a:lnTo>
                    <a:pt x="136821" y="157504"/>
                  </a:lnTo>
                  <a:lnTo>
                    <a:pt x="147411" y="149431"/>
                  </a:lnTo>
                  <a:lnTo>
                    <a:pt x="153246" y="140198"/>
                  </a:lnTo>
                  <a:lnTo>
                    <a:pt x="158790" y="114191"/>
                  </a:lnTo>
                  <a:lnTo>
                    <a:pt x="164202" y="76578"/>
                  </a:lnTo>
                  <a:lnTo>
                    <a:pt x="162684" y="67744"/>
                  </a:lnTo>
                  <a:lnTo>
                    <a:pt x="159327" y="58010"/>
                  </a:lnTo>
                  <a:lnTo>
                    <a:pt x="157921" y="49544"/>
                  </a:lnTo>
                  <a:lnTo>
                    <a:pt x="157916" y="57603"/>
                  </a:lnTo>
                  <a:lnTo>
                    <a:pt x="159608" y="60829"/>
                  </a:lnTo>
                  <a:lnTo>
                    <a:pt x="196602" y="96983"/>
                  </a:lnTo>
                  <a:lnTo>
                    <a:pt x="231061" y="122082"/>
                  </a:lnTo>
                  <a:lnTo>
                    <a:pt x="263991" y="141260"/>
                  </a:lnTo>
                  <a:lnTo>
                    <a:pt x="282788" y="147118"/>
                  </a:lnTo>
                  <a:lnTo>
                    <a:pt x="289049" y="147919"/>
                  </a:lnTo>
                  <a:lnTo>
                    <a:pt x="291904" y="146440"/>
                  </a:lnTo>
                  <a:lnTo>
                    <a:pt x="302694" y="1333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SMARTInkShape-1447"/>
            <p:cNvSpPr/>
            <p:nvPr>
              <p:custDataLst>
                <p:tags r:id="rId68"/>
              </p:custDataLst>
            </p:nvPr>
          </p:nvSpPr>
          <p:spPr>
            <a:xfrm>
              <a:off x="3901984" y="3696362"/>
              <a:ext cx="342357" cy="348851"/>
            </a:xfrm>
            <a:custGeom>
              <a:avLst/>
              <a:gdLst/>
              <a:ahLst/>
              <a:cxnLst/>
              <a:rect l="0" t="0" r="0" b="0"/>
              <a:pathLst>
                <a:path w="342357" h="348851">
                  <a:moveTo>
                    <a:pt x="319496" y="22198"/>
                  </a:moveTo>
                  <a:lnTo>
                    <a:pt x="319496" y="22198"/>
                  </a:lnTo>
                  <a:lnTo>
                    <a:pt x="287134" y="6017"/>
                  </a:lnTo>
                  <a:lnTo>
                    <a:pt x="262215" y="331"/>
                  </a:lnTo>
                  <a:lnTo>
                    <a:pt x="250829" y="0"/>
                  </a:lnTo>
                  <a:lnTo>
                    <a:pt x="227998" y="7400"/>
                  </a:lnTo>
                  <a:lnTo>
                    <a:pt x="197537" y="19953"/>
                  </a:lnTo>
                  <a:lnTo>
                    <a:pt x="161990" y="35941"/>
                  </a:lnTo>
                  <a:lnTo>
                    <a:pt x="135752" y="49140"/>
                  </a:lnTo>
                  <a:lnTo>
                    <a:pt x="99825" y="70579"/>
                  </a:lnTo>
                  <a:lnTo>
                    <a:pt x="73134" y="90832"/>
                  </a:lnTo>
                  <a:lnTo>
                    <a:pt x="41324" y="119016"/>
                  </a:lnTo>
                  <a:lnTo>
                    <a:pt x="25684" y="136348"/>
                  </a:lnTo>
                  <a:lnTo>
                    <a:pt x="8745" y="172813"/>
                  </a:lnTo>
                  <a:lnTo>
                    <a:pt x="2208" y="196929"/>
                  </a:lnTo>
                  <a:lnTo>
                    <a:pt x="0" y="227833"/>
                  </a:lnTo>
                  <a:lnTo>
                    <a:pt x="4213" y="243132"/>
                  </a:lnTo>
                  <a:lnTo>
                    <a:pt x="20716" y="273649"/>
                  </a:lnTo>
                  <a:lnTo>
                    <a:pt x="51615" y="303113"/>
                  </a:lnTo>
                  <a:lnTo>
                    <a:pt x="81622" y="312714"/>
                  </a:lnTo>
                  <a:lnTo>
                    <a:pt x="105033" y="320015"/>
                  </a:lnTo>
                  <a:lnTo>
                    <a:pt x="140077" y="332644"/>
                  </a:lnTo>
                  <a:lnTo>
                    <a:pt x="167788" y="342207"/>
                  </a:lnTo>
                  <a:lnTo>
                    <a:pt x="194214" y="346458"/>
                  </a:lnTo>
                  <a:lnTo>
                    <a:pt x="228848" y="348850"/>
                  </a:lnTo>
                  <a:lnTo>
                    <a:pt x="260558" y="345514"/>
                  </a:lnTo>
                  <a:lnTo>
                    <a:pt x="291402" y="339164"/>
                  </a:lnTo>
                  <a:lnTo>
                    <a:pt x="328779" y="330279"/>
                  </a:lnTo>
                  <a:lnTo>
                    <a:pt x="342356" y="3269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SMARTInkShape-1448"/>
            <p:cNvSpPr/>
            <p:nvPr>
              <p:custDataLst>
                <p:tags r:id="rId69"/>
              </p:custDataLst>
            </p:nvPr>
          </p:nvSpPr>
          <p:spPr>
            <a:xfrm>
              <a:off x="4922520" y="3840480"/>
              <a:ext cx="250175" cy="251461"/>
            </a:xfrm>
            <a:custGeom>
              <a:avLst/>
              <a:gdLst/>
              <a:ahLst/>
              <a:cxnLst/>
              <a:rect l="0" t="0" r="0" b="0"/>
              <a:pathLst>
                <a:path w="250175" h="251461">
                  <a:moveTo>
                    <a:pt x="0" y="0"/>
                  </a:moveTo>
                  <a:lnTo>
                    <a:pt x="0" y="0"/>
                  </a:lnTo>
                  <a:lnTo>
                    <a:pt x="36406" y="4045"/>
                  </a:lnTo>
                  <a:lnTo>
                    <a:pt x="67137" y="10606"/>
                  </a:lnTo>
                  <a:lnTo>
                    <a:pt x="99103" y="21957"/>
                  </a:lnTo>
                  <a:lnTo>
                    <a:pt x="129580" y="35727"/>
                  </a:lnTo>
                  <a:lnTo>
                    <a:pt x="157150" y="58777"/>
                  </a:lnTo>
                  <a:lnTo>
                    <a:pt x="168577" y="77811"/>
                  </a:lnTo>
                  <a:lnTo>
                    <a:pt x="170032" y="89898"/>
                  </a:lnTo>
                  <a:lnTo>
                    <a:pt x="167010" y="102608"/>
                  </a:lnTo>
                  <a:lnTo>
                    <a:pt x="155788" y="126264"/>
                  </a:lnTo>
                  <a:lnTo>
                    <a:pt x="146568" y="135986"/>
                  </a:lnTo>
                  <a:lnTo>
                    <a:pt x="109759" y="157942"/>
                  </a:lnTo>
                  <a:lnTo>
                    <a:pt x="72697" y="178851"/>
                  </a:lnTo>
                  <a:lnTo>
                    <a:pt x="55189" y="186130"/>
                  </a:lnTo>
                  <a:lnTo>
                    <a:pt x="49928" y="190815"/>
                  </a:lnTo>
                  <a:lnTo>
                    <a:pt x="48525" y="193250"/>
                  </a:lnTo>
                  <a:lnTo>
                    <a:pt x="49284" y="195720"/>
                  </a:lnTo>
                  <a:lnTo>
                    <a:pt x="54641" y="200722"/>
                  </a:lnTo>
                  <a:lnTo>
                    <a:pt x="77116" y="209986"/>
                  </a:lnTo>
                  <a:lnTo>
                    <a:pt x="112016" y="216961"/>
                  </a:lnTo>
                  <a:lnTo>
                    <a:pt x="144329" y="226269"/>
                  </a:lnTo>
                  <a:lnTo>
                    <a:pt x="179686" y="236261"/>
                  </a:lnTo>
                  <a:lnTo>
                    <a:pt x="210156" y="243852"/>
                  </a:lnTo>
                  <a:lnTo>
                    <a:pt x="242964" y="251163"/>
                  </a:lnTo>
                  <a:lnTo>
                    <a:pt x="250174" y="251421"/>
                  </a:lnTo>
                  <a:lnTo>
                    <a:pt x="243839" y="2514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SMARTInkShape-1449"/>
            <p:cNvSpPr/>
            <p:nvPr>
              <p:custDataLst>
                <p:tags r:id="rId70"/>
              </p:custDataLst>
            </p:nvPr>
          </p:nvSpPr>
          <p:spPr>
            <a:xfrm>
              <a:off x="4581229" y="3672840"/>
              <a:ext cx="166031" cy="243841"/>
            </a:xfrm>
            <a:custGeom>
              <a:avLst/>
              <a:gdLst/>
              <a:ahLst/>
              <a:cxnLst/>
              <a:rect l="0" t="0" r="0" b="0"/>
              <a:pathLst>
                <a:path w="166031" h="243841">
                  <a:moveTo>
                    <a:pt x="166030" y="0"/>
                  </a:moveTo>
                  <a:lnTo>
                    <a:pt x="166030" y="0"/>
                  </a:lnTo>
                  <a:lnTo>
                    <a:pt x="137715" y="24271"/>
                  </a:lnTo>
                  <a:lnTo>
                    <a:pt x="105467" y="54497"/>
                  </a:lnTo>
                  <a:lnTo>
                    <a:pt x="77518" y="91592"/>
                  </a:lnTo>
                  <a:lnTo>
                    <a:pt x="51782" y="129560"/>
                  </a:lnTo>
                  <a:lnTo>
                    <a:pt x="31575" y="166796"/>
                  </a:lnTo>
                  <a:lnTo>
                    <a:pt x="9345" y="200363"/>
                  </a:lnTo>
                  <a:lnTo>
                    <a:pt x="2013" y="216658"/>
                  </a:lnTo>
                  <a:lnTo>
                    <a:pt x="0" y="230066"/>
                  </a:lnTo>
                  <a:lnTo>
                    <a:pt x="1158" y="234657"/>
                  </a:lnTo>
                  <a:lnTo>
                    <a:pt x="13630" y="2438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9" name="SMARTInkShape-Group323"/>
          <p:cNvGrpSpPr/>
          <p:nvPr/>
        </p:nvGrpSpPr>
        <p:grpSpPr>
          <a:xfrm>
            <a:off x="2080504" y="3543300"/>
            <a:ext cx="1148248" cy="1108817"/>
            <a:chOff x="2080504" y="3543300"/>
            <a:chExt cx="1148248" cy="1108817"/>
          </a:xfrm>
        </p:grpSpPr>
        <p:sp>
          <p:nvSpPr>
            <p:cNvPr id="426" name="SMARTInkShape-1450"/>
            <p:cNvSpPr/>
            <p:nvPr>
              <p:custDataLst>
                <p:tags r:id="rId63"/>
              </p:custDataLst>
            </p:nvPr>
          </p:nvSpPr>
          <p:spPr>
            <a:xfrm>
              <a:off x="2357905" y="3550920"/>
              <a:ext cx="141456" cy="190501"/>
            </a:xfrm>
            <a:custGeom>
              <a:avLst/>
              <a:gdLst/>
              <a:ahLst/>
              <a:cxnLst/>
              <a:rect l="0" t="0" r="0" b="0"/>
              <a:pathLst>
                <a:path w="141456" h="190501">
                  <a:moveTo>
                    <a:pt x="141455" y="0"/>
                  </a:moveTo>
                  <a:lnTo>
                    <a:pt x="141455" y="0"/>
                  </a:lnTo>
                  <a:lnTo>
                    <a:pt x="117184" y="28316"/>
                  </a:lnTo>
                  <a:lnTo>
                    <a:pt x="93042" y="61410"/>
                  </a:lnTo>
                  <a:lnTo>
                    <a:pt x="70079" y="95639"/>
                  </a:lnTo>
                  <a:lnTo>
                    <a:pt x="46609" y="129711"/>
                  </a:lnTo>
                  <a:lnTo>
                    <a:pt x="12495" y="166976"/>
                  </a:lnTo>
                  <a:lnTo>
                    <a:pt x="7940" y="172424"/>
                  </a:lnTo>
                  <a:lnTo>
                    <a:pt x="5915" y="177669"/>
                  </a:lnTo>
                  <a:lnTo>
                    <a:pt x="4775" y="185381"/>
                  </a:lnTo>
                  <a:lnTo>
                    <a:pt x="3769" y="187087"/>
                  </a:lnTo>
                  <a:lnTo>
                    <a:pt x="2251" y="188225"/>
                  </a:lnTo>
                  <a:lnTo>
                    <a:pt x="392" y="188984"/>
                  </a:lnTo>
                  <a:lnTo>
                    <a:pt x="0" y="189489"/>
                  </a:lnTo>
                  <a:lnTo>
                    <a:pt x="585" y="189826"/>
                  </a:lnTo>
                  <a:lnTo>
                    <a:pt x="4295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SMARTInkShape-1451"/>
            <p:cNvSpPr/>
            <p:nvPr>
              <p:custDataLst>
                <p:tags r:id="rId64"/>
              </p:custDataLst>
            </p:nvPr>
          </p:nvSpPr>
          <p:spPr>
            <a:xfrm>
              <a:off x="2270760" y="3543300"/>
              <a:ext cx="281941" cy="205741"/>
            </a:xfrm>
            <a:custGeom>
              <a:avLst/>
              <a:gdLst/>
              <a:ahLst/>
              <a:cxnLst/>
              <a:rect l="0" t="0" r="0" b="0"/>
              <a:pathLst>
                <a:path w="281941" h="205741">
                  <a:moveTo>
                    <a:pt x="0" y="0"/>
                  </a:moveTo>
                  <a:lnTo>
                    <a:pt x="0" y="0"/>
                  </a:lnTo>
                  <a:lnTo>
                    <a:pt x="14393" y="11853"/>
                  </a:lnTo>
                  <a:lnTo>
                    <a:pt x="38382" y="31609"/>
                  </a:lnTo>
                  <a:lnTo>
                    <a:pt x="68768" y="56633"/>
                  </a:lnTo>
                  <a:lnTo>
                    <a:pt x="97492" y="79242"/>
                  </a:lnTo>
                  <a:lnTo>
                    <a:pt x="125108" y="100241"/>
                  </a:lnTo>
                  <a:lnTo>
                    <a:pt x="151985" y="120167"/>
                  </a:lnTo>
                  <a:lnTo>
                    <a:pt x="186365" y="146823"/>
                  </a:lnTo>
                  <a:lnTo>
                    <a:pt x="222233" y="177733"/>
                  </a:lnTo>
                  <a:lnTo>
                    <a:pt x="281940" y="2057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SMARTInkShape-1452"/>
            <p:cNvSpPr/>
            <p:nvPr>
              <p:custDataLst>
                <p:tags r:id="rId65"/>
              </p:custDataLst>
            </p:nvPr>
          </p:nvSpPr>
          <p:spPr>
            <a:xfrm>
              <a:off x="2080504" y="3825315"/>
              <a:ext cx="1148248" cy="826802"/>
            </a:xfrm>
            <a:custGeom>
              <a:avLst/>
              <a:gdLst/>
              <a:ahLst/>
              <a:cxnLst/>
              <a:rect l="0" t="0" r="0" b="0"/>
              <a:pathLst>
                <a:path w="1148248" h="826802">
                  <a:moveTo>
                    <a:pt x="647456" y="121845"/>
                  </a:moveTo>
                  <a:lnTo>
                    <a:pt x="647456" y="121845"/>
                  </a:lnTo>
                  <a:lnTo>
                    <a:pt x="610527" y="84915"/>
                  </a:lnTo>
                  <a:lnTo>
                    <a:pt x="584585" y="63489"/>
                  </a:lnTo>
                  <a:lnTo>
                    <a:pt x="549524" y="45125"/>
                  </a:lnTo>
                  <a:lnTo>
                    <a:pt x="521825" y="32038"/>
                  </a:lnTo>
                  <a:lnTo>
                    <a:pt x="495382" y="22382"/>
                  </a:lnTo>
                  <a:lnTo>
                    <a:pt x="467261" y="13292"/>
                  </a:lnTo>
                  <a:lnTo>
                    <a:pt x="437149" y="4262"/>
                  </a:lnTo>
                  <a:lnTo>
                    <a:pt x="404219" y="782"/>
                  </a:lnTo>
                  <a:lnTo>
                    <a:pt x="374162" y="179"/>
                  </a:lnTo>
                  <a:lnTo>
                    <a:pt x="337597" y="0"/>
                  </a:lnTo>
                  <a:lnTo>
                    <a:pt x="309831" y="2205"/>
                  </a:lnTo>
                  <a:lnTo>
                    <a:pt x="273142" y="10535"/>
                  </a:lnTo>
                  <a:lnTo>
                    <a:pt x="237487" y="13793"/>
                  </a:lnTo>
                  <a:lnTo>
                    <a:pt x="204916" y="20978"/>
                  </a:lnTo>
                  <a:lnTo>
                    <a:pt x="171365" y="33041"/>
                  </a:lnTo>
                  <a:lnTo>
                    <a:pt x="133341" y="55291"/>
                  </a:lnTo>
                  <a:lnTo>
                    <a:pt x="104131" y="81888"/>
                  </a:lnTo>
                  <a:lnTo>
                    <a:pt x="75496" y="114137"/>
                  </a:lnTo>
                  <a:lnTo>
                    <a:pt x="52335" y="141819"/>
                  </a:lnTo>
                  <a:lnTo>
                    <a:pt x="35511" y="173737"/>
                  </a:lnTo>
                  <a:lnTo>
                    <a:pt x="20898" y="209895"/>
                  </a:lnTo>
                  <a:lnTo>
                    <a:pt x="9125" y="245018"/>
                  </a:lnTo>
                  <a:lnTo>
                    <a:pt x="2532" y="277721"/>
                  </a:lnTo>
                  <a:lnTo>
                    <a:pt x="578" y="308013"/>
                  </a:lnTo>
                  <a:lnTo>
                    <a:pt x="0" y="343799"/>
                  </a:lnTo>
                  <a:lnTo>
                    <a:pt x="2086" y="381214"/>
                  </a:lnTo>
                  <a:lnTo>
                    <a:pt x="5809" y="412337"/>
                  </a:lnTo>
                  <a:lnTo>
                    <a:pt x="11427" y="439057"/>
                  </a:lnTo>
                  <a:lnTo>
                    <a:pt x="23816" y="467012"/>
                  </a:lnTo>
                  <a:lnTo>
                    <a:pt x="42937" y="502297"/>
                  </a:lnTo>
                  <a:lnTo>
                    <a:pt x="70252" y="535594"/>
                  </a:lnTo>
                  <a:lnTo>
                    <a:pt x="95308" y="566322"/>
                  </a:lnTo>
                  <a:lnTo>
                    <a:pt x="132040" y="601213"/>
                  </a:lnTo>
                  <a:lnTo>
                    <a:pt x="167757" y="622970"/>
                  </a:lnTo>
                  <a:lnTo>
                    <a:pt x="204721" y="646925"/>
                  </a:lnTo>
                  <a:lnTo>
                    <a:pt x="223606" y="659012"/>
                  </a:lnTo>
                  <a:lnTo>
                    <a:pt x="245509" y="672996"/>
                  </a:lnTo>
                  <a:lnTo>
                    <a:pt x="278877" y="690792"/>
                  </a:lnTo>
                  <a:lnTo>
                    <a:pt x="316703" y="707828"/>
                  </a:lnTo>
                  <a:lnTo>
                    <a:pt x="349360" y="721343"/>
                  </a:lnTo>
                  <a:lnTo>
                    <a:pt x="380485" y="732967"/>
                  </a:lnTo>
                  <a:lnTo>
                    <a:pt x="413414" y="747136"/>
                  </a:lnTo>
                  <a:lnTo>
                    <a:pt x="447724" y="759800"/>
                  </a:lnTo>
                  <a:lnTo>
                    <a:pt x="481596" y="771173"/>
                  </a:lnTo>
                  <a:lnTo>
                    <a:pt x="518444" y="783010"/>
                  </a:lnTo>
                  <a:lnTo>
                    <a:pt x="544397" y="789075"/>
                  </a:lnTo>
                  <a:lnTo>
                    <a:pt x="572865" y="794594"/>
                  </a:lnTo>
                  <a:lnTo>
                    <a:pt x="600193" y="797612"/>
                  </a:lnTo>
                  <a:lnTo>
                    <a:pt x="627297" y="799799"/>
                  </a:lnTo>
                  <a:lnTo>
                    <a:pt x="656277" y="803594"/>
                  </a:lnTo>
                  <a:lnTo>
                    <a:pt x="683832" y="808103"/>
                  </a:lnTo>
                  <a:lnTo>
                    <a:pt x="711037" y="812929"/>
                  </a:lnTo>
                  <a:lnTo>
                    <a:pt x="740061" y="817896"/>
                  </a:lnTo>
                  <a:lnTo>
                    <a:pt x="776871" y="821406"/>
                  </a:lnTo>
                  <a:lnTo>
                    <a:pt x="813271" y="822447"/>
                  </a:lnTo>
                  <a:lnTo>
                    <a:pt x="850868" y="826801"/>
                  </a:lnTo>
                  <a:lnTo>
                    <a:pt x="884773" y="825362"/>
                  </a:lnTo>
                  <a:lnTo>
                    <a:pt x="916268" y="823619"/>
                  </a:lnTo>
                  <a:lnTo>
                    <a:pt x="952015" y="822183"/>
                  </a:lnTo>
                  <a:lnTo>
                    <a:pt x="988552" y="814625"/>
                  </a:lnTo>
                  <a:lnTo>
                    <a:pt x="1020480" y="804978"/>
                  </a:lnTo>
                  <a:lnTo>
                    <a:pt x="1056631" y="792388"/>
                  </a:lnTo>
                  <a:lnTo>
                    <a:pt x="1073493" y="782523"/>
                  </a:lnTo>
                  <a:lnTo>
                    <a:pt x="1102338" y="760137"/>
                  </a:lnTo>
                  <a:lnTo>
                    <a:pt x="1123134" y="724122"/>
                  </a:lnTo>
                  <a:lnTo>
                    <a:pt x="1137036" y="694373"/>
                  </a:lnTo>
                  <a:lnTo>
                    <a:pt x="1146047" y="660819"/>
                  </a:lnTo>
                  <a:lnTo>
                    <a:pt x="1148247" y="632343"/>
                  </a:lnTo>
                  <a:lnTo>
                    <a:pt x="1143913" y="597847"/>
                  </a:lnTo>
                  <a:lnTo>
                    <a:pt x="1138113" y="562509"/>
                  </a:lnTo>
                  <a:lnTo>
                    <a:pt x="1134325" y="533505"/>
                  </a:lnTo>
                  <a:lnTo>
                    <a:pt x="1122384" y="498853"/>
                  </a:lnTo>
                  <a:lnTo>
                    <a:pt x="1103982" y="463468"/>
                  </a:lnTo>
                  <a:lnTo>
                    <a:pt x="1084422" y="430155"/>
                  </a:lnTo>
                  <a:lnTo>
                    <a:pt x="1062512" y="396471"/>
                  </a:lnTo>
                  <a:lnTo>
                    <a:pt x="1031969" y="364554"/>
                  </a:lnTo>
                  <a:lnTo>
                    <a:pt x="996556" y="330471"/>
                  </a:lnTo>
                  <a:lnTo>
                    <a:pt x="958692" y="293115"/>
                  </a:lnTo>
                  <a:lnTo>
                    <a:pt x="930563" y="273318"/>
                  </a:lnTo>
                  <a:lnTo>
                    <a:pt x="897742" y="250973"/>
                  </a:lnTo>
                  <a:lnTo>
                    <a:pt x="864984" y="228873"/>
                  </a:lnTo>
                  <a:lnTo>
                    <a:pt x="827310" y="200965"/>
                  </a:lnTo>
                  <a:lnTo>
                    <a:pt x="794095" y="179008"/>
                  </a:lnTo>
                  <a:lnTo>
                    <a:pt x="781209" y="167571"/>
                  </a:lnTo>
                  <a:lnTo>
                    <a:pt x="743663" y="146410"/>
                  </a:lnTo>
                  <a:lnTo>
                    <a:pt x="711082" y="127607"/>
                  </a:lnTo>
                  <a:lnTo>
                    <a:pt x="677116" y="108064"/>
                  </a:lnTo>
                  <a:lnTo>
                    <a:pt x="650275" y="94150"/>
                  </a:lnTo>
                  <a:lnTo>
                    <a:pt x="636402" y="91528"/>
                  </a:lnTo>
                  <a:lnTo>
                    <a:pt x="635006" y="90627"/>
                  </a:lnTo>
                  <a:lnTo>
                    <a:pt x="634076" y="89179"/>
                  </a:lnTo>
                  <a:lnTo>
                    <a:pt x="632216" y="837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3" name="SMARTInkShape-Group324"/>
          <p:cNvGrpSpPr/>
          <p:nvPr/>
        </p:nvGrpSpPr>
        <p:grpSpPr>
          <a:xfrm>
            <a:off x="2842260" y="3840480"/>
            <a:ext cx="449581" cy="668773"/>
            <a:chOff x="2842260" y="3840480"/>
            <a:chExt cx="449581" cy="668773"/>
          </a:xfrm>
        </p:grpSpPr>
        <p:sp>
          <p:nvSpPr>
            <p:cNvPr id="430" name="SMARTInkShape-1453"/>
            <p:cNvSpPr/>
            <p:nvPr>
              <p:custDataLst>
                <p:tags r:id="rId60"/>
              </p:custDataLst>
            </p:nvPr>
          </p:nvSpPr>
          <p:spPr>
            <a:xfrm>
              <a:off x="3261360" y="3840480"/>
              <a:ext cx="30481" cy="198121"/>
            </a:xfrm>
            <a:custGeom>
              <a:avLst/>
              <a:gdLst/>
              <a:ahLst/>
              <a:cxnLst/>
              <a:rect l="0" t="0" r="0" b="0"/>
              <a:pathLst>
                <a:path w="30481" h="198121">
                  <a:moveTo>
                    <a:pt x="0" y="0"/>
                  </a:moveTo>
                  <a:lnTo>
                    <a:pt x="0" y="0"/>
                  </a:lnTo>
                  <a:lnTo>
                    <a:pt x="8090" y="28316"/>
                  </a:lnTo>
                  <a:lnTo>
                    <a:pt x="13122" y="62107"/>
                  </a:lnTo>
                  <a:lnTo>
                    <a:pt x="18658" y="93567"/>
                  </a:lnTo>
                  <a:lnTo>
                    <a:pt x="25660" y="124338"/>
                  </a:lnTo>
                  <a:lnTo>
                    <a:pt x="30057" y="161682"/>
                  </a:lnTo>
                  <a:lnTo>
                    <a:pt x="30480" y="1981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SMARTInkShape-1454"/>
            <p:cNvSpPr/>
            <p:nvPr>
              <p:custDataLst>
                <p:tags r:id="rId61"/>
              </p:custDataLst>
            </p:nvPr>
          </p:nvSpPr>
          <p:spPr>
            <a:xfrm>
              <a:off x="3032760" y="3962400"/>
              <a:ext cx="160021" cy="22861"/>
            </a:xfrm>
            <a:custGeom>
              <a:avLst/>
              <a:gdLst/>
              <a:ahLst/>
              <a:cxnLst/>
              <a:rect l="0" t="0" r="0" b="0"/>
              <a:pathLst>
                <a:path w="160021" h="22861">
                  <a:moveTo>
                    <a:pt x="0" y="22860"/>
                  </a:moveTo>
                  <a:lnTo>
                    <a:pt x="0" y="22860"/>
                  </a:lnTo>
                  <a:lnTo>
                    <a:pt x="31609" y="20603"/>
                  </a:lnTo>
                  <a:lnTo>
                    <a:pt x="56632" y="18815"/>
                  </a:lnTo>
                  <a:lnTo>
                    <a:pt x="88952" y="16829"/>
                  </a:lnTo>
                  <a:lnTo>
                    <a:pt x="123498" y="15554"/>
                  </a:lnTo>
                  <a:lnTo>
                    <a:pt x="157978" y="15248"/>
                  </a:lnTo>
                  <a:lnTo>
                    <a:pt x="158659" y="14399"/>
                  </a:lnTo>
                  <a:lnTo>
                    <a:pt x="159617" y="9158"/>
                  </a:lnTo>
                  <a:lnTo>
                    <a:pt x="1600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SMARTInkShape-1455"/>
            <p:cNvSpPr/>
            <p:nvPr>
              <p:custDataLst>
                <p:tags r:id="rId62"/>
              </p:custDataLst>
            </p:nvPr>
          </p:nvSpPr>
          <p:spPr>
            <a:xfrm>
              <a:off x="2842260" y="4218424"/>
              <a:ext cx="203622" cy="290829"/>
            </a:xfrm>
            <a:custGeom>
              <a:avLst/>
              <a:gdLst/>
              <a:ahLst/>
              <a:cxnLst/>
              <a:rect l="0" t="0" r="0" b="0"/>
              <a:pathLst>
                <a:path w="203622" h="290829">
                  <a:moveTo>
                    <a:pt x="0" y="33536"/>
                  </a:moveTo>
                  <a:lnTo>
                    <a:pt x="0" y="33536"/>
                  </a:lnTo>
                  <a:lnTo>
                    <a:pt x="35654" y="16979"/>
                  </a:lnTo>
                  <a:lnTo>
                    <a:pt x="70207" y="6711"/>
                  </a:lnTo>
                  <a:lnTo>
                    <a:pt x="98131" y="0"/>
                  </a:lnTo>
                  <a:lnTo>
                    <a:pt x="135220" y="4459"/>
                  </a:lnTo>
                  <a:lnTo>
                    <a:pt x="163212" y="13493"/>
                  </a:lnTo>
                  <a:lnTo>
                    <a:pt x="183826" y="41144"/>
                  </a:lnTo>
                  <a:lnTo>
                    <a:pt x="189509" y="58366"/>
                  </a:lnTo>
                  <a:lnTo>
                    <a:pt x="189839" y="65329"/>
                  </a:lnTo>
                  <a:lnTo>
                    <a:pt x="185691" y="79840"/>
                  </a:lnTo>
                  <a:lnTo>
                    <a:pt x="177356" y="93909"/>
                  </a:lnTo>
                  <a:lnTo>
                    <a:pt x="153567" y="114481"/>
                  </a:lnTo>
                  <a:lnTo>
                    <a:pt x="125460" y="129678"/>
                  </a:lnTo>
                  <a:lnTo>
                    <a:pt x="87697" y="139525"/>
                  </a:lnTo>
                  <a:lnTo>
                    <a:pt x="86405" y="139755"/>
                  </a:lnTo>
                  <a:lnTo>
                    <a:pt x="86390" y="139908"/>
                  </a:lnTo>
                  <a:lnTo>
                    <a:pt x="110834" y="144220"/>
                  </a:lnTo>
                  <a:lnTo>
                    <a:pt x="140178" y="158901"/>
                  </a:lnTo>
                  <a:lnTo>
                    <a:pt x="173504" y="181379"/>
                  </a:lnTo>
                  <a:lnTo>
                    <a:pt x="198589" y="212774"/>
                  </a:lnTo>
                  <a:lnTo>
                    <a:pt x="203621" y="236879"/>
                  </a:lnTo>
                  <a:lnTo>
                    <a:pt x="198025" y="253450"/>
                  </a:lnTo>
                  <a:lnTo>
                    <a:pt x="181826" y="276695"/>
                  </a:lnTo>
                  <a:lnTo>
                    <a:pt x="156980" y="286582"/>
                  </a:lnTo>
                  <a:lnTo>
                    <a:pt x="122806" y="290828"/>
                  </a:lnTo>
                  <a:lnTo>
                    <a:pt x="107356" y="289563"/>
                  </a:lnTo>
                  <a:lnTo>
                    <a:pt x="78403" y="277808"/>
                  </a:lnTo>
                  <a:lnTo>
                    <a:pt x="66455" y="268820"/>
                  </a:lnTo>
                  <a:lnTo>
                    <a:pt x="59169" y="259180"/>
                  </a:lnTo>
                  <a:lnTo>
                    <a:pt x="54491" y="241451"/>
                  </a:lnTo>
                  <a:lnTo>
                    <a:pt x="54108" y="238186"/>
                  </a:lnTo>
                  <a:lnTo>
                    <a:pt x="60960" y="2164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7" name="SMARTInkShape-Group325"/>
          <p:cNvGrpSpPr/>
          <p:nvPr/>
        </p:nvGrpSpPr>
        <p:grpSpPr>
          <a:xfrm>
            <a:off x="2171700" y="3947160"/>
            <a:ext cx="677348" cy="500745"/>
            <a:chOff x="2171700" y="3947160"/>
            <a:chExt cx="677348" cy="500745"/>
          </a:xfrm>
        </p:grpSpPr>
        <p:sp>
          <p:nvSpPr>
            <p:cNvPr id="434" name="SMARTInkShape-1456"/>
            <p:cNvSpPr/>
            <p:nvPr>
              <p:custDataLst>
                <p:tags r:id="rId57"/>
              </p:custDataLst>
            </p:nvPr>
          </p:nvSpPr>
          <p:spPr>
            <a:xfrm>
              <a:off x="2572278" y="4008120"/>
              <a:ext cx="276770" cy="363859"/>
            </a:xfrm>
            <a:custGeom>
              <a:avLst/>
              <a:gdLst/>
              <a:ahLst/>
              <a:cxnLst/>
              <a:rect l="0" t="0" r="0" b="0"/>
              <a:pathLst>
                <a:path w="276770" h="363859">
                  <a:moveTo>
                    <a:pt x="94722" y="0"/>
                  </a:moveTo>
                  <a:lnTo>
                    <a:pt x="94722" y="0"/>
                  </a:lnTo>
                  <a:lnTo>
                    <a:pt x="61608" y="28724"/>
                  </a:lnTo>
                  <a:lnTo>
                    <a:pt x="35249" y="62871"/>
                  </a:lnTo>
                  <a:lnTo>
                    <a:pt x="21220" y="92006"/>
                  </a:lnTo>
                  <a:lnTo>
                    <a:pt x="11701" y="124346"/>
                  </a:lnTo>
                  <a:lnTo>
                    <a:pt x="3519" y="158481"/>
                  </a:lnTo>
                  <a:lnTo>
                    <a:pt x="0" y="179655"/>
                  </a:lnTo>
                  <a:lnTo>
                    <a:pt x="3627" y="211464"/>
                  </a:lnTo>
                  <a:lnTo>
                    <a:pt x="15050" y="246477"/>
                  </a:lnTo>
                  <a:lnTo>
                    <a:pt x="30005" y="277830"/>
                  </a:lnTo>
                  <a:lnTo>
                    <a:pt x="57385" y="311608"/>
                  </a:lnTo>
                  <a:lnTo>
                    <a:pt x="72201" y="325606"/>
                  </a:lnTo>
                  <a:lnTo>
                    <a:pt x="104667" y="343749"/>
                  </a:lnTo>
                  <a:lnTo>
                    <a:pt x="139396" y="359342"/>
                  </a:lnTo>
                  <a:lnTo>
                    <a:pt x="167037" y="363858"/>
                  </a:lnTo>
                  <a:lnTo>
                    <a:pt x="196676" y="361151"/>
                  </a:lnTo>
                  <a:lnTo>
                    <a:pt x="212284" y="354963"/>
                  </a:lnTo>
                  <a:lnTo>
                    <a:pt x="240146" y="337193"/>
                  </a:lnTo>
                  <a:lnTo>
                    <a:pt x="250513" y="325123"/>
                  </a:lnTo>
                  <a:lnTo>
                    <a:pt x="268112" y="292634"/>
                  </a:lnTo>
                  <a:lnTo>
                    <a:pt x="274790" y="263565"/>
                  </a:lnTo>
                  <a:lnTo>
                    <a:pt x="276769" y="233504"/>
                  </a:lnTo>
                  <a:lnTo>
                    <a:pt x="273310" y="203148"/>
                  </a:lnTo>
                  <a:lnTo>
                    <a:pt x="266923" y="172704"/>
                  </a:lnTo>
                  <a:lnTo>
                    <a:pt x="251578" y="142236"/>
                  </a:lnTo>
                  <a:lnTo>
                    <a:pt x="234990" y="111759"/>
                  </a:lnTo>
                  <a:lnTo>
                    <a:pt x="212521" y="82440"/>
                  </a:lnTo>
                  <a:lnTo>
                    <a:pt x="179484" y="55325"/>
                  </a:lnTo>
                  <a:lnTo>
                    <a:pt x="141413" y="34285"/>
                  </a:lnTo>
                  <a:lnTo>
                    <a:pt x="122856" y="26622"/>
                  </a:lnTo>
                  <a:lnTo>
                    <a:pt x="94722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SMARTInkShape-1457"/>
            <p:cNvSpPr/>
            <p:nvPr>
              <p:custDataLst>
                <p:tags r:id="rId58"/>
              </p:custDataLst>
            </p:nvPr>
          </p:nvSpPr>
          <p:spPr>
            <a:xfrm>
              <a:off x="2171700" y="3947160"/>
              <a:ext cx="310443" cy="453664"/>
            </a:xfrm>
            <a:custGeom>
              <a:avLst/>
              <a:gdLst/>
              <a:ahLst/>
              <a:cxnLst/>
              <a:rect l="0" t="0" r="0" b="0"/>
              <a:pathLst>
                <a:path w="310443" h="453664">
                  <a:moveTo>
                    <a:pt x="0" y="0"/>
                  </a:moveTo>
                  <a:lnTo>
                    <a:pt x="0" y="0"/>
                  </a:lnTo>
                  <a:lnTo>
                    <a:pt x="24271" y="32362"/>
                  </a:lnTo>
                  <a:lnTo>
                    <a:pt x="40703" y="59539"/>
                  </a:lnTo>
                  <a:lnTo>
                    <a:pt x="54497" y="85728"/>
                  </a:lnTo>
                  <a:lnTo>
                    <a:pt x="69094" y="111479"/>
                  </a:lnTo>
                  <a:lnTo>
                    <a:pt x="81791" y="139293"/>
                  </a:lnTo>
                  <a:lnTo>
                    <a:pt x="93925" y="168588"/>
                  </a:lnTo>
                  <a:lnTo>
                    <a:pt x="107784" y="198541"/>
                  </a:lnTo>
                  <a:lnTo>
                    <a:pt x="122411" y="231045"/>
                  </a:lnTo>
                  <a:lnTo>
                    <a:pt x="137378" y="263553"/>
                  </a:lnTo>
                  <a:lnTo>
                    <a:pt x="152497" y="292112"/>
                  </a:lnTo>
                  <a:lnTo>
                    <a:pt x="167683" y="318916"/>
                  </a:lnTo>
                  <a:lnTo>
                    <a:pt x="182899" y="344941"/>
                  </a:lnTo>
                  <a:lnTo>
                    <a:pt x="205746" y="381699"/>
                  </a:lnTo>
                  <a:lnTo>
                    <a:pt x="231706" y="417733"/>
                  </a:lnTo>
                  <a:lnTo>
                    <a:pt x="235750" y="425809"/>
                  </a:lnTo>
                  <a:lnTo>
                    <a:pt x="251533" y="439297"/>
                  </a:lnTo>
                  <a:lnTo>
                    <a:pt x="279979" y="453663"/>
                  </a:lnTo>
                  <a:lnTo>
                    <a:pt x="284866" y="451456"/>
                  </a:lnTo>
                  <a:lnTo>
                    <a:pt x="294812" y="439971"/>
                  </a:lnTo>
                  <a:lnTo>
                    <a:pt x="300361" y="423578"/>
                  </a:lnTo>
                  <a:lnTo>
                    <a:pt x="305742" y="393051"/>
                  </a:lnTo>
                  <a:lnTo>
                    <a:pt x="310442" y="357195"/>
                  </a:lnTo>
                  <a:lnTo>
                    <a:pt x="309576" y="319760"/>
                  </a:lnTo>
                  <a:lnTo>
                    <a:pt x="306923" y="293669"/>
                  </a:lnTo>
                  <a:lnTo>
                    <a:pt x="305744" y="265139"/>
                  </a:lnTo>
                  <a:lnTo>
                    <a:pt x="302961" y="237784"/>
                  </a:lnTo>
                  <a:lnTo>
                    <a:pt x="298903" y="211516"/>
                  </a:lnTo>
                  <a:lnTo>
                    <a:pt x="291858" y="173773"/>
                  </a:lnTo>
                  <a:lnTo>
                    <a:pt x="284408" y="140765"/>
                  </a:lnTo>
                  <a:lnTo>
                    <a:pt x="275992" y="110382"/>
                  </a:lnTo>
                  <a:lnTo>
                    <a:pt x="258407" y="74674"/>
                  </a:lnTo>
                  <a:lnTo>
                    <a:pt x="248156" y="49784"/>
                  </a:lnTo>
                  <a:lnTo>
                    <a:pt x="243840" y="304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SMARTInkShape-1458"/>
            <p:cNvSpPr/>
            <p:nvPr>
              <p:custDataLst>
                <p:tags r:id="rId59"/>
              </p:custDataLst>
            </p:nvPr>
          </p:nvSpPr>
          <p:spPr>
            <a:xfrm>
              <a:off x="2171700" y="4000500"/>
              <a:ext cx="76201" cy="447405"/>
            </a:xfrm>
            <a:custGeom>
              <a:avLst/>
              <a:gdLst/>
              <a:ahLst/>
              <a:cxnLst/>
              <a:rect l="0" t="0" r="0" b="0"/>
              <a:pathLst>
                <a:path w="76201" h="447405">
                  <a:moveTo>
                    <a:pt x="0" y="0"/>
                  </a:moveTo>
                  <a:lnTo>
                    <a:pt x="0" y="0"/>
                  </a:lnTo>
                  <a:lnTo>
                    <a:pt x="12136" y="32362"/>
                  </a:lnTo>
                  <a:lnTo>
                    <a:pt x="20351" y="66312"/>
                  </a:lnTo>
                  <a:lnTo>
                    <a:pt x="26825" y="100592"/>
                  </a:lnTo>
                  <a:lnTo>
                    <a:pt x="32524" y="127116"/>
                  </a:lnTo>
                  <a:lnTo>
                    <a:pt x="35622" y="154710"/>
                  </a:lnTo>
                  <a:lnTo>
                    <a:pt x="37845" y="183060"/>
                  </a:lnTo>
                  <a:lnTo>
                    <a:pt x="41656" y="209771"/>
                  </a:lnTo>
                  <a:lnTo>
                    <a:pt x="43914" y="238011"/>
                  </a:lnTo>
                  <a:lnTo>
                    <a:pt x="44917" y="266649"/>
                  </a:lnTo>
                  <a:lnTo>
                    <a:pt x="45363" y="293489"/>
                  </a:lnTo>
                  <a:lnTo>
                    <a:pt x="47820" y="319529"/>
                  </a:lnTo>
                  <a:lnTo>
                    <a:pt x="51704" y="355731"/>
                  </a:lnTo>
                  <a:lnTo>
                    <a:pt x="55113" y="387906"/>
                  </a:lnTo>
                  <a:lnTo>
                    <a:pt x="63850" y="425073"/>
                  </a:lnTo>
                  <a:lnTo>
                    <a:pt x="71224" y="445047"/>
                  </a:lnTo>
                  <a:lnTo>
                    <a:pt x="72882" y="447404"/>
                  </a:lnTo>
                  <a:lnTo>
                    <a:pt x="76200" y="4419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8" name="SMARTInkShape-1459"/>
          <p:cNvSpPr/>
          <p:nvPr>
            <p:custDataLst>
              <p:tags r:id="rId7"/>
            </p:custDataLst>
          </p:nvPr>
        </p:nvSpPr>
        <p:spPr>
          <a:xfrm>
            <a:off x="396240" y="1209056"/>
            <a:ext cx="6911319" cy="2349484"/>
          </a:xfrm>
          <a:custGeom>
            <a:avLst/>
            <a:gdLst/>
            <a:ahLst/>
            <a:cxnLst/>
            <a:rect l="0" t="0" r="0" b="0"/>
            <a:pathLst>
              <a:path w="6911319" h="2349484">
                <a:moveTo>
                  <a:pt x="0" y="2334244"/>
                </a:moveTo>
                <a:lnTo>
                  <a:pt x="0" y="2334244"/>
                </a:lnTo>
                <a:lnTo>
                  <a:pt x="27093" y="2329728"/>
                </a:lnTo>
                <a:lnTo>
                  <a:pt x="48542" y="2326153"/>
                </a:lnTo>
                <a:lnTo>
                  <a:pt x="79148" y="2319924"/>
                </a:lnTo>
                <a:lnTo>
                  <a:pt x="110658" y="2313914"/>
                </a:lnTo>
                <a:lnTo>
                  <a:pt x="138928" y="2311662"/>
                </a:lnTo>
                <a:lnTo>
                  <a:pt x="165432" y="2309876"/>
                </a:lnTo>
                <a:lnTo>
                  <a:pt x="196648" y="2307839"/>
                </a:lnTo>
                <a:lnTo>
                  <a:pt x="221692" y="2306480"/>
                </a:lnTo>
                <a:lnTo>
                  <a:pt x="242621" y="2305575"/>
                </a:lnTo>
                <a:lnTo>
                  <a:pt x="276318" y="2304569"/>
                </a:lnTo>
                <a:lnTo>
                  <a:pt x="302584" y="2304122"/>
                </a:lnTo>
                <a:lnTo>
                  <a:pt x="340456" y="2303870"/>
                </a:lnTo>
                <a:lnTo>
                  <a:pt x="378488" y="2303795"/>
                </a:lnTo>
                <a:lnTo>
                  <a:pt x="416568" y="2303773"/>
                </a:lnTo>
                <a:lnTo>
                  <a:pt x="454663" y="2303767"/>
                </a:lnTo>
                <a:lnTo>
                  <a:pt x="482319" y="2303765"/>
                </a:lnTo>
                <a:lnTo>
                  <a:pt x="510697" y="2303765"/>
                </a:lnTo>
                <a:lnTo>
                  <a:pt x="537421" y="2303764"/>
                </a:lnTo>
                <a:lnTo>
                  <a:pt x="563409" y="2306022"/>
                </a:lnTo>
                <a:lnTo>
                  <a:pt x="589918" y="2308154"/>
                </a:lnTo>
                <a:lnTo>
                  <a:pt x="618632" y="2306279"/>
                </a:lnTo>
                <a:lnTo>
                  <a:pt x="646070" y="2304883"/>
                </a:lnTo>
                <a:lnTo>
                  <a:pt x="673222" y="2304261"/>
                </a:lnTo>
                <a:lnTo>
                  <a:pt x="702223" y="2303985"/>
                </a:lnTo>
                <a:lnTo>
                  <a:pt x="732046" y="2303862"/>
                </a:lnTo>
                <a:lnTo>
                  <a:pt x="762234" y="2303807"/>
                </a:lnTo>
                <a:lnTo>
                  <a:pt x="792584" y="2303783"/>
                </a:lnTo>
                <a:lnTo>
                  <a:pt x="823006" y="2303773"/>
                </a:lnTo>
                <a:lnTo>
                  <a:pt x="853461" y="2302921"/>
                </a:lnTo>
                <a:lnTo>
                  <a:pt x="883929" y="2299721"/>
                </a:lnTo>
                <a:lnTo>
                  <a:pt x="914404" y="2297734"/>
                </a:lnTo>
                <a:lnTo>
                  <a:pt x="945728" y="2296851"/>
                </a:lnTo>
                <a:lnTo>
                  <a:pt x="979406" y="2296458"/>
                </a:lnTo>
                <a:lnTo>
                  <a:pt x="1011872" y="2296284"/>
                </a:lnTo>
                <a:lnTo>
                  <a:pt x="1044081" y="2296206"/>
                </a:lnTo>
                <a:lnTo>
                  <a:pt x="1078151" y="2296172"/>
                </a:lnTo>
                <a:lnTo>
                  <a:pt x="1110792" y="2296156"/>
                </a:lnTo>
                <a:lnTo>
                  <a:pt x="1143079" y="2296149"/>
                </a:lnTo>
                <a:lnTo>
                  <a:pt x="1177184" y="2296147"/>
                </a:lnTo>
                <a:lnTo>
                  <a:pt x="1212097" y="2293887"/>
                </a:lnTo>
                <a:lnTo>
                  <a:pt x="1247370" y="2290907"/>
                </a:lnTo>
                <a:lnTo>
                  <a:pt x="1282802" y="2289584"/>
                </a:lnTo>
                <a:lnTo>
                  <a:pt x="1318306" y="2288995"/>
                </a:lnTo>
                <a:lnTo>
                  <a:pt x="1354687" y="2288733"/>
                </a:lnTo>
                <a:lnTo>
                  <a:pt x="1373871" y="2288663"/>
                </a:lnTo>
                <a:lnTo>
                  <a:pt x="1393434" y="2288617"/>
                </a:lnTo>
                <a:lnTo>
                  <a:pt x="1430975" y="2288565"/>
                </a:lnTo>
                <a:lnTo>
                  <a:pt x="1468262" y="2288543"/>
                </a:lnTo>
                <a:lnTo>
                  <a:pt x="1487688" y="2288536"/>
                </a:lnTo>
                <a:lnTo>
                  <a:pt x="1507412" y="2288532"/>
                </a:lnTo>
                <a:lnTo>
                  <a:pt x="1545132" y="2288528"/>
                </a:lnTo>
                <a:lnTo>
                  <a:pt x="1582499" y="2288525"/>
                </a:lnTo>
                <a:lnTo>
                  <a:pt x="1601946" y="2288525"/>
                </a:lnTo>
                <a:lnTo>
                  <a:pt x="1621684" y="2288524"/>
                </a:lnTo>
                <a:lnTo>
                  <a:pt x="1641616" y="2288524"/>
                </a:lnTo>
                <a:lnTo>
                  <a:pt x="1661677" y="2288524"/>
                </a:lnTo>
                <a:lnTo>
                  <a:pt x="1681825" y="2288524"/>
                </a:lnTo>
                <a:lnTo>
                  <a:pt x="1702030" y="2288524"/>
                </a:lnTo>
                <a:lnTo>
                  <a:pt x="1722274" y="2288524"/>
                </a:lnTo>
                <a:lnTo>
                  <a:pt x="1742542" y="2288524"/>
                </a:lnTo>
                <a:lnTo>
                  <a:pt x="1763675" y="2288524"/>
                </a:lnTo>
                <a:lnTo>
                  <a:pt x="1785383" y="2288524"/>
                </a:lnTo>
                <a:lnTo>
                  <a:pt x="1807476" y="2288524"/>
                </a:lnTo>
                <a:lnTo>
                  <a:pt x="1828977" y="2288524"/>
                </a:lnTo>
                <a:lnTo>
                  <a:pt x="1850085" y="2288524"/>
                </a:lnTo>
                <a:lnTo>
                  <a:pt x="1870930" y="2288524"/>
                </a:lnTo>
                <a:lnTo>
                  <a:pt x="1892447" y="2289370"/>
                </a:lnTo>
                <a:lnTo>
                  <a:pt x="1914411" y="2290782"/>
                </a:lnTo>
                <a:lnTo>
                  <a:pt x="1936674" y="2292569"/>
                </a:lnTo>
                <a:lnTo>
                  <a:pt x="1959136" y="2293761"/>
                </a:lnTo>
                <a:lnTo>
                  <a:pt x="1981731" y="2294555"/>
                </a:lnTo>
                <a:lnTo>
                  <a:pt x="2004414" y="2295084"/>
                </a:lnTo>
                <a:lnTo>
                  <a:pt x="2026309" y="2296284"/>
                </a:lnTo>
                <a:lnTo>
                  <a:pt x="2047680" y="2297931"/>
                </a:lnTo>
                <a:lnTo>
                  <a:pt x="2068700" y="2299875"/>
                </a:lnTo>
                <a:lnTo>
                  <a:pt x="2091180" y="2301171"/>
                </a:lnTo>
                <a:lnTo>
                  <a:pt x="2114633" y="2302036"/>
                </a:lnTo>
                <a:lnTo>
                  <a:pt x="2138736" y="2302611"/>
                </a:lnTo>
                <a:lnTo>
                  <a:pt x="2162424" y="2303843"/>
                </a:lnTo>
                <a:lnTo>
                  <a:pt x="2185836" y="2305510"/>
                </a:lnTo>
                <a:lnTo>
                  <a:pt x="2209064" y="2307468"/>
                </a:lnTo>
                <a:lnTo>
                  <a:pt x="2232169" y="2308773"/>
                </a:lnTo>
                <a:lnTo>
                  <a:pt x="2255193" y="2309644"/>
                </a:lnTo>
                <a:lnTo>
                  <a:pt x="2278162" y="2310224"/>
                </a:lnTo>
                <a:lnTo>
                  <a:pt x="2301095" y="2311457"/>
                </a:lnTo>
                <a:lnTo>
                  <a:pt x="2324003" y="2313126"/>
                </a:lnTo>
                <a:lnTo>
                  <a:pt x="2346895" y="2315085"/>
                </a:lnTo>
                <a:lnTo>
                  <a:pt x="2370624" y="2317238"/>
                </a:lnTo>
                <a:lnTo>
                  <a:pt x="2394909" y="2319520"/>
                </a:lnTo>
                <a:lnTo>
                  <a:pt x="2419566" y="2321889"/>
                </a:lnTo>
                <a:lnTo>
                  <a:pt x="2443624" y="2323467"/>
                </a:lnTo>
                <a:lnTo>
                  <a:pt x="2467283" y="2324519"/>
                </a:lnTo>
                <a:lnTo>
                  <a:pt x="2490675" y="2325221"/>
                </a:lnTo>
                <a:lnTo>
                  <a:pt x="2515583" y="2325688"/>
                </a:lnTo>
                <a:lnTo>
                  <a:pt x="2541502" y="2326000"/>
                </a:lnTo>
                <a:lnTo>
                  <a:pt x="2568095" y="2326208"/>
                </a:lnTo>
                <a:lnTo>
                  <a:pt x="2593443" y="2326347"/>
                </a:lnTo>
                <a:lnTo>
                  <a:pt x="2617962" y="2326439"/>
                </a:lnTo>
                <a:lnTo>
                  <a:pt x="2641928" y="2326501"/>
                </a:lnTo>
                <a:lnTo>
                  <a:pt x="2667219" y="2327388"/>
                </a:lnTo>
                <a:lnTo>
                  <a:pt x="2693392" y="2328827"/>
                </a:lnTo>
                <a:lnTo>
                  <a:pt x="2720155" y="2330633"/>
                </a:lnTo>
                <a:lnTo>
                  <a:pt x="2746463" y="2331836"/>
                </a:lnTo>
                <a:lnTo>
                  <a:pt x="2772469" y="2332639"/>
                </a:lnTo>
                <a:lnTo>
                  <a:pt x="2798273" y="2333174"/>
                </a:lnTo>
                <a:lnTo>
                  <a:pt x="2824788" y="2334377"/>
                </a:lnTo>
                <a:lnTo>
                  <a:pt x="2851779" y="2336026"/>
                </a:lnTo>
                <a:lnTo>
                  <a:pt x="2879086" y="2337972"/>
                </a:lnTo>
                <a:lnTo>
                  <a:pt x="2906604" y="2339270"/>
                </a:lnTo>
                <a:lnTo>
                  <a:pt x="2934263" y="2340134"/>
                </a:lnTo>
                <a:lnTo>
                  <a:pt x="2962015" y="2340711"/>
                </a:lnTo>
                <a:lnTo>
                  <a:pt x="2988983" y="2341095"/>
                </a:lnTo>
                <a:lnTo>
                  <a:pt x="3015429" y="2341351"/>
                </a:lnTo>
                <a:lnTo>
                  <a:pt x="3041526" y="2341522"/>
                </a:lnTo>
                <a:lnTo>
                  <a:pt x="3068237" y="2341636"/>
                </a:lnTo>
                <a:lnTo>
                  <a:pt x="3095358" y="2341713"/>
                </a:lnTo>
                <a:lnTo>
                  <a:pt x="3122752" y="2341763"/>
                </a:lnTo>
                <a:lnTo>
                  <a:pt x="3177421" y="2342643"/>
                </a:lnTo>
                <a:lnTo>
                  <a:pt x="3250274" y="2344076"/>
                </a:lnTo>
                <a:lnTo>
                  <a:pt x="3335250" y="2345879"/>
                </a:lnTo>
                <a:lnTo>
                  <a:pt x="3401213" y="2347081"/>
                </a:lnTo>
                <a:lnTo>
                  <a:pt x="3454502" y="2347882"/>
                </a:lnTo>
                <a:lnTo>
                  <a:pt x="3499341" y="2348416"/>
                </a:lnTo>
                <a:lnTo>
                  <a:pt x="3538548" y="2348771"/>
                </a:lnTo>
                <a:lnTo>
                  <a:pt x="3573999" y="2349009"/>
                </a:lnTo>
                <a:lnTo>
                  <a:pt x="3606946" y="2349168"/>
                </a:lnTo>
                <a:lnTo>
                  <a:pt x="3639070" y="2349273"/>
                </a:lnTo>
                <a:lnTo>
                  <a:pt x="3670647" y="2349343"/>
                </a:lnTo>
                <a:lnTo>
                  <a:pt x="3701858" y="2349390"/>
                </a:lnTo>
                <a:lnTo>
                  <a:pt x="3731132" y="2349422"/>
                </a:lnTo>
                <a:lnTo>
                  <a:pt x="3759115" y="2349442"/>
                </a:lnTo>
                <a:lnTo>
                  <a:pt x="3786236" y="2349456"/>
                </a:lnTo>
                <a:lnTo>
                  <a:pt x="3813631" y="2349466"/>
                </a:lnTo>
                <a:lnTo>
                  <a:pt x="3841208" y="2349471"/>
                </a:lnTo>
                <a:lnTo>
                  <a:pt x="3868905" y="2349476"/>
                </a:lnTo>
                <a:lnTo>
                  <a:pt x="3896684" y="2349478"/>
                </a:lnTo>
                <a:lnTo>
                  <a:pt x="3924515" y="2349480"/>
                </a:lnTo>
                <a:lnTo>
                  <a:pt x="3952383" y="2349481"/>
                </a:lnTo>
                <a:lnTo>
                  <a:pt x="3980276" y="2349483"/>
                </a:lnTo>
                <a:lnTo>
                  <a:pt x="4008184" y="2349483"/>
                </a:lnTo>
                <a:lnTo>
                  <a:pt x="4036102" y="2349483"/>
                </a:lnTo>
                <a:lnTo>
                  <a:pt x="4064028" y="2348637"/>
                </a:lnTo>
                <a:lnTo>
                  <a:pt x="4091959" y="2347226"/>
                </a:lnTo>
                <a:lnTo>
                  <a:pt x="4119892" y="2345439"/>
                </a:lnTo>
                <a:lnTo>
                  <a:pt x="4148675" y="2344247"/>
                </a:lnTo>
                <a:lnTo>
                  <a:pt x="4178023" y="2343453"/>
                </a:lnTo>
                <a:lnTo>
                  <a:pt x="4207749" y="2342923"/>
                </a:lnTo>
                <a:lnTo>
                  <a:pt x="4236879" y="2342570"/>
                </a:lnTo>
                <a:lnTo>
                  <a:pt x="4265613" y="2342335"/>
                </a:lnTo>
                <a:lnTo>
                  <a:pt x="4294081" y="2342178"/>
                </a:lnTo>
                <a:lnTo>
                  <a:pt x="4321528" y="2342073"/>
                </a:lnTo>
                <a:lnTo>
                  <a:pt x="4348292" y="2342004"/>
                </a:lnTo>
                <a:lnTo>
                  <a:pt x="4374601" y="2341957"/>
                </a:lnTo>
                <a:lnTo>
                  <a:pt x="4402301" y="2341926"/>
                </a:lnTo>
                <a:lnTo>
                  <a:pt x="4430927" y="2341906"/>
                </a:lnTo>
                <a:lnTo>
                  <a:pt x="4460172" y="2341892"/>
                </a:lnTo>
                <a:lnTo>
                  <a:pt x="4488135" y="2341883"/>
                </a:lnTo>
                <a:lnTo>
                  <a:pt x="4515243" y="2341876"/>
                </a:lnTo>
                <a:lnTo>
                  <a:pt x="4541783" y="2341872"/>
                </a:lnTo>
                <a:lnTo>
                  <a:pt x="4568788" y="2341870"/>
                </a:lnTo>
                <a:lnTo>
                  <a:pt x="4596105" y="2341868"/>
                </a:lnTo>
                <a:lnTo>
                  <a:pt x="4623630" y="2341866"/>
                </a:lnTo>
                <a:lnTo>
                  <a:pt x="4650447" y="2341018"/>
                </a:lnTo>
                <a:lnTo>
                  <a:pt x="4676791" y="2339607"/>
                </a:lnTo>
                <a:lnTo>
                  <a:pt x="4702821" y="2337819"/>
                </a:lnTo>
                <a:lnTo>
                  <a:pt x="4729486" y="2336627"/>
                </a:lnTo>
                <a:lnTo>
                  <a:pt x="4756579" y="2335833"/>
                </a:lnTo>
                <a:lnTo>
                  <a:pt x="4783952" y="2335304"/>
                </a:lnTo>
                <a:lnTo>
                  <a:pt x="4811515" y="2334104"/>
                </a:lnTo>
                <a:lnTo>
                  <a:pt x="4839203" y="2332457"/>
                </a:lnTo>
                <a:lnTo>
                  <a:pt x="4866975" y="2330513"/>
                </a:lnTo>
                <a:lnTo>
                  <a:pt x="4893957" y="2328370"/>
                </a:lnTo>
                <a:lnTo>
                  <a:pt x="4920411" y="2326094"/>
                </a:lnTo>
                <a:lnTo>
                  <a:pt x="4946514" y="2323731"/>
                </a:lnTo>
                <a:lnTo>
                  <a:pt x="4972383" y="2322156"/>
                </a:lnTo>
                <a:lnTo>
                  <a:pt x="4998095" y="2321105"/>
                </a:lnTo>
                <a:lnTo>
                  <a:pt x="5023703" y="2320405"/>
                </a:lnTo>
                <a:lnTo>
                  <a:pt x="5058556" y="2318245"/>
                </a:lnTo>
                <a:lnTo>
                  <a:pt x="5099570" y="2315111"/>
                </a:lnTo>
                <a:lnTo>
                  <a:pt x="5144694" y="2311329"/>
                </a:lnTo>
                <a:lnTo>
                  <a:pt x="5182396" y="2308807"/>
                </a:lnTo>
                <a:lnTo>
                  <a:pt x="5215151" y="2307127"/>
                </a:lnTo>
                <a:lnTo>
                  <a:pt x="5244608" y="2306006"/>
                </a:lnTo>
                <a:lnTo>
                  <a:pt x="5272712" y="2304411"/>
                </a:lnTo>
                <a:lnTo>
                  <a:pt x="5299913" y="2302502"/>
                </a:lnTo>
                <a:lnTo>
                  <a:pt x="5326517" y="2300383"/>
                </a:lnTo>
                <a:lnTo>
                  <a:pt x="5351871" y="2298970"/>
                </a:lnTo>
                <a:lnTo>
                  <a:pt x="5376394" y="2298028"/>
                </a:lnTo>
                <a:lnTo>
                  <a:pt x="5400363" y="2297400"/>
                </a:lnTo>
                <a:lnTo>
                  <a:pt x="5423962" y="2296134"/>
                </a:lnTo>
                <a:lnTo>
                  <a:pt x="5447315" y="2294444"/>
                </a:lnTo>
                <a:lnTo>
                  <a:pt x="5470503" y="2292471"/>
                </a:lnTo>
                <a:lnTo>
                  <a:pt x="5495275" y="2291156"/>
                </a:lnTo>
                <a:lnTo>
                  <a:pt x="5521103" y="2290278"/>
                </a:lnTo>
                <a:lnTo>
                  <a:pt x="5547636" y="2289694"/>
                </a:lnTo>
                <a:lnTo>
                  <a:pt x="5572943" y="2288457"/>
                </a:lnTo>
                <a:lnTo>
                  <a:pt x="5597436" y="2286786"/>
                </a:lnTo>
                <a:lnTo>
                  <a:pt x="5621385" y="2284826"/>
                </a:lnTo>
                <a:lnTo>
                  <a:pt x="5644969" y="2282672"/>
                </a:lnTo>
                <a:lnTo>
                  <a:pt x="5668312" y="2280389"/>
                </a:lnTo>
                <a:lnTo>
                  <a:pt x="5691495" y="2278021"/>
                </a:lnTo>
                <a:lnTo>
                  <a:pt x="5714570" y="2276442"/>
                </a:lnTo>
                <a:lnTo>
                  <a:pt x="5737573" y="2275389"/>
                </a:lnTo>
                <a:lnTo>
                  <a:pt x="5760530" y="2274688"/>
                </a:lnTo>
                <a:lnTo>
                  <a:pt x="5783453" y="2273373"/>
                </a:lnTo>
                <a:lnTo>
                  <a:pt x="5806355" y="2271650"/>
                </a:lnTo>
                <a:lnTo>
                  <a:pt x="5829244" y="2269655"/>
                </a:lnTo>
                <a:lnTo>
                  <a:pt x="5852122" y="2268324"/>
                </a:lnTo>
                <a:lnTo>
                  <a:pt x="5874995" y="2267438"/>
                </a:lnTo>
                <a:lnTo>
                  <a:pt x="5897863" y="2266846"/>
                </a:lnTo>
                <a:lnTo>
                  <a:pt x="5919883" y="2266452"/>
                </a:lnTo>
                <a:lnTo>
                  <a:pt x="5941335" y="2266190"/>
                </a:lnTo>
                <a:lnTo>
                  <a:pt x="5962409" y="2266014"/>
                </a:lnTo>
                <a:lnTo>
                  <a:pt x="5983233" y="2265051"/>
                </a:lnTo>
                <a:lnTo>
                  <a:pt x="6003889" y="2263562"/>
                </a:lnTo>
                <a:lnTo>
                  <a:pt x="6024432" y="2261723"/>
                </a:lnTo>
                <a:lnTo>
                  <a:pt x="6044902" y="2260497"/>
                </a:lnTo>
                <a:lnTo>
                  <a:pt x="6065321" y="2259679"/>
                </a:lnTo>
                <a:lnTo>
                  <a:pt x="6085707" y="2259134"/>
                </a:lnTo>
                <a:lnTo>
                  <a:pt x="6106072" y="2258771"/>
                </a:lnTo>
                <a:lnTo>
                  <a:pt x="6126422" y="2258528"/>
                </a:lnTo>
                <a:lnTo>
                  <a:pt x="6146761" y="2258367"/>
                </a:lnTo>
                <a:lnTo>
                  <a:pt x="6166247" y="2257413"/>
                </a:lnTo>
                <a:lnTo>
                  <a:pt x="6203703" y="2254095"/>
                </a:lnTo>
                <a:lnTo>
                  <a:pt x="6240105" y="2252056"/>
                </a:lnTo>
                <a:lnTo>
                  <a:pt x="6276040" y="2251149"/>
                </a:lnTo>
                <a:lnTo>
                  <a:pt x="6311767" y="2250746"/>
                </a:lnTo>
                <a:lnTo>
                  <a:pt x="6345143" y="2250567"/>
                </a:lnTo>
                <a:lnTo>
                  <a:pt x="6376910" y="2249641"/>
                </a:lnTo>
                <a:lnTo>
                  <a:pt x="6407963" y="2246407"/>
                </a:lnTo>
                <a:lnTo>
                  <a:pt x="6436439" y="2244405"/>
                </a:lnTo>
                <a:lnTo>
                  <a:pt x="6474014" y="2243278"/>
                </a:lnTo>
                <a:lnTo>
                  <a:pt x="6506595" y="2242945"/>
                </a:lnTo>
                <a:lnTo>
                  <a:pt x="6537698" y="2240588"/>
                </a:lnTo>
                <a:lnTo>
                  <a:pt x="6574503" y="2232206"/>
                </a:lnTo>
                <a:lnTo>
                  <a:pt x="6606550" y="2224894"/>
                </a:lnTo>
                <a:lnTo>
                  <a:pt x="6637900" y="2208755"/>
                </a:lnTo>
                <a:lnTo>
                  <a:pt x="6671190" y="2184249"/>
                </a:lnTo>
                <a:lnTo>
                  <a:pt x="6677607" y="2174163"/>
                </a:lnTo>
                <a:lnTo>
                  <a:pt x="6687993" y="2145419"/>
                </a:lnTo>
                <a:lnTo>
                  <a:pt x="6698621" y="2116548"/>
                </a:lnTo>
                <a:lnTo>
                  <a:pt x="6709364" y="2086015"/>
                </a:lnTo>
                <a:lnTo>
                  <a:pt x="6722838" y="2050685"/>
                </a:lnTo>
                <a:lnTo>
                  <a:pt x="6734414" y="2019086"/>
                </a:lnTo>
                <a:lnTo>
                  <a:pt x="6743207" y="1985171"/>
                </a:lnTo>
                <a:lnTo>
                  <a:pt x="6751174" y="1951415"/>
                </a:lnTo>
                <a:lnTo>
                  <a:pt x="6761155" y="1914602"/>
                </a:lnTo>
                <a:lnTo>
                  <a:pt x="6770085" y="1888656"/>
                </a:lnTo>
                <a:lnTo>
                  <a:pt x="6779698" y="1860192"/>
                </a:lnTo>
                <a:lnTo>
                  <a:pt x="6787357" y="1832865"/>
                </a:lnTo>
                <a:lnTo>
                  <a:pt x="6794429" y="1805762"/>
                </a:lnTo>
                <a:lnTo>
                  <a:pt x="6803217" y="1776783"/>
                </a:lnTo>
                <a:lnTo>
                  <a:pt x="6812767" y="1744713"/>
                </a:lnTo>
                <a:lnTo>
                  <a:pt x="6820964" y="1710704"/>
                </a:lnTo>
                <a:lnTo>
                  <a:pt x="6824606" y="1675833"/>
                </a:lnTo>
                <a:lnTo>
                  <a:pt x="6830741" y="1640579"/>
                </a:lnTo>
                <a:lnTo>
                  <a:pt x="6838265" y="1606002"/>
                </a:lnTo>
                <a:lnTo>
                  <a:pt x="6844430" y="1573701"/>
                </a:lnTo>
                <a:lnTo>
                  <a:pt x="6849994" y="1535638"/>
                </a:lnTo>
                <a:lnTo>
                  <a:pt x="6852662" y="1514820"/>
                </a:lnTo>
                <a:lnTo>
                  <a:pt x="6856135" y="1495015"/>
                </a:lnTo>
                <a:lnTo>
                  <a:pt x="6864508" y="1457204"/>
                </a:lnTo>
                <a:lnTo>
                  <a:pt x="6868266" y="1437978"/>
                </a:lnTo>
                <a:lnTo>
                  <a:pt x="6871617" y="1418387"/>
                </a:lnTo>
                <a:lnTo>
                  <a:pt x="6874698" y="1398552"/>
                </a:lnTo>
                <a:lnTo>
                  <a:pt x="6877599" y="1378556"/>
                </a:lnTo>
                <a:lnTo>
                  <a:pt x="6880379" y="1358452"/>
                </a:lnTo>
                <a:lnTo>
                  <a:pt x="6883079" y="1338276"/>
                </a:lnTo>
                <a:lnTo>
                  <a:pt x="6885726" y="1318052"/>
                </a:lnTo>
                <a:lnTo>
                  <a:pt x="6888338" y="1297796"/>
                </a:lnTo>
                <a:lnTo>
                  <a:pt x="6890925" y="1277518"/>
                </a:lnTo>
                <a:lnTo>
                  <a:pt x="6893497" y="1257227"/>
                </a:lnTo>
                <a:lnTo>
                  <a:pt x="6896058" y="1236926"/>
                </a:lnTo>
                <a:lnTo>
                  <a:pt x="6898612" y="1216619"/>
                </a:lnTo>
                <a:lnTo>
                  <a:pt x="6901161" y="1195461"/>
                </a:lnTo>
                <a:lnTo>
                  <a:pt x="6903707" y="1173735"/>
                </a:lnTo>
                <a:lnTo>
                  <a:pt x="6906252" y="1151632"/>
                </a:lnTo>
                <a:lnTo>
                  <a:pt x="6907101" y="1130122"/>
                </a:lnTo>
                <a:lnTo>
                  <a:pt x="6906820" y="1109010"/>
                </a:lnTo>
                <a:lnTo>
                  <a:pt x="6905787" y="1088161"/>
                </a:lnTo>
                <a:lnTo>
                  <a:pt x="6905945" y="1067489"/>
                </a:lnTo>
                <a:lnTo>
                  <a:pt x="6906896" y="1046934"/>
                </a:lnTo>
                <a:lnTo>
                  <a:pt x="6908378" y="1026457"/>
                </a:lnTo>
                <a:lnTo>
                  <a:pt x="6909365" y="1005186"/>
                </a:lnTo>
                <a:lnTo>
                  <a:pt x="6910024" y="983385"/>
                </a:lnTo>
                <a:lnTo>
                  <a:pt x="6910462" y="961232"/>
                </a:lnTo>
                <a:lnTo>
                  <a:pt x="6910755" y="939689"/>
                </a:lnTo>
                <a:lnTo>
                  <a:pt x="6910950" y="918554"/>
                </a:lnTo>
                <a:lnTo>
                  <a:pt x="6911081" y="897691"/>
                </a:lnTo>
                <a:lnTo>
                  <a:pt x="6911166" y="877009"/>
                </a:lnTo>
                <a:lnTo>
                  <a:pt x="6911225" y="856447"/>
                </a:lnTo>
                <a:lnTo>
                  <a:pt x="6911263" y="835966"/>
                </a:lnTo>
                <a:lnTo>
                  <a:pt x="6911288" y="815539"/>
                </a:lnTo>
                <a:lnTo>
                  <a:pt x="6911305" y="795147"/>
                </a:lnTo>
                <a:lnTo>
                  <a:pt x="6911318" y="774779"/>
                </a:lnTo>
                <a:lnTo>
                  <a:pt x="6910478" y="754428"/>
                </a:lnTo>
                <a:lnTo>
                  <a:pt x="6909072" y="734086"/>
                </a:lnTo>
                <a:lnTo>
                  <a:pt x="6907288" y="713752"/>
                </a:lnTo>
                <a:lnTo>
                  <a:pt x="6906099" y="693423"/>
                </a:lnTo>
                <a:lnTo>
                  <a:pt x="6905306" y="673096"/>
                </a:lnTo>
                <a:lnTo>
                  <a:pt x="6904777" y="652772"/>
                </a:lnTo>
                <a:lnTo>
                  <a:pt x="6903579" y="633296"/>
                </a:lnTo>
                <a:lnTo>
                  <a:pt x="6899988" y="595851"/>
                </a:lnTo>
                <a:lnTo>
                  <a:pt x="6897846" y="576722"/>
                </a:lnTo>
                <a:lnTo>
                  <a:pt x="6895570" y="557196"/>
                </a:lnTo>
                <a:lnTo>
                  <a:pt x="6893207" y="537406"/>
                </a:lnTo>
                <a:lnTo>
                  <a:pt x="6888323" y="499611"/>
                </a:lnTo>
                <a:lnTo>
                  <a:pt x="6883330" y="463905"/>
                </a:lnTo>
                <a:lnTo>
                  <a:pt x="6878289" y="431102"/>
                </a:lnTo>
                <a:lnTo>
                  <a:pt x="6873226" y="397332"/>
                </a:lnTo>
                <a:lnTo>
                  <a:pt x="6868155" y="363414"/>
                </a:lnTo>
                <a:lnTo>
                  <a:pt x="6863077" y="331406"/>
                </a:lnTo>
                <a:lnTo>
                  <a:pt x="6857999" y="302505"/>
                </a:lnTo>
                <a:lnTo>
                  <a:pt x="6852920" y="274702"/>
                </a:lnTo>
                <a:lnTo>
                  <a:pt x="6847840" y="245412"/>
                </a:lnTo>
                <a:lnTo>
                  <a:pt x="6840220" y="208452"/>
                </a:lnTo>
                <a:lnTo>
                  <a:pt x="6832600" y="172007"/>
                </a:lnTo>
                <a:lnTo>
                  <a:pt x="6824980" y="138443"/>
                </a:lnTo>
                <a:lnTo>
                  <a:pt x="6815667" y="101997"/>
                </a:lnTo>
                <a:lnTo>
                  <a:pt x="6810691" y="67580"/>
                </a:lnTo>
                <a:lnTo>
                  <a:pt x="6799159" y="29590"/>
                </a:lnTo>
                <a:lnTo>
                  <a:pt x="6793413" y="12009"/>
                </a:lnTo>
                <a:lnTo>
                  <a:pt x="6786558" y="1289"/>
                </a:lnTo>
                <a:lnTo>
                  <a:pt x="6784972" y="8"/>
                </a:lnTo>
                <a:lnTo>
                  <a:pt x="6783916" y="0"/>
                </a:lnTo>
                <a:lnTo>
                  <a:pt x="6783210" y="841"/>
                </a:lnTo>
                <a:lnTo>
                  <a:pt x="6774180" y="2538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2" name="SMARTInkShape-Group327"/>
          <p:cNvGrpSpPr/>
          <p:nvPr/>
        </p:nvGrpSpPr>
        <p:grpSpPr>
          <a:xfrm>
            <a:off x="1181100" y="3810000"/>
            <a:ext cx="426721" cy="201059"/>
            <a:chOff x="1181100" y="3810000"/>
            <a:chExt cx="426721" cy="201059"/>
          </a:xfrm>
        </p:grpSpPr>
        <p:sp>
          <p:nvSpPr>
            <p:cNvPr id="439" name="SMARTInkShape-1460"/>
            <p:cNvSpPr/>
            <p:nvPr>
              <p:custDataLst>
                <p:tags r:id="rId54"/>
              </p:custDataLst>
            </p:nvPr>
          </p:nvSpPr>
          <p:spPr>
            <a:xfrm>
              <a:off x="1412057" y="3810000"/>
              <a:ext cx="195764" cy="201059"/>
            </a:xfrm>
            <a:custGeom>
              <a:avLst/>
              <a:gdLst/>
              <a:ahLst/>
              <a:cxnLst/>
              <a:rect l="0" t="0" r="0" b="0"/>
              <a:pathLst>
                <a:path w="195764" h="201059">
                  <a:moveTo>
                    <a:pt x="5263" y="0"/>
                  </a:moveTo>
                  <a:lnTo>
                    <a:pt x="5263" y="0"/>
                  </a:lnTo>
                  <a:lnTo>
                    <a:pt x="37625" y="4045"/>
                  </a:lnTo>
                  <a:lnTo>
                    <a:pt x="58028" y="10546"/>
                  </a:lnTo>
                  <a:lnTo>
                    <a:pt x="89697" y="32559"/>
                  </a:lnTo>
                  <a:lnTo>
                    <a:pt x="97258" y="39306"/>
                  </a:lnTo>
                  <a:lnTo>
                    <a:pt x="106275" y="55955"/>
                  </a:lnTo>
                  <a:lnTo>
                    <a:pt x="110264" y="72930"/>
                  </a:lnTo>
                  <a:lnTo>
                    <a:pt x="105528" y="104309"/>
                  </a:lnTo>
                  <a:lnTo>
                    <a:pt x="94182" y="130828"/>
                  </a:lnTo>
                  <a:lnTo>
                    <a:pt x="85422" y="143659"/>
                  </a:lnTo>
                  <a:lnTo>
                    <a:pt x="66002" y="158795"/>
                  </a:lnTo>
                  <a:lnTo>
                    <a:pt x="41814" y="173983"/>
                  </a:lnTo>
                  <a:lnTo>
                    <a:pt x="27434" y="176668"/>
                  </a:lnTo>
                  <a:lnTo>
                    <a:pt x="14270" y="175039"/>
                  </a:lnTo>
                  <a:lnTo>
                    <a:pt x="5597" y="171493"/>
                  </a:lnTo>
                  <a:lnTo>
                    <a:pt x="2946" y="167669"/>
                  </a:lnTo>
                  <a:lnTo>
                    <a:pt x="0" y="156646"/>
                  </a:lnTo>
                  <a:lnTo>
                    <a:pt x="908" y="150997"/>
                  </a:lnTo>
                  <a:lnTo>
                    <a:pt x="6432" y="140205"/>
                  </a:lnTo>
                  <a:lnTo>
                    <a:pt x="12274" y="134280"/>
                  </a:lnTo>
                  <a:lnTo>
                    <a:pt x="15017" y="132700"/>
                  </a:lnTo>
                  <a:lnTo>
                    <a:pt x="39103" y="130476"/>
                  </a:lnTo>
                  <a:lnTo>
                    <a:pt x="64961" y="133862"/>
                  </a:lnTo>
                  <a:lnTo>
                    <a:pt x="94449" y="146984"/>
                  </a:lnTo>
                  <a:lnTo>
                    <a:pt x="127028" y="164386"/>
                  </a:lnTo>
                  <a:lnTo>
                    <a:pt x="163956" y="190772"/>
                  </a:lnTo>
                  <a:lnTo>
                    <a:pt x="182388" y="199988"/>
                  </a:lnTo>
                  <a:lnTo>
                    <a:pt x="186846" y="201058"/>
                  </a:lnTo>
                  <a:lnTo>
                    <a:pt x="189818" y="200925"/>
                  </a:lnTo>
                  <a:lnTo>
                    <a:pt x="195763" y="1981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SMARTInkShape-1461"/>
            <p:cNvSpPr/>
            <p:nvPr>
              <p:custDataLst>
                <p:tags r:id="rId55"/>
              </p:custDataLst>
            </p:nvPr>
          </p:nvSpPr>
          <p:spPr>
            <a:xfrm>
              <a:off x="1303020" y="3832860"/>
              <a:ext cx="30481" cy="149518"/>
            </a:xfrm>
            <a:custGeom>
              <a:avLst/>
              <a:gdLst/>
              <a:ahLst/>
              <a:cxnLst/>
              <a:rect l="0" t="0" r="0" b="0"/>
              <a:pathLst>
                <a:path w="30481" h="149518">
                  <a:moveTo>
                    <a:pt x="0" y="0"/>
                  </a:moveTo>
                  <a:lnTo>
                    <a:pt x="0" y="0"/>
                  </a:lnTo>
                  <a:lnTo>
                    <a:pt x="0" y="36407"/>
                  </a:lnTo>
                  <a:lnTo>
                    <a:pt x="0" y="71183"/>
                  </a:lnTo>
                  <a:lnTo>
                    <a:pt x="0" y="105664"/>
                  </a:lnTo>
                  <a:lnTo>
                    <a:pt x="847" y="131754"/>
                  </a:lnTo>
                  <a:lnTo>
                    <a:pt x="4045" y="142095"/>
                  </a:lnTo>
                  <a:lnTo>
                    <a:pt x="6083" y="145530"/>
                  </a:lnTo>
                  <a:lnTo>
                    <a:pt x="10606" y="149347"/>
                  </a:lnTo>
                  <a:lnTo>
                    <a:pt x="12997" y="149517"/>
                  </a:lnTo>
                  <a:lnTo>
                    <a:pt x="17912" y="147450"/>
                  </a:lnTo>
                  <a:lnTo>
                    <a:pt x="30480" y="1371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SMARTInkShape-1462"/>
            <p:cNvSpPr/>
            <p:nvPr>
              <p:custDataLst>
                <p:tags r:id="rId56"/>
              </p:custDataLst>
            </p:nvPr>
          </p:nvSpPr>
          <p:spPr>
            <a:xfrm>
              <a:off x="1181100" y="3916680"/>
              <a:ext cx="228601" cy="15214"/>
            </a:xfrm>
            <a:custGeom>
              <a:avLst/>
              <a:gdLst/>
              <a:ahLst/>
              <a:cxnLst/>
              <a:rect l="0" t="0" r="0" b="0"/>
              <a:pathLst>
                <a:path w="228601" h="15214">
                  <a:moveTo>
                    <a:pt x="0" y="7620"/>
                  </a:moveTo>
                  <a:lnTo>
                    <a:pt x="0" y="7620"/>
                  </a:lnTo>
                  <a:lnTo>
                    <a:pt x="32362" y="11665"/>
                  </a:lnTo>
                  <a:lnTo>
                    <a:pt x="68667" y="14180"/>
                  </a:lnTo>
                  <a:lnTo>
                    <a:pt x="94865" y="14769"/>
                  </a:lnTo>
                  <a:lnTo>
                    <a:pt x="123442" y="15031"/>
                  </a:lnTo>
                  <a:lnTo>
                    <a:pt x="153077" y="15147"/>
                  </a:lnTo>
                  <a:lnTo>
                    <a:pt x="190230" y="15213"/>
                  </a:lnTo>
                  <a:lnTo>
                    <a:pt x="205338" y="12970"/>
                  </a:lnTo>
                  <a:lnTo>
                    <a:pt x="218603" y="6948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5" name="SMARTInkShape-Group328"/>
          <p:cNvGrpSpPr/>
          <p:nvPr/>
        </p:nvGrpSpPr>
        <p:grpSpPr>
          <a:xfrm>
            <a:off x="682336" y="3964448"/>
            <a:ext cx="795945" cy="515627"/>
            <a:chOff x="682336" y="3964448"/>
            <a:chExt cx="795945" cy="515627"/>
          </a:xfrm>
        </p:grpSpPr>
        <p:sp>
          <p:nvSpPr>
            <p:cNvPr id="443" name="SMARTInkShape-1463"/>
            <p:cNvSpPr/>
            <p:nvPr>
              <p:custDataLst>
                <p:tags r:id="rId52"/>
              </p:custDataLst>
            </p:nvPr>
          </p:nvSpPr>
          <p:spPr>
            <a:xfrm>
              <a:off x="1052448" y="4186636"/>
              <a:ext cx="425833" cy="262269"/>
            </a:xfrm>
            <a:custGeom>
              <a:avLst/>
              <a:gdLst/>
              <a:ahLst/>
              <a:cxnLst/>
              <a:rect l="0" t="0" r="0" b="0"/>
              <a:pathLst>
                <a:path w="425833" h="262269">
                  <a:moveTo>
                    <a:pt x="197232" y="57704"/>
                  </a:moveTo>
                  <a:lnTo>
                    <a:pt x="197232" y="57704"/>
                  </a:lnTo>
                  <a:lnTo>
                    <a:pt x="185097" y="29388"/>
                  </a:lnTo>
                  <a:lnTo>
                    <a:pt x="177288" y="20200"/>
                  </a:lnTo>
                  <a:lnTo>
                    <a:pt x="157324" y="7733"/>
                  </a:lnTo>
                  <a:lnTo>
                    <a:pt x="130374" y="0"/>
                  </a:lnTo>
                  <a:lnTo>
                    <a:pt x="106302" y="1754"/>
                  </a:lnTo>
                  <a:lnTo>
                    <a:pt x="70176" y="16015"/>
                  </a:lnTo>
                  <a:lnTo>
                    <a:pt x="33964" y="40120"/>
                  </a:lnTo>
                  <a:lnTo>
                    <a:pt x="13021" y="66366"/>
                  </a:lnTo>
                  <a:lnTo>
                    <a:pt x="3609" y="88493"/>
                  </a:lnTo>
                  <a:lnTo>
                    <a:pt x="0" y="120982"/>
                  </a:lnTo>
                  <a:lnTo>
                    <a:pt x="1633" y="145315"/>
                  </a:lnTo>
                  <a:lnTo>
                    <a:pt x="13815" y="176798"/>
                  </a:lnTo>
                  <a:lnTo>
                    <a:pt x="39734" y="211320"/>
                  </a:lnTo>
                  <a:lnTo>
                    <a:pt x="68190" y="236779"/>
                  </a:lnTo>
                  <a:lnTo>
                    <a:pt x="105858" y="254989"/>
                  </a:lnTo>
                  <a:lnTo>
                    <a:pt x="128671" y="260939"/>
                  </a:lnTo>
                  <a:lnTo>
                    <a:pt x="161518" y="262268"/>
                  </a:lnTo>
                  <a:lnTo>
                    <a:pt x="193501" y="252795"/>
                  </a:lnTo>
                  <a:lnTo>
                    <a:pt x="204323" y="241213"/>
                  </a:lnTo>
                  <a:lnTo>
                    <a:pt x="213083" y="226470"/>
                  </a:lnTo>
                  <a:lnTo>
                    <a:pt x="223214" y="189796"/>
                  </a:lnTo>
                  <a:lnTo>
                    <a:pt x="226379" y="165140"/>
                  </a:lnTo>
                  <a:lnTo>
                    <a:pt x="221505" y="128641"/>
                  </a:lnTo>
                  <a:lnTo>
                    <a:pt x="216326" y="102384"/>
                  </a:lnTo>
                  <a:lnTo>
                    <a:pt x="206250" y="68219"/>
                  </a:lnTo>
                  <a:lnTo>
                    <a:pt x="200958" y="57862"/>
                  </a:lnTo>
                  <a:lnTo>
                    <a:pt x="191853" y="45506"/>
                  </a:lnTo>
                  <a:lnTo>
                    <a:pt x="191106" y="45338"/>
                  </a:lnTo>
                  <a:lnTo>
                    <a:pt x="190608" y="46073"/>
                  </a:lnTo>
                  <a:lnTo>
                    <a:pt x="190276" y="47410"/>
                  </a:lnTo>
                  <a:lnTo>
                    <a:pt x="199951" y="79309"/>
                  </a:lnTo>
                  <a:lnTo>
                    <a:pt x="219675" y="112648"/>
                  </a:lnTo>
                  <a:lnTo>
                    <a:pt x="242368" y="145697"/>
                  </a:lnTo>
                  <a:lnTo>
                    <a:pt x="273381" y="179321"/>
                  </a:lnTo>
                  <a:lnTo>
                    <a:pt x="297787" y="199884"/>
                  </a:lnTo>
                  <a:lnTo>
                    <a:pt x="332304" y="219406"/>
                  </a:lnTo>
                  <a:lnTo>
                    <a:pt x="357480" y="228570"/>
                  </a:lnTo>
                  <a:lnTo>
                    <a:pt x="391383" y="232096"/>
                  </a:lnTo>
                  <a:lnTo>
                    <a:pt x="397786" y="232386"/>
                  </a:lnTo>
                  <a:lnTo>
                    <a:pt x="402901" y="230885"/>
                  </a:lnTo>
                  <a:lnTo>
                    <a:pt x="425832" y="2101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SMARTInkShape-1464"/>
            <p:cNvSpPr/>
            <p:nvPr>
              <p:custDataLst>
                <p:tags r:id="rId53"/>
              </p:custDataLst>
            </p:nvPr>
          </p:nvSpPr>
          <p:spPr>
            <a:xfrm>
              <a:off x="682336" y="3964448"/>
              <a:ext cx="350410" cy="515627"/>
            </a:xfrm>
            <a:custGeom>
              <a:avLst/>
              <a:gdLst/>
              <a:ahLst/>
              <a:cxnLst/>
              <a:rect l="0" t="0" r="0" b="0"/>
              <a:pathLst>
                <a:path w="350410" h="515627">
                  <a:moveTo>
                    <a:pt x="346364" y="127492"/>
                  </a:moveTo>
                  <a:lnTo>
                    <a:pt x="346364" y="127492"/>
                  </a:lnTo>
                  <a:lnTo>
                    <a:pt x="350409" y="95130"/>
                  </a:lnTo>
                  <a:lnTo>
                    <a:pt x="344834" y="58825"/>
                  </a:lnTo>
                  <a:lnTo>
                    <a:pt x="332458" y="34709"/>
                  </a:lnTo>
                  <a:lnTo>
                    <a:pt x="309976" y="16839"/>
                  </a:lnTo>
                  <a:lnTo>
                    <a:pt x="285911" y="4866"/>
                  </a:lnTo>
                  <a:lnTo>
                    <a:pt x="262694" y="0"/>
                  </a:lnTo>
                  <a:lnTo>
                    <a:pt x="227593" y="2604"/>
                  </a:lnTo>
                  <a:lnTo>
                    <a:pt x="193110" y="12783"/>
                  </a:lnTo>
                  <a:lnTo>
                    <a:pt x="157200" y="31393"/>
                  </a:lnTo>
                  <a:lnTo>
                    <a:pt x="125648" y="53633"/>
                  </a:lnTo>
                  <a:lnTo>
                    <a:pt x="94956" y="86280"/>
                  </a:lnTo>
                  <a:lnTo>
                    <a:pt x="72059" y="115375"/>
                  </a:lnTo>
                  <a:lnTo>
                    <a:pt x="53234" y="145445"/>
                  </a:lnTo>
                  <a:lnTo>
                    <a:pt x="36931" y="175804"/>
                  </a:lnTo>
                  <a:lnTo>
                    <a:pt x="21377" y="206247"/>
                  </a:lnTo>
                  <a:lnTo>
                    <a:pt x="10088" y="240762"/>
                  </a:lnTo>
                  <a:lnTo>
                    <a:pt x="5427" y="277800"/>
                  </a:lnTo>
                  <a:lnTo>
                    <a:pt x="0" y="315585"/>
                  </a:lnTo>
                  <a:lnTo>
                    <a:pt x="1121" y="349546"/>
                  </a:lnTo>
                  <a:lnTo>
                    <a:pt x="10860" y="381057"/>
                  </a:lnTo>
                  <a:lnTo>
                    <a:pt x="24470" y="411843"/>
                  </a:lnTo>
                  <a:lnTo>
                    <a:pt x="45086" y="445656"/>
                  </a:lnTo>
                  <a:lnTo>
                    <a:pt x="80128" y="474890"/>
                  </a:lnTo>
                  <a:lnTo>
                    <a:pt x="115472" y="494830"/>
                  </a:lnTo>
                  <a:lnTo>
                    <a:pt x="150049" y="507800"/>
                  </a:lnTo>
                  <a:lnTo>
                    <a:pt x="185195" y="514470"/>
                  </a:lnTo>
                  <a:lnTo>
                    <a:pt x="220999" y="515626"/>
                  </a:lnTo>
                  <a:lnTo>
                    <a:pt x="255691" y="511923"/>
                  </a:lnTo>
                  <a:lnTo>
                    <a:pt x="275283" y="509508"/>
                  </a:lnTo>
                  <a:lnTo>
                    <a:pt x="285421" y="504428"/>
                  </a:lnTo>
                  <a:lnTo>
                    <a:pt x="290496" y="500703"/>
                  </a:lnTo>
                  <a:lnTo>
                    <a:pt x="298391" y="489790"/>
                  </a:lnTo>
                  <a:lnTo>
                    <a:pt x="323504" y="4551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4" name="SMARTInkShape-Group329"/>
          <p:cNvGrpSpPr/>
          <p:nvPr/>
        </p:nvGrpSpPr>
        <p:grpSpPr>
          <a:xfrm>
            <a:off x="2842260" y="2915994"/>
            <a:ext cx="1295401" cy="495829"/>
            <a:chOff x="2842260" y="2915994"/>
            <a:chExt cx="1295401" cy="495829"/>
          </a:xfrm>
        </p:grpSpPr>
        <p:sp>
          <p:nvSpPr>
            <p:cNvPr id="446" name="SMARTInkShape-1465"/>
            <p:cNvSpPr/>
            <p:nvPr>
              <p:custDataLst>
                <p:tags r:id="rId44"/>
              </p:custDataLst>
            </p:nvPr>
          </p:nvSpPr>
          <p:spPr>
            <a:xfrm>
              <a:off x="4091940" y="3154680"/>
              <a:ext cx="22861" cy="228601"/>
            </a:xfrm>
            <a:custGeom>
              <a:avLst/>
              <a:gdLst/>
              <a:ahLst/>
              <a:cxnLst/>
              <a:rect l="0" t="0" r="0" b="0"/>
              <a:pathLst>
                <a:path w="22861" h="228601">
                  <a:moveTo>
                    <a:pt x="22860" y="0"/>
                  </a:moveTo>
                  <a:lnTo>
                    <a:pt x="22860" y="0"/>
                  </a:lnTo>
                  <a:lnTo>
                    <a:pt x="14769" y="28316"/>
                  </a:lnTo>
                  <a:lnTo>
                    <a:pt x="8186" y="63104"/>
                  </a:lnTo>
                  <a:lnTo>
                    <a:pt x="2802" y="96120"/>
                  </a:lnTo>
                  <a:lnTo>
                    <a:pt x="830" y="131868"/>
                  </a:lnTo>
                  <a:lnTo>
                    <a:pt x="246" y="163438"/>
                  </a:lnTo>
                  <a:lnTo>
                    <a:pt x="48" y="199548"/>
                  </a:lnTo>
                  <a:lnTo>
                    <a:pt x="0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SMARTInkShape-1466"/>
            <p:cNvSpPr/>
            <p:nvPr>
              <p:custDataLst>
                <p:tags r:id="rId45"/>
              </p:custDataLst>
            </p:nvPr>
          </p:nvSpPr>
          <p:spPr>
            <a:xfrm>
              <a:off x="3963921" y="3147060"/>
              <a:ext cx="173740" cy="120853"/>
            </a:xfrm>
            <a:custGeom>
              <a:avLst/>
              <a:gdLst/>
              <a:ahLst/>
              <a:cxnLst/>
              <a:rect l="0" t="0" r="0" b="0"/>
              <a:pathLst>
                <a:path w="173740" h="120853">
                  <a:moveTo>
                    <a:pt x="36579" y="0"/>
                  </a:moveTo>
                  <a:lnTo>
                    <a:pt x="36579" y="0"/>
                  </a:lnTo>
                  <a:lnTo>
                    <a:pt x="28488" y="32361"/>
                  </a:lnTo>
                  <a:lnTo>
                    <a:pt x="16668" y="67478"/>
                  </a:lnTo>
                  <a:lnTo>
                    <a:pt x="6180" y="88463"/>
                  </a:lnTo>
                  <a:lnTo>
                    <a:pt x="0" y="96966"/>
                  </a:lnTo>
                  <a:lnTo>
                    <a:pt x="340" y="98511"/>
                  </a:lnTo>
                  <a:lnTo>
                    <a:pt x="2975" y="102485"/>
                  </a:lnTo>
                  <a:lnTo>
                    <a:pt x="13742" y="104816"/>
                  </a:lnTo>
                  <a:lnTo>
                    <a:pt x="50975" y="111671"/>
                  </a:lnTo>
                  <a:lnTo>
                    <a:pt x="83359" y="113954"/>
                  </a:lnTo>
                  <a:lnTo>
                    <a:pt x="113563" y="114197"/>
                  </a:lnTo>
                  <a:lnTo>
                    <a:pt x="147835" y="119517"/>
                  </a:lnTo>
                  <a:lnTo>
                    <a:pt x="157428" y="120852"/>
                  </a:lnTo>
                  <a:lnTo>
                    <a:pt x="164515" y="119188"/>
                  </a:lnTo>
                  <a:lnTo>
                    <a:pt x="173739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SMARTInkShape-1467"/>
            <p:cNvSpPr/>
            <p:nvPr>
              <p:custDataLst>
                <p:tags r:id="rId46"/>
              </p:custDataLst>
            </p:nvPr>
          </p:nvSpPr>
          <p:spPr>
            <a:xfrm>
              <a:off x="3713915" y="2918460"/>
              <a:ext cx="232727" cy="326541"/>
            </a:xfrm>
            <a:custGeom>
              <a:avLst/>
              <a:gdLst/>
              <a:ahLst/>
              <a:cxnLst/>
              <a:rect l="0" t="0" r="0" b="0"/>
              <a:pathLst>
                <a:path w="232727" h="326541">
                  <a:moveTo>
                    <a:pt x="134185" y="0"/>
                  </a:moveTo>
                  <a:lnTo>
                    <a:pt x="134185" y="0"/>
                  </a:lnTo>
                  <a:lnTo>
                    <a:pt x="105869" y="20226"/>
                  </a:lnTo>
                  <a:lnTo>
                    <a:pt x="72079" y="48985"/>
                  </a:lnTo>
                  <a:lnTo>
                    <a:pt x="44663" y="83000"/>
                  </a:lnTo>
                  <a:lnTo>
                    <a:pt x="24499" y="119890"/>
                  </a:lnTo>
                  <a:lnTo>
                    <a:pt x="13187" y="147264"/>
                  </a:lnTo>
                  <a:lnTo>
                    <a:pt x="4208" y="174670"/>
                  </a:lnTo>
                  <a:lnTo>
                    <a:pt x="0" y="209140"/>
                  </a:lnTo>
                  <a:lnTo>
                    <a:pt x="3739" y="239956"/>
                  </a:lnTo>
                  <a:lnTo>
                    <a:pt x="14845" y="273553"/>
                  </a:lnTo>
                  <a:lnTo>
                    <a:pt x="24419" y="288372"/>
                  </a:lnTo>
                  <a:lnTo>
                    <a:pt x="44089" y="305389"/>
                  </a:lnTo>
                  <a:lnTo>
                    <a:pt x="81022" y="321989"/>
                  </a:lnTo>
                  <a:lnTo>
                    <a:pt x="116597" y="326540"/>
                  </a:lnTo>
                  <a:lnTo>
                    <a:pt x="141956" y="325635"/>
                  </a:lnTo>
                  <a:lnTo>
                    <a:pt x="175921" y="313275"/>
                  </a:lnTo>
                  <a:lnTo>
                    <a:pt x="189141" y="306026"/>
                  </a:lnTo>
                  <a:lnTo>
                    <a:pt x="203483" y="294339"/>
                  </a:lnTo>
                  <a:lnTo>
                    <a:pt x="213808" y="278419"/>
                  </a:lnTo>
                  <a:lnTo>
                    <a:pt x="227336" y="240605"/>
                  </a:lnTo>
                  <a:lnTo>
                    <a:pt x="231494" y="210614"/>
                  </a:lnTo>
                  <a:lnTo>
                    <a:pt x="232726" y="180279"/>
                  </a:lnTo>
                  <a:lnTo>
                    <a:pt x="225001" y="149842"/>
                  </a:lnTo>
                  <a:lnTo>
                    <a:pt x="200795" y="118243"/>
                  </a:lnTo>
                  <a:lnTo>
                    <a:pt x="168869" y="85572"/>
                  </a:lnTo>
                  <a:lnTo>
                    <a:pt x="134396" y="62420"/>
                  </a:lnTo>
                  <a:lnTo>
                    <a:pt x="111325" y="457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SMARTInkShape-1468"/>
            <p:cNvSpPr/>
            <p:nvPr>
              <p:custDataLst>
                <p:tags r:id="rId47"/>
              </p:custDataLst>
            </p:nvPr>
          </p:nvSpPr>
          <p:spPr>
            <a:xfrm>
              <a:off x="3509438" y="2915994"/>
              <a:ext cx="178643" cy="364768"/>
            </a:xfrm>
            <a:custGeom>
              <a:avLst/>
              <a:gdLst/>
              <a:ahLst/>
              <a:cxnLst/>
              <a:rect l="0" t="0" r="0" b="0"/>
              <a:pathLst>
                <a:path w="178643" h="364768">
                  <a:moveTo>
                    <a:pt x="178642" y="55806"/>
                  </a:moveTo>
                  <a:lnTo>
                    <a:pt x="178642" y="55806"/>
                  </a:lnTo>
                  <a:lnTo>
                    <a:pt x="155155" y="23539"/>
                  </a:lnTo>
                  <a:lnTo>
                    <a:pt x="132736" y="8239"/>
                  </a:lnTo>
                  <a:lnTo>
                    <a:pt x="117599" y="1363"/>
                  </a:lnTo>
                  <a:lnTo>
                    <a:pt x="93374" y="0"/>
                  </a:lnTo>
                  <a:lnTo>
                    <a:pt x="64545" y="3910"/>
                  </a:lnTo>
                  <a:lnTo>
                    <a:pt x="27055" y="20392"/>
                  </a:lnTo>
                  <a:lnTo>
                    <a:pt x="10799" y="34139"/>
                  </a:lnTo>
                  <a:lnTo>
                    <a:pt x="2445" y="46459"/>
                  </a:lnTo>
                  <a:lnTo>
                    <a:pt x="218" y="52115"/>
                  </a:lnTo>
                  <a:lnTo>
                    <a:pt x="0" y="65172"/>
                  </a:lnTo>
                  <a:lnTo>
                    <a:pt x="3573" y="79442"/>
                  </a:lnTo>
                  <a:lnTo>
                    <a:pt x="15951" y="101756"/>
                  </a:lnTo>
                  <a:lnTo>
                    <a:pt x="42460" y="134309"/>
                  </a:lnTo>
                  <a:lnTo>
                    <a:pt x="64631" y="163169"/>
                  </a:lnTo>
                  <a:lnTo>
                    <a:pt x="89545" y="195426"/>
                  </a:lnTo>
                  <a:lnTo>
                    <a:pt x="111103" y="223693"/>
                  </a:lnTo>
                  <a:lnTo>
                    <a:pt x="125149" y="243084"/>
                  </a:lnTo>
                  <a:lnTo>
                    <a:pt x="140440" y="264478"/>
                  </a:lnTo>
                  <a:lnTo>
                    <a:pt x="155173" y="297280"/>
                  </a:lnTo>
                  <a:lnTo>
                    <a:pt x="157916" y="310769"/>
                  </a:lnTo>
                  <a:lnTo>
                    <a:pt x="157204" y="322301"/>
                  </a:lnTo>
                  <a:lnTo>
                    <a:pt x="149641" y="341888"/>
                  </a:lnTo>
                  <a:lnTo>
                    <a:pt x="140070" y="354545"/>
                  </a:lnTo>
                  <a:lnTo>
                    <a:pt x="135147" y="359105"/>
                  </a:lnTo>
                  <a:lnTo>
                    <a:pt x="118389" y="364172"/>
                  </a:lnTo>
                  <a:lnTo>
                    <a:pt x="89669" y="364767"/>
                  </a:lnTo>
                  <a:lnTo>
                    <a:pt x="73058" y="360762"/>
                  </a:lnTo>
                  <a:lnTo>
                    <a:pt x="38052" y="343683"/>
                  </a:lnTo>
                  <a:lnTo>
                    <a:pt x="21651" y="323324"/>
                  </a:lnTo>
                  <a:lnTo>
                    <a:pt x="17992" y="307630"/>
                  </a:lnTo>
                  <a:lnTo>
                    <a:pt x="20035" y="292188"/>
                  </a:lnTo>
                  <a:lnTo>
                    <a:pt x="33862" y="2615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SMARTInkShape-1469"/>
            <p:cNvSpPr/>
            <p:nvPr>
              <p:custDataLst>
                <p:tags r:id="rId48"/>
              </p:custDataLst>
            </p:nvPr>
          </p:nvSpPr>
          <p:spPr>
            <a:xfrm>
              <a:off x="3307080" y="3208015"/>
              <a:ext cx="220981" cy="203808"/>
            </a:xfrm>
            <a:custGeom>
              <a:avLst/>
              <a:gdLst/>
              <a:ahLst/>
              <a:cxnLst/>
              <a:rect l="0" t="0" r="0" b="0"/>
              <a:pathLst>
                <a:path w="220981" h="203808">
                  <a:moveTo>
                    <a:pt x="0" y="60965"/>
                  </a:moveTo>
                  <a:lnTo>
                    <a:pt x="0" y="60965"/>
                  </a:lnTo>
                  <a:lnTo>
                    <a:pt x="4045" y="28604"/>
                  </a:lnTo>
                  <a:lnTo>
                    <a:pt x="7777" y="18224"/>
                  </a:lnTo>
                  <a:lnTo>
                    <a:pt x="18696" y="4434"/>
                  </a:lnTo>
                  <a:lnTo>
                    <a:pt x="26011" y="1264"/>
                  </a:lnTo>
                  <a:lnTo>
                    <a:pt x="43169" y="0"/>
                  </a:lnTo>
                  <a:lnTo>
                    <a:pt x="67824" y="4049"/>
                  </a:lnTo>
                  <a:lnTo>
                    <a:pt x="87171" y="14656"/>
                  </a:lnTo>
                  <a:lnTo>
                    <a:pt x="103628" y="32568"/>
                  </a:lnTo>
                  <a:lnTo>
                    <a:pt x="115183" y="53962"/>
                  </a:lnTo>
                  <a:lnTo>
                    <a:pt x="119924" y="76388"/>
                  </a:lnTo>
                  <a:lnTo>
                    <a:pt x="117283" y="99119"/>
                  </a:lnTo>
                  <a:lnTo>
                    <a:pt x="111139" y="117896"/>
                  </a:lnTo>
                  <a:lnTo>
                    <a:pt x="90689" y="144589"/>
                  </a:lnTo>
                  <a:lnTo>
                    <a:pt x="77560" y="155705"/>
                  </a:lnTo>
                  <a:lnTo>
                    <a:pt x="44994" y="172856"/>
                  </a:lnTo>
                  <a:lnTo>
                    <a:pt x="29593" y="174759"/>
                  </a:lnTo>
                  <a:lnTo>
                    <a:pt x="19361" y="172783"/>
                  </a:lnTo>
                  <a:lnTo>
                    <a:pt x="15447" y="171070"/>
                  </a:lnTo>
                  <a:lnTo>
                    <a:pt x="13685" y="168235"/>
                  </a:lnTo>
                  <a:lnTo>
                    <a:pt x="13356" y="164652"/>
                  </a:lnTo>
                  <a:lnTo>
                    <a:pt x="13984" y="160570"/>
                  </a:lnTo>
                  <a:lnTo>
                    <a:pt x="22958" y="146734"/>
                  </a:lnTo>
                  <a:lnTo>
                    <a:pt x="31653" y="141418"/>
                  </a:lnTo>
                  <a:lnTo>
                    <a:pt x="51032" y="138005"/>
                  </a:lnTo>
                  <a:lnTo>
                    <a:pt x="84520" y="145564"/>
                  </a:lnTo>
                  <a:lnTo>
                    <a:pt x="98524" y="151058"/>
                  </a:lnTo>
                  <a:lnTo>
                    <a:pt x="130640" y="173217"/>
                  </a:lnTo>
                  <a:lnTo>
                    <a:pt x="166816" y="202838"/>
                  </a:lnTo>
                  <a:lnTo>
                    <a:pt x="169631" y="203807"/>
                  </a:lnTo>
                  <a:lnTo>
                    <a:pt x="185727" y="201125"/>
                  </a:lnTo>
                  <a:lnTo>
                    <a:pt x="220980" y="1752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SMARTInkShape-1470"/>
            <p:cNvSpPr/>
            <p:nvPr>
              <p:custDataLst>
                <p:tags r:id="rId49"/>
              </p:custDataLst>
            </p:nvPr>
          </p:nvSpPr>
          <p:spPr>
            <a:xfrm>
              <a:off x="3075709" y="3144934"/>
              <a:ext cx="185652" cy="192627"/>
            </a:xfrm>
            <a:custGeom>
              <a:avLst/>
              <a:gdLst/>
              <a:ahLst/>
              <a:cxnLst/>
              <a:rect l="0" t="0" r="0" b="0"/>
              <a:pathLst>
                <a:path w="185652" h="192627">
                  <a:moveTo>
                    <a:pt x="109451" y="85946"/>
                  </a:moveTo>
                  <a:lnTo>
                    <a:pt x="109451" y="85946"/>
                  </a:lnTo>
                  <a:lnTo>
                    <a:pt x="117541" y="57629"/>
                  </a:lnTo>
                  <a:lnTo>
                    <a:pt x="119256" y="39212"/>
                  </a:lnTo>
                  <a:lnTo>
                    <a:pt x="116348" y="25382"/>
                  </a:lnTo>
                  <a:lnTo>
                    <a:pt x="109412" y="13591"/>
                  </a:lnTo>
                  <a:lnTo>
                    <a:pt x="95987" y="1478"/>
                  </a:lnTo>
                  <a:lnTo>
                    <a:pt x="90315" y="0"/>
                  </a:lnTo>
                  <a:lnTo>
                    <a:pt x="77240" y="617"/>
                  </a:lnTo>
                  <a:lnTo>
                    <a:pt x="47508" y="9769"/>
                  </a:lnTo>
                  <a:lnTo>
                    <a:pt x="24023" y="23206"/>
                  </a:lnTo>
                  <a:lnTo>
                    <a:pt x="14192" y="35202"/>
                  </a:lnTo>
                  <a:lnTo>
                    <a:pt x="982" y="63599"/>
                  </a:lnTo>
                  <a:lnTo>
                    <a:pt x="0" y="87585"/>
                  </a:lnTo>
                  <a:lnTo>
                    <a:pt x="2223" y="122958"/>
                  </a:lnTo>
                  <a:lnTo>
                    <a:pt x="27363" y="145858"/>
                  </a:lnTo>
                  <a:lnTo>
                    <a:pt x="63654" y="171840"/>
                  </a:lnTo>
                  <a:lnTo>
                    <a:pt x="91072" y="183388"/>
                  </a:lnTo>
                  <a:lnTo>
                    <a:pt x="112289" y="184004"/>
                  </a:lnTo>
                  <a:lnTo>
                    <a:pt x="121503" y="181798"/>
                  </a:lnTo>
                  <a:lnTo>
                    <a:pt x="128493" y="177788"/>
                  </a:lnTo>
                  <a:lnTo>
                    <a:pt x="138516" y="166558"/>
                  </a:lnTo>
                  <a:lnTo>
                    <a:pt x="148919" y="137865"/>
                  </a:lnTo>
                  <a:lnTo>
                    <a:pt x="153319" y="106597"/>
                  </a:lnTo>
                  <a:lnTo>
                    <a:pt x="154622" y="79929"/>
                  </a:lnTo>
                  <a:lnTo>
                    <a:pt x="150411" y="66056"/>
                  </a:lnTo>
                  <a:lnTo>
                    <a:pt x="143743" y="55939"/>
                  </a:lnTo>
                  <a:lnTo>
                    <a:pt x="137956" y="51443"/>
                  </a:lnTo>
                  <a:lnTo>
                    <a:pt x="134381" y="51091"/>
                  </a:lnTo>
                  <a:lnTo>
                    <a:pt x="125893" y="52957"/>
                  </a:lnTo>
                  <a:lnTo>
                    <a:pt x="122106" y="57180"/>
                  </a:lnTo>
                  <a:lnTo>
                    <a:pt x="115640" y="70903"/>
                  </a:lnTo>
                  <a:lnTo>
                    <a:pt x="111285" y="101715"/>
                  </a:lnTo>
                  <a:lnTo>
                    <a:pt x="114040" y="125520"/>
                  </a:lnTo>
                  <a:lnTo>
                    <a:pt x="124263" y="143298"/>
                  </a:lnTo>
                  <a:lnTo>
                    <a:pt x="156988" y="179017"/>
                  </a:lnTo>
                  <a:lnTo>
                    <a:pt x="163881" y="186013"/>
                  </a:lnTo>
                  <a:lnTo>
                    <a:pt x="172024" y="189687"/>
                  </a:lnTo>
                  <a:lnTo>
                    <a:pt x="185651" y="1926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SMARTInkShape-1471"/>
            <p:cNvSpPr/>
            <p:nvPr>
              <p:custDataLst>
                <p:tags r:id="rId50"/>
              </p:custDataLst>
            </p:nvPr>
          </p:nvSpPr>
          <p:spPr>
            <a:xfrm>
              <a:off x="2842260" y="2938272"/>
              <a:ext cx="175105" cy="401475"/>
            </a:xfrm>
            <a:custGeom>
              <a:avLst/>
              <a:gdLst/>
              <a:ahLst/>
              <a:cxnLst/>
              <a:rect l="0" t="0" r="0" b="0"/>
              <a:pathLst>
                <a:path w="175105" h="401475">
                  <a:moveTo>
                    <a:pt x="0" y="48768"/>
                  </a:moveTo>
                  <a:lnTo>
                    <a:pt x="0" y="48768"/>
                  </a:lnTo>
                  <a:lnTo>
                    <a:pt x="12136" y="85174"/>
                  </a:lnTo>
                  <a:lnTo>
                    <a:pt x="20351" y="114338"/>
                  </a:lnTo>
                  <a:lnTo>
                    <a:pt x="27672" y="141410"/>
                  </a:lnTo>
                  <a:lnTo>
                    <a:pt x="36570" y="167553"/>
                  </a:lnTo>
                  <a:lnTo>
                    <a:pt x="46169" y="195541"/>
                  </a:lnTo>
                  <a:lnTo>
                    <a:pt x="51099" y="210117"/>
                  </a:lnTo>
                  <a:lnTo>
                    <a:pt x="61160" y="234227"/>
                  </a:lnTo>
                  <a:lnTo>
                    <a:pt x="74640" y="264695"/>
                  </a:lnTo>
                  <a:lnTo>
                    <a:pt x="90400" y="299399"/>
                  </a:lnTo>
                  <a:lnTo>
                    <a:pt x="102600" y="324228"/>
                  </a:lnTo>
                  <a:lnTo>
                    <a:pt x="120671" y="356333"/>
                  </a:lnTo>
                  <a:lnTo>
                    <a:pt x="150460" y="394283"/>
                  </a:lnTo>
                  <a:lnTo>
                    <a:pt x="159440" y="401297"/>
                  </a:lnTo>
                  <a:lnTo>
                    <a:pt x="163020" y="401474"/>
                  </a:lnTo>
                  <a:lnTo>
                    <a:pt x="166253" y="399899"/>
                  </a:lnTo>
                  <a:lnTo>
                    <a:pt x="169256" y="397155"/>
                  </a:lnTo>
                  <a:lnTo>
                    <a:pt x="173481" y="364978"/>
                  </a:lnTo>
                  <a:lnTo>
                    <a:pt x="174469" y="338883"/>
                  </a:lnTo>
                  <a:lnTo>
                    <a:pt x="174909" y="312328"/>
                  </a:lnTo>
                  <a:lnTo>
                    <a:pt x="175104" y="283592"/>
                  </a:lnTo>
                  <a:lnTo>
                    <a:pt x="170675" y="253887"/>
                  </a:lnTo>
                  <a:lnTo>
                    <a:pt x="163909" y="223753"/>
                  </a:lnTo>
                  <a:lnTo>
                    <a:pt x="158080" y="193426"/>
                  </a:lnTo>
                  <a:lnTo>
                    <a:pt x="152666" y="165272"/>
                  </a:lnTo>
                  <a:lnTo>
                    <a:pt x="147438" y="138647"/>
                  </a:lnTo>
                  <a:lnTo>
                    <a:pt x="139735" y="100705"/>
                  </a:lnTo>
                  <a:lnTo>
                    <a:pt x="132090" y="65944"/>
                  </a:lnTo>
                  <a:lnTo>
                    <a:pt x="127004" y="38622"/>
                  </a:lnTo>
                  <a:lnTo>
                    <a:pt x="116558" y="2287"/>
                  </a:lnTo>
                  <a:lnTo>
                    <a:pt x="115805" y="0"/>
                  </a:lnTo>
                  <a:lnTo>
                    <a:pt x="115304" y="1017"/>
                  </a:lnTo>
                  <a:lnTo>
                    <a:pt x="115444" y="17121"/>
                  </a:lnTo>
                  <a:lnTo>
                    <a:pt x="120390" y="53241"/>
                  </a:lnTo>
                  <a:lnTo>
                    <a:pt x="121920" y="640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SMARTInkShape-1472"/>
            <p:cNvSpPr/>
            <p:nvPr>
              <p:custDataLst>
                <p:tags r:id="rId51"/>
              </p:custDataLst>
            </p:nvPr>
          </p:nvSpPr>
          <p:spPr>
            <a:xfrm>
              <a:off x="2849975" y="3002280"/>
              <a:ext cx="45626" cy="402271"/>
            </a:xfrm>
            <a:custGeom>
              <a:avLst/>
              <a:gdLst/>
              <a:ahLst/>
              <a:cxnLst/>
              <a:rect l="0" t="0" r="0" b="0"/>
              <a:pathLst>
                <a:path w="45626" h="402271">
                  <a:moveTo>
                    <a:pt x="15145" y="0"/>
                  </a:moveTo>
                  <a:lnTo>
                    <a:pt x="15145" y="0"/>
                  </a:lnTo>
                  <a:lnTo>
                    <a:pt x="15145" y="32361"/>
                  </a:lnTo>
                  <a:lnTo>
                    <a:pt x="11100" y="64622"/>
                  </a:lnTo>
                  <a:lnTo>
                    <a:pt x="8584" y="94312"/>
                  </a:lnTo>
                  <a:lnTo>
                    <a:pt x="7839" y="128604"/>
                  </a:lnTo>
                  <a:lnTo>
                    <a:pt x="3573" y="165575"/>
                  </a:lnTo>
                  <a:lnTo>
                    <a:pt x="991" y="199296"/>
                  </a:lnTo>
                  <a:lnTo>
                    <a:pt x="227" y="234781"/>
                  </a:lnTo>
                  <a:lnTo>
                    <a:pt x="0" y="268061"/>
                  </a:lnTo>
                  <a:lnTo>
                    <a:pt x="3979" y="299370"/>
                  </a:lnTo>
                  <a:lnTo>
                    <a:pt x="7671" y="335901"/>
                  </a:lnTo>
                  <a:lnTo>
                    <a:pt x="13401" y="367449"/>
                  </a:lnTo>
                  <a:lnTo>
                    <a:pt x="25410" y="400205"/>
                  </a:lnTo>
                  <a:lnTo>
                    <a:pt x="28761" y="402270"/>
                  </a:lnTo>
                  <a:lnTo>
                    <a:pt x="32689" y="401953"/>
                  </a:lnTo>
                  <a:lnTo>
                    <a:pt x="45625" y="3962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7" name="SMARTInkShape-Group330"/>
          <p:cNvGrpSpPr/>
          <p:nvPr/>
        </p:nvGrpSpPr>
        <p:grpSpPr>
          <a:xfrm>
            <a:off x="2026920" y="3036335"/>
            <a:ext cx="452367" cy="156446"/>
            <a:chOff x="2026920" y="3036335"/>
            <a:chExt cx="452367" cy="156446"/>
          </a:xfrm>
        </p:grpSpPr>
        <p:sp>
          <p:nvSpPr>
            <p:cNvPr id="455" name="SMARTInkShape-1473"/>
            <p:cNvSpPr/>
            <p:nvPr>
              <p:custDataLst>
                <p:tags r:id="rId42"/>
              </p:custDataLst>
            </p:nvPr>
          </p:nvSpPr>
          <p:spPr>
            <a:xfrm>
              <a:off x="2278380" y="3036335"/>
              <a:ext cx="200907" cy="156446"/>
            </a:xfrm>
            <a:custGeom>
              <a:avLst/>
              <a:gdLst/>
              <a:ahLst/>
              <a:cxnLst/>
              <a:rect l="0" t="0" r="0" b="0"/>
              <a:pathLst>
                <a:path w="200907" h="156446">
                  <a:moveTo>
                    <a:pt x="0" y="4045"/>
                  </a:moveTo>
                  <a:lnTo>
                    <a:pt x="0" y="4045"/>
                  </a:lnTo>
                  <a:lnTo>
                    <a:pt x="28316" y="0"/>
                  </a:lnTo>
                  <a:lnTo>
                    <a:pt x="55765" y="271"/>
                  </a:lnTo>
                  <a:lnTo>
                    <a:pt x="93005" y="2927"/>
                  </a:lnTo>
                  <a:lnTo>
                    <a:pt x="128344" y="7869"/>
                  </a:lnTo>
                  <a:lnTo>
                    <a:pt x="159784" y="16999"/>
                  </a:lnTo>
                  <a:lnTo>
                    <a:pt x="181117" y="25287"/>
                  </a:lnTo>
                  <a:lnTo>
                    <a:pt x="199759" y="43635"/>
                  </a:lnTo>
                  <a:lnTo>
                    <a:pt x="200906" y="48219"/>
                  </a:lnTo>
                  <a:lnTo>
                    <a:pt x="199922" y="60085"/>
                  </a:lnTo>
                  <a:lnTo>
                    <a:pt x="189890" y="73825"/>
                  </a:lnTo>
                  <a:lnTo>
                    <a:pt x="157557" y="103953"/>
                  </a:lnTo>
                  <a:lnTo>
                    <a:pt x="121595" y="124373"/>
                  </a:lnTo>
                  <a:lnTo>
                    <a:pt x="86035" y="140661"/>
                  </a:lnTo>
                  <a:lnTo>
                    <a:pt x="61252" y="152987"/>
                  </a:lnTo>
                  <a:lnTo>
                    <a:pt x="60308" y="154139"/>
                  </a:lnTo>
                  <a:lnTo>
                    <a:pt x="60525" y="154908"/>
                  </a:lnTo>
                  <a:lnTo>
                    <a:pt x="76200" y="1564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SMARTInkShape-1474"/>
            <p:cNvSpPr/>
            <p:nvPr>
              <p:custDataLst>
                <p:tags r:id="rId43"/>
              </p:custDataLst>
            </p:nvPr>
          </p:nvSpPr>
          <p:spPr>
            <a:xfrm>
              <a:off x="2026920" y="3101340"/>
              <a:ext cx="281941" cy="30481"/>
            </a:xfrm>
            <a:custGeom>
              <a:avLst/>
              <a:gdLst/>
              <a:ahLst/>
              <a:cxnLst/>
              <a:rect l="0" t="0" r="0" b="0"/>
              <a:pathLst>
                <a:path w="281941" h="30481">
                  <a:moveTo>
                    <a:pt x="0" y="30480"/>
                  </a:moveTo>
                  <a:lnTo>
                    <a:pt x="0" y="30480"/>
                  </a:lnTo>
                  <a:lnTo>
                    <a:pt x="32361" y="22390"/>
                  </a:lnTo>
                  <a:lnTo>
                    <a:pt x="64622" y="17358"/>
                  </a:lnTo>
                  <a:lnTo>
                    <a:pt x="94312" y="11823"/>
                  </a:lnTo>
                  <a:lnTo>
                    <a:pt x="129449" y="8450"/>
                  </a:lnTo>
                  <a:lnTo>
                    <a:pt x="158206" y="7866"/>
                  </a:lnTo>
                  <a:lnTo>
                    <a:pt x="196006" y="5411"/>
                  </a:lnTo>
                  <a:lnTo>
                    <a:pt x="228182" y="1069"/>
                  </a:lnTo>
                  <a:lnTo>
                    <a:pt x="260614" y="140"/>
                  </a:lnTo>
                  <a:lnTo>
                    <a:pt x="28194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8" name="SMARTInkShape-1475"/>
          <p:cNvSpPr/>
          <p:nvPr>
            <p:custDataLst>
              <p:tags r:id="rId8"/>
            </p:custDataLst>
          </p:nvPr>
        </p:nvSpPr>
        <p:spPr>
          <a:xfrm>
            <a:off x="5263254" y="2395469"/>
            <a:ext cx="261247" cy="317252"/>
          </a:xfrm>
          <a:custGeom>
            <a:avLst/>
            <a:gdLst/>
            <a:ahLst/>
            <a:cxnLst/>
            <a:rect l="0" t="0" r="0" b="0"/>
            <a:pathLst>
              <a:path w="261247" h="317252">
                <a:moveTo>
                  <a:pt x="2166" y="317251"/>
                </a:moveTo>
                <a:lnTo>
                  <a:pt x="2166" y="317251"/>
                </a:lnTo>
                <a:lnTo>
                  <a:pt x="29197" y="283290"/>
                </a:lnTo>
                <a:lnTo>
                  <a:pt x="48459" y="249489"/>
                </a:lnTo>
                <a:lnTo>
                  <a:pt x="68319" y="218353"/>
                </a:lnTo>
                <a:lnTo>
                  <a:pt x="88548" y="182506"/>
                </a:lnTo>
                <a:lnTo>
                  <a:pt x="106593" y="150088"/>
                </a:lnTo>
                <a:lnTo>
                  <a:pt x="118056" y="122377"/>
                </a:lnTo>
                <a:lnTo>
                  <a:pt x="135992" y="85315"/>
                </a:lnTo>
                <a:lnTo>
                  <a:pt x="141513" y="71929"/>
                </a:lnTo>
                <a:lnTo>
                  <a:pt x="142273" y="62028"/>
                </a:lnTo>
                <a:lnTo>
                  <a:pt x="141291" y="58202"/>
                </a:lnTo>
                <a:lnTo>
                  <a:pt x="139789" y="55652"/>
                </a:lnTo>
                <a:lnTo>
                  <a:pt x="137942" y="53951"/>
                </a:lnTo>
                <a:lnTo>
                  <a:pt x="133631" y="52062"/>
                </a:lnTo>
                <a:lnTo>
                  <a:pt x="128892" y="51223"/>
                </a:lnTo>
                <a:lnTo>
                  <a:pt x="109329" y="58840"/>
                </a:lnTo>
                <a:lnTo>
                  <a:pt x="72326" y="83711"/>
                </a:lnTo>
                <a:lnTo>
                  <a:pt x="34463" y="112041"/>
                </a:lnTo>
                <a:lnTo>
                  <a:pt x="5333" y="136876"/>
                </a:lnTo>
                <a:lnTo>
                  <a:pt x="186" y="139718"/>
                </a:lnTo>
                <a:lnTo>
                  <a:pt x="0" y="140476"/>
                </a:lnTo>
                <a:lnTo>
                  <a:pt x="1738" y="141692"/>
                </a:lnTo>
                <a:lnTo>
                  <a:pt x="12734" y="114192"/>
                </a:lnTo>
                <a:lnTo>
                  <a:pt x="31134" y="83634"/>
                </a:lnTo>
                <a:lnTo>
                  <a:pt x="53988" y="46628"/>
                </a:lnTo>
                <a:lnTo>
                  <a:pt x="77815" y="11331"/>
                </a:lnTo>
                <a:lnTo>
                  <a:pt x="91185" y="1395"/>
                </a:lnTo>
                <a:lnTo>
                  <a:pt x="94532" y="0"/>
                </a:lnTo>
                <a:lnTo>
                  <a:pt x="105024" y="2966"/>
                </a:lnTo>
                <a:lnTo>
                  <a:pt x="116461" y="9929"/>
                </a:lnTo>
                <a:lnTo>
                  <a:pt x="153744" y="44159"/>
                </a:lnTo>
                <a:lnTo>
                  <a:pt x="184884" y="71396"/>
                </a:lnTo>
                <a:lnTo>
                  <a:pt x="217889" y="92462"/>
                </a:lnTo>
                <a:lnTo>
                  <a:pt x="244214" y="101383"/>
                </a:lnTo>
                <a:lnTo>
                  <a:pt x="253676" y="101930"/>
                </a:lnTo>
                <a:lnTo>
                  <a:pt x="261246" y="9627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1" name="SMARTInkShape-Group332"/>
          <p:cNvGrpSpPr/>
          <p:nvPr/>
        </p:nvGrpSpPr>
        <p:grpSpPr>
          <a:xfrm>
            <a:off x="1417320" y="2987040"/>
            <a:ext cx="428427" cy="302151"/>
            <a:chOff x="1417320" y="2987040"/>
            <a:chExt cx="428427" cy="302151"/>
          </a:xfrm>
        </p:grpSpPr>
        <p:sp>
          <p:nvSpPr>
            <p:cNvPr id="459" name="SMARTInkShape-1476"/>
            <p:cNvSpPr/>
            <p:nvPr>
              <p:custDataLst>
                <p:tags r:id="rId40"/>
              </p:custDataLst>
            </p:nvPr>
          </p:nvSpPr>
          <p:spPr>
            <a:xfrm>
              <a:off x="1432560" y="2987040"/>
              <a:ext cx="266701" cy="289561"/>
            </a:xfrm>
            <a:custGeom>
              <a:avLst/>
              <a:gdLst/>
              <a:ahLst/>
              <a:cxnLst/>
              <a:rect l="0" t="0" r="0" b="0"/>
              <a:pathLst>
                <a:path w="266701" h="289561">
                  <a:moveTo>
                    <a:pt x="266700" y="0"/>
                  </a:moveTo>
                  <a:lnTo>
                    <a:pt x="266700" y="0"/>
                  </a:lnTo>
                  <a:lnTo>
                    <a:pt x="244122" y="22578"/>
                  </a:lnTo>
                  <a:lnTo>
                    <a:pt x="211792" y="54908"/>
                  </a:lnTo>
                  <a:lnTo>
                    <a:pt x="179311" y="88236"/>
                  </a:lnTo>
                  <a:lnTo>
                    <a:pt x="145580" y="124893"/>
                  </a:lnTo>
                  <a:lnTo>
                    <a:pt x="114458" y="157033"/>
                  </a:lnTo>
                  <a:lnTo>
                    <a:pt x="84510" y="191696"/>
                  </a:lnTo>
                  <a:lnTo>
                    <a:pt x="66527" y="211456"/>
                  </a:lnTo>
                  <a:lnTo>
                    <a:pt x="49627" y="228036"/>
                  </a:lnTo>
                  <a:lnTo>
                    <a:pt x="22534" y="261288"/>
                  </a:lnTo>
                  <a:lnTo>
                    <a:pt x="0" y="2895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SMARTInkShape-1477"/>
            <p:cNvSpPr/>
            <p:nvPr>
              <p:custDataLst>
                <p:tags r:id="rId41"/>
              </p:custDataLst>
            </p:nvPr>
          </p:nvSpPr>
          <p:spPr>
            <a:xfrm>
              <a:off x="1417320" y="3048000"/>
              <a:ext cx="428427" cy="241191"/>
            </a:xfrm>
            <a:custGeom>
              <a:avLst/>
              <a:gdLst/>
              <a:ahLst/>
              <a:cxnLst/>
              <a:rect l="0" t="0" r="0" b="0"/>
              <a:pathLst>
                <a:path w="428427" h="241191">
                  <a:moveTo>
                    <a:pt x="0" y="0"/>
                  </a:moveTo>
                  <a:lnTo>
                    <a:pt x="0" y="0"/>
                  </a:lnTo>
                  <a:lnTo>
                    <a:pt x="36407" y="20226"/>
                  </a:lnTo>
                  <a:lnTo>
                    <a:pt x="63312" y="36929"/>
                  </a:lnTo>
                  <a:lnTo>
                    <a:pt x="97499" y="60613"/>
                  </a:lnTo>
                  <a:lnTo>
                    <a:pt x="131335" y="81460"/>
                  </a:lnTo>
                  <a:lnTo>
                    <a:pt x="156584" y="94624"/>
                  </a:lnTo>
                  <a:lnTo>
                    <a:pt x="184740" y="111764"/>
                  </a:lnTo>
                  <a:lnTo>
                    <a:pt x="211929" y="128413"/>
                  </a:lnTo>
                  <a:lnTo>
                    <a:pt x="238124" y="143433"/>
                  </a:lnTo>
                  <a:lnTo>
                    <a:pt x="275825" y="162255"/>
                  </a:lnTo>
                  <a:lnTo>
                    <a:pt x="308821" y="182696"/>
                  </a:lnTo>
                  <a:lnTo>
                    <a:pt x="340046" y="199853"/>
                  </a:lnTo>
                  <a:lnTo>
                    <a:pt x="369900" y="214814"/>
                  </a:lnTo>
                  <a:lnTo>
                    <a:pt x="403173" y="230141"/>
                  </a:lnTo>
                  <a:lnTo>
                    <a:pt x="426114" y="241134"/>
                  </a:lnTo>
                  <a:lnTo>
                    <a:pt x="428009" y="241190"/>
                  </a:lnTo>
                  <a:lnTo>
                    <a:pt x="428426" y="240380"/>
                  </a:lnTo>
                  <a:lnTo>
                    <a:pt x="419100" y="2209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5" name="SMARTInkShape-Group333"/>
          <p:cNvGrpSpPr/>
          <p:nvPr/>
        </p:nvGrpSpPr>
        <p:grpSpPr>
          <a:xfrm>
            <a:off x="1242069" y="1752600"/>
            <a:ext cx="929632" cy="863064"/>
            <a:chOff x="1242069" y="1752600"/>
            <a:chExt cx="929632" cy="863064"/>
          </a:xfrm>
        </p:grpSpPr>
        <p:sp>
          <p:nvSpPr>
            <p:cNvPr id="462" name="SMARTInkShape-1478"/>
            <p:cNvSpPr/>
            <p:nvPr>
              <p:custDataLst>
                <p:tags r:id="rId37"/>
              </p:custDataLst>
            </p:nvPr>
          </p:nvSpPr>
          <p:spPr>
            <a:xfrm>
              <a:off x="1242069" y="1760220"/>
              <a:ext cx="53332" cy="855444"/>
            </a:xfrm>
            <a:custGeom>
              <a:avLst/>
              <a:gdLst/>
              <a:ahLst/>
              <a:cxnLst/>
              <a:rect l="0" t="0" r="0" b="0"/>
              <a:pathLst>
                <a:path w="53332" h="855444">
                  <a:moveTo>
                    <a:pt x="53331" y="0"/>
                  </a:moveTo>
                  <a:lnTo>
                    <a:pt x="53331" y="0"/>
                  </a:lnTo>
                  <a:lnTo>
                    <a:pt x="51073" y="24835"/>
                  </a:lnTo>
                  <a:lnTo>
                    <a:pt x="48094" y="61838"/>
                  </a:lnTo>
                  <a:lnTo>
                    <a:pt x="46770" y="92395"/>
                  </a:lnTo>
                  <a:lnTo>
                    <a:pt x="46182" y="120086"/>
                  </a:lnTo>
                  <a:lnTo>
                    <a:pt x="45920" y="148198"/>
                  </a:lnTo>
                  <a:lnTo>
                    <a:pt x="45804" y="180448"/>
                  </a:lnTo>
                  <a:lnTo>
                    <a:pt x="43495" y="214537"/>
                  </a:lnTo>
                  <a:lnTo>
                    <a:pt x="39646" y="250290"/>
                  </a:lnTo>
                  <a:lnTo>
                    <a:pt x="37434" y="269307"/>
                  </a:lnTo>
                  <a:lnTo>
                    <a:pt x="35113" y="288758"/>
                  </a:lnTo>
                  <a:lnTo>
                    <a:pt x="32719" y="308498"/>
                  </a:lnTo>
                  <a:lnTo>
                    <a:pt x="30276" y="328432"/>
                  </a:lnTo>
                  <a:lnTo>
                    <a:pt x="27801" y="348495"/>
                  </a:lnTo>
                  <a:lnTo>
                    <a:pt x="25305" y="368643"/>
                  </a:lnTo>
                  <a:lnTo>
                    <a:pt x="22793" y="388849"/>
                  </a:lnTo>
                  <a:lnTo>
                    <a:pt x="20273" y="409093"/>
                  </a:lnTo>
                  <a:lnTo>
                    <a:pt x="17746" y="429362"/>
                  </a:lnTo>
                  <a:lnTo>
                    <a:pt x="15214" y="449648"/>
                  </a:lnTo>
                  <a:lnTo>
                    <a:pt x="12680" y="469945"/>
                  </a:lnTo>
                  <a:lnTo>
                    <a:pt x="10990" y="490250"/>
                  </a:lnTo>
                  <a:lnTo>
                    <a:pt x="9864" y="510560"/>
                  </a:lnTo>
                  <a:lnTo>
                    <a:pt x="9113" y="530873"/>
                  </a:lnTo>
                  <a:lnTo>
                    <a:pt x="7765" y="551189"/>
                  </a:lnTo>
                  <a:lnTo>
                    <a:pt x="6021" y="571506"/>
                  </a:lnTo>
                  <a:lnTo>
                    <a:pt x="4011" y="591824"/>
                  </a:lnTo>
                  <a:lnTo>
                    <a:pt x="2671" y="611296"/>
                  </a:lnTo>
                  <a:lnTo>
                    <a:pt x="1182" y="648736"/>
                  </a:lnTo>
                  <a:lnTo>
                    <a:pt x="520" y="682874"/>
                  </a:lnTo>
                  <a:lnTo>
                    <a:pt x="226" y="714979"/>
                  </a:lnTo>
                  <a:lnTo>
                    <a:pt x="95" y="746182"/>
                  </a:lnTo>
                  <a:lnTo>
                    <a:pt x="22" y="784218"/>
                  </a:lnTo>
                  <a:lnTo>
                    <a:pt x="0" y="816937"/>
                  </a:lnTo>
                  <a:lnTo>
                    <a:pt x="840" y="845320"/>
                  </a:lnTo>
                  <a:lnTo>
                    <a:pt x="4037" y="853500"/>
                  </a:lnTo>
                  <a:lnTo>
                    <a:pt x="6075" y="855173"/>
                  </a:lnTo>
                  <a:lnTo>
                    <a:pt x="8280" y="855443"/>
                  </a:lnTo>
                  <a:lnTo>
                    <a:pt x="10597" y="854775"/>
                  </a:lnTo>
                  <a:lnTo>
                    <a:pt x="15429" y="847260"/>
                  </a:lnTo>
                  <a:lnTo>
                    <a:pt x="19553" y="833760"/>
                  </a:lnTo>
                  <a:lnTo>
                    <a:pt x="22562" y="796662"/>
                  </a:lnTo>
                  <a:lnTo>
                    <a:pt x="22851" y="792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SMARTInkShape-1479"/>
            <p:cNvSpPr/>
            <p:nvPr>
              <p:custDataLst>
                <p:tags r:id="rId38"/>
              </p:custDataLst>
            </p:nvPr>
          </p:nvSpPr>
          <p:spPr>
            <a:xfrm>
              <a:off x="1264920" y="1752600"/>
              <a:ext cx="388517" cy="791091"/>
            </a:xfrm>
            <a:custGeom>
              <a:avLst/>
              <a:gdLst/>
              <a:ahLst/>
              <a:cxnLst/>
              <a:rect l="0" t="0" r="0" b="0"/>
              <a:pathLst>
                <a:path w="388517" h="791091">
                  <a:moveTo>
                    <a:pt x="0" y="0"/>
                  </a:moveTo>
                  <a:lnTo>
                    <a:pt x="0" y="0"/>
                  </a:lnTo>
                  <a:lnTo>
                    <a:pt x="16181" y="32361"/>
                  </a:lnTo>
                  <a:lnTo>
                    <a:pt x="30288" y="68667"/>
                  </a:lnTo>
                  <a:lnTo>
                    <a:pt x="43876" y="104918"/>
                  </a:lnTo>
                  <a:lnTo>
                    <a:pt x="53649" y="134401"/>
                  </a:lnTo>
                  <a:lnTo>
                    <a:pt x="62791" y="166414"/>
                  </a:lnTo>
                  <a:lnTo>
                    <a:pt x="69676" y="197575"/>
                  </a:lnTo>
                  <a:lnTo>
                    <a:pt x="77816" y="228358"/>
                  </a:lnTo>
                  <a:lnTo>
                    <a:pt x="87078" y="259819"/>
                  </a:lnTo>
                  <a:lnTo>
                    <a:pt x="96839" y="293557"/>
                  </a:lnTo>
                  <a:lnTo>
                    <a:pt x="106822" y="330565"/>
                  </a:lnTo>
                  <a:lnTo>
                    <a:pt x="111854" y="349917"/>
                  </a:lnTo>
                  <a:lnTo>
                    <a:pt x="124220" y="387223"/>
                  </a:lnTo>
                  <a:lnTo>
                    <a:pt x="138182" y="423559"/>
                  </a:lnTo>
                  <a:lnTo>
                    <a:pt x="152854" y="459464"/>
                  </a:lnTo>
                  <a:lnTo>
                    <a:pt x="167842" y="495177"/>
                  </a:lnTo>
                  <a:lnTo>
                    <a:pt x="182970" y="529959"/>
                  </a:lnTo>
                  <a:lnTo>
                    <a:pt x="198160" y="562351"/>
                  </a:lnTo>
                  <a:lnTo>
                    <a:pt x="213378" y="593680"/>
                  </a:lnTo>
                  <a:lnTo>
                    <a:pt x="228608" y="623691"/>
                  </a:lnTo>
                  <a:lnTo>
                    <a:pt x="243844" y="651141"/>
                  </a:lnTo>
                  <a:lnTo>
                    <a:pt x="259081" y="677451"/>
                  </a:lnTo>
                  <a:lnTo>
                    <a:pt x="279683" y="713807"/>
                  </a:lnTo>
                  <a:lnTo>
                    <a:pt x="296511" y="743769"/>
                  </a:lnTo>
                  <a:lnTo>
                    <a:pt x="321413" y="776649"/>
                  </a:lnTo>
                  <a:lnTo>
                    <a:pt x="335216" y="787789"/>
                  </a:lnTo>
                  <a:lnTo>
                    <a:pt x="344669" y="791090"/>
                  </a:lnTo>
                  <a:lnTo>
                    <a:pt x="347466" y="788167"/>
                  </a:lnTo>
                  <a:lnTo>
                    <a:pt x="352832" y="775887"/>
                  </a:lnTo>
                  <a:lnTo>
                    <a:pt x="357938" y="739562"/>
                  </a:lnTo>
                  <a:lnTo>
                    <a:pt x="363066" y="704740"/>
                  </a:lnTo>
                  <a:lnTo>
                    <a:pt x="364563" y="680107"/>
                  </a:lnTo>
                  <a:lnTo>
                    <a:pt x="365228" y="650532"/>
                  </a:lnTo>
                  <a:lnTo>
                    <a:pt x="365524" y="618479"/>
                  </a:lnTo>
                  <a:lnTo>
                    <a:pt x="365655" y="587300"/>
                  </a:lnTo>
                  <a:lnTo>
                    <a:pt x="365713" y="554251"/>
                  </a:lnTo>
                  <a:lnTo>
                    <a:pt x="365739" y="519807"/>
                  </a:lnTo>
                  <a:lnTo>
                    <a:pt x="365751" y="484743"/>
                  </a:lnTo>
                  <a:lnTo>
                    <a:pt x="363498" y="449404"/>
                  </a:lnTo>
                  <a:lnTo>
                    <a:pt x="360521" y="414788"/>
                  </a:lnTo>
                  <a:lnTo>
                    <a:pt x="359198" y="382470"/>
                  </a:lnTo>
                  <a:lnTo>
                    <a:pt x="360868" y="348916"/>
                  </a:lnTo>
                  <a:lnTo>
                    <a:pt x="363586" y="315094"/>
                  </a:lnTo>
                  <a:lnTo>
                    <a:pt x="364794" y="283128"/>
                  </a:lnTo>
                  <a:lnTo>
                    <a:pt x="365331" y="251988"/>
                  </a:lnTo>
                  <a:lnTo>
                    <a:pt x="366416" y="221215"/>
                  </a:lnTo>
                  <a:lnTo>
                    <a:pt x="369720" y="190604"/>
                  </a:lnTo>
                  <a:lnTo>
                    <a:pt x="374011" y="162324"/>
                  </a:lnTo>
                  <a:lnTo>
                    <a:pt x="378929" y="124861"/>
                  </a:lnTo>
                  <a:lnTo>
                    <a:pt x="382644" y="94569"/>
                  </a:lnTo>
                  <a:lnTo>
                    <a:pt x="387833" y="59836"/>
                  </a:lnTo>
                  <a:lnTo>
                    <a:pt x="388516" y="41297"/>
                  </a:lnTo>
                  <a:lnTo>
                    <a:pt x="381000" y="609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SMARTInkShape-1480"/>
            <p:cNvSpPr/>
            <p:nvPr>
              <p:custDataLst>
                <p:tags r:id="rId39"/>
              </p:custDataLst>
            </p:nvPr>
          </p:nvSpPr>
          <p:spPr>
            <a:xfrm>
              <a:off x="1705781" y="2135019"/>
              <a:ext cx="465920" cy="401848"/>
            </a:xfrm>
            <a:custGeom>
              <a:avLst/>
              <a:gdLst/>
              <a:ahLst/>
              <a:cxnLst/>
              <a:rect l="0" t="0" r="0" b="0"/>
              <a:pathLst>
                <a:path w="465920" h="401848">
                  <a:moveTo>
                    <a:pt x="275419" y="166221"/>
                  </a:moveTo>
                  <a:lnTo>
                    <a:pt x="275419" y="166221"/>
                  </a:lnTo>
                  <a:lnTo>
                    <a:pt x="273161" y="141385"/>
                  </a:lnTo>
                  <a:lnTo>
                    <a:pt x="268489" y="103537"/>
                  </a:lnTo>
                  <a:lnTo>
                    <a:pt x="260768" y="69781"/>
                  </a:lnTo>
                  <a:lnTo>
                    <a:pt x="249434" y="46877"/>
                  </a:lnTo>
                  <a:lnTo>
                    <a:pt x="221462" y="18375"/>
                  </a:lnTo>
                  <a:lnTo>
                    <a:pt x="199036" y="5763"/>
                  </a:lnTo>
                  <a:lnTo>
                    <a:pt x="163466" y="0"/>
                  </a:lnTo>
                  <a:lnTo>
                    <a:pt x="137261" y="695"/>
                  </a:lnTo>
                  <a:lnTo>
                    <a:pt x="104285" y="11719"/>
                  </a:lnTo>
                  <a:lnTo>
                    <a:pt x="73536" y="30696"/>
                  </a:lnTo>
                  <a:lnTo>
                    <a:pt x="39961" y="62122"/>
                  </a:lnTo>
                  <a:lnTo>
                    <a:pt x="25991" y="81854"/>
                  </a:lnTo>
                  <a:lnTo>
                    <a:pt x="12520" y="116764"/>
                  </a:lnTo>
                  <a:lnTo>
                    <a:pt x="3070" y="141418"/>
                  </a:lnTo>
                  <a:lnTo>
                    <a:pt x="720" y="162386"/>
                  </a:lnTo>
                  <a:lnTo>
                    <a:pt x="0" y="189064"/>
                  </a:lnTo>
                  <a:lnTo>
                    <a:pt x="366" y="219550"/>
                  </a:lnTo>
                  <a:lnTo>
                    <a:pt x="1457" y="244107"/>
                  </a:lnTo>
                  <a:lnTo>
                    <a:pt x="3031" y="264712"/>
                  </a:lnTo>
                  <a:lnTo>
                    <a:pt x="8731" y="297202"/>
                  </a:lnTo>
                  <a:lnTo>
                    <a:pt x="25374" y="329772"/>
                  </a:lnTo>
                  <a:lnTo>
                    <a:pt x="42252" y="354663"/>
                  </a:lnTo>
                  <a:lnTo>
                    <a:pt x="77701" y="384056"/>
                  </a:lnTo>
                  <a:lnTo>
                    <a:pt x="107012" y="397931"/>
                  </a:lnTo>
                  <a:lnTo>
                    <a:pt x="139329" y="401847"/>
                  </a:lnTo>
                  <a:lnTo>
                    <a:pt x="173467" y="395828"/>
                  </a:lnTo>
                  <a:lnTo>
                    <a:pt x="177818" y="393799"/>
                  </a:lnTo>
                  <a:lnTo>
                    <a:pt x="184909" y="387029"/>
                  </a:lnTo>
                  <a:lnTo>
                    <a:pt x="205038" y="355695"/>
                  </a:lnTo>
                  <a:lnTo>
                    <a:pt x="216643" y="321993"/>
                  </a:lnTo>
                  <a:lnTo>
                    <a:pt x="224514" y="292715"/>
                  </a:lnTo>
                  <a:lnTo>
                    <a:pt x="228163" y="258546"/>
                  </a:lnTo>
                  <a:lnTo>
                    <a:pt x="229244" y="225656"/>
                  </a:lnTo>
                  <a:lnTo>
                    <a:pt x="229564" y="194461"/>
                  </a:lnTo>
                  <a:lnTo>
                    <a:pt x="225614" y="163770"/>
                  </a:lnTo>
                  <a:lnTo>
                    <a:pt x="221931" y="129989"/>
                  </a:lnTo>
                  <a:lnTo>
                    <a:pt x="216202" y="112493"/>
                  </a:lnTo>
                  <a:lnTo>
                    <a:pt x="208940" y="98568"/>
                  </a:lnTo>
                  <a:lnTo>
                    <a:pt x="207254" y="91709"/>
                  </a:lnTo>
                  <a:lnTo>
                    <a:pt x="206962" y="98612"/>
                  </a:lnTo>
                  <a:lnTo>
                    <a:pt x="210921" y="127562"/>
                  </a:lnTo>
                  <a:lnTo>
                    <a:pt x="220690" y="165452"/>
                  </a:lnTo>
                  <a:lnTo>
                    <a:pt x="232486" y="194686"/>
                  </a:lnTo>
                  <a:lnTo>
                    <a:pt x="242566" y="224797"/>
                  </a:lnTo>
                  <a:lnTo>
                    <a:pt x="256748" y="254320"/>
                  </a:lnTo>
                  <a:lnTo>
                    <a:pt x="283866" y="289739"/>
                  </a:lnTo>
                  <a:lnTo>
                    <a:pt x="313683" y="325052"/>
                  </a:lnTo>
                  <a:lnTo>
                    <a:pt x="345609" y="355896"/>
                  </a:lnTo>
                  <a:lnTo>
                    <a:pt x="374797" y="372833"/>
                  </a:lnTo>
                  <a:lnTo>
                    <a:pt x="405524" y="385672"/>
                  </a:lnTo>
                  <a:lnTo>
                    <a:pt x="441461" y="393616"/>
                  </a:lnTo>
                  <a:lnTo>
                    <a:pt x="447074" y="394018"/>
                  </a:lnTo>
                  <a:lnTo>
                    <a:pt x="451662" y="392592"/>
                  </a:lnTo>
                  <a:lnTo>
                    <a:pt x="465919" y="3795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9" name="SMARTInkShape-Group334"/>
          <p:cNvGrpSpPr/>
          <p:nvPr/>
        </p:nvGrpSpPr>
        <p:grpSpPr>
          <a:xfrm>
            <a:off x="2095500" y="1516380"/>
            <a:ext cx="522675" cy="342901"/>
            <a:chOff x="2095500" y="1516380"/>
            <a:chExt cx="522675" cy="342901"/>
          </a:xfrm>
        </p:grpSpPr>
        <p:sp>
          <p:nvSpPr>
            <p:cNvPr id="466" name="SMARTInkShape-1481"/>
            <p:cNvSpPr/>
            <p:nvPr>
              <p:custDataLst>
                <p:tags r:id="rId34"/>
              </p:custDataLst>
            </p:nvPr>
          </p:nvSpPr>
          <p:spPr>
            <a:xfrm>
              <a:off x="2095500" y="1722306"/>
              <a:ext cx="403861" cy="28892"/>
            </a:xfrm>
            <a:custGeom>
              <a:avLst/>
              <a:gdLst/>
              <a:ahLst/>
              <a:cxnLst/>
              <a:rect l="0" t="0" r="0" b="0"/>
              <a:pathLst>
                <a:path w="403861" h="28892">
                  <a:moveTo>
                    <a:pt x="0" y="15054"/>
                  </a:moveTo>
                  <a:lnTo>
                    <a:pt x="0" y="15054"/>
                  </a:lnTo>
                  <a:lnTo>
                    <a:pt x="22578" y="10538"/>
                  </a:lnTo>
                  <a:lnTo>
                    <a:pt x="56601" y="4580"/>
                  </a:lnTo>
                  <a:lnTo>
                    <a:pt x="85834" y="1932"/>
                  </a:lnTo>
                  <a:lnTo>
                    <a:pt x="122046" y="441"/>
                  </a:lnTo>
                  <a:lnTo>
                    <a:pt x="158270" y="0"/>
                  </a:lnTo>
                  <a:lnTo>
                    <a:pt x="195814" y="3914"/>
                  </a:lnTo>
                  <a:lnTo>
                    <a:pt x="229704" y="6391"/>
                  </a:lnTo>
                  <a:lnTo>
                    <a:pt x="265240" y="11170"/>
                  </a:lnTo>
                  <a:lnTo>
                    <a:pt x="298535" y="13903"/>
                  </a:lnTo>
                  <a:lnTo>
                    <a:pt x="329849" y="18758"/>
                  </a:lnTo>
                  <a:lnTo>
                    <a:pt x="364621" y="25559"/>
                  </a:lnTo>
                  <a:lnTo>
                    <a:pt x="389599" y="28891"/>
                  </a:lnTo>
                  <a:lnTo>
                    <a:pt x="394353" y="27665"/>
                  </a:lnTo>
                  <a:lnTo>
                    <a:pt x="397522" y="25155"/>
                  </a:lnTo>
                  <a:lnTo>
                    <a:pt x="401043" y="18697"/>
                  </a:lnTo>
                  <a:lnTo>
                    <a:pt x="403860" y="74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SMARTInkShape-1482"/>
            <p:cNvSpPr/>
            <p:nvPr>
              <p:custDataLst>
                <p:tags r:id="rId35"/>
              </p:custDataLst>
            </p:nvPr>
          </p:nvSpPr>
          <p:spPr>
            <a:xfrm>
              <a:off x="2218986" y="1584960"/>
              <a:ext cx="13675" cy="274321"/>
            </a:xfrm>
            <a:custGeom>
              <a:avLst/>
              <a:gdLst/>
              <a:ahLst/>
              <a:cxnLst/>
              <a:rect l="0" t="0" r="0" b="0"/>
              <a:pathLst>
                <a:path w="13675" h="274321">
                  <a:moveTo>
                    <a:pt x="6054" y="0"/>
                  </a:moveTo>
                  <a:lnTo>
                    <a:pt x="6054" y="0"/>
                  </a:lnTo>
                  <a:lnTo>
                    <a:pt x="10099" y="28316"/>
                  </a:lnTo>
                  <a:lnTo>
                    <a:pt x="8570" y="58061"/>
                  </a:lnTo>
                  <a:lnTo>
                    <a:pt x="7731" y="75961"/>
                  </a:lnTo>
                  <a:lnTo>
                    <a:pt x="7172" y="99747"/>
                  </a:lnTo>
                  <a:lnTo>
                    <a:pt x="6799" y="127458"/>
                  </a:lnTo>
                  <a:lnTo>
                    <a:pt x="6385" y="165021"/>
                  </a:lnTo>
                  <a:lnTo>
                    <a:pt x="5354" y="191876"/>
                  </a:lnTo>
                  <a:lnTo>
                    <a:pt x="861" y="227409"/>
                  </a:lnTo>
                  <a:lnTo>
                    <a:pt x="0" y="246497"/>
                  </a:lnTo>
                  <a:lnTo>
                    <a:pt x="4730" y="264948"/>
                  </a:lnTo>
                  <a:lnTo>
                    <a:pt x="6865" y="268072"/>
                  </a:lnTo>
                  <a:lnTo>
                    <a:pt x="13674" y="2743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SMARTInkShape-1483"/>
            <p:cNvSpPr/>
            <p:nvPr>
              <p:custDataLst>
                <p:tags r:id="rId36"/>
              </p:custDataLst>
            </p:nvPr>
          </p:nvSpPr>
          <p:spPr>
            <a:xfrm>
              <a:off x="2537460" y="1516380"/>
              <a:ext cx="80715" cy="327661"/>
            </a:xfrm>
            <a:custGeom>
              <a:avLst/>
              <a:gdLst/>
              <a:ahLst/>
              <a:cxnLst/>
              <a:rect l="0" t="0" r="0" b="0"/>
              <a:pathLst>
                <a:path w="80715" h="327661">
                  <a:moveTo>
                    <a:pt x="68580" y="0"/>
                  </a:moveTo>
                  <a:lnTo>
                    <a:pt x="68580" y="0"/>
                  </a:lnTo>
                  <a:lnTo>
                    <a:pt x="76670" y="36407"/>
                  </a:lnTo>
                  <a:lnTo>
                    <a:pt x="80642" y="63312"/>
                  </a:lnTo>
                  <a:lnTo>
                    <a:pt x="80714" y="87405"/>
                  </a:lnTo>
                  <a:lnTo>
                    <a:pt x="72081" y="123923"/>
                  </a:lnTo>
                  <a:lnTo>
                    <a:pt x="62091" y="157415"/>
                  </a:lnTo>
                  <a:lnTo>
                    <a:pt x="44644" y="192927"/>
                  </a:lnTo>
                  <a:lnTo>
                    <a:pt x="28374" y="226120"/>
                  </a:lnTo>
                  <a:lnTo>
                    <a:pt x="14522" y="260697"/>
                  </a:lnTo>
                  <a:lnTo>
                    <a:pt x="6726" y="298252"/>
                  </a:lnTo>
                  <a:lnTo>
                    <a:pt x="0" y="3276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0" name="SMARTInkShape-1484"/>
          <p:cNvSpPr/>
          <p:nvPr>
            <p:custDataLst>
              <p:tags r:id="rId9"/>
            </p:custDataLst>
          </p:nvPr>
        </p:nvSpPr>
        <p:spPr>
          <a:xfrm>
            <a:off x="5097780" y="1295400"/>
            <a:ext cx="1074421" cy="15241"/>
          </a:xfrm>
          <a:custGeom>
            <a:avLst/>
            <a:gdLst/>
            <a:ahLst/>
            <a:cxnLst/>
            <a:rect l="0" t="0" r="0" b="0"/>
            <a:pathLst>
              <a:path w="1074421" h="15241">
                <a:moveTo>
                  <a:pt x="0" y="15240"/>
                </a:moveTo>
                <a:lnTo>
                  <a:pt x="0" y="15240"/>
                </a:lnTo>
                <a:lnTo>
                  <a:pt x="36407" y="7150"/>
                </a:lnTo>
                <a:lnTo>
                  <a:pt x="67827" y="5435"/>
                </a:lnTo>
                <a:lnTo>
                  <a:pt x="97032" y="5802"/>
                </a:lnTo>
                <a:lnTo>
                  <a:pt x="132514" y="2096"/>
                </a:lnTo>
                <a:lnTo>
                  <a:pt x="167016" y="621"/>
                </a:lnTo>
                <a:lnTo>
                  <a:pt x="197278" y="276"/>
                </a:lnTo>
                <a:lnTo>
                  <a:pt x="225968" y="122"/>
                </a:lnTo>
                <a:lnTo>
                  <a:pt x="252830" y="55"/>
                </a:lnTo>
                <a:lnTo>
                  <a:pt x="278879" y="24"/>
                </a:lnTo>
                <a:lnTo>
                  <a:pt x="304569" y="11"/>
                </a:lnTo>
                <a:lnTo>
                  <a:pt x="330097" y="5"/>
                </a:lnTo>
                <a:lnTo>
                  <a:pt x="355554" y="2"/>
                </a:lnTo>
                <a:lnTo>
                  <a:pt x="383239" y="1"/>
                </a:lnTo>
                <a:lnTo>
                  <a:pt x="411628" y="0"/>
                </a:lnTo>
                <a:lnTo>
                  <a:pt x="438356" y="0"/>
                </a:lnTo>
                <a:lnTo>
                  <a:pt x="466606" y="0"/>
                </a:lnTo>
                <a:lnTo>
                  <a:pt x="496940" y="0"/>
                </a:lnTo>
                <a:lnTo>
                  <a:pt x="530178" y="0"/>
                </a:lnTo>
                <a:lnTo>
                  <a:pt x="560190" y="0"/>
                </a:lnTo>
                <a:lnTo>
                  <a:pt x="588486" y="0"/>
                </a:lnTo>
                <a:lnTo>
                  <a:pt x="617996" y="0"/>
                </a:lnTo>
                <a:lnTo>
                  <a:pt x="645787" y="0"/>
                </a:lnTo>
                <a:lnTo>
                  <a:pt x="673096" y="0"/>
                </a:lnTo>
                <a:lnTo>
                  <a:pt x="702167" y="0"/>
                </a:lnTo>
                <a:lnTo>
                  <a:pt x="729763" y="0"/>
                </a:lnTo>
                <a:lnTo>
                  <a:pt x="756140" y="0"/>
                </a:lnTo>
                <a:lnTo>
                  <a:pt x="781973" y="0"/>
                </a:lnTo>
                <a:lnTo>
                  <a:pt x="807565" y="0"/>
                </a:lnTo>
                <a:lnTo>
                  <a:pt x="843517" y="0"/>
                </a:lnTo>
                <a:lnTo>
                  <a:pt x="875617" y="0"/>
                </a:lnTo>
                <a:lnTo>
                  <a:pt x="906578" y="0"/>
                </a:lnTo>
                <a:lnTo>
                  <a:pt x="941715" y="0"/>
                </a:lnTo>
                <a:lnTo>
                  <a:pt x="968874" y="847"/>
                </a:lnTo>
                <a:lnTo>
                  <a:pt x="995055" y="4045"/>
                </a:lnTo>
                <a:lnTo>
                  <a:pt x="1020803" y="6031"/>
                </a:lnTo>
                <a:lnTo>
                  <a:pt x="1052325" y="7149"/>
                </a:lnTo>
                <a:lnTo>
                  <a:pt x="1074420" y="762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" name="SMARTInkShape-1485"/>
          <p:cNvSpPr/>
          <p:nvPr>
            <p:custDataLst>
              <p:tags r:id="rId10"/>
            </p:custDataLst>
          </p:nvPr>
        </p:nvSpPr>
        <p:spPr>
          <a:xfrm>
            <a:off x="7239000" y="1310640"/>
            <a:ext cx="2019301" cy="30481"/>
          </a:xfrm>
          <a:custGeom>
            <a:avLst/>
            <a:gdLst/>
            <a:ahLst/>
            <a:cxnLst/>
            <a:rect l="0" t="0" r="0" b="0"/>
            <a:pathLst>
              <a:path w="2019301" h="30481">
                <a:moveTo>
                  <a:pt x="0" y="30480"/>
                </a:moveTo>
                <a:lnTo>
                  <a:pt x="0" y="30480"/>
                </a:lnTo>
                <a:lnTo>
                  <a:pt x="36406" y="30480"/>
                </a:lnTo>
                <a:lnTo>
                  <a:pt x="65569" y="30480"/>
                </a:lnTo>
                <a:lnTo>
                  <a:pt x="94335" y="30480"/>
                </a:lnTo>
                <a:lnTo>
                  <a:pt x="126876" y="30480"/>
                </a:lnTo>
                <a:lnTo>
                  <a:pt x="154321" y="30480"/>
                </a:lnTo>
                <a:lnTo>
                  <a:pt x="188812" y="30480"/>
                </a:lnTo>
                <a:lnTo>
                  <a:pt x="222738" y="30480"/>
                </a:lnTo>
                <a:lnTo>
                  <a:pt x="250548" y="30480"/>
                </a:lnTo>
                <a:lnTo>
                  <a:pt x="288308" y="30480"/>
                </a:lnTo>
                <a:lnTo>
                  <a:pt x="323717" y="30480"/>
                </a:lnTo>
                <a:lnTo>
                  <a:pt x="355541" y="30480"/>
                </a:lnTo>
                <a:lnTo>
                  <a:pt x="383796" y="30480"/>
                </a:lnTo>
                <a:lnTo>
                  <a:pt x="412723" y="28222"/>
                </a:lnTo>
                <a:lnTo>
                  <a:pt x="441666" y="25243"/>
                </a:lnTo>
                <a:lnTo>
                  <a:pt x="468640" y="23919"/>
                </a:lnTo>
                <a:lnTo>
                  <a:pt x="496998" y="23331"/>
                </a:lnTo>
                <a:lnTo>
                  <a:pt x="525688" y="23069"/>
                </a:lnTo>
                <a:lnTo>
                  <a:pt x="552551" y="22953"/>
                </a:lnTo>
                <a:lnTo>
                  <a:pt x="580858" y="22901"/>
                </a:lnTo>
                <a:lnTo>
                  <a:pt x="610372" y="22878"/>
                </a:lnTo>
                <a:lnTo>
                  <a:pt x="640423" y="22868"/>
                </a:lnTo>
                <a:lnTo>
                  <a:pt x="670713" y="22864"/>
                </a:lnTo>
                <a:lnTo>
                  <a:pt x="700260" y="22862"/>
                </a:lnTo>
                <a:lnTo>
                  <a:pt x="727505" y="22861"/>
                </a:lnTo>
                <a:lnTo>
                  <a:pt x="755983" y="22860"/>
                </a:lnTo>
                <a:lnTo>
                  <a:pt x="785572" y="23707"/>
                </a:lnTo>
                <a:lnTo>
                  <a:pt x="815656" y="26905"/>
                </a:lnTo>
                <a:lnTo>
                  <a:pt x="845961" y="26633"/>
                </a:lnTo>
                <a:lnTo>
                  <a:pt x="876362" y="24537"/>
                </a:lnTo>
                <a:lnTo>
                  <a:pt x="906808" y="23605"/>
                </a:lnTo>
                <a:lnTo>
                  <a:pt x="935014" y="23191"/>
                </a:lnTo>
                <a:lnTo>
                  <a:pt x="962509" y="23007"/>
                </a:lnTo>
                <a:lnTo>
                  <a:pt x="991661" y="22925"/>
                </a:lnTo>
                <a:lnTo>
                  <a:pt x="1016708" y="22904"/>
                </a:lnTo>
                <a:lnTo>
                  <a:pt x="1048646" y="22889"/>
                </a:lnTo>
                <a:lnTo>
                  <a:pt x="1085176" y="22879"/>
                </a:lnTo>
                <a:lnTo>
                  <a:pt x="1114612" y="22873"/>
                </a:lnTo>
                <a:lnTo>
                  <a:pt x="1139315" y="22869"/>
                </a:lnTo>
                <a:lnTo>
                  <a:pt x="1160863" y="22866"/>
                </a:lnTo>
                <a:lnTo>
                  <a:pt x="1198353" y="22863"/>
                </a:lnTo>
                <a:lnTo>
                  <a:pt x="1231948" y="22861"/>
                </a:lnTo>
                <a:lnTo>
                  <a:pt x="1263812" y="22860"/>
                </a:lnTo>
                <a:lnTo>
                  <a:pt x="1294908" y="22860"/>
                </a:lnTo>
                <a:lnTo>
                  <a:pt x="1325662" y="22860"/>
                </a:lnTo>
                <a:lnTo>
                  <a:pt x="1356262" y="22860"/>
                </a:lnTo>
                <a:lnTo>
                  <a:pt x="1389055" y="22860"/>
                </a:lnTo>
                <a:lnTo>
                  <a:pt x="1421692" y="22860"/>
                </a:lnTo>
                <a:lnTo>
                  <a:pt x="1450308" y="22860"/>
                </a:lnTo>
                <a:lnTo>
                  <a:pt x="1479395" y="20602"/>
                </a:lnTo>
                <a:lnTo>
                  <a:pt x="1509256" y="18470"/>
                </a:lnTo>
                <a:lnTo>
                  <a:pt x="1539460" y="20344"/>
                </a:lnTo>
                <a:lnTo>
                  <a:pt x="1567560" y="19484"/>
                </a:lnTo>
                <a:lnTo>
                  <a:pt x="1595007" y="17126"/>
                </a:lnTo>
                <a:lnTo>
                  <a:pt x="1624140" y="16079"/>
                </a:lnTo>
                <a:lnTo>
                  <a:pt x="1651762" y="15612"/>
                </a:lnTo>
                <a:lnTo>
                  <a:pt x="1678149" y="15406"/>
                </a:lnTo>
                <a:lnTo>
                  <a:pt x="1703988" y="15314"/>
                </a:lnTo>
                <a:lnTo>
                  <a:pt x="1729584" y="15273"/>
                </a:lnTo>
                <a:lnTo>
                  <a:pt x="1765536" y="15250"/>
                </a:lnTo>
                <a:lnTo>
                  <a:pt x="1799894" y="15243"/>
                </a:lnTo>
                <a:lnTo>
                  <a:pt x="1834629" y="15241"/>
                </a:lnTo>
                <a:lnTo>
                  <a:pt x="1858484" y="15240"/>
                </a:lnTo>
                <a:lnTo>
                  <a:pt x="1888842" y="15240"/>
                </a:lnTo>
                <a:lnTo>
                  <a:pt x="1917574" y="15240"/>
                </a:lnTo>
                <a:lnTo>
                  <a:pt x="1955292" y="15240"/>
                </a:lnTo>
                <a:lnTo>
                  <a:pt x="1990489" y="15240"/>
                </a:lnTo>
                <a:lnTo>
                  <a:pt x="2004045" y="15240"/>
                </a:lnTo>
                <a:lnTo>
                  <a:pt x="201930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" name="SMARTInkShape-1486"/>
          <p:cNvSpPr/>
          <p:nvPr>
            <p:custDataLst>
              <p:tags r:id="rId11"/>
            </p:custDataLst>
          </p:nvPr>
        </p:nvSpPr>
        <p:spPr>
          <a:xfrm>
            <a:off x="9745981" y="1287781"/>
            <a:ext cx="601535" cy="22851"/>
          </a:xfrm>
          <a:custGeom>
            <a:avLst/>
            <a:gdLst/>
            <a:ahLst/>
            <a:cxnLst/>
            <a:rect l="0" t="0" r="0" b="0"/>
            <a:pathLst>
              <a:path w="601535" h="22851">
                <a:moveTo>
                  <a:pt x="0" y="7619"/>
                </a:moveTo>
                <a:lnTo>
                  <a:pt x="0" y="7619"/>
                </a:lnTo>
                <a:lnTo>
                  <a:pt x="32359" y="7619"/>
                </a:lnTo>
                <a:lnTo>
                  <a:pt x="68323" y="7619"/>
                </a:lnTo>
                <a:lnTo>
                  <a:pt x="95597" y="6772"/>
                </a:lnTo>
                <a:lnTo>
                  <a:pt x="126871" y="3574"/>
                </a:lnTo>
                <a:lnTo>
                  <a:pt x="154318" y="1588"/>
                </a:lnTo>
                <a:lnTo>
                  <a:pt x="188810" y="470"/>
                </a:lnTo>
                <a:lnTo>
                  <a:pt x="222735" y="138"/>
                </a:lnTo>
                <a:lnTo>
                  <a:pt x="257341" y="40"/>
                </a:lnTo>
                <a:lnTo>
                  <a:pt x="291302" y="11"/>
                </a:lnTo>
                <a:lnTo>
                  <a:pt x="328176" y="3"/>
                </a:lnTo>
                <a:lnTo>
                  <a:pt x="365911" y="0"/>
                </a:lnTo>
                <a:lnTo>
                  <a:pt x="401645" y="2257"/>
                </a:lnTo>
                <a:lnTo>
                  <a:pt x="435942" y="6030"/>
                </a:lnTo>
                <a:lnTo>
                  <a:pt x="468398" y="7148"/>
                </a:lnTo>
                <a:lnTo>
                  <a:pt x="506165" y="11571"/>
                </a:lnTo>
                <a:lnTo>
                  <a:pt x="536612" y="15361"/>
                </a:lnTo>
                <a:lnTo>
                  <a:pt x="567184" y="20261"/>
                </a:lnTo>
                <a:lnTo>
                  <a:pt x="601534" y="22829"/>
                </a:lnTo>
                <a:lnTo>
                  <a:pt x="597801" y="22850"/>
                </a:lnTo>
                <a:lnTo>
                  <a:pt x="596655" y="21160"/>
                </a:lnTo>
                <a:lnTo>
                  <a:pt x="594358" y="761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7" name="SMARTInkShape-Group338"/>
          <p:cNvGrpSpPr/>
          <p:nvPr/>
        </p:nvGrpSpPr>
        <p:grpSpPr>
          <a:xfrm>
            <a:off x="4711630" y="1650717"/>
            <a:ext cx="1361512" cy="799290"/>
            <a:chOff x="4711630" y="1650717"/>
            <a:chExt cx="1361512" cy="799290"/>
          </a:xfrm>
        </p:grpSpPr>
        <p:sp>
          <p:nvSpPr>
            <p:cNvPr id="473" name="SMARTInkShape-1487"/>
            <p:cNvSpPr/>
            <p:nvPr>
              <p:custDataLst>
                <p:tags r:id="rId30"/>
              </p:custDataLst>
            </p:nvPr>
          </p:nvSpPr>
          <p:spPr>
            <a:xfrm>
              <a:off x="4711630" y="1650717"/>
              <a:ext cx="485212" cy="775714"/>
            </a:xfrm>
            <a:custGeom>
              <a:avLst/>
              <a:gdLst/>
              <a:ahLst/>
              <a:cxnLst/>
              <a:rect l="0" t="0" r="0" b="0"/>
              <a:pathLst>
                <a:path w="485212" h="775714">
                  <a:moveTo>
                    <a:pt x="485211" y="155223"/>
                  </a:moveTo>
                  <a:lnTo>
                    <a:pt x="485211" y="155223"/>
                  </a:lnTo>
                  <a:lnTo>
                    <a:pt x="478436" y="130387"/>
                  </a:lnTo>
                  <a:lnTo>
                    <a:pt x="467806" y="95079"/>
                  </a:lnTo>
                  <a:lnTo>
                    <a:pt x="450608" y="60920"/>
                  </a:lnTo>
                  <a:lnTo>
                    <a:pt x="423969" y="35559"/>
                  </a:lnTo>
                  <a:lnTo>
                    <a:pt x="389642" y="17791"/>
                  </a:lnTo>
                  <a:lnTo>
                    <a:pt x="351813" y="6787"/>
                  </a:lnTo>
                  <a:lnTo>
                    <a:pt x="323475" y="916"/>
                  </a:lnTo>
                  <a:lnTo>
                    <a:pt x="293948" y="0"/>
                  </a:lnTo>
                  <a:lnTo>
                    <a:pt x="263044" y="2415"/>
                  </a:lnTo>
                  <a:lnTo>
                    <a:pt x="229555" y="6311"/>
                  </a:lnTo>
                  <a:lnTo>
                    <a:pt x="197172" y="13122"/>
                  </a:lnTo>
                  <a:lnTo>
                    <a:pt x="164999" y="22640"/>
                  </a:lnTo>
                  <a:lnTo>
                    <a:pt x="130945" y="35337"/>
                  </a:lnTo>
                  <a:lnTo>
                    <a:pt x="102828" y="47189"/>
                  </a:lnTo>
                  <a:lnTo>
                    <a:pt x="70216" y="65640"/>
                  </a:lnTo>
                  <a:lnTo>
                    <a:pt x="54388" y="79848"/>
                  </a:lnTo>
                  <a:lnTo>
                    <a:pt x="30177" y="117232"/>
                  </a:lnTo>
                  <a:lnTo>
                    <a:pt x="23290" y="144060"/>
                  </a:lnTo>
                  <a:lnTo>
                    <a:pt x="26194" y="163526"/>
                  </a:lnTo>
                  <a:lnTo>
                    <a:pt x="41857" y="199573"/>
                  </a:lnTo>
                  <a:lnTo>
                    <a:pt x="74270" y="237236"/>
                  </a:lnTo>
                  <a:lnTo>
                    <a:pt x="109262" y="268047"/>
                  </a:lnTo>
                  <a:lnTo>
                    <a:pt x="136936" y="291445"/>
                  </a:lnTo>
                  <a:lnTo>
                    <a:pt x="166167" y="315955"/>
                  </a:lnTo>
                  <a:lnTo>
                    <a:pt x="197787" y="340959"/>
                  </a:lnTo>
                  <a:lnTo>
                    <a:pt x="234418" y="366184"/>
                  </a:lnTo>
                  <a:lnTo>
                    <a:pt x="268760" y="393763"/>
                  </a:lnTo>
                  <a:lnTo>
                    <a:pt x="305191" y="431421"/>
                  </a:lnTo>
                  <a:lnTo>
                    <a:pt x="327943" y="460428"/>
                  </a:lnTo>
                  <a:lnTo>
                    <a:pt x="352425" y="493313"/>
                  </a:lnTo>
                  <a:lnTo>
                    <a:pt x="368747" y="519470"/>
                  </a:lnTo>
                  <a:lnTo>
                    <a:pt x="379628" y="541141"/>
                  </a:lnTo>
                  <a:lnTo>
                    <a:pt x="390871" y="576509"/>
                  </a:lnTo>
                  <a:lnTo>
                    <a:pt x="393046" y="606339"/>
                  </a:lnTo>
                  <a:lnTo>
                    <a:pt x="385465" y="642888"/>
                  </a:lnTo>
                  <a:lnTo>
                    <a:pt x="368449" y="675166"/>
                  </a:lnTo>
                  <a:lnTo>
                    <a:pt x="333859" y="710330"/>
                  </a:lnTo>
                  <a:lnTo>
                    <a:pt x="302735" y="733155"/>
                  </a:lnTo>
                  <a:lnTo>
                    <a:pt x="276264" y="745386"/>
                  </a:lnTo>
                  <a:lnTo>
                    <a:pt x="247565" y="754209"/>
                  </a:lnTo>
                  <a:lnTo>
                    <a:pt x="218722" y="760952"/>
                  </a:lnTo>
                  <a:lnTo>
                    <a:pt x="191793" y="766772"/>
                  </a:lnTo>
                  <a:lnTo>
                    <a:pt x="163457" y="772180"/>
                  </a:lnTo>
                  <a:lnTo>
                    <a:pt x="135621" y="775713"/>
                  </a:lnTo>
                  <a:lnTo>
                    <a:pt x="100065" y="772941"/>
                  </a:lnTo>
                  <a:lnTo>
                    <a:pt x="64787" y="765065"/>
                  </a:lnTo>
                  <a:lnTo>
                    <a:pt x="29254" y="740505"/>
                  </a:lnTo>
                  <a:lnTo>
                    <a:pt x="21219" y="733371"/>
                  </a:lnTo>
                  <a:lnTo>
                    <a:pt x="10034" y="714156"/>
                  </a:lnTo>
                  <a:lnTo>
                    <a:pt x="1235" y="684053"/>
                  </a:lnTo>
                  <a:lnTo>
                    <a:pt x="0" y="675416"/>
                  </a:lnTo>
                  <a:lnTo>
                    <a:pt x="3143" y="656789"/>
                  </a:lnTo>
                  <a:lnTo>
                    <a:pt x="16691" y="625004"/>
                  </a:lnTo>
                  <a:lnTo>
                    <a:pt x="35629" y="5895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SMARTInkShape-1488"/>
            <p:cNvSpPr/>
            <p:nvPr>
              <p:custDataLst>
                <p:tags r:id="rId31"/>
              </p:custDataLst>
            </p:nvPr>
          </p:nvSpPr>
          <p:spPr>
            <a:xfrm>
              <a:off x="5286385" y="1684020"/>
              <a:ext cx="420401" cy="693221"/>
            </a:xfrm>
            <a:custGeom>
              <a:avLst/>
              <a:gdLst/>
              <a:ahLst/>
              <a:cxnLst/>
              <a:rect l="0" t="0" r="0" b="0"/>
              <a:pathLst>
                <a:path w="420401" h="693221">
                  <a:moveTo>
                    <a:pt x="276215" y="0"/>
                  </a:moveTo>
                  <a:lnTo>
                    <a:pt x="276215" y="0"/>
                  </a:lnTo>
                  <a:lnTo>
                    <a:pt x="247899" y="0"/>
                  </a:lnTo>
                  <a:lnTo>
                    <a:pt x="214108" y="8090"/>
                  </a:lnTo>
                  <a:lnTo>
                    <a:pt x="178602" y="33347"/>
                  </a:lnTo>
                  <a:lnTo>
                    <a:pt x="153810" y="58001"/>
                  </a:lnTo>
                  <a:lnTo>
                    <a:pt x="129526" y="86738"/>
                  </a:lnTo>
                  <a:lnTo>
                    <a:pt x="107444" y="119266"/>
                  </a:lnTo>
                  <a:lnTo>
                    <a:pt x="86342" y="153478"/>
                  </a:lnTo>
                  <a:lnTo>
                    <a:pt x="64828" y="190133"/>
                  </a:lnTo>
                  <a:lnTo>
                    <a:pt x="53163" y="210575"/>
                  </a:lnTo>
                  <a:lnTo>
                    <a:pt x="41155" y="231823"/>
                  </a:lnTo>
                  <a:lnTo>
                    <a:pt x="31454" y="252762"/>
                  </a:lnTo>
                  <a:lnTo>
                    <a:pt x="23294" y="273495"/>
                  </a:lnTo>
                  <a:lnTo>
                    <a:pt x="16161" y="294090"/>
                  </a:lnTo>
                  <a:lnTo>
                    <a:pt x="10560" y="315440"/>
                  </a:lnTo>
                  <a:lnTo>
                    <a:pt x="5978" y="337293"/>
                  </a:lnTo>
                  <a:lnTo>
                    <a:pt x="2077" y="359482"/>
                  </a:lnTo>
                  <a:lnTo>
                    <a:pt x="323" y="381048"/>
                  </a:lnTo>
                  <a:lnTo>
                    <a:pt x="0" y="402199"/>
                  </a:lnTo>
                  <a:lnTo>
                    <a:pt x="632" y="423073"/>
                  </a:lnTo>
                  <a:lnTo>
                    <a:pt x="1899" y="443762"/>
                  </a:lnTo>
                  <a:lnTo>
                    <a:pt x="3591" y="464328"/>
                  </a:lnTo>
                  <a:lnTo>
                    <a:pt x="5566" y="484812"/>
                  </a:lnTo>
                  <a:lnTo>
                    <a:pt x="9422" y="504395"/>
                  </a:lnTo>
                  <a:lnTo>
                    <a:pt x="20481" y="541958"/>
                  </a:lnTo>
                  <a:lnTo>
                    <a:pt x="33862" y="576150"/>
                  </a:lnTo>
                  <a:lnTo>
                    <a:pt x="49122" y="607433"/>
                  </a:lnTo>
                  <a:lnTo>
                    <a:pt x="67194" y="635448"/>
                  </a:lnTo>
                  <a:lnTo>
                    <a:pt x="96408" y="666930"/>
                  </a:lnTo>
                  <a:lnTo>
                    <a:pt x="114857" y="674913"/>
                  </a:lnTo>
                  <a:lnTo>
                    <a:pt x="139010" y="681929"/>
                  </a:lnTo>
                  <a:lnTo>
                    <a:pt x="166965" y="688299"/>
                  </a:lnTo>
                  <a:lnTo>
                    <a:pt x="188989" y="691699"/>
                  </a:lnTo>
                  <a:lnTo>
                    <a:pt x="222490" y="693220"/>
                  </a:lnTo>
                  <a:lnTo>
                    <a:pt x="250927" y="686558"/>
                  </a:lnTo>
                  <a:lnTo>
                    <a:pt x="276829" y="674283"/>
                  </a:lnTo>
                  <a:lnTo>
                    <a:pt x="311298" y="646639"/>
                  </a:lnTo>
                  <a:lnTo>
                    <a:pt x="335552" y="620982"/>
                  </a:lnTo>
                  <a:lnTo>
                    <a:pt x="355927" y="592645"/>
                  </a:lnTo>
                  <a:lnTo>
                    <a:pt x="372603" y="562271"/>
                  </a:lnTo>
                  <a:lnTo>
                    <a:pt x="385659" y="529016"/>
                  </a:lnTo>
                  <a:lnTo>
                    <a:pt x="391511" y="510158"/>
                  </a:lnTo>
                  <a:lnTo>
                    <a:pt x="397106" y="489965"/>
                  </a:lnTo>
                  <a:lnTo>
                    <a:pt x="402529" y="468883"/>
                  </a:lnTo>
                  <a:lnTo>
                    <a:pt x="406990" y="448055"/>
                  </a:lnTo>
                  <a:lnTo>
                    <a:pt x="410813" y="427397"/>
                  </a:lnTo>
                  <a:lnTo>
                    <a:pt x="414206" y="406851"/>
                  </a:lnTo>
                  <a:lnTo>
                    <a:pt x="416469" y="386381"/>
                  </a:lnTo>
                  <a:lnTo>
                    <a:pt x="417978" y="365961"/>
                  </a:lnTo>
                  <a:lnTo>
                    <a:pt x="418983" y="345574"/>
                  </a:lnTo>
                  <a:lnTo>
                    <a:pt x="419654" y="325209"/>
                  </a:lnTo>
                  <a:lnTo>
                    <a:pt x="420102" y="304860"/>
                  </a:lnTo>
                  <a:lnTo>
                    <a:pt x="420400" y="284520"/>
                  </a:lnTo>
                  <a:lnTo>
                    <a:pt x="418904" y="265033"/>
                  </a:lnTo>
                  <a:lnTo>
                    <a:pt x="412728" y="227577"/>
                  </a:lnTo>
                  <a:lnTo>
                    <a:pt x="406597" y="193432"/>
                  </a:lnTo>
                  <a:lnTo>
                    <a:pt x="399356" y="163016"/>
                  </a:lnTo>
                  <a:lnTo>
                    <a:pt x="381845" y="126853"/>
                  </a:lnTo>
                  <a:lnTo>
                    <a:pt x="364710" y="96382"/>
                  </a:lnTo>
                  <a:lnTo>
                    <a:pt x="329167" y="64485"/>
                  </a:lnTo>
                  <a:lnTo>
                    <a:pt x="305082" y="50305"/>
                  </a:lnTo>
                  <a:lnTo>
                    <a:pt x="283835" y="457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SMARTInkShape-1489"/>
            <p:cNvSpPr/>
            <p:nvPr>
              <p:custDataLst>
                <p:tags r:id="rId32"/>
              </p:custDataLst>
            </p:nvPr>
          </p:nvSpPr>
          <p:spPr>
            <a:xfrm>
              <a:off x="5841066" y="2065020"/>
              <a:ext cx="232076" cy="180916"/>
            </a:xfrm>
            <a:custGeom>
              <a:avLst/>
              <a:gdLst/>
              <a:ahLst/>
              <a:cxnLst/>
              <a:rect l="0" t="0" r="0" b="0"/>
              <a:pathLst>
                <a:path w="232076" h="180916">
                  <a:moveTo>
                    <a:pt x="18714" y="0"/>
                  </a:moveTo>
                  <a:lnTo>
                    <a:pt x="18714" y="0"/>
                  </a:lnTo>
                  <a:lnTo>
                    <a:pt x="16457" y="22578"/>
                  </a:lnTo>
                  <a:lnTo>
                    <a:pt x="12631" y="56601"/>
                  </a:lnTo>
                  <a:lnTo>
                    <a:pt x="8108" y="85834"/>
                  </a:lnTo>
                  <a:lnTo>
                    <a:pt x="0" y="121691"/>
                  </a:lnTo>
                  <a:lnTo>
                    <a:pt x="1365" y="137058"/>
                  </a:lnTo>
                  <a:lnTo>
                    <a:pt x="7052" y="150097"/>
                  </a:lnTo>
                  <a:lnTo>
                    <a:pt x="10940" y="155945"/>
                  </a:lnTo>
                  <a:lnTo>
                    <a:pt x="22032" y="164700"/>
                  </a:lnTo>
                  <a:lnTo>
                    <a:pt x="37969" y="171413"/>
                  </a:lnTo>
                  <a:lnTo>
                    <a:pt x="73807" y="179106"/>
                  </a:lnTo>
                  <a:lnTo>
                    <a:pt x="105781" y="180915"/>
                  </a:lnTo>
                  <a:lnTo>
                    <a:pt x="137645" y="175618"/>
                  </a:lnTo>
                  <a:lnTo>
                    <a:pt x="155574" y="172112"/>
                  </a:lnTo>
                  <a:lnTo>
                    <a:pt x="191301" y="163701"/>
                  </a:lnTo>
                  <a:lnTo>
                    <a:pt x="232075" y="1447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SMARTInkShape-1490"/>
            <p:cNvSpPr/>
            <p:nvPr>
              <p:custDataLst>
                <p:tags r:id="rId33"/>
              </p:custDataLst>
            </p:nvPr>
          </p:nvSpPr>
          <p:spPr>
            <a:xfrm>
              <a:off x="6015629" y="2141220"/>
              <a:ext cx="57513" cy="308787"/>
            </a:xfrm>
            <a:custGeom>
              <a:avLst/>
              <a:gdLst/>
              <a:ahLst/>
              <a:cxnLst/>
              <a:rect l="0" t="0" r="0" b="0"/>
              <a:pathLst>
                <a:path w="57513" h="308787">
                  <a:moveTo>
                    <a:pt x="57512" y="0"/>
                  </a:moveTo>
                  <a:lnTo>
                    <a:pt x="57512" y="0"/>
                  </a:lnTo>
                  <a:lnTo>
                    <a:pt x="45376" y="32361"/>
                  </a:lnTo>
                  <a:lnTo>
                    <a:pt x="37828" y="64622"/>
                  </a:lnTo>
                  <a:lnTo>
                    <a:pt x="27501" y="98358"/>
                  </a:lnTo>
                  <a:lnTo>
                    <a:pt x="17762" y="131120"/>
                  </a:lnTo>
                  <a:lnTo>
                    <a:pt x="13560" y="162275"/>
                  </a:lnTo>
                  <a:lnTo>
                    <a:pt x="12315" y="192956"/>
                  </a:lnTo>
                  <a:lnTo>
                    <a:pt x="6658" y="230120"/>
                  </a:lnTo>
                  <a:lnTo>
                    <a:pt x="4061" y="266021"/>
                  </a:lnTo>
                  <a:lnTo>
                    <a:pt x="0" y="289735"/>
                  </a:lnTo>
                  <a:lnTo>
                    <a:pt x="1752" y="304878"/>
                  </a:lnTo>
                  <a:lnTo>
                    <a:pt x="3405" y="308238"/>
                  </a:lnTo>
                  <a:lnTo>
                    <a:pt x="5353" y="308786"/>
                  </a:lnTo>
                  <a:lnTo>
                    <a:pt x="7499" y="307457"/>
                  </a:lnTo>
                  <a:lnTo>
                    <a:pt x="19412" y="2819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0" name="SMARTInkShape-Group339"/>
          <p:cNvGrpSpPr/>
          <p:nvPr/>
        </p:nvGrpSpPr>
        <p:grpSpPr>
          <a:xfrm>
            <a:off x="6316980" y="1522543"/>
            <a:ext cx="452109" cy="328536"/>
            <a:chOff x="6316980" y="1522543"/>
            <a:chExt cx="452109" cy="328536"/>
          </a:xfrm>
        </p:grpSpPr>
        <p:sp>
          <p:nvSpPr>
            <p:cNvPr id="478" name="SMARTInkShape-1491"/>
            <p:cNvSpPr/>
            <p:nvPr>
              <p:custDataLst>
                <p:tags r:id="rId28"/>
              </p:custDataLst>
            </p:nvPr>
          </p:nvSpPr>
          <p:spPr>
            <a:xfrm>
              <a:off x="6316980" y="1714500"/>
              <a:ext cx="205741" cy="7621"/>
            </a:xfrm>
            <a:custGeom>
              <a:avLst/>
              <a:gdLst/>
              <a:ahLst/>
              <a:cxnLst/>
              <a:rect l="0" t="0" r="0" b="0"/>
              <a:pathLst>
                <a:path w="205741" h="7621">
                  <a:moveTo>
                    <a:pt x="0" y="7620"/>
                  </a:moveTo>
                  <a:lnTo>
                    <a:pt x="0" y="7620"/>
                  </a:lnTo>
                  <a:lnTo>
                    <a:pt x="28316" y="3575"/>
                  </a:lnTo>
                  <a:lnTo>
                    <a:pt x="62257" y="706"/>
                  </a:lnTo>
                  <a:lnTo>
                    <a:pt x="95303" y="140"/>
                  </a:lnTo>
                  <a:lnTo>
                    <a:pt x="126728" y="4073"/>
                  </a:lnTo>
                  <a:lnTo>
                    <a:pt x="160362" y="7309"/>
                  </a:lnTo>
                  <a:lnTo>
                    <a:pt x="187996" y="6712"/>
                  </a:lnTo>
                  <a:lnTo>
                    <a:pt x="2057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SMARTInkShape-1492"/>
            <p:cNvSpPr/>
            <p:nvPr>
              <p:custDataLst>
                <p:tags r:id="rId29"/>
              </p:custDataLst>
            </p:nvPr>
          </p:nvSpPr>
          <p:spPr>
            <a:xfrm>
              <a:off x="6530340" y="1522543"/>
              <a:ext cx="238749" cy="328536"/>
            </a:xfrm>
            <a:custGeom>
              <a:avLst/>
              <a:gdLst/>
              <a:ahLst/>
              <a:cxnLst/>
              <a:rect l="0" t="0" r="0" b="0"/>
              <a:pathLst>
                <a:path w="238749" h="328536">
                  <a:moveTo>
                    <a:pt x="0" y="9077"/>
                  </a:moveTo>
                  <a:lnTo>
                    <a:pt x="0" y="9077"/>
                  </a:lnTo>
                  <a:lnTo>
                    <a:pt x="28316" y="986"/>
                  </a:lnTo>
                  <a:lnTo>
                    <a:pt x="58061" y="0"/>
                  </a:lnTo>
                  <a:lnTo>
                    <a:pt x="87006" y="5071"/>
                  </a:lnTo>
                  <a:lnTo>
                    <a:pt x="102451" y="14070"/>
                  </a:lnTo>
                  <a:lnTo>
                    <a:pt x="130676" y="42598"/>
                  </a:lnTo>
                  <a:lnTo>
                    <a:pt x="146259" y="72895"/>
                  </a:lnTo>
                  <a:lnTo>
                    <a:pt x="153904" y="91627"/>
                  </a:lnTo>
                  <a:lnTo>
                    <a:pt x="158208" y="121213"/>
                  </a:lnTo>
                  <a:lnTo>
                    <a:pt x="159483" y="151428"/>
                  </a:lnTo>
                  <a:lnTo>
                    <a:pt x="159014" y="181830"/>
                  </a:lnTo>
                  <a:lnTo>
                    <a:pt x="153890" y="212287"/>
                  </a:lnTo>
                  <a:lnTo>
                    <a:pt x="146162" y="241913"/>
                  </a:lnTo>
                  <a:lnTo>
                    <a:pt x="128809" y="272851"/>
                  </a:lnTo>
                  <a:lnTo>
                    <a:pt x="111826" y="290150"/>
                  </a:lnTo>
                  <a:lnTo>
                    <a:pt x="76652" y="319163"/>
                  </a:lnTo>
                  <a:lnTo>
                    <a:pt x="71421" y="322481"/>
                  </a:lnTo>
                  <a:lnTo>
                    <a:pt x="41232" y="327806"/>
                  </a:lnTo>
                  <a:lnTo>
                    <a:pt x="31590" y="328535"/>
                  </a:lnTo>
                  <a:lnTo>
                    <a:pt x="26986" y="324495"/>
                  </a:lnTo>
                  <a:lnTo>
                    <a:pt x="17357" y="308718"/>
                  </a:lnTo>
                  <a:lnTo>
                    <a:pt x="14205" y="294369"/>
                  </a:lnTo>
                  <a:lnTo>
                    <a:pt x="14550" y="288171"/>
                  </a:lnTo>
                  <a:lnTo>
                    <a:pt x="27171" y="263269"/>
                  </a:lnTo>
                  <a:lnTo>
                    <a:pt x="40016" y="251027"/>
                  </a:lnTo>
                  <a:lnTo>
                    <a:pt x="54191" y="243610"/>
                  </a:lnTo>
                  <a:lnTo>
                    <a:pt x="68959" y="240314"/>
                  </a:lnTo>
                  <a:lnTo>
                    <a:pt x="93019" y="241107"/>
                  </a:lnTo>
                  <a:lnTo>
                    <a:pt x="128597" y="246313"/>
                  </a:lnTo>
                  <a:lnTo>
                    <a:pt x="166669" y="258131"/>
                  </a:lnTo>
                  <a:lnTo>
                    <a:pt x="204742" y="278486"/>
                  </a:lnTo>
                  <a:lnTo>
                    <a:pt x="237464" y="301084"/>
                  </a:lnTo>
                  <a:lnTo>
                    <a:pt x="238742" y="302809"/>
                  </a:lnTo>
                  <a:lnTo>
                    <a:pt x="238748" y="303958"/>
                  </a:lnTo>
                  <a:lnTo>
                    <a:pt x="236220" y="3062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1" name="SMARTInkShape-1493"/>
          <p:cNvSpPr/>
          <p:nvPr>
            <p:custDataLst>
              <p:tags r:id="rId12"/>
            </p:custDataLst>
          </p:nvPr>
        </p:nvSpPr>
        <p:spPr>
          <a:xfrm>
            <a:off x="2381467" y="1357903"/>
            <a:ext cx="407138" cy="636546"/>
          </a:xfrm>
          <a:custGeom>
            <a:avLst/>
            <a:gdLst/>
            <a:ahLst/>
            <a:cxnLst/>
            <a:rect l="0" t="0" r="0" b="0"/>
            <a:pathLst>
              <a:path w="407138" h="636546">
                <a:moveTo>
                  <a:pt x="194093" y="13697"/>
                </a:moveTo>
                <a:lnTo>
                  <a:pt x="194093" y="13697"/>
                </a:lnTo>
                <a:lnTo>
                  <a:pt x="161732" y="29878"/>
                </a:lnTo>
                <a:lnTo>
                  <a:pt x="133517" y="48031"/>
                </a:lnTo>
                <a:lnTo>
                  <a:pt x="121535" y="64526"/>
                </a:lnTo>
                <a:lnTo>
                  <a:pt x="106775" y="88223"/>
                </a:lnTo>
                <a:lnTo>
                  <a:pt x="90161" y="116721"/>
                </a:lnTo>
                <a:lnTo>
                  <a:pt x="78238" y="139106"/>
                </a:lnTo>
                <a:lnTo>
                  <a:pt x="62733" y="173010"/>
                </a:lnTo>
                <a:lnTo>
                  <a:pt x="50762" y="201625"/>
                </a:lnTo>
                <a:lnTo>
                  <a:pt x="36760" y="239277"/>
                </a:lnTo>
                <a:lnTo>
                  <a:pt x="27249" y="271882"/>
                </a:lnTo>
                <a:lnTo>
                  <a:pt x="19069" y="305250"/>
                </a:lnTo>
                <a:lnTo>
                  <a:pt x="13540" y="339690"/>
                </a:lnTo>
                <a:lnTo>
                  <a:pt x="9645" y="371343"/>
                </a:lnTo>
                <a:lnTo>
                  <a:pt x="3129" y="402171"/>
                </a:lnTo>
                <a:lnTo>
                  <a:pt x="0" y="423419"/>
                </a:lnTo>
                <a:lnTo>
                  <a:pt x="2999" y="458334"/>
                </a:lnTo>
                <a:lnTo>
                  <a:pt x="9250" y="490505"/>
                </a:lnTo>
                <a:lnTo>
                  <a:pt x="16464" y="520640"/>
                </a:lnTo>
                <a:lnTo>
                  <a:pt x="28745" y="554006"/>
                </a:lnTo>
                <a:lnTo>
                  <a:pt x="52155" y="591877"/>
                </a:lnTo>
                <a:lnTo>
                  <a:pt x="77293" y="620299"/>
                </a:lnTo>
                <a:lnTo>
                  <a:pt x="104640" y="631816"/>
                </a:lnTo>
                <a:lnTo>
                  <a:pt x="139554" y="636545"/>
                </a:lnTo>
                <a:lnTo>
                  <a:pt x="168620" y="633902"/>
                </a:lnTo>
                <a:lnTo>
                  <a:pt x="206434" y="619339"/>
                </a:lnTo>
                <a:lnTo>
                  <a:pt x="239240" y="600157"/>
                </a:lnTo>
                <a:lnTo>
                  <a:pt x="270180" y="576016"/>
                </a:lnTo>
                <a:lnTo>
                  <a:pt x="300089" y="539272"/>
                </a:lnTo>
                <a:lnTo>
                  <a:pt x="325003" y="504911"/>
                </a:lnTo>
                <a:lnTo>
                  <a:pt x="343064" y="470748"/>
                </a:lnTo>
                <a:lnTo>
                  <a:pt x="356296" y="442160"/>
                </a:lnTo>
                <a:lnTo>
                  <a:pt x="365954" y="412241"/>
                </a:lnTo>
                <a:lnTo>
                  <a:pt x="375025" y="381927"/>
                </a:lnTo>
                <a:lnTo>
                  <a:pt x="387215" y="350650"/>
                </a:lnTo>
                <a:lnTo>
                  <a:pt x="396564" y="315794"/>
                </a:lnTo>
                <a:lnTo>
                  <a:pt x="403851" y="283641"/>
                </a:lnTo>
                <a:lnTo>
                  <a:pt x="406386" y="252666"/>
                </a:lnTo>
                <a:lnTo>
                  <a:pt x="407137" y="222039"/>
                </a:lnTo>
                <a:lnTo>
                  <a:pt x="406512" y="191515"/>
                </a:lnTo>
                <a:lnTo>
                  <a:pt x="401342" y="161869"/>
                </a:lnTo>
                <a:lnTo>
                  <a:pt x="389751" y="128667"/>
                </a:lnTo>
                <a:lnTo>
                  <a:pt x="371407" y="97649"/>
                </a:lnTo>
                <a:lnTo>
                  <a:pt x="351477" y="68756"/>
                </a:lnTo>
                <a:lnTo>
                  <a:pt x="313750" y="36286"/>
                </a:lnTo>
                <a:lnTo>
                  <a:pt x="285086" y="20229"/>
                </a:lnTo>
                <a:lnTo>
                  <a:pt x="254450" y="11587"/>
                </a:lnTo>
                <a:lnTo>
                  <a:pt x="222607" y="3664"/>
                </a:lnTo>
                <a:lnTo>
                  <a:pt x="199813" y="0"/>
                </a:lnTo>
                <a:lnTo>
                  <a:pt x="167962" y="5153"/>
                </a:lnTo>
                <a:lnTo>
                  <a:pt x="157434" y="12557"/>
                </a:lnTo>
                <a:lnTo>
                  <a:pt x="156633" y="15448"/>
                </a:lnTo>
                <a:lnTo>
                  <a:pt x="156420" y="17404"/>
                </a:lnTo>
                <a:lnTo>
                  <a:pt x="157124" y="18708"/>
                </a:lnTo>
                <a:lnTo>
                  <a:pt x="158440" y="19578"/>
                </a:lnTo>
                <a:lnTo>
                  <a:pt x="160164" y="20158"/>
                </a:lnTo>
                <a:lnTo>
                  <a:pt x="178917" y="34452"/>
                </a:lnTo>
                <a:lnTo>
                  <a:pt x="186473" y="3655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9" name="SMARTInkShape-Group341"/>
          <p:cNvGrpSpPr/>
          <p:nvPr/>
        </p:nvGrpSpPr>
        <p:grpSpPr>
          <a:xfrm>
            <a:off x="2919438" y="1386840"/>
            <a:ext cx="4071866" cy="1266989"/>
            <a:chOff x="2919438" y="1386840"/>
            <a:chExt cx="4071866" cy="1266989"/>
          </a:xfrm>
        </p:grpSpPr>
        <p:sp>
          <p:nvSpPr>
            <p:cNvPr id="482" name="SMARTInkShape-1494"/>
            <p:cNvSpPr/>
            <p:nvPr>
              <p:custDataLst>
                <p:tags r:id="rId21"/>
              </p:custDataLst>
            </p:nvPr>
          </p:nvSpPr>
          <p:spPr>
            <a:xfrm>
              <a:off x="6522720" y="2446020"/>
              <a:ext cx="241850" cy="171823"/>
            </a:xfrm>
            <a:custGeom>
              <a:avLst/>
              <a:gdLst/>
              <a:ahLst/>
              <a:cxnLst/>
              <a:rect l="0" t="0" r="0" b="0"/>
              <a:pathLst>
                <a:path w="241850" h="171823">
                  <a:moveTo>
                    <a:pt x="106680" y="0"/>
                  </a:moveTo>
                  <a:lnTo>
                    <a:pt x="106680" y="0"/>
                  </a:lnTo>
                  <a:lnTo>
                    <a:pt x="139042" y="16181"/>
                  </a:lnTo>
                  <a:lnTo>
                    <a:pt x="175005" y="45906"/>
                  </a:lnTo>
                  <a:lnTo>
                    <a:pt x="209281" y="83844"/>
                  </a:lnTo>
                  <a:lnTo>
                    <a:pt x="233760" y="121923"/>
                  </a:lnTo>
                  <a:lnTo>
                    <a:pt x="241849" y="144310"/>
                  </a:lnTo>
                  <a:lnTo>
                    <a:pt x="236182" y="155578"/>
                  </a:lnTo>
                  <a:lnTo>
                    <a:pt x="231115" y="162139"/>
                  </a:lnTo>
                  <a:lnTo>
                    <a:pt x="218711" y="169429"/>
                  </a:lnTo>
                  <a:lnTo>
                    <a:pt x="203884" y="171822"/>
                  </a:lnTo>
                  <a:lnTo>
                    <a:pt x="169030" y="166459"/>
                  </a:lnTo>
                  <a:lnTo>
                    <a:pt x="133389" y="157247"/>
                  </a:lnTo>
                  <a:lnTo>
                    <a:pt x="103775" y="149791"/>
                  </a:lnTo>
                  <a:lnTo>
                    <a:pt x="68664" y="139687"/>
                  </a:lnTo>
                  <a:lnTo>
                    <a:pt x="34511" y="129537"/>
                  </a:lnTo>
                  <a:lnTo>
                    <a:pt x="16434" y="124177"/>
                  </a:lnTo>
                  <a:lnTo>
                    <a:pt x="0" y="1219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SMARTInkShape-1495"/>
            <p:cNvSpPr/>
            <p:nvPr>
              <p:custDataLst>
                <p:tags r:id="rId22"/>
              </p:custDataLst>
            </p:nvPr>
          </p:nvSpPr>
          <p:spPr>
            <a:xfrm>
              <a:off x="2926080" y="1737367"/>
              <a:ext cx="3723403" cy="812563"/>
            </a:xfrm>
            <a:custGeom>
              <a:avLst/>
              <a:gdLst/>
              <a:ahLst/>
              <a:cxnLst/>
              <a:rect l="0" t="0" r="0" b="0"/>
              <a:pathLst>
                <a:path w="3723403" h="812563">
                  <a:moveTo>
                    <a:pt x="0" y="91433"/>
                  </a:moveTo>
                  <a:lnTo>
                    <a:pt x="0" y="91433"/>
                  </a:lnTo>
                  <a:lnTo>
                    <a:pt x="36407" y="75252"/>
                  </a:lnTo>
                  <a:lnTo>
                    <a:pt x="65569" y="65050"/>
                  </a:lnTo>
                  <a:lnTo>
                    <a:pt x="94335" y="57694"/>
                  </a:lnTo>
                  <a:lnTo>
                    <a:pt x="126876" y="51602"/>
                  </a:lnTo>
                  <a:lnTo>
                    <a:pt x="158836" y="43815"/>
                  </a:lnTo>
                  <a:lnTo>
                    <a:pt x="191667" y="35556"/>
                  </a:lnTo>
                  <a:lnTo>
                    <a:pt x="228837" y="29063"/>
                  </a:lnTo>
                  <a:lnTo>
                    <a:pt x="265676" y="23355"/>
                  </a:lnTo>
                  <a:lnTo>
                    <a:pt x="302652" y="18843"/>
                  </a:lnTo>
                  <a:lnTo>
                    <a:pt x="321994" y="17640"/>
                  </a:lnTo>
                  <a:lnTo>
                    <a:pt x="341663" y="16837"/>
                  </a:lnTo>
                  <a:lnTo>
                    <a:pt x="363242" y="14610"/>
                  </a:lnTo>
                  <a:lnTo>
                    <a:pt x="386095" y="11431"/>
                  </a:lnTo>
                  <a:lnTo>
                    <a:pt x="409797" y="7618"/>
                  </a:lnTo>
                  <a:lnTo>
                    <a:pt x="433218" y="5923"/>
                  </a:lnTo>
                  <a:lnTo>
                    <a:pt x="456452" y="5640"/>
                  </a:lnTo>
                  <a:lnTo>
                    <a:pt x="479561" y="6297"/>
                  </a:lnTo>
                  <a:lnTo>
                    <a:pt x="502587" y="5889"/>
                  </a:lnTo>
                  <a:lnTo>
                    <a:pt x="525558" y="4770"/>
                  </a:lnTo>
                  <a:lnTo>
                    <a:pt x="548492" y="3178"/>
                  </a:lnTo>
                  <a:lnTo>
                    <a:pt x="573095" y="2116"/>
                  </a:lnTo>
                  <a:lnTo>
                    <a:pt x="598810" y="1408"/>
                  </a:lnTo>
                  <a:lnTo>
                    <a:pt x="625266" y="937"/>
                  </a:lnTo>
                  <a:lnTo>
                    <a:pt x="652218" y="622"/>
                  </a:lnTo>
                  <a:lnTo>
                    <a:pt x="679498" y="412"/>
                  </a:lnTo>
                  <a:lnTo>
                    <a:pt x="706999" y="272"/>
                  </a:lnTo>
                  <a:lnTo>
                    <a:pt x="734646" y="179"/>
                  </a:lnTo>
                  <a:lnTo>
                    <a:pt x="762391" y="117"/>
                  </a:lnTo>
                  <a:lnTo>
                    <a:pt x="790201" y="76"/>
                  </a:lnTo>
                  <a:lnTo>
                    <a:pt x="818900" y="48"/>
                  </a:lnTo>
                  <a:lnTo>
                    <a:pt x="848193" y="30"/>
                  </a:lnTo>
                  <a:lnTo>
                    <a:pt x="877882" y="17"/>
                  </a:lnTo>
                  <a:lnTo>
                    <a:pt x="907834" y="9"/>
                  </a:lnTo>
                  <a:lnTo>
                    <a:pt x="937963" y="4"/>
                  </a:lnTo>
                  <a:lnTo>
                    <a:pt x="968209" y="0"/>
                  </a:lnTo>
                  <a:lnTo>
                    <a:pt x="998532" y="845"/>
                  </a:lnTo>
                  <a:lnTo>
                    <a:pt x="1028908" y="2254"/>
                  </a:lnTo>
                  <a:lnTo>
                    <a:pt x="1059319" y="4040"/>
                  </a:lnTo>
                  <a:lnTo>
                    <a:pt x="1090600" y="6078"/>
                  </a:lnTo>
                  <a:lnTo>
                    <a:pt x="1122460" y="8283"/>
                  </a:lnTo>
                  <a:lnTo>
                    <a:pt x="1154706" y="10600"/>
                  </a:lnTo>
                  <a:lnTo>
                    <a:pt x="1187211" y="12991"/>
                  </a:lnTo>
                  <a:lnTo>
                    <a:pt x="1219887" y="15432"/>
                  </a:lnTo>
                  <a:lnTo>
                    <a:pt x="1252678" y="17905"/>
                  </a:lnTo>
                  <a:lnTo>
                    <a:pt x="1285546" y="20401"/>
                  </a:lnTo>
                  <a:lnTo>
                    <a:pt x="1318464" y="22912"/>
                  </a:lnTo>
                  <a:lnTo>
                    <a:pt x="1351415" y="25432"/>
                  </a:lnTo>
                  <a:lnTo>
                    <a:pt x="1384390" y="28806"/>
                  </a:lnTo>
                  <a:lnTo>
                    <a:pt x="1417380" y="32748"/>
                  </a:lnTo>
                  <a:lnTo>
                    <a:pt x="1450380" y="37070"/>
                  </a:lnTo>
                  <a:lnTo>
                    <a:pt x="1484234" y="40798"/>
                  </a:lnTo>
                  <a:lnTo>
                    <a:pt x="1518655" y="44129"/>
                  </a:lnTo>
                  <a:lnTo>
                    <a:pt x="1553457" y="47197"/>
                  </a:lnTo>
                  <a:lnTo>
                    <a:pt x="1587665" y="51783"/>
                  </a:lnTo>
                  <a:lnTo>
                    <a:pt x="1621477" y="57379"/>
                  </a:lnTo>
                  <a:lnTo>
                    <a:pt x="1655024" y="63651"/>
                  </a:lnTo>
                  <a:lnTo>
                    <a:pt x="1688396" y="69525"/>
                  </a:lnTo>
                  <a:lnTo>
                    <a:pt x="1721651" y="75134"/>
                  </a:lnTo>
                  <a:lnTo>
                    <a:pt x="1754827" y="80567"/>
                  </a:lnTo>
                  <a:lnTo>
                    <a:pt x="1788798" y="86729"/>
                  </a:lnTo>
                  <a:lnTo>
                    <a:pt x="1823299" y="93377"/>
                  </a:lnTo>
                  <a:lnTo>
                    <a:pt x="1858152" y="100349"/>
                  </a:lnTo>
                  <a:lnTo>
                    <a:pt x="1893241" y="106690"/>
                  </a:lnTo>
                  <a:lnTo>
                    <a:pt x="1928487" y="112611"/>
                  </a:lnTo>
                  <a:lnTo>
                    <a:pt x="1963839" y="118252"/>
                  </a:lnTo>
                  <a:lnTo>
                    <a:pt x="1999259" y="124552"/>
                  </a:lnTo>
                  <a:lnTo>
                    <a:pt x="2034726" y="131292"/>
                  </a:lnTo>
                  <a:lnTo>
                    <a:pt x="2070224" y="138326"/>
                  </a:lnTo>
                  <a:lnTo>
                    <a:pt x="2104895" y="145555"/>
                  </a:lnTo>
                  <a:lnTo>
                    <a:pt x="2139017" y="152914"/>
                  </a:lnTo>
                  <a:lnTo>
                    <a:pt x="2172772" y="160360"/>
                  </a:lnTo>
                  <a:lnTo>
                    <a:pt x="2206281" y="167865"/>
                  </a:lnTo>
                  <a:lnTo>
                    <a:pt x="2239628" y="175407"/>
                  </a:lnTo>
                  <a:lnTo>
                    <a:pt x="2272864" y="182976"/>
                  </a:lnTo>
                  <a:lnTo>
                    <a:pt x="2305183" y="191408"/>
                  </a:lnTo>
                  <a:lnTo>
                    <a:pt x="2336890" y="200417"/>
                  </a:lnTo>
                  <a:lnTo>
                    <a:pt x="2368186" y="209809"/>
                  </a:lnTo>
                  <a:lnTo>
                    <a:pt x="2400905" y="218610"/>
                  </a:lnTo>
                  <a:lnTo>
                    <a:pt x="2434570" y="227018"/>
                  </a:lnTo>
                  <a:lnTo>
                    <a:pt x="2468866" y="235163"/>
                  </a:lnTo>
                  <a:lnTo>
                    <a:pt x="2502737" y="243980"/>
                  </a:lnTo>
                  <a:lnTo>
                    <a:pt x="2536325" y="253244"/>
                  </a:lnTo>
                  <a:lnTo>
                    <a:pt x="2569724" y="262807"/>
                  </a:lnTo>
                  <a:lnTo>
                    <a:pt x="2601302" y="272569"/>
                  </a:lnTo>
                  <a:lnTo>
                    <a:pt x="2631668" y="282464"/>
                  </a:lnTo>
                  <a:lnTo>
                    <a:pt x="2661225" y="292447"/>
                  </a:lnTo>
                  <a:lnTo>
                    <a:pt x="2691938" y="302489"/>
                  </a:lnTo>
                  <a:lnTo>
                    <a:pt x="2723418" y="312570"/>
                  </a:lnTo>
                  <a:lnTo>
                    <a:pt x="2755412" y="322678"/>
                  </a:lnTo>
                  <a:lnTo>
                    <a:pt x="2786901" y="332803"/>
                  </a:lnTo>
                  <a:lnTo>
                    <a:pt x="2818054" y="342940"/>
                  </a:lnTo>
                  <a:lnTo>
                    <a:pt x="2848983" y="353084"/>
                  </a:lnTo>
                  <a:lnTo>
                    <a:pt x="2878915" y="364080"/>
                  </a:lnTo>
                  <a:lnTo>
                    <a:pt x="2908184" y="375645"/>
                  </a:lnTo>
                  <a:lnTo>
                    <a:pt x="2937009" y="387587"/>
                  </a:lnTo>
                  <a:lnTo>
                    <a:pt x="2965540" y="398936"/>
                  </a:lnTo>
                  <a:lnTo>
                    <a:pt x="2993873" y="409888"/>
                  </a:lnTo>
                  <a:lnTo>
                    <a:pt x="3022076" y="420576"/>
                  </a:lnTo>
                  <a:lnTo>
                    <a:pt x="3049343" y="431935"/>
                  </a:lnTo>
                  <a:lnTo>
                    <a:pt x="3075989" y="443741"/>
                  </a:lnTo>
                  <a:lnTo>
                    <a:pt x="3102220" y="455845"/>
                  </a:lnTo>
                  <a:lnTo>
                    <a:pt x="3128173" y="467301"/>
                  </a:lnTo>
                  <a:lnTo>
                    <a:pt x="3153942" y="478325"/>
                  </a:lnTo>
                  <a:lnTo>
                    <a:pt x="3179588" y="489061"/>
                  </a:lnTo>
                  <a:lnTo>
                    <a:pt x="3247486" y="525851"/>
                  </a:lnTo>
                  <a:lnTo>
                    <a:pt x="3343550" y="580012"/>
                  </a:lnTo>
                  <a:lnTo>
                    <a:pt x="3458394" y="645752"/>
                  </a:lnTo>
                  <a:lnTo>
                    <a:pt x="3536649" y="691273"/>
                  </a:lnTo>
                  <a:lnTo>
                    <a:pt x="3590512" y="723313"/>
                  </a:lnTo>
                  <a:lnTo>
                    <a:pt x="3628115" y="746366"/>
                  </a:lnTo>
                  <a:lnTo>
                    <a:pt x="3655723" y="763428"/>
                  </a:lnTo>
                  <a:lnTo>
                    <a:pt x="3693173" y="786902"/>
                  </a:lnTo>
                  <a:lnTo>
                    <a:pt x="3723402" y="812562"/>
                  </a:lnTo>
                  <a:lnTo>
                    <a:pt x="3710629" y="797524"/>
                  </a:lnTo>
                  <a:lnTo>
                    <a:pt x="3703320" y="7848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SMARTInkShape-1496"/>
            <p:cNvSpPr/>
            <p:nvPr>
              <p:custDataLst>
                <p:tags r:id="rId23"/>
              </p:custDataLst>
            </p:nvPr>
          </p:nvSpPr>
          <p:spPr>
            <a:xfrm>
              <a:off x="6442727" y="1417320"/>
              <a:ext cx="548577" cy="578634"/>
            </a:xfrm>
            <a:custGeom>
              <a:avLst/>
              <a:gdLst/>
              <a:ahLst/>
              <a:cxnLst/>
              <a:rect l="0" t="0" r="0" b="0"/>
              <a:pathLst>
                <a:path w="548577" h="578634">
                  <a:moveTo>
                    <a:pt x="209533" y="0"/>
                  </a:moveTo>
                  <a:lnTo>
                    <a:pt x="209533" y="0"/>
                  </a:lnTo>
                  <a:lnTo>
                    <a:pt x="181217" y="20226"/>
                  </a:lnTo>
                  <a:lnTo>
                    <a:pt x="151472" y="40894"/>
                  </a:lnTo>
                  <a:lnTo>
                    <a:pt x="118666" y="69132"/>
                  </a:lnTo>
                  <a:lnTo>
                    <a:pt x="87726" y="99169"/>
                  </a:lnTo>
                  <a:lnTo>
                    <a:pt x="67044" y="124210"/>
                  </a:lnTo>
                  <a:lnTo>
                    <a:pt x="44886" y="158967"/>
                  </a:lnTo>
                  <a:lnTo>
                    <a:pt x="24203" y="196376"/>
                  </a:lnTo>
                  <a:lnTo>
                    <a:pt x="10592" y="226296"/>
                  </a:lnTo>
                  <a:lnTo>
                    <a:pt x="4961" y="257457"/>
                  </a:lnTo>
                  <a:lnTo>
                    <a:pt x="644" y="280936"/>
                  </a:lnTo>
                  <a:lnTo>
                    <a:pt x="0" y="303284"/>
                  </a:lnTo>
                  <a:lnTo>
                    <a:pt x="418" y="332576"/>
                  </a:lnTo>
                  <a:lnTo>
                    <a:pt x="1542" y="366497"/>
                  </a:lnTo>
                  <a:lnTo>
                    <a:pt x="3140" y="392498"/>
                  </a:lnTo>
                  <a:lnTo>
                    <a:pt x="7171" y="430419"/>
                  </a:lnTo>
                  <a:lnTo>
                    <a:pt x="16301" y="456304"/>
                  </a:lnTo>
                  <a:lnTo>
                    <a:pt x="33464" y="487415"/>
                  </a:lnTo>
                  <a:lnTo>
                    <a:pt x="45766" y="506189"/>
                  </a:lnTo>
                  <a:lnTo>
                    <a:pt x="81260" y="532039"/>
                  </a:lnTo>
                  <a:lnTo>
                    <a:pt x="110849" y="548237"/>
                  </a:lnTo>
                  <a:lnTo>
                    <a:pt x="143321" y="561503"/>
                  </a:lnTo>
                  <a:lnTo>
                    <a:pt x="168252" y="567903"/>
                  </a:lnTo>
                  <a:lnTo>
                    <a:pt x="196267" y="573570"/>
                  </a:lnTo>
                  <a:lnTo>
                    <a:pt x="223392" y="576654"/>
                  </a:lnTo>
                  <a:lnTo>
                    <a:pt x="250406" y="578024"/>
                  </a:lnTo>
                  <a:lnTo>
                    <a:pt x="279346" y="578633"/>
                  </a:lnTo>
                  <a:lnTo>
                    <a:pt x="309141" y="576646"/>
                  </a:lnTo>
                  <a:lnTo>
                    <a:pt x="337623" y="572940"/>
                  </a:lnTo>
                  <a:lnTo>
                    <a:pt x="373545" y="565247"/>
                  </a:lnTo>
                  <a:lnTo>
                    <a:pt x="411470" y="552620"/>
                  </a:lnTo>
                  <a:lnTo>
                    <a:pt x="439830" y="543071"/>
                  </a:lnTo>
                  <a:lnTo>
                    <a:pt x="472220" y="528175"/>
                  </a:lnTo>
                  <a:lnTo>
                    <a:pt x="497904" y="508992"/>
                  </a:lnTo>
                  <a:lnTo>
                    <a:pt x="523256" y="474517"/>
                  </a:lnTo>
                  <a:lnTo>
                    <a:pt x="537673" y="449349"/>
                  </a:lnTo>
                  <a:lnTo>
                    <a:pt x="545660" y="413191"/>
                  </a:lnTo>
                  <a:lnTo>
                    <a:pt x="548576" y="395307"/>
                  </a:lnTo>
                  <a:lnTo>
                    <a:pt x="544610" y="362285"/>
                  </a:lnTo>
                  <a:lnTo>
                    <a:pt x="533088" y="330675"/>
                  </a:lnTo>
                  <a:lnTo>
                    <a:pt x="518103" y="299861"/>
                  </a:lnTo>
                  <a:lnTo>
                    <a:pt x="498799" y="268435"/>
                  </a:lnTo>
                  <a:lnTo>
                    <a:pt x="481133" y="234382"/>
                  </a:lnTo>
                  <a:lnTo>
                    <a:pt x="450578" y="197004"/>
                  </a:lnTo>
                  <a:lnTo>
                    <a:pt x="416226" y="161305"/>
                  </a:lnTo>
                  <a:lnTo>
                    <a:pt x="379744" y="135031"/>
                  </a:lnTo>
                  <a:lnTo>
                    <a:pt x="344943" y="108517"/>
                  </a:lnTo>
                  <a:lnTo>
                    <a:pt x="309753" y="90768"/>
                  </a:lnTo>
                  <a:lnTo>
                    <a:pt x="278343" y="79956"/>
                  </a:lnTo>
                  <a:lnTo>
                    <a:pt x="232393" y="685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SMARTInkShape-1497"/>
            <p:cNvSpPr/>
            <p:nvPr>
              <p:custDataLst>
                <p:tags r:id="rId24"/>
              </p:custDataLst>
            </p:nvPr>
          </p:nvSpPr>
          <p:spPr>
            <a:xfrm>
              <a:off x="3025140" y="1731016"/>
              <a:ext cx="3573781" cy="853478"/>
            </a:xfrm>
            <a:custGeom>
              <a:avLst/>
              <a:gdLst/>
              <a:ahLst/>
              <a:cxnLst/>
              <a:rect l="0" t="0" r="0" b="0"/>
              <a:pathLst>
                <a:path w="3573781" h="853478">
                  <a:moveTo>
                    <a:pt x="3573780" y="90164"/>
                  </a:moveTo>
                  <a:lnTo>
                    <a:pt x="3573780" y="90164"/>
                  </a:lnTo>
                  <a:lnTo>
                    <a:pt x="3541418" y="86119"/>
                  </a:lnTo>
                  <a:lnTo>
                    <a:pt x="3503763" y="82403"/>
                  </a:lnTo>
                  <a:lnTo>
                    <a:pt x="3471942" y="76670"/>
                  </a:lnTo>
                  <a:lnTo>
                    <a:pt x="3437576" y="69405"/>
                  </a:lnTo>
                  <a:lnTo>
                    <a:pt x="3406328" y="63674"/>
                  </a:lnTo>
                  <a:lnTo>
                    <a:pt x="3375246" y="60866"/>
                  </a:lnTo>
                  <a:lnTo>
                    <a:pt x="3343270" y="55989"/>
                  </a:lnTo>
                  <a:lnTo>
                    <a:pt x="3312346" y="53227"/>
                  </a:lnTo>
                  <a:lnTo>
                    <a:pt x="3277690" y="48364"/>
                  </a:lnTo>
                  <a:lnTo>
                    <a:pt x="3260394" y="46210"/>
                  </a:lnTo>
                  <a:lnTo>
                    <a:pt x="3239549" y="43928"/>
                  </a:lnTo>
                  <a:lnTo>
                    <a:pt x="3216339" y="41560"/>
                  </a:lnTo>
                  <a:lnTo>
                    <a:pt x="3195786" y="39135"/>
                  </a:lnTo>
                  <a:lnTo>
                    <a:pt x="3159403" y="34182"/>
                  </a:lnTo>
                  <a:lnTo>
                    <a:pt x="3124042" y="31416"/>
                  </a:lnTo>
                  <a:lnTo>
                    <a:pt x="3088569" y="29341"/>
                  </a:lnTo>
                  <a:lnTo>
                    <a:pt x="3053048" y="25596"/>
                  </a:lnTo>
                  <a:lnTo>
                    <a:pt x="3015806" y="22565"/>
                  </a:lnTo>
                  <a:lnTo>
                    <a:pt x="2965577" y="18851"/>
                  </a:lnTo>
                  <a:lnTo>
                    <a:pt x="2906692" y="14682"/>
                  </a:lnTo>
                  <a:lnTo>
                    <a:pt x="2860661" y="11903"/>
                  </a:lnTo>
                  <a:lnTo>
                    <a:pt x="2823201" y="10050"/>
                  </a:lnTo>
                  <a:lnTo>
                    <a:pt x="2791453" y="8815"/>
                  </a:lnTo>
                  <a:lnTo>
                    <a:pt x="2761822" y="7144"/>
                  </a:lnTo>
                  <a:lnTo>
                    <a:pt x="2733602" y="5184"/>
                  </a:lnTo>
                  <a:lnTo>
                    <a:pt x="2706321" y="3031"/>
                  </a:lnTo>
                  <a:lnTo>
                    <a:pt x="2679667" y="1595"/>
                  </a:lnTo>
                  <a:lnTo>
                    <a:pt x="2653432" y="638"/>
                  </a:lnTo>
                  <a:lnTo>
                    <a:pt x="2627474" y="0"/>
                  </a:lnTo>
                  <a:lnTo>
                    <a:pt x="2602549" y="421"/>
                  </a:lnTo>
                  <a:lnTo>
                    <a:pt x="2578313" y="1549"/>
                  </a:lnTo>
                  <a:lnTo>
                    <a:pt x="2554536" y="3147"/>
                  </a:lnTo>
                  <a:lnTo>
                    <a:pt x="2529371" y="4213"/>
                  </a:lnTo>
                  <a:lnTo>
                    <a:pt x="2503280" y="4923"/>
                  </a:lnTo>
                  <a:lnTo>
                    <a:pt x="2476574" y="5397"/>
                  </a:lnTo>
                  <a:lnTo>
                    <a:pt x="2449456" y="6559"/>
                  </a:lnTo>
                  <a:lnTo>
                    <a:pt x="2422064" y="8181"/>
                  </a:lnTo>
                  <a:lnTo>
                    <a:pt x="2394489" y="10109"/>
                  </a:lnTo>
                  <a:lnTo>
                    <a:pt x="2366793" y="11394"/>
                  </a:lnTo>
                  <a:lnTo>
                    <a:pt x="2339015" y="12251"/>
                  </a:lnTo>
                  <a:lnTo>
                    <a:pt x="2311184" y="12822"/>
                  </a:lnTo>
                  <a:lnTo>
                    <a:pt x="2282469" y="14049"/>
                  </a:lnTo>
                  <a:lnTo>
                    <a:pt x="2253166" y="15714"/>
                  </a:lnTo>
                  <a:lnTo>
                    <a:pt x="2223471" y="17671"/>
                  </a:lnTo>
                  <a:lnTo>
                    <a:pt x="2193514" y="20669"/>
                  </a:lnTo>
                  <a:lnTo>
                    <a:pt x="2163382" y="24360"/>
                  </a:lnTo>
                  <a:lnTo>
                    <a:pt x="2133135" y="28515"/>
                  </a:lnTo>
                  <a:lnTo>
                    <a:pt x="2102809" y="32131"/>
                  </a:lnTo>
                  <a:lnTo>
                    <a:pt x="2072434" y="35389"/>
                  </a:lnTo>
                  <a:lnTo>
                    <a:pt x="2042022" y="38407"/>
                  </a:lnTo>
                  <a:lnTo>
                    <a:pt x="2010742" y="42113"/>
                  </a:lnTo>
                  <a:lnTo>
                    <a:pt x="1978881" y="46276"/>
                  </a:lnTo>
                  <a:lnTo>
                    <a:pt x="1946634" y="50746"/>
                  </a:lnTo>
                  <a:lnTo>
                    <a:pt x="1914976" y="56265"/>
                  </a:lnTo>
                  <a:lnTo>
                    <a:pt x="1883712" y="62485"/>
                  </a:lnTo>
                  <a:lnTo>
                    <a:pt x="1852708" y="69171"/>
                  </a:lnTo>
                  <a:lnTo>
                    <a:pt x="1821031" y="76169"/>
                  </a:lnTo>
                  <a:lnTo>
                    <a:pt x="1788908" y="83374"/>
                  </a:lnTo>
                  <a:lnTo>
                    <a:pt x="1756486" y="90717"/>
                  </a:lnTo>
                  <a:lnTo>
                    <a:pt x="1723863" y="98153"/>
                  </a:lnTo>
                  <a:lnTo>
                    <a:pt x="1691109" y="105650"/>
                  </a:lnTo>
                  <a:lnTo>
                    <a:pt x="1658266" y="113188"/>
                  </a:lnTo>
                  <a:lnTo>
                    <a:pt x="1625364" y="121600"/>
                  </a:lnTo>
                  <a:lnTo>
                    <a:pt x="1592423" y="130595"/>
                  </a:lnTo>
                  <a:lnTo>
                    <a:pt x="1559455" y="139978"/>
                  </a:lnTo>
                  <a:lnTo>
                    <a:pt x="1526470" y="148773"/>
                  </a:lnTo>
                  <a:lnTo>
                    <a:pt x="1493474" y="157177"/>
                  </a:lnTo>
                  <a:lnTo>
                    <a:pt x="1460470" y="165319"/>
                  </a:lnTo>
                  <a:lnTo>
                    <a:pt x="1427460" y="174134"/>
                  </a:lnTo>
                  <a:lnTo>
                    <a:pt x="1394446" y="183397"/>
                  </a:lnTo>
                  <a:lnTo>
                    <a:pt x="1361431" y="192960"/>
                  </a:lnTo>
                  <a:lnTo>
                    <a:pt x="1329261" y="203568"/>
                  </a:lnTo>
                  <a:lnTo>
                    <a:pt x="1297654" y="214873"/>
                  </a:lnTo>
                  <a:lnTo>
                    <a:pt x="1266423" y="226643"/>
                  </a:lnTo>
                  <a:lnTo>
                    <a:pt x="1235442" y="237877"/>
                  </a:lnTo>
                  <a:lnTo>
                    <a:pt x="1204628" y="248752"/>
                  </a:lnTo>
                  <a:lnTo>
                    <a:pt x="1173925" y="259390"/>
                  </a:lnTo>
                  <a:lnTo>
                    <a:pt x="1144143" y="270715"/>
                  </a:lnTo>
                  <a:lnTo>
                    <a:pt x="1114976" y="282498"/>
                  </a:lnTo>
                  <a:lnTo>
                    <a:pt x="1086217" y="294586"/>
                  </a:lnTo>
                  <a:lnTo>
                    <a:pt x="1057731" y="306879"/>
                  </a:lnTo>
                  <a:lnTo>
                    <a:pt x="1029427" y="319307"/>
                  </a:lnTo>
                  <a:lnTo>
                    <a:pt x="1001245" y="331826"/>
                  </a:lnTo>
                  <a:lnTo>
                    <a:pt x="972297" y="344405"/>
                  </a:lnTo>
                  <a:lnTo>
                    <a:pt x="942838" y="357025"/>
                  </a:lnTo>
                  <a:lnTo>
                    <a:pt x="913039" y="369671"/>
                  </a:lnTo>
                  <a:lnTo>
                    <a:pt x="884705" y="382336"/>
                  </a:lnTo>
                  <a:lnTo>
                    <a:pt x="857351" y="395012"/>
                  </a:lnTo>
                  <a:lnTo>
                    <a:pt x="830647" y="407696"/>
                  </a:lnTo>
                  <a:lnTo>
                    <a:pt x="803531" y="420385"/>
                  </a:lnTo>
                  <a:lnTo>
                    <a:pt x="776142" y="433078"/>
                  </a:lnTo>
                  <a:lnTo>
                    <a:pt x="748567" y="445774"/>
                  </a:lnTo>
                  <a:lnTo>
                    <a:pt x="722565" y="457623"/>
                  </a:lnTo>
                  <a:lnTo>
                    <a:pt x="697610" y="468910"/>
                  </a:lnTo>
                  <a:lnTo>
                    <a:pt x="673353" y="479822"/>
                  </a:lnTo>
                  <a:lnTo>
                    <a:pt x="649562" y="491329"/>
                  </a:lnTo>
                  <a:lnTo>
                    <a:pt x="626082" y="503234"/>
                  </a:lnTo>
                  <a:lnTo>
                    <a:pt x="602808" y="515404"/>
                  </a:lnTo>
                  <a:lnTo>
                    <a:pt x="579672" y="527751"/>
                  </a:lnTo>
                  <a:lnTo>
                    <a:pt x="556628" y="540215"/>
                  </a:lnTo>
                  <a:lnTo>
                    <a:pt x="533645" y="552758"/>
                  </a:lnTo>
                  <a:lnTo>
                    <a:pt x="511550" y="564507"/>
                  </a:lnTo>
                  <a:lnTo>
                    <a:pt x="490047" y="575726"/>
                  </a:lnTo>
                  <a:lnTo>
                    <a:pt x="468938" y="586592"/>
                  </a:lnTo>
                  <a:lnTo>
                    <a:pt x="448938" y="597223"/>
                  </a:lnTo>
                  <a:lnTo>
                    <a:pt x="410913" y="618066"/>
                  </a:lnTo>
                  <a:lnTo>
                    <a:pt x="391629" y="628365"/>
                  </a:lnTo>
                  <a:lnTo>
                    <a:pt x="371999" y="638618"/>
                  </a:lnTo>
                  <a:lnTo>
                    <a:pt x="352140" y="648840"/>
                  </a:lnTo>
                  <a:lnTo>
                    <a:pt x="316526" y="669229"/>
                  </a:lnTo>
                  <a:lnTo>
                    <a:pt x="283765" y="688733"/>
                  </a:lnTo>
                  <a:lnTo>
                    <a:pt x="252271" y="705868"/>
                  </a:lnTo>
                  <a:lnTo>
                    <a:pt x="223598" y="724208"/>
                  </a:lnTo>
                  <a:lnTo>
                    <a:pt x="196744" y="741955"/>
                  </a:lnTo>
                  <a:lnTo>
                    <a:pt x="158671" y="762312"/>
                  </a:lnTo>
                  <a:lnTo>
                    <a:pt x="125565" y="783208"/>
                  </a:lnTo>
                  <a:lnTo>
                    <a:pt x="95154" y="800500"/>
                  </a:lnTo>
                  <a:lnTo>
                    <a:pt x="59436" y="821513"/>
                  </a:lnTo>
                  <a:lnTo>
                    <a:pt x="26516" y="841825"/>
                  </a:lnTo>
                  <a:lnTo>
                    <a:pt x="8986" y="852863"/>
                  </a:lnTo>
                  <a:lnTo>
                    <a:pt x="5990" y="853477"/>
                  </a:lnTo>
                  <a:lnTo>
                    <a:pt x="0" y="8521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SMARTInkShape-1498"/>
            <p:cNvSpPr/>
            <p:nvPr>
              <p:custDataLst>
                <p:tags r:id="rId25"/>
              </p:custDataLst>
            </p:nvPr>
          </p:nvSpPr>
          <p:spPr>
            <a:xfrm>
              <a:off x="2919438" y="2308860"/>
              <a:ext cx="479083" cy="344969"/>
            </a:xfrm>
            <a:custGeom>
              <a:avLst/>
              <a:gdLst/>
              <a:ahLst/>
              <a:cxnLst/>
              <a:rect l="0" t="0" r="0" b="0"/>
              <a:pathLst>
                <a:path w="479083" h="344969">
                  <a:moveTo>
                    <a:pt x="250482" y="0"/>
                  </a:moveTo>
                  <a:lnTo>
                    <a:pt x="250482" y="0"/>
                  </a:lnTo>
                  <a:lnTo>
                    <a:pt x="230162" y="22578"/>
                  </a:lnTo>
                  <a:lnTo>
                    <a:pt x="214075" y="40452"/>
                  </a:lnTo>
                  <a:lnTo>
                    <a:pt x="194038" y="62528"/>
                  </a:lnTo>
                  <a:lnTo>
                    <a:pt x="171366" y="87405"/>
                  </a:lnTo>
                  <a:lnTo>
                    <a:pt x="146938" y="114150"/>
                  </a:lnTo>
                  <a:lnTo>
                    <a:pt x="125572" y="139600"/>
                  </a:lnTo>
                  <a:lnTo>
                    <a:pt x="106249" y="164187"/>
                  </a:lnTo>
                  <a:lnTo>
                    <a:pt x="88287" y="188198"/>
                  </a:lnTo>
                  <a:lnTo>
                    <a:pt x="61555" y="221650"/>
                  </a:lnTo>
                  <a:lnTo>
                    <a:pt x="34484" y="257021"/>
                  </a:lnTo>
                  <a:lnTo>
                    <a:pt x="10166" y="291223"/>
                  </a:lnTo>
                  <a:lnTo>
                    <a:pt x="3975" y="303281"/>
                  </a:lnTo>
                  <a:lnTo>
                    <a:pt x="0" y="324820"/>
                  </a:lnTo>
                  <a:lnTo>
                    <a:pt x="3061" y="329153"/>
                  </a:lnTo>
                  <a:lnTo>
                    <a:pt x="22703" y="339297"/>
                  </a:lnTo>
                  <a:lnTo>
                    <a:pt x="37486" y="344968"/>
                  </a:lnTo>
                  <a:lnTo>
                    <a:pt x="64135" y="344830"/>
                  </a:lnTo>
                  <a:lnTo>
                    <a:pt x="101570" y="339427"/>
                  </a:lnTo>
                  <a:lnTo>
                    <a:pt x="130112" y="332607"/>
                  </a:lnTo>
                  <a:lnTo>
                    <a:pt x="159731" y="324779"/>
                  </a:lnTo>
                  <a:lnTo>
                    <a:pt x="189828" y="318477"/>
                  </a:lnTo>
                  <a:lnTo>
                    <a:pt x="220138" y="310597"/>
                  </a:lnTo>
                  <a:lnTo>
                    <a:pt x="251389" y="302296"/>
                  </a:lnTo>
                  <a:lnTo>
                    <a:pt x="285034" y="295785"/>
                  </a:lnTo>
                  <a:lnTo>
                    <a:pt x="317485" y="290069"/>
                  </a:lnTo>
                  <a:lnTo>
                    <a:pt x="347995" y="284706"/>
                  </a:lnTo>
                  <a:lnTo>
                    <a:pt x="375665" y="279501"/>
                  </a:lnTo>
                  <a:lnTo>
                    <a:pt x="410999" y="275855"/>
                  </a:lnTo>
                  <a:lnTo>
                    <a:pt x="446348" y="280707"/>
                  </a:lnTo>
                  <a:lnTo>
                    <a:pt x="479082" y="2971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SMARTInkShape-1499"/>
            <p:cNvSpPr/>
            <p:nvPr>
              <p:custDataLst>
                <p:tags r:id="rId26"/>
              </p:custDataLst>
            </p:nvPr>
          </p:nvSpPr>
          <p:spPr>
            <a:xfrm>
              <a:off x="4339487" y="1386840"/>
              <a:ext cx="102973" cy="1221763"/>
            </a:xfrm>
            <a:custGeom>
              <a:avLst/>
              <a:gdLst/>
              <a:ahLst/>
              <a:cxnLst/>
              <a:rect l="0" t="0" r="0" b="0"/>
              <a:pathLst>
                <a:path w="102973" h="1221763">
                  <a:moveTo>
                    <a:pt x="102972" y="0"/>
                  </a:moveTo>
                  <a:lnTo>
                    <a:pt x="102972" y="0"/>
                  </a:lnTo>
                  <a:lnTo>
                    <a:pt x="98929" y="36407"/>
                  </a:lnTo>
                  <a:lnTo>
                    <a:pt x="96942" y="67827"/>
                  </a:lnTo>
                  <a:lnTo>
                    <a:pt x="96059" y="99572"/>
                  </a:lnTo>
                  <a:lnTo>
                    <a:pt x="95667" y="133437"/>
                  </a:lnTo>
                  <a:lnTo>
                    <a:pt x="93235" y="168243"/>
                  </a:lnTo>
                  <a:lnTo>
                    <a:pt x="90178" y="204314"/>
                  </a:lnTo>
                  <a:lnTo>
                    <a:pt x="89363" y="223416"/>
                  </a:lnTo>
                  <a:lnTo>
                    <a:pt x="88820" y="242924"/>
                  </a:lnTo>
                  <a:lnTo>
                    <a:pt x="87611" y="262703"/>
                  </a:lnTo>
                  <a:lnTo>
                    <a:pt x="85958" y="282662"/>
                  </a:lnTo>
                  <a:lnTo>
                    <a:pt x="84010" y="302741"/>
                  </a:lnTo>
                  <a:lnTo>
                    <a:pt x="82711" y="322901"/>
                  </a:lnTo>
                  <a:lnTo>
                    <a:pt x="81845" y="343114"/>
                  </a:lnTo>
                  <a:lnTo>
                    <a:pt x="81268" y="363362"/>
                  </a:lnTo>
                  <a:lnTo>
                    <a:pt x="80037" y="385328"/>
                  </a:lnTo>
                  <a:lnTo>
                    <a:pt x="78369" y="408439"/>
                  </a:lnTo>
                  <a:lnTo>
                    <a:pt x="76411" y="432313"/>
                  </a:lnTo>
                  <a:lnTo>
                    <a:pt x="74258" y="456695"/>
                  </a:lnTo>
                  <a:lnTo>
                    <a:pt x="71976" y="481417"/>
                  </a:lnTo>
                  <a:lnTo>
                    <a:pt x="69608" y="506364"/>
                  </a:lnTo>
                  <a:lnTo>
                    <a:pt x="67184" y="531463"/>
                  </a:lnTo>
                  <a:lnTo>
                    <a:pt x="64720" y="556662"/>
                  </a:lnTo>
                  <a:lnTo>
                    <a:pt x="62231" y="581928"/>
                  </a:lnTo>
                  <a:lnTo>
                    <a:pt x="58879" y="607238"/>
                  </a:lnTo>
                  <a:lnTo>
                    <a:pt x="54950" y="632579"/>
                  </a:lnTo>
                  <a:lnTo>
                    <a:pt x="50638" y="657939"/>
                  </a:lnTo>
                  <a:lnTo>
                    <a:pt x="46917" y="683313"/>
                  </a:lnTo>
                  <a:lnTo>
                    <a:pt x="43588" y="708695"/>
                  </a:lnTo>
                  <a:lnTo>
                    <a:pt x="40524" y="734084"/>
                  </a:lnTo>
                  <a:lnTo>
                    <a:pt x="37633" y="759476"/>
                  </a:lnTo>
                  <a:lnTo>
                    <a:pt x="34860" y="784870"/>
                  </a:lnTo>
                  <a:lnTo>
                    <a:pt x="32164" y="810267"/>
                  </a:lnTo>
                  <a:lnTo>
                    <a:pt x="29520" y="834818"/>
                  </a:lnTo>
                  <a:lnTo>
                    <a:pt x="26911" y="858805"/>
                  </a:lnTo>
                  <a:lnTo>
                    <a:pt x="24325" y="882417"/>
                  </a:lnTo>
                  <a:lnTo>
                    <a:pt x="21754" y="905778"/>
                  </a:lnTo>
                  <a:lnTo>
                    <a:pt x="19194" y="928972"/>
                  </a:lnTo>
                  <a:lnTo>
                    <a:pt x="16641" y="952055"/>
                  </a:lnTo>
                  <a:lnTo>
                    <a:pt x="14091" y="974216"/>
                  </a:lnTo>
                  <a:lnTo>
                    <a:pt x="11545" y="995764"/>
                  </a:lnTo>
                  <a:lnTo>
                    <a:pt x="9001" y="1016903"/>
                  </a:lnTo>
                  <a:lnTo>
                    <a:pt x="7305" y="1037769"/>
                  </a:lnTo>
                  <a:lnTo>
                    <a:pt x="6175" y="1058452"/>
                  </a:lnTo>
                  <a:lnTo>
                    <a:pt x="5421" y="1079015"/>
                  </a:lnTo>
                  <a:lnTo>
                    <a:pt x="4583" y="1113151"/>
                  </a:lnTo>
                  <a:lnTo>
                    <a:pt x="3364" y="1142434"/>
                  </a:lnTo>
                  <a:lnTo>
                    <a:pt x="0" y="1169560"/>
                  </a:lnTo>
                  <a:lnTo>
                    <a:pt x="1437" y="1200541"/>
                  </a:lnTo>
                  <a:lnTo>
                    <a:pt x="3180" y="1221762"/>
                  </a:lnTo>
                  <a:lnTo>
                    <a:pt x="8102" y="1201712"/>
                  </a:lnTo>
                  <a:lnTo>
                    <a:pt x="14241" y="1169094"/>
                  </a:lnTo>
                  <a:lnTo>
                    <a:pt x="19154" y="1143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SMARTInkShape-1500"/>
            <p:cNvSpPr/>
            <p:nvPr>
              <p:custDataLst>
                <p:tags r:id="rId27"/>
              </p:custDataLst>
            </p:nvPr>
          </p:nvSpPr>
          <p:spPr>
            <a:xfrm>
              <a:off x="4373880" y="1524000"/>
              <a:ext cx="1916699" cy="1120141"/>
            </a:xfrm>
            <a:custGeom>
              <a:avLst/>
              <a:gdLst/>
              <a:ahLst/>
              <a:cxnLst/>
              <a:rect l="0" t="0" r="0" b="0"/>
              <a:pathLst>
                <a:path w="1916699" h="1120141">
                  <a:moveTo>
                    <a:pt x="121920" y="0"/>
                  </a:moveTo>
                  <a:lnTo>
                    <a:pt x="121920" y="0"/>
                  </a:lnTo>
                  <a:lnTo>
                    <a:pt x="154282" y="0"/>
                  </a:lnTo>
                  <a:lnTo>
                    <a:pt x="181459" y="0"/>
                  </a:lnTo>
                  <a:lnTo>
                    <a:pt x="207648" y="847"/>
                  </a:lnTo>
                  <a:lnTo>
                    <a:pt x="233400" y="4045"/>
                  </a:lnTo>
                  <a:lnTo>
                    <a:pt x="263471" y="6031"/>
                  </a:lnTo>
                  <a:lnTo>
                    <a:pt x="295745" y="6914"/>
                  </a:lnTo>
                  <a:lnTo>
                    <a:pt x="327022" y="7306"/>
                  </a:lnTo>
                  <a:lnTo>
                    <a:pt x="362372" y="9738"/>
                  </a:lnTo>
                  <a:lnTo>
                    <a:pt x="399814" y="12795"/>
                  </a:lnTo>
                  <a:lnTo>
                    <a:pt x="436211" y="14153"/>
                  </a:lnTo>
                  <a:lnTo>
                    <a:pt x="455061" y="14515"/>
                  </a:lnTo>
                  <a:lnTo>
                    <a:pt x="474400" y="14757"/>
                  </a:lnTo>
                  <a:lnTo>
                    <a:pt x="494067" y="14918"/>
                  </a:lnTo>
                  <a:lnTo>
                    <a:pt x="514798" y="15872"/>
                  </a:lnTo>
                  <a:lnTo>
                    <a:pt x="536239" y="17355"/>
                  </a:lnTo>
                  <a:lnTo>
                    <a:pt x="558153" y="19190"/>
                  </a:lnTo>
                  <a:lnTo>
                    <a:pt x="580382" y="20413"/>
                  </a:lnTo>
                  <a:lnTo>
                    <a:pt x="602821" y="21229"/>
                  </a:lnTo>
                  <a:lnTo>
                    <a:pt x="625401" y="21773"/>
                  </a:lnTo>
                  <a:lnTo>
                    <a:pt x="648074" y="22135"/>
                  </a:lnTo>
                  <a:lnTo>
                    <a:pt x="670809" y="22377"/>
                  </a:lnTo>
                  <a:lnTo>
                    <a:pt x="693586" y="22538"/>
                  </a:lnTo>
                  <a:lnTo>
                    <a:pt x="717238" y="23492"/>
                  </a:lnTo>
                  <a:lnTo>
                    <a:pt x="741472" y="24975"/>
                  </a:lnTo>
                  <a:lnTo>
                    <a:pt x="766095" y="26810"/>
                  </a:lnTo>
                  <a:lnTo>
                    <a:pt x="790976" y="28880"/>
                  </a:lnTo>
                  <a:lnTo>
                    <a:pt x="816031" y="31107"/>
                  </a:lnTo>
                  <a:lnTo>
                    <a:pt x="841201" y="33438"/>
                  </a:lnTo>
                  <a:lnTo>
                    <a:pt x="867293" y="34992"/>
                  </a:lnTo>
                  <a:lnTo>
                    <a:pt x="894003" y="36028"/>
                  </a:lnTo>
                  <a:lnTo>
                    <a:pt x="921121" y="36719"/>
                  </a:lnTo>
                  <a:lnTo>
                    <a:pt x="948515" y="37179"/>
                  </a:lnTo>
                  <a:lnTo>
                    <a:pt x="976090" y="37486"/>
                  </a:lnTo>
                  <a:lnTo>
                    <a:pt x="1003786" y="37691"/>
                  </a:lnTo>
                  <a:lnTo>
                    <a:pt x="1030717" y="38674"/>
                  </a:lnTo>
                  <a:lnTo>
                    <a:pt x="1057138" y="40176"/>
                  </a:lnTo>
                  <a:lnTo>
                    <a:pt x="1083218" y="42024"/>
                  </a:lnTo>
                  <a:lnTo>
                    <a:pt x="1109073" y="43256"/>
                  </a:lnTo>
                  <a:lnTo>
                    <a:pt x="1134775" y="44077"/>
                  </a:lnTo>
                  <a:lnTo>
                    <a:pt x="1160376" y="44625"/>
                  </a:lnTo>
                  <a:lnTo>
                    <a:pt x="1185911" y="45836"/>
                  </a:lnTo>
                  <a:lnTo>
                    <a:pt x="1211401" y="47491"/>
                  </a:lnTo>
                  <a:lnTo>
                    <a:pt x="1236860" y="49441"/>
                  </a:lnTo>
                  <a:lnTo>
                    <a:pt x="1262300" y="50741"/>
                  </a:lnTo>
                  <a:lnTo>
                    <a:pt x="1287727" y="51607"/>
                  </a:lnTo>
                  <a:lnTo>
                    <a:pt x="1313145" y="52185"/>
                  </a:lnTo>
                  <a:lnTo>
                    <a:pt x="1337711" y="52570"/>
                  </a:lnTo>
                  <a:lnTo>
                    <a:pt x="1361706" y="52827"/>
                  </a:lnTo>
                  <a:lnTo>
                    <a:pt x="1385324" y="52998"/>
                  </a:lnTo>
                  <a:lnTo>
                    <a:pt x="1407843" y="53958"/>
                  </a:lnTo>
                  <a:lnTo>
                    <a:pt x="1429628" y="55446"/>
                  </a:lnTo>
                  <a:lnTo>
                    <a:pt x="1450926" y="57284"/>
                  </a:lnTo>
                  <a:lnTo>
                    <a:pt x="1472743" y="58509"/>
                  </a:lnTo>
                  <a:lnTo>
                    <a:pt x="1494909" y="59326"/>
                  </a:lnTo>
                  <a:lnTo>
                    <a:pt x="1517306" y="59871"/>
                  </a:lnTo>
                  <a:lnTo>
                    <a:pt x="1538164" y="60234"/>
                  </a:lnTo>
                  <a:lnTo>
                    <a:pt x="1557996" y="60476"/>
                  </a:lnTo>
                  <a:lnTo>
                    <a:pt x="1595836" y="60745"/>
                  </a:lnTo>
                  <a:lnTo>
                    <a:pt x="1632409" y="60864"/>
                  </a:lnTo>
                  <a:lnTo>
                    <a:pt x="1666162" y="60918"/>
                  </a:lnTo>
                  <a:lnTo>
                    <a:pt x="1703176" y="60941"/>
                  </a:lnTo>
                  <a:lnTo>
                    <a:pt x="1727271" y="60947"/>
                  </a:lnTo>
                  <a:lnTo>
                    <a:pt x="1753494" y="60952"/>
                  </a:lnTo>
                  <a:lnTo>
                    <a:pt x="1789404" y="60956"/>
                  </a:lnTo>
                  <a:lnTo>
                    <a:pt x="1821643" y="60959"/>
                  </a:lnTo>
                  <a:lnTo>
                    <a:pt x="1853335" y="60960"/>
                  </a:lnTo>
                  <a:lnTo>
                    <a:pt x="1855317" y="61807"/>
                  </a:lnTo>
                  <a:lnTo>
                    <a:pt x="1856638" y="63218"/>
                  </a:lnTo>
                  <a:lnTo>
                    <a:pt x="1857518" y="65005"/>
                  </a:lnTo>
                  <a:lnTo>
                    <a:pt x="1858758" y="75611"/>
                  </a:lnTo>
                  <a:lnTo>
                    <a:pt x="1850922" y="106090"/>
                  </a:lnTo>
                  <a:lnTo>
                    <a:pt x="1843821" y="143759"/>
                  </a:lnTo>
                  <a:lnTo>
                    <a:pt x="1839709" y="173113"/>
                  </a:lnTo>
                  <a:lnTo>
                    <a:pt x="1837395" y="209525"/>
                  </a:lnTo>
                  <a:lnTo>
                    <a:pt x="1835862" y="245902"/>
                  </a:lnTo>
                  <a:lnTo>
                    <a:pt x="1831268" y="280199"/>
                  </a:lnTo>
                  <a:lnTo>
                    <a:pt x="1829898" y="307413"/>
                  </a:lnTo>
                  <a:lnTo>
                    <a:pt x="1829287" y="336441"/>
                  </a:lnTo>
                  <a:lnTo>
                    <a:pt x="1828171" y="365429"/>
                  </a:lnTo>
                  <a:lnTo>
                    <a:pt x="1824851" y="392424"/>
                  </a:lnTo>
                  <a:lnTo>
                    <a:pt x="1825070" y="423048"/>
                  </a:lnTo>
                  <a:lnTo>
                    <a:pt x="1827142" y="455568"/>
                  </a:lnTo>
                  <a:lnTo>
                    <a:pt x="1828063" y="486955"/>
                  </a:lnTo>
                  <a:lnTo>
                    <a:pt x="1830731" y="520095"/>
                  </a:lnTo>
                  <a:lnTo>
                    <a:pt x="1833891" y="554580"/>
                  </a:lnTo>
                  <a:lnTo>
                    <a:pt x="1835296" y="589662"/>
                  </a:lnTo>
                  <a:lnTo>
                    <a:pt x="1838178" y="627268"/>
                  </a:lnTo>
                  <a:lnTo>
                    <a:pt x="1840133" y="646778"/>
                  </a:lnTo>
                  <a:lnTo>
                    <a:pt x="1844561" y="684261"/>
                  </a:lnTo>
                  <a:lnTo>
                    <a:pt x="1850198" y="719830"/>
                  </a:lnTo>
                  <a:lnTo>
                    <a:pt x="1858349" y="752571"/>
                  </a:lnTo>
                  <a:lnTo>
                    <a:pt x="1867615" y="786314"/>
                  </a:lnTo>
                  <a:lnTo>
                    <a:pt x="1875684" y="820220"/>
                  </a:lnTo>
                  <a:lnTo>
                    <a:pt x="1879270" y="852222"/>
                  </a:lnTo>
                  <a:lnTo>
                    <a:pt x="1885380" y="883379"/>
                  </a:lnTo>
                  <a:lnTo>
                    <a:pt x="1892894" y="913312"/>
                  </a:lnTo>
                  <a:lnTo>
                    <a:pt x="1899055" y="940728"/>
                  </a:lnTo>
                  <a:lnTo>
                    <a:pt x="1904616" y="967023"/>
                  </a:lnTo>
                  <a:lnTo>
                    <a:pt x="1910248" y="1003370"/>
                  </a:lnTo>
                  <a:lnTo>
                    <a:pt x="1914175" y="1033330"/>
                  </a:lnTo>
                  <a:lnTo>
                    <a:pt x="1916698" y="1051078"/>
                  </a:lnTo>
                  <a:lnTo>
                    <a:pt x="1911419" y="1085551"/>
                  </a:lnTo>
                  <a:lnTo>
                    <a:pt x="1904645" y="1101425"/>
                  </a:lnTo>
                  <a:lnTo>
                    <a:pt x="1902223" y="1105123"/>
                  </a:lnTo>
                  <a:lnTo>
                    <a:pt x="1898915" y="1107589"/>
                  </a:lnTo>
                  <a:lnTo>
                    <a:pt x="1890725" y="1110328"/>
                  </a:lnTo>
                  <a:lnTo>
                    <a:pt x="1860349" y="1106003"/>
                  </a:lnTo>
                  <a:lnTo>
                    <a:pt x="1826754" y="1096996"/>
                  </a:lnTo>
                  <a:lnTo>
                    <a:pt x="1797714" y="1089576"/>
                  </a:lnTo>
                  <a:lnTo>
                    <a:pt x="1765402" y="1082015"/>
                  </a:lnTo>
                  <a:lnTo>
                    <a:pt x="1729018" y="1072155"/>
                  </a:lnTo>
                  <a:lnTo>
                    <a:pt x="1691426" y="1060766"/>
                  </a:lnTo>
                  <a:lnTo>
                    <a:pt x="1665299" y="1055652"/>
                  </a:lnTo>
                  <a:lnTo>
                    <a:pt x="1636752" y="1053378"/>
                  </a:lnTo>
                  <a:lnTo>
                    <a:pt x="1607132" y="1050110"/>
                  </a:lnTo>
                  <a:lnTo>
                    <a:pt x="1592122" y="1048054"/>
                  </a:lnTo>
                  <a:lnTo>
                    <a:pt x="1561795" y="1044143"/>
                  </a:lnTo>
                  <a:lnTo>
                    <a:pt x="1521256" y="1038995"/>
                  </a:lnTo>
                  <a:lnTo>
                    <a:pt x="1473911" y="1033023"/>
                  </a:lnTo>
                  <a:lnTo>
                    <a:pt x="1435574" y="1029042"/>
                  </a:lnTo>
                  <a:lnTo>
                    <a:pt x="1403243" y="1026388"/>
                  </a:lnTo>
                  <a:lnTo>
                    <a:pt x="1374915" y="1024619"/>
                  </a:lnTo>
                  <a:lnTo>
                    <a:pt x="1348409" y="1022593"/>
                  </a:lnTo>
                  <a:lnTo>
                    <a:pt x="1323120" y="1020395"/>
                  </a:lnTo>
                  <a:lnTo>
                    <a:pt x="1298640" y="1018083"/>
                  </a:lnTo>
                  <a:lnTo>
                    <a:pt x="1274700" y="1016542"/>
                  </a:lnTo>
                  <a:lnTo>
                    <a:pt x="1251120" y="1015515"/>
                  </a:lnTo>
                  <a:lnTo>
                    <a:pt x="1227780" y="1014830"/>
                  </a:lnTo>
                  <a:lnTo>
                    <a:pt x="1204600" y="1014373"/>
                  </a:lnTo>
                  <a:lnTo>
                    <a:pt x="1181525" y="1014069"/>
                  </a:lnTo>
                  <a:lnTo>
                    <a:pt x="1158525" y="1013866"/>
                  </a:lnTo>
                  <a:lnTo>
                    <a:pt x="1135570" y="1013731"/>
                  </a:lnTo>
                  <a:lnTo>
                    <a:pt x="1112647" y="1013640"/>
                  </a:lnTo>
                  <a:lnTo>
                    <a:pt x="1089744" y="1013580"/>
                  </a:lnTo>
                  <a:lnTo>
                    <a:pt x="1066010" y="1013540"/>
                  </a:lnTo>
                  <a:lnTo>
                    <a:pt x="1041720" y="1013513"/>
                  </a:lnTo>
                  <a:lnTo>
                    <a:pt x="1017060" y="1013496"/>
                  </a:lnTo>
                  <a:lnTo>
                    <a:pt x="993000" y="1013484"/>
                  </a:lnTo>
                  <a:lnTo>
                    <a:pt x="969340" y="1013476"/>
                  </a:lnTo>
                  <a:lnTo>
                    <a:pt x="945946" y="1013471"/>
                  </a:lnTo>
                  <a:lnTo>
                    <a:pt x="921038" y="1014314"/>
                  </a:lnTo>
                  <a:lnTo>
                    <a:pt x="895119" y="1015722"/>
                  </a:lnTo>
                  <a:lnTo>
                    <a:pt x="868526" y="1017508"/>
                  </a:lnTo>
                  <a:lnTo>
                    <a:pt x="842331" y="1019545"/>
                  </a:lnTo>
                  <a:lnTo>
                    <a:pt x="816400" y="1021751"/>
                  </a:lnTo>
                  <a:lnTo>
                    <a:pt x="790647" y="1024067"/>
                  </a:lnTo>
                  <a:lnTo>
                    <a:pt x="764165" y="1026458"/>
                  </a:lnTo>
                  <a:lnTo>
                    <a:pt x="737196" y="1028898"/>
                  </a:lnTo>
                  <a:lnTo>
                    <a:pt x="709904" y="1031373"/>
                  </a:lnTo>
                  <a:lnTo>
                    <a:pt x="683243" y="1033868"/>
                  </a:lnTo>
                  <a:lnTo>
                    <a:pt x="657002" y="1036379"/>
                  </a:lnTo>
                  <a:lnTo>
                    <a:pt x="631041" y="1038899"/>
                  </a:lnTo>
                  <a:lnTo>
                    <a:pt x="603574" y="1042273"/>
                  </a:lnTo>
                  <a:lnTo>
                    <a:pt x="575103" y="1046215"/>
                  </a:lnTo>
                  <a:lnTo>
                    <a:pt x="545961" y="1050537"/>
                  </a:lnTo>
                  <a:lnTo>
                    <a:pt x="518915" y="1053418"/>
                  </a:lnTo>
                  <a:lnTo>
                    <a:pt x="493263" y="1055338"/>
                  </a:lnTo>
                  <a:lnTo>
                    <a:pt x="468542" y="1056619"/>
                  </a:lnTo>
                  <a:lnTo>
                    <a:pt x="443595" y="1058319"/>
                  </a:lnTo>
                  <a:lnTo>
                    <a:pt x="418496" y="1060300"/>
                  </a:lnTo>
                  <a:lnTo>
                    <a:pt x="393297" y="1062466"/>
                  </a:lnTo>
                  <a:lnTo>
                    <a:pt x="369725" y="1065604"/>
                  </a:lnTo>
                  <a:lnTo>
                    <a:pt x="347236" y="1069390"/>
                  </a:lnTo>
                  <a:lnTo>
                    <a:pt x="325472" y="1073606"/>
                  </a:lnTo>
                  <a:lnTo>
                    <a:pt x="304188" y="1077264"/>
                  </a:lnTo>
                  <a:lnTo>
                    <a:pt x="283225" y="1080550"/>
                  </a:lnTo>
                  <a:lnTo>
                    <a:pt x="262477" y="1083586"/>
                  </a:lnTo>
                  <a:lnTo>
                    <a:pt x="242718" y="1086458"/>
                  </a:lnTo>
                  <a:lnTo>
                    <a:pt x="204959" y="1091906"/>
                  </a:lnTo>
                  <a:lnTo>
                    <a:pt x="172937" y="1097149"/>
                  </a:lnTo>
                  <a:lnTo>
                    <a:pt x="144595" y="1101455"/>
                  </a:lnTo>
                  <a:lnTo>
                    <a:pt x="117886" y="1103369"/>
                  </a:lnTo>
                  <a:lnTo>
                    <a:pt x="83095" y="1108491"/>
                  </a:lnTo>
                  <a:lnTo>
                    <a:pt x="57251" y="1110730"/>
                  </a:lnTo>
                  <a:lnTo>
                    <a:pt x="19493" y="1112166"/>
                  </a:lnTo>
                  <a:lnTo>
                    <a:pt x="15535" y="1111437"/>
                  </a:lnTo>
                  <a:lnTo>
                    <a:pt x="12897" y="1110105"/>
                  </a:lnTo>
                  <a:lnTo>
                    <a:pt x="8662" y="1105928"/>
                  </a:lnTo>
                  <a:lnTo>
                    <a:pt x="9162" y="1105585"/>
                  </a:lnTo>
                  <a:lnTo>
                    <a:pt x="14272" y="1104990"/>
                  </a:lnTo>
                  <a:lnTo>
                    <a:pt x="14810" y="1107198"/>
                  </a:lnTo>
                  <a:lnTo>
                    <a:pt x="15232" y="1112428"/>
                  </a:lnTo>
                  <a:lnTo>
                    <a:pt x="11192" y="1112492"/>
                  </a:lnTo>
                  <a:lnTo>
                    <a:pt x="0" y="11201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2" name="SMARTInkShape-Group342"/>
          <p:cNvGrpSpPr/>
          <p:nvPr/>
        </p:nvGrpSpPr>
        <p:grpSpPr>
          <a:xfrm>
            <a:off x="4945380" y="2628900"/>
            <a:ext cx="716280" cy="470447"/>
            <a:chOff x="4945380" y="2628900"/>
            <a:chExt cx="716280" cy="470447"/>
          </a:xfrm>
        </p:grpSpPr>
        <p:sp>
          <p:nvSpPr>
            <p:cNvPr id="490" name="SMARTInkShape-1501"/>
            <p:cNvSpPr/>
            <p:nvPr>
              <p:custDataLst>
                <p:tags r:id="rId19"/>
              </p:custDataLst>
            </p:nvPr>
          </p:nvSpPr>
          <p:spPr>
            <a:xfrm>
              <a:off x="4945380" y="2628900"/>
              <a:ext cx="716280" cy="470447"/>
            </a:xfrm>
            <a:custGeom>
              <a:avLst/>
              <a:gdLst/>
              <a:ahLst/>
              <a:cxnLst/>
              <a:rect l="0" t="0" r="0" b="0"/>
              <a:pathLst>
                <a:path w="716280" h="470447">
                  <a:moveTo>
                    <a:pt x="0" y="0"/>
                  </a:moveTo>
                  <a:lnTo>
                    <a:pt x="0" y="0"/>
                  </a:lnTo>
                  <a:lnTo>
                    <a:pt x="36407" y="20226"/>
                  </a:lnTo>
                  <a:lnTo>
                    <a:pt x="63312" y="36929"/>
                  </a:lnTo>
                  <a:lnTo>
                    <a:pt x="88252" y="53666"/>
                  </a:lnTo>
                  <a:lnTo>
                    <a:pt x="116270" y="72394"/>
                  </a:lnTo>
                  <a:lnTo>
                    <a:pt x="143398" y="92006"/>
                  </a:lnTo>
                  <a:lnTo>
                    <a:pt x="169565" y="111165"/>
                  </a:lnTo>
                  <a:lnTo>
                    <a:pt x="195307" y="128146"/>
                  </a:lnTo>
                  <a:lnTo>
                    <a:pt x="225374" y="148676"/>
                  </a:lnTo>
                  <a:lnTo>
                    <a:pt x="258493" y="171065"/>
                  </a:lnTo>
                  <a:lnTo>
                    <a:pt x="292968" y="192304"/>
                  </a:lnTo>
                  <a:lnTo>
                    <a:pt x="328046" y="215291"/>
                  </a:lnTo>
                  <a:lnTo>
                    <a:pt x="362544" y="239618"/>
                  </a:lnTo>
                  <a:lnTo>
                    <a:pt x="394811" y="264541"/>
                  </a:lnTo>
                  <a:lnTo>
                    <a:pt x="428343" y="289729"/>
                  </a:lnTo>
                  <a:lnTo>
                    <a:pt x="462154" y="314189"/>
                  </a:lnTo>
                  <a:lnTo>
                    <a:pt x="494115" y="336348"/>
                  </a:lnTo>
                  <a:lnTo>
                    <a:pt x="525254" y="357486"/>
                  </a:lnTo>
                  <a:lnTo>
                    <a:pt x="556026" y="377323"/>
                  </a:lnTo>
                  <a:lnTo>
                    <a:pt x="586636" y="394606"/>
                  </a:lnTo>
                  <a:lnTo>
                    <a:pt x="624339" y="418616"/>
                  </a:lnTo>
                  <a:lnTo>
                    <a:pt x="656959" y="437772"/>
                  </a:lnTo>
                  <a:lnTo>
                    <a:pt x="691963" y="462345"/>
                  </a:lnTo>
                  <a:lnTo>
                    <a:pt x="705971" y="469449"/>
                  </a:lnTo>
                  <a:lnTo>
                    <a:pt x="709408" y="470446"/>
                  </a:lnTo>
                  <a:lnTo>
                    <a:pt x="711698" y="468571"/>
                  </a:lnTo>
                  <a:lnTo>
                    <a:pt x="716279" y="4495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SMARTInkShape-1502"/>
            <p:cNvSpPr/>
            <p:nvPr>
              <p:custDataLst>
                <p:tags r:id="rId20"/>
              </p:custDataLst>
            </p:nvPr>
          </p:nvSpPr>
          <p:spPr>
            <a:xfrm>
              <a:off x="5151120" y="2651760"/>
              <a:ext cx="487681" cy="384040"/>
            </a:xfrm>
            <a:custGeom>
              <a:avLst/>
              <a:gdLst/>
              <a:ahLst/>
              <a:cxnLst/>
              <a:rect l="0" t="0" r="0" b="0"/>
              <a:pathLst>
                <a:path w="487681" h="384040">
                  <a:moveTo>
                    <a:pt x="487680" y="0"/>
                  </a:moveTo>
                  <a:lnTo>
                    <a:pt x="487680" y="0"/>
                  </a:lnTo>
                  <a:lnTo>
                    <a:pt x="455318" y="32361"/>
                  </a:lnTo>
                  <a:lnTo>
                    <a:pt x="419111" y="66311"/>
                  </a:lnTo>
                  <a:lnTo>
                    <a:pt x="398787" y="84848"/>
                  </a:lnTo>
                  <a:lnTo>
                    <a:pt x="378465" y="103132"/>
                  </a:lnTo>
                  <a:lnTo>
                    <a:pt x="358143" y="121248"/>
                  </a:lnTo>
                  <a:lnTo>
                    <a:pt x="337821" y="139252"/>
                  </a:lnTo>
                  <a:lnTo>
                    <a:pt x="316654" y="158028"/>
                  </a:lnTo>
                  <a:lnTo>
                    <a:pt x="294923" y="177318"/>
                  </a:lnTo>
                  <a:lnTo>
                    <a:pt x="272814" y="196953"/>
                  </a:lnTo>
                  <a:lnTo>
                    <a:pt x="250457" y="215968"/>
                  </a:lnTo>
                  <a:lnTo>
                    <a:pt x="227932" y="234572"/>
                  </a:lnTo>
                  <a:lnTo>
                    <a:pt x="205294" y="252902"/>
                  </a:lnTo>
                  <a:lnTo>
                    <a:pt x="168853" y="280041"/>
                  </a:lnTo>
                  <a:lnTo>
                    <a:pt x="140240" y="300569"/>
                  </a:lnTo>
                  <a:lnTo>
                    <a:pt x="109850" y="325560"/>
                  </a:lnTo>
                  <a:lnTo>
                    <a:pt x="73043" y="354989"/>
                  </a:lnTo>
                  <a:lnTo>
                    <a:pt x="35672" y="378127"/>
                  </a:lnTo>
                  <a:lnTo>
                    <a:pt x="25449" y="383392"/>
                  </a:lnTo>
                  <a:lnTo>
                    <a:pt x="15262" y="384039"/>
                  </a:lnTo>
                  <a:lnTo>
                    <a:pt x="0" y="381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5" name="SMARTInkShape-Group343"/>
          <p:cNvGrpSpPr/>
          <p:nvPr/>
        </p:nvGrpSpPr>
        <p:grpSpPr>
          <a:xfrm>
            <a:off x="5821680" y="2600734"/>
            <a:ext cx="525780" cy="167685"/>
            <a:chOff x="5821680" y="2600734"/>
            <a:chExt cx="525780" cy="167685"/>
          </a:xfrm>
        </p:grpSpPr>
        <p:sp>
          <p:nvSpPr>
            <p:cNvPr id="493" name="SMARTInkShape-1503"/>
            <p:cNvSpPr/>
            <p:nvPr>
              <p:custDataLst>
                <p:tags r:id="rId17"/>
              </p:custDataLst>
            </p:nvPr>
          </p:nvSpPr>
          <p:spPr>
            <a:xfrm>
              <a:off x="5821680" y="2659380"/>
              <a:ext cx="266701" cy="22861"/>
            </a:xfrm>
            <a:custGeom>
              <a:avLst/>
              <a:gdLst/>
              <a:ahLst/>
              <a:cxnLst/>
              <a:rect l="0" t="0" r="0" b="0"/>
              <a:pathLst>
                <a:path w="266701" h="22861">
                  <a:moveTo>
                    <a:pt x="0" y="0"/>
                  </a:moveTo>
                  <a:lnTo>
                    <a:pt x="0" y="0"/>
                  </a:lnTo>
                  <a:lnTo>
                    <a:pt x="32362" y="0"/>
                  </a:lnTo>
                  <a:lnTo>
                    <a:pt x="59539" y="0"/>
                  </a:lnTo>
                  <a:lnTo>
                    <a:pt x="94123" y="2258"/>
                  </a:lnTo>
                  <a:lnTo>
                    <a:pt x="124973" y="6031"/>
                  </a:lnTo>
                  <a:lnTo>
                    <a:pt x="158667" y="9407"/>
                  </a:lnTo>
                  <a:lnTo>
                    <a:pt x="192303" y="14088"/>
                  </a:lnTo>
                  <a:lnTo>
                    <a:pt x="226579" y="21120"/>
                  </a:lnTo>
                  <a:lnTo>
                    <a:pt x="266700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SMARTInkShape-1504"/>
            <p:cNvSpPr/>
            <p:nvPr>
              <p:custDataLst>
                <p:tags r:id="rId18"/>
              </p:custDataLst>
            </p:nvPr>
          </p:nvSpPr>
          <p:spPr>
            <a:xfrm>
              <a:off x="6096000" y="2600734"/>
              <a:ext cx="251460" cy="167685"/>
            </a:xfrm>
            <a:custGeom>
              <a:avLst/>
              <a:gdLst/>
              <a:ahLst/>
              <a:cxnLst/>
              <a:rect l="0" t="0" r="0" b="0"/>
              <a:pathLst>
                <a:path w="251460" h="167685">
                  <a:moveTo>
                    <a:pt x="0" y="35786"/>
                  </a:moveTo>
                  <a:lnTo>
                    <a:pt x="0" y="35786"/>
                  </a:lnTo>
                  <a:lnTo>
                    <a:pt x="33114" y="13992"/>
                  </a:lnTo>
                  <a:lnTo>
                    <a:pt x="47456" y="5498"/>
                  </a:lnTo>
                  <a:lnTo>
                    <a:pt x="73140" y="0"/>
                  </a:lnTo>
                  <a:lnTo>
                    <a:pt x="106923" y="3380"/>
                  </a:lnTo>
                  <a:lnTo>
                    <a:pt x="138557" y="7183"/>
                  </a:lnTo>
                  <a:lnTo>
                    <a:pt x="147940" y="12067"/>
                  </a:lnTo>
                  <a:lnTo>
                    <a:pt x="168757" y="29757"/>
                  </a:lnTo>
                  <a:lnTo>
                    <a:pt x="177379" y="42090"/>
                  </a:lnTo>
                  <a:lnTo>
                    <a:pt x="185295" y="60514"/>
                  </a:lnTo>
                  <a:lnTo>
                    <a:pt x="185929" y="74716"/>
                  </a:lnTo>
                  <a:lnTo>
                    <a:pt x="179437" y="104530"/>
                  </a:lnTo>
                  <a:lnTo>
                    <a:pt x="168407" y="123230"/>
                  </a:lnTo>
                  <a:lnTo>
                    <a:pt x="136258" y="149894"/>
                  </a:lnTo>
                  <a:lnTo>
                    <a:pt x="128938" y="155038"/>
                  </a:lnTo>
                  <a:lnTo>
                    <a:pt x="102744" y="163011"/>
                  </a:lnTo>
                  <a:lnTo>
                    <a:pt x="73604" y="167684"/>
                  </a:lnTo>
                  <a:lnTo>
                    <a:pt x="55009" y="166938"/>
                  </a:lnTo>
                  <a:lnTo>
                    <a:pt x="43357" y="161527"/>
                  </a:lnTo>
                  <a:lnTo>
                    <a:pt x="39064" y="157713"/>
                  </a:lnTo>
                  <a:lnTo>
                    <a:pt x="37050" y="154324"/>
                  </a:lnTo>
                  <a:lnTo>
                    <a:pt x="36553" y="151218"/>
                  </a:lnTo>
                  <a:lnTo>
                    <a:pt x="37069" y="148301"/>
                  </a:lnTo>
                  <a:lnTo>
                    <a:pt x="45884" y="136104"/>
                  </a:lnTo>
                  <a:lnTo>
                    <a:pt x="63266" y="125812"/>
                  </a:lnTo>
                  <a:lnTo>
                    <a:pt x="80459" y="121445"/>
                  </a:lnTo>
                  <a:lnTo>
                    <a:pt x="104367" y="120151"/>
                  </a:lnTo>
                  <a:lnTo>
                    <a:pt x="136945" y="127858"/>
                  </a:lnTo>
                  <a:lnTo>
                    <a:pt x="172019" y="139549"/>
                  </a:lnTo>
                  <a:lnTo>
                    <a:pt x="204079" y="152576"/>
                  </a:lnTo>
                  <a:lnTo>
                    <a:pt x="238192" y="161301"/>
                  </a:lnTo>
                  <a:lnTo>
                    <a:pt x="242616" y="161796"/>
                  </a:lnTo>
                  <a:lnTo>
                    <a:pt x="251459" y="1577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0" name="SMARTInkShape-Group344"/>
          <p:cNvGrpSpPr/>
          <p:nvPr/>
        </p:nvGrpSpPr>
        <p:grpSpPr>
          <a:xfrm>
            <a:off x="662940" y="3040380"/>
            <a:ext cx="685801" cy="403858"/>
            <a:chOff x="662940" y="3040380"/>
            <a:chExt cx="685801" cy="403858"/>
          </a:xfrm>
        </p:grpSpPr>
        <p:sp>
          <p:nvSpPr>
            <p:cNvPr id="496" name="SMARTInkShape-1505"/>
            <p:cNvSpPr/>
            <p:nvPr>
              <p:custDataLst>
                <p:tags r:id="rId13"/>
              </p:custDataLst>
            </p:nvPr>
          </p:nvSpPr>
          <p:spPr>
            <a:xfrm>
              <a:off x="670560" y="3055620"/>
              <a:ext cx="22740" cy="323655"/>
            </a:xfrm>
            <a:custGeom>
              <a:avLst/>
              <a:gdLst/>
              <a:ahLst/>
              <a:cxnLst/>
              <a:rect l="0" t="0" r="0" b="0"/>
              <a:pathLst>
                <a:path w="22740" h="323655">
                  <a:moveTo>
                    <a:pt x="7620" y="0"/>
                  </a:moveTo>
                  <a:lnTo>
                    <a:pt x="7620" y="0"/>
                  </a:lnTo>
                  <a:lnTo>
                    <a:pt x="7620" y="22578"/>
                  </a:lnTo>
                  <a:lnTo>
                    <a:pt x="7620" y="56601"/>
                  </a:lnTo>
                  <a:lnTo>
                    <a:pt x="7620" y="85834"/>
                  </a:lnTo>
                  <a:lnTo>
                    <a:pt x="11665" y="122046"/>
                  </a:lnTo>
                  <a:lnTo>
                    <a:pt x="18226" y="154225"/>
                  </a:lnTo>
                  <a:lnTo>
                    <a:pt x="21487" y="185208"/>
                  </a:lnTo>
                  <a:lnTo>
                    <a:pt x="22453" y="215837"/>
                  </a:lnTo>
                  <a:lnTo>
                    <a:pt x="22739" y="242316"/>
                  </a:lnTo>
                  <a:lnTo>
                    <a:pt x="20549" y="269691"/>
                  </a:lnTo>
                  <a:lnTo>
                    <a:pt x="14555" y="307380"/>
                  </a:lnTo>
                  <a:lnTo>
                    <a:pt x="8990" y="323654"/>
                  </a:lnTo>
                  <a:lnTo>
                    <a:pt x="3695" y="288929"/>
                  </a:lnTo>
                  <a:lnTo>
                    <a:pt x="0" y="2743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SMARTInkShape-1506"/>
            <p:cNvSpPr/>
            <p:nvPr>
              <p:custDataLst>
                <p:tags r:id="rId14"/>
              </p:custDataLst>
            </p:nvPr>
          </p:nvSpPr>
          <p:spPr>
            <a:xfrm>
              <a:off x="662940" y="3040380"/>
              <a:ext cx="205524" cy="329973"/>
            </a:xfrm>
            <a:custGeom>
              <a:avLst/>
              <a:gdLst/>
              <a:ahLst/>
              <a:cxnLst/>
              <a:rect l="0" t="0" r="0" b="0"/>
              <a:pathLst>
                <a:path w="205524" h="329973">
                  <a:moveTo>
                    <a:pt x="0" y="0"/>
                  </a:moveTo>
                  <a:lnTo>
                    <a:pt x="0" y="0"/>
                  </a:lnTo>
                  <a:lnTo>
                    <a:pt x="16181" y="28316"/>
                  </a:lnTo>
                  <a:lnTo>
                    <a:pt x="34334" y="62107"/>
                  </a:lnTo>
                  <a:lnTo>
                    <a:pt x="50437" y="93567"/>
                  </a:lnTo>
                  <a:lnTo>
                    <a:pt x="69977" y="128383"/>
                  </a:lnTo>
                  <a:lnTo>
                    <a:pt x="82183" y="155272"/>
                  </a:lnTo>
                  <a:lnTo>
                    <a:pt x="94099" y="183310"/>
                  </a:lnTo>
                  <a:lnTo>
                    <a:pt x="107862" y="209882"/>
                  </a:lnTo>
                  <a:lnTo>
                    <a:pt x="125845" y="244597"/>
                  </a:lnTo>
                  <a:lnTo>
                    <a:pt x="145943" y="276332"/>
                  </a:lnTo>
                  <a:lnTo>
                    <a:pt x="174744" y="311013"/>
                  </a:lnTo>
                  <a:lnTo>
                    <a:pt x="191433" y="328417"/>
                  </a:lnTo>
                  <a:lnTo>
                    <a:pt x="194509" y="329858"/>
                  </a:lnTo>
                  <a:lnTo>
                    <a:pt x="197406" y="329972"/>
                  </a:lnTo>
                  <a:lnTo>
                    <a:pt x="200184" y="329201"/>
                  </a:lnTo>
                  <a:lnTo>
                    <a:pt x="202036" y="326147"/>
                  </a:lnTo>
                  <a:lnTo>
                    <a:pt x="205008" y="300738"/>
                  </a:lnTo>
                  <a:lnTo>
                    <a:pt x="205523" y="270859"/>
                  </a:lnTo>
                  <a:lnTo>
                    <a:pt x="203418" y="235194"/>
                  </a:lnTo>
                  <a:lnTo>
                    <a:pt x="197432" y="197816"/>
                  </a:lnTo>
                  <a:lnTo>
                    <a:pt x="190296" y="159930"/>
                  </a:lnTo>
                  <a:lnTo>
                    <a:pt x="185077" y="124151"/>
                  </a:lnTo>
                  <a:lnTo>
                    <a:pt x="181273" y="92101"/>
                  </a:lnTo>
                  <a:lnTo>
                    <a:pt x="177042" y="58898"/>
                  </a:lnTo>
                  <a:lnTo>
                    <a:pt x="173530" y="31280"/>
                  </a:lnTo>
                  <a:lnTo>
                    <a:pt x="167640" y="152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SMARTInkShape-1507"/>
            <p:cNvSpPr/>
            <p:nvPr>
              <p:custDataLst>
                <p:tags r:id="rId15"/>
              </p:custDataLst>
            </p:nvPr>
          </p:nvSpPr>
          <p:spPr>
            <a:xfrm>
              <a:off x="961089" y="3215640"/>
              <a:ext cx="151432" cy="149663"/>
            </a:xfrm>
            <a:custGeom>
              <a:avLst/>
              <a:gdLst/>
              <a:ahLst/>
              <a:cxnLst/>
              <a:rect l="0" t="0" r="0" b="0"/>
              <a:pathLst>
                <a:path w="151432" h="149663">
                  <a:moveTo>
                    <a:pt x="90471" y="0"/>
                  </a:moveTo>
                  <a:lnTo>
                    <a:pt x="90471" y="0"/>
                  </a:lnTo>
                  <a:lnTo>
                    <a:pt x="54064" y="4045"/>
                  </a:lnTo>
                  <a:lnTo>
                    <a:pt x="42493" y="8624"/>
                  </a:lnTo>
                  <a:lnTo>
                    <a:pt x="27379" y="22741"/>
                  </a:lnTo>
                  <a:lnTo>
                    <a:pt x="10064" y="45685"/>
                  </a:lnTo>
                  <a:lnTo>
                    <a:pt x="3935" y="63202"/>
                  </a:lnTo>
                  <a:lnTo>
                    <a:pt x="0" y="97998"/>
                  </a:lnTo>
                  <a:lnTo>
                    <a:pt x="7408" y="125651"/>
                  </a:lnTo>
                  <a:lnTo>
                    <a:pt x="17994" y="138536"/>
                  </a:lnTo>
                  <a:lnTo>
                    <a:pt x="33719" y="148292"/>
                  </a:lnTo>
                  <a:lnTo>
                    <a:pt x="37396" y="149662"/>
                  </a:lnTo>
                  <a:lnTo>
                    <a:pt x="48255" y="146667"/>
                  </a:lnTo>
                  <a:lnTo>
                    <a:pt x="60702" y="138846"/>
                  </a:lnTo>
                  <a:lnTo>
                    <a:pt x="76382" y="120161"/>
                  </a:lnTo>
                  <a:lnTo>
                    <a:pt x="85920" y="98539"/>
                  </a:lnTo>
                  <a:lnTo>
                    <a:pt x="93917" y="60891"/>
                  </a:lnTo>
                  <a:lnTo>
                    <a:pt x="97541" y="23593"/>
                  </a:lnTo>
                  <a:lnTo>
                    <a:pt x="97724" y="20809"/>
                  </a:lnTo>
                  <a:lnTo>
                    <a:pt x="97000" y="19799"/>
                  </a:lnTo>
                  <a:lnTo>
                    <a:pt x="95670" y="19972"/>
                  </a:lnTo>
                  <a:lnTo>
                    <a:pt x="93937" y="20935"/>
                  </a:lnTo>
                  <a:lnTo>
                    <a:pt x="93629" y="24117"/>
                  </a:lnTo>
                  <a:lnTo>
                    <a:pt x="101474" y="51989"/>
                  </a:lnTo>
                  <a:lnTo>
                    <a:pt x="114334" y="83419"/>
                  </a:lnTo>
                  <a:lnTo>
                    <a:pt x="129804" y="112245"/>
                  </a:lnTo>
                  <a:lnTo>
                    <a:pt x="133626" y="115470"/>
                  </a:lnTo>
                  <a:lnTo>
                    <a:pt x="151431" y="1219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SMARTInkShape-1508"/>
            <p:cNvSpPr/>
            <p:nvPr>
              <p:custDataLst>
                <p:tags r:id="rId16"/>
              </p:custDataLst>
            </p:nvPr>
          </p:nvSpPr>
          <p:spPr>
            <a:xfrm>
              <a:off x="1158240" y="3230880"/>
              <a:ext cx="190501" cy="213358"/>
            </a:xfrm>
            <a:custGeom>
              <a:avLst/>
              <a:gdLst/>
              <a:ahLst/>
              <a:cxnLst/>
              <a:rect l="0" t="0" r="0" b="0"/>
              <a:pathLst>
                <a:path w="190501" h="213358">
                  <a:moveTo>
                    <a:pt x="0" y="0"/>
                  </a:moveTo>
                  <a:lnTo>
                    <a:pt x="0" y="0"/>
                  </a:lnTo>
                  <a:lnTo>
                    <a:pt x="28316" y="4045"/>
                  </a:lnTo>
                  <a:lnTo>
                    <a:pt x="58061" y="10606"/>
                  </a:lnTo>
                  <a:lnTo>
                    <a:pt x="90021" y="21254"/>
                  </a:lnTo>
                  <a:lnTo>
                    <a:pt x="108047" y="34896"/>
                  </a:lnTo>
                  <a:lnTo>
                    <a:pt x="130420" y="65116"/>
                  </a:lnTo>
                  <a:lnTo>
                    <a:pt x="135163" y="97187"/>
                  </a:lnTo>
                  <a:lnTo>
                    <a:pt x="132523" y="126727"/>
                  </a:lnTo>
                  <a:lnTo>
                    <a:pt x="126350" y="141272"/>
                  </a:lnTo>
                  <a:lnTo>
                    <a:pt x="122333" y="147521"/>
                  </a:lnTo>
                  <a:lnTo>
                    <a:pt x="111097" y="156723"/>
                  </a:lnTo>
                  <a:lnTo>
                    <a:pt x="79142" y="173574"/>
                  </a:lnTo>
                  <a:lnTo>
                    <a:pt x="50167" y="180123"/>
                  </a:lnTo>
                  <a:lnTo>
                    <a:pt x="36972" y="179397"/>
                  </a:lnTo>
                  <a:lnTo>
                    <a:pt x="32268" y="178018"/>
                  </a:lnTo>
                  <a:lnTo>
                    <a:pt x="28285" y="174558"/>
                  </a:lnTo>
                  <a:lnTo>
                    <a:pt x="21602" y="163941"/>
                  </a:lnTo>
                  <a:lnTo>
                    <a:pt x="21175" y="158401"/>
                  </a:lnTo>
                  <a:lnTo>
                    <a:pt x="25216" y="147730"/>
                  </a:lnTo>
                  <a:lnTo>
                    <a:pt x="37171" y="139600"/>
                  </a:lnTo>
                  <a:lnTo>
                    <a:pt x="45101" y="136247"/>
                  </a:lnTo>
                  <a:lnTo>
                    <a:pt x="62943" y="134778"/>
                  </a:lnTo>
                  <a:lnTo>
                    <a:pt x="81315" y="137795"/>
                  </a:lnTo>
                  <a:lnTo>
                    <a:pt x="113805" y="151271"/>
                  </a:lnTo>
                  <a:lnTo>
                    <a:pt x="129320" y="158672"/>
                  </a:lnTo>
                  <a:lnTo>
                    <a:pt x="163566" y="183235"/>
                  </a:lnTo>
                  <a:lnTo>
                    <a:pt x="184839" y="200468"/>
                  </a:lnTo>
                  <a:lnTo>
                    <a:pt x="187984" y="205655"/>
                  </a:lnTo>
                  <a:lnTo>
                    <a:pt x="190499" y="213357"/>
                  </a:lnTo>
                  <a:lnTo>
                    <a:pt x="190500" y="2057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7602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if the metal is a transition metal????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MARTInkShape-1509"/>
          <p:cNvSpPr/>
          <p:nvPr>
            <p:custDataLst>
              <p:tags r:id="rId1"/>
            </p:custDataLst>
          </p:nvPr>
        </p:nvSpPr>
        <p:spPr>
          <a:xfrm>
            <a:off x="0" y="5173980"/>
            <a:ext cx="7621" cy="1"/>
          </a:xfrm>
          <a:custGeom>
            <a:avLst/>
            <a:gdLst/>
            <a:ahLst/>
            <a:cxnLst/>
            <a:rect l="0" t="0" r="0" b="0"/>
            <a:pathLst>
              <a:path w="7621" h="1">
                <a:moveTo>
                  <a:pt x="0" y="0"/>
                </a:moveTo>
                <a:lnTo>
                  <a:pt x="0" y="0"/>
                </a:lnTo>
                <a:lnTo>
                  <a:pt x="762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SMARTInkShape-Group346"/>
          <p:cNvGrpSpPr/>
          <p:nvPr/>
        </p:nvGrpSpPr>
        <p:grpSpPr>
          <a:xfrm>
            <a:off x="998220" y="1344297"/>
            <a:ext cx="1409617" cy="872494"/>
            <a:chOff x="998220" y="1344297"/>
            <a:chExt cx="1409617" cy="872494"/>
          </a:xfrm>
        </p:grpSpPr>
        <p:sp>
          <p:nvSpPr>
            <p:cNvPr id="7" name="SMARTInkShape-1510"/>
            <p:cNvSpPr/>
            <p:nvPr>
              <p:custDataLst>
                <p:tags r:id="rId79"/>
              </p:custDataLst>
            </p:nvPr>
          </p:nvSpPr>
          <p:spPr>
            <a:xfrm>
              <a:off x="1021176" y="1584960"/>
              <a:ext cx="45625" cy="631831"/>
            </a:xfrm>
            <a:custGeom>
              <a:avLst/>
              <a:gdLst/>
              <a:ahLst/>
              <a:cxnLst/>
              <a:rect l="0" t="0" r="0" b="0"/>
              <a:pathLst>
                <a:path w="45625" h="631831">
                  <a:moveTo>
                    <a:pt x="45624" y="0"/>
                  </a:moveTo>
                  <a:lnTo>
                    <a:pt x="45624" y="0"/>
                  </a:lnTo>
                  <a:lnTo>
                    <a:pt x="45624" y="28316"/>
                  </a:lnTo>
                  <a:lnTo>
                    <a:pt x="41579" y="62106"/>
                  </a:lnTo>
                  <a:lnTo>
                    <a:pt x="39063" y="97612"/>
                  </a:lnTo>
                  <a:lnTo>
                    <a:pt x="38475" y="124663"/>
                  </a:lnTo>
                  <a:lnTo>
                    <a:pt x="37367" y="153619"/>
                  </a:lnTo>
                  <a:lnTo>
                    <a:pt x="34052" y="183422"/>
                  </a:lnTo>
                  <a:lnTo>
                    <a:pt x="29756" y="213601"/>
                  </a:lnTo>
                  <a:lnTo>
                    <a:pt x="25872" y="243947"/>
                  </a:lnTo>
                  <a:lnTo>
                    <a:pt x="24145" y="274367"/>
                  </a:lnTo>
                  <a:lnTo>
                    <a:pt x="21120" y="307079"/>
                  </a:lnTo>
                  <a:lnTo>
                    <a:pt x="16953" y="340526"/>
                  </a:lnTo>
                  <a:lnTo>
                    <a:pt x="12279" y="372325"/>
                  </a:lnTo>
                  <a:lnTo>
                    <a:pt x="9637" y="401133"/>
                  </a:lnTo>
                  <a:lnTo>
                    <a:pt x="8463" y="428895"/>
                  </a:lnTo>
                  <a:lnTo>
                    <a:pt x="7942" y="458166"/>
                  </a:lnTo>
                  <a:lnTo>
                    <a:pt x="5452" y="485852"/>
                  </a:lnTo>
                  <a:lnTo>
                    <a:pt x="1548" y="522981"/>
                  </a:lnTo>
                  <a:lnTo>
                    <a:pt x="391" y="555430"/>
                  </a:lnTo>
                  <a:lnTo>
                    <a:pt x="0" y="592691"/>
                  </a:lnTo>
                  <a:lnTo>
                    <a:pt x="7213" y="630333"/>
                  </a:lnTo>
                  <a:lnTo>
                    <a:pt x="7432" y="631830"/>
                  </a:lnTo>
                  <a:lnTo>
                    <a:pt x="7516" y="596542"/>
                  </a:lnTo>
                  <a:lnTo>
                    <a:pt x="7524" y="5791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1511"/>
            <p:cNvSpPr/>
            <p:nvPr>
              <p:custDataLst>
                <p:tags r:id="rId80"/>
              </p:custDataLst>
            </p:nvPr>
          </p:nvSpPr>
          <p:spPr>
            <a:xfrm>
              <a:off x="998220" y="1555080"/>
              <a:ext cx="457201" cy="572652"/>
            </a:xfrm>
            <a:custGeom>
              <a:avLst/>
              <a:gdLst/>
              <a:ahLst/>
              <a:cxnLst/>
              <a:rect l="0" t="0" r="0" b="0"/>
              <a:pathLst>
                <a:path w="457201" h="572652">
                  <a:moveTo>
                    <a:pt x="0" y="29880"/>
                  </a:moveTo>
                  <a:lnTo>
                    <a:pt x="0" y="29880"/>
                  </a:lnTo>
                  <a:lnTo>
                    <a:pt x="20226" y="58196"/>
                  </a:lnTo>
                  <a:lnTo>
                    <a:pt x="40894" y="91986"/>
                  </a:lnTo>
                  <a:lnTo>
                    <a:pt x="57743" y="127492"/>
                  </a:lnTo>
                  <a:lnTo>
                    <a:pt x="73459" y="160778"/>
                  </a:lnTo>
                  <a:lnTo>
                    <a:pt x="88840" y="196135"/>
                  </a:lnTo>
                  <a:lnTo>
                    <a:pt x="104122" y="229377"/>
                  </a:lnTo>
                  <a:lnTo>
                    <a:pt x="123323" y="263890"/>
                  </a:lnTo>
                  <a:lnTo>
                    <a:pt x="145404" y="300678"/>
                  </a:lnTo>
                  <a:lnTo>
                    <a:pt x="173376" y="335835"/>
                  </a:lnTo>
                  <a:lnTo>
                    <a:pt x="184583" y="343660"/>
                  </a:lnTo>
                  <a:lnTo>
                    <a:pt x="209743" y="353760"/>
                  </a:lnTo>
                  <a:lnTo>
                    <a:pt x="212642" y="353327"/>
                  </a:lnTo>
                  <a:lnTo>
                    <a:pt x="232049" y="343438"/>
                  </a:lnTo>
                  <a:lnTo>
                    <a:pt x="251639" y="324024"/>
                  </a:lnTo>
                  <a:lnTo>
                    <a:pt x="260853" y="308777"/>
                  </a:lnTo>
                  <a:lnTo>
                    <a:pt x="271647" y="277240"/>
                  </a:lnTo>
                  <a:lnTo>
                    <a:pt x="284346" y="245224"/>
                  </a:lnTo>
                  <a:lnTo>
                    <a:pt x="294694" y="210149"/>
                  </a:lnTo>
                  <a:lnTo>
                    <a:pt x="307262" y="177085"/>
                  </a:lnTo>
                  <a:lnTo>
                    <a:pt x="317571" y="140853"/>
                  </a:lnTo>
                  <a:lnTo>
                    <a:pt x="330127" y="105000"/>
                  </a:lnTo>
                  <a:lnTo>
                    <a:pt x="342384" y="67014"/>
                  </a:lnTo>
                  <a:lnTo>
                    <a:pt x="348597" y="48924"/>
                  </a:lnTo>
                  <a:lnTo>
                    <a:pt x="369267" y="13504"/>
                  </a:lnTo>
                  <a:lnTo>
                    <a:pt x="371552" y="6233"/>
                  </a:lnTo>
                  <a:lnTo>
                    <a:pt x="373008" y="3955"/>
                  </a:lnTo>
                  <a:lnTo>
                    <a:pt x="374825" y="2437"/>
                  </a:lnTo>
                  <a:lnTo>
                    <a:pt x="379102" y="750"/>
                  </a:lnTo>
                  <a:lnTo>
                    <a:pt x="383826" y="0"/>
                  </a:lnTo>
                  <a:lnTo>
                    <a:pt x="385424" y="646"/>
                  </a:lnTo>
                  <a:lnTo>
                    <a:pt x="386489" y="1924"/>
                  </a:lnTo>
                  <a:lnTo>
                    <a:pt x="393576" y="19363"/>
                  </a:lnTo>
                  <a:lnTo>
                    <a:pt x="396297" y="43979"/>
                  </a:lnTo>
                  <a:lnTo>
                    <a:pt x="399934" y="77633"/>
                  </a:lnTo>
                  <a:lnTo>
                    <a:pt x="404373" y="108959"/>
                  </a:lnTo>
                  <a:lnTo>
                    <a:pt x="408321" y="137840"/>
                  </a:lnTo>
                  <a:lnTo>
                    <a:pt x="410076" y="167609"/>
                  </a:lnTo>
                  <a:lnTo>
                    <a:pt x="410856" y="197773"/>
                  </a:lnTo>
                  <a:lnTo>
                    <a:pt x="412049" y="228959"/>
                  </a:lnTo>
                  <a:lnTo>
                    <a:pt x="415402" y="262575"/>
                  </a:lnTo>
                  <a:lnTo>
                    <a:pt x="417456" y="292756"/>
                  </a:lnTo>
                  <a:lnTo>
                    <a:pt x="419216" y="320280"/>
                  </a:lnTo>
                  <a:lnTo>
                    <a:pt x="422820" y="346625"/>
                  </a:lnTo>
                  <a:lnTo>
                    <a:pt x="424987" y="372444"/>
                  </a:lnTo>
                  <a:lnTo>
                    <a:pt x="426796" y="398031"/>
                  </a:lnTo>
                  <a:lnTo>
                    <a:pt x="431728" y="434543"/>
                  </a:lnTo>
                  <a:lnTo>
                    <a:pt x="433566" y="463047"/>
                  </a:lnTo>
                  <a:lnTo>
                    <a:pt x="436445" y="500332"/>
                  </a:lnTo>
                  <a:lnTo>
                    <a:pt x="440871" y="532408"/>
                  </a:lnTo>
                  <a:lnTo>
                    <a:pt x="441864" y="570395"/>
                  </a:lnTo>
                  <a:lnTo>
                    <a:pt x="441918" y="572651"/>
                  </a:lnTo>
                  <a:lnTo>
                    <a:pt x="441932" y="572067"/>
                  </a:lnTo>
                  <a:lnTo>
                    <a:pt x="454109" y="534516"/>
                  </a:lnTo>
                  <a:lnTo>
                    <a:pt x="457200" y="5251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1512"/>
            <p:cNvSpPr/>
            <p:nvPr>
              <p:custDataLst>
                <p:tags r:id="rId81"/>
              </p:custDataLst>
            </p:nvPr>
          </p:nvSpPr>
          <p:spPr>
            <a:xfrm>
              <a:off x="1584960" y="1851660"/>
              <a:ext cx="243841" cy="311877"/>
            </a:xfrm>
            <a:custGeom>
              <a:avLst/>
              <a:gdLst/>
              <a:ahLst/>
              <a:cxnLst/>
              <a:rect l="0" t="0" r="0" b="0"/>
              <a:pathLst>
                <a:path w="243841" h="311877">
                  <a:moveTo>
                    <a:pt x="0" y="0"/>
                  </a:moveTo>
                  <a:lnTo>
                    <a:pt x="0" y="0"/>
                  </a:lnTo>
                  <a:lnTo>
                    <a:pt x="4515" y="22578"/>
                  </a:lnTo>
                  <a:lnTo>
                    <a:pt x="11320" y="56601"/>
                  </a:lnTo>
                  <a:lnTo>
                    <a:pt x="17167" y="85834"/>
                  </a:lnTo>
                  <a:lnTo>
                    <a:pt x="22588" y="112937"/>
                  </a:lnTo>
                  <a:lnTo>
                    <a:pt x="26972" y="139094"/>
                  </a:lnTo>
                  <a:lnTo>
                    <a:pt x="29441" y="176774"/>
                  </a:lnTo>
                  <a:lnTo>
                    <a:pt x="30172" y="209763"/>
                  </a:lnTo>
                  <a:lnTo>
                    <a:pt x="31236" y="240987"/>
                  </a:lnTo>
                  <a:lnTo>
                    <a:pt x="36493" y="275105"/>
                  </a:lnTo>
                  <a:lnTo>
                    <a:pt x="38006" y="288714"/>
                  </a:lnTo>
                  <a:lnTo>
                    <a:pt x="43318" y="270296"/>
                  </a:lnTo>
                  <a:lnTo>
                    <a:pt x="47503" y="232665"/>
                  </a:lnTo>
                  <a:lnTo>
                    <a:pt x="53868" y="197067"/>
                  </a:lnTo>
                  <a:lnTo>
                    <a:pt x="61116" y="159708"/>
                  </a:lnTo>
                  <a:lnTo>
                    <a:pt x="70884" y="121828"/>
                  </a:lnTo>
                  <a:lnTo>
                    <a:pt x="82245" y="86050"/>
                  </a:lnTo>
                  <a:lnTo>
                    <a:pt x="93231" y="56259"/>
                  </a:lnTo>
                  <a:lnTo>
                    <a:pt x="112114" y="27482"/>
                  </a:lnTo>
                  <a:lnTo>
                    <a:pt x="131150" y="6731"/>
                  </a:lnTo>
                  <a:lnTo>
                    <a:pt x="138233" y="2794"/>
                  </a:lnTo>
                  <a:lnTo>
                    <a:pt x="152877" y="677"/>
                  </a:lnTo>
                  <a:lnTo>
                    <a:pt x="167852" y="4817"/>
                  </a:lnTo>
                  <a:lnTo>
                    <a:pt x="182128" y="13147"/>
                  </a:lnTo>
                  <a:lnTo>
                    <a:pt x="194116" y="25317"/>
                  </a:lnTo>
                  <a:lnTo>
                    <a:pt x="200574" y="41450"/>
                  </a:lnTo>
                  <a:lnTo>
                    <a:pt x="208765" y="79401"/>
                  </a:lnTo>
                  <a:lnTo>
                    <a:pt x="211999" y="109416"/>
                  </a:lnTo>
                  <a:lnTo>
                    <a:pt x="217002" y="139758"/>
                  </a:lnTo>
                  <a:lnTo>
                    <a:pt x="219212" y="166819"/>
                  </a:lnTo>
                  <a:lnTo>
                    <a:pt x="220194" y="195215"/>
                  </a:lnTo>
                  <a:lnTo>
                    <a:pt x="220747" y="227175"/>
                  </a:lnTo>
                  <a:lnTo>
                    <a:pt x="220911" y="261010"/>
                  </a:lnTo>
                  <a:lnTo>
                    <a:pt x="220971" y="295960"/>
                  </a:lnTo>
                  <a:lnTo>
                    <a:pt x="220980" y="311876"/>
                  </a:lnTo>
                  <a:lnTo>
                    <a:pt x="236690" y="275655"/>
                  </a:lnTo>
                  <a:lnTo>
                    <a:pt x="243840" y="2590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1513"/>
            <p:cNvSpPr/>
            <p:nvPr>
              <p:custDataLst>
                <p:tags r:id="rId82"/>
              </p:custDataLst>
            </p:nvPr>
          </p:nvSpPr>
          <p:spPr>
            <a:xfrm>
              <a:off x="1889760" y="1508760"/>
              <a:ext cx="233765" cy="45581"/>
            </a:xfrm>
            <a:custGeom>
              <a:avLst/>
              <a:gdLst/>
              <a:ahLst/>
              <a:cxnLst/>
              <a:rect l="0" t="0" r="0" b="0"/>
              <a:pathLst>
                <a:path w="233765" h="45581">
                  <a:moveTo>
                    <a:pt x="0" y="38100"/>
                  </a:moveTo>
                  <a:lnTo>
                    <a:pt x="0" y="38100"/>
                  </a:lnTo>
                  <a:lnTo>
                    <a:pt x="36407" y="42145"/>
                  </a:lnTo>
                  <a:lnTo>
                    <a:pt x="71183" y="44661"/>
                  </a:lnTo>
                  <a:lnTo>
                    <a:pt x="101619" y="45406"/>
                  </a:lnTo>
                  <a:lnTo>
                    <a:pt x="126444" y="45580"/>
                  </a:lnTo>
                  <a:lnTo>
                    <a:pt x="154411" y="44811"/>
                  </a:lnTo>
                  <a:lnTo>
                    <a:pt x="183774" y="41647"/>
                  </a:lnTo>
                  <a:lnTo>
                    <a:pt x="218836" y="37954"/>
                  </a:lnTo>
                  <a:lnTo>
                    <a:pt x="227929" y="34366"/>
                  </a:lnTo>
                  <a:lnTo>
                    <a:pt x="230693" y="31377"/>
                  </a:lnTo>
                  <a:lnTo>
                    <a:pt x="233764" y="23541"/>
                  </a:lnTo>
                  <a:lnTo>
                    <a:pt x="232871" y="14414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514"/>
            <p:cNvSpPr/>
            <p:nvPr>
              <p:custDataLst>
                <p:tags r:id="rId83"/>
              </p:custDataLst>
            </p:nvPr>
          </p:nvSpPr>
          <p:spPr>
            <a:xfrm>
              <a:off x="1975581" y="1432560"/>
              <a:ext cx="28480" cy="221759"/>
            </a:xfrm>
            <a:custGeom>
              <a:avLst/>
              <a:gdLst/>
              <a:ahLst/>
              <a:cxnLst/>
              <a:rect l="0" t="0" r="0" b="0"/>
              <a:pathLst>
                <a:path w="28480" h="221759">
                  <a:moveTo>
                    <a:pt x="28479" y="0"/>
                  </a:moveTo>
                  <a:lnTo>
                    <a:pt x="28479" y="0"/>
                  </a:lnTo>
                  <a:lnTo>
                    <a:pt x="21706" y="29351"/>
                  </a:lnTo>
                  <a:lnTo>
                    <a:pt x="16344" y="52587"/>
                  </a:lnTo>
                  <a:lnTo>
                    <a:pt x="8128" y="87437"/>
                  </a:lnTo>
                  <a:lnTo>
                    <a:pt x="2501" y="115907"/>
                  </a:lnTo>
                  <a:lnTo>
                    <a:pt x="0" y="145494"/>
                  </a:lnTo>
                  <a:lnTo>
                    <a:pt x="2637" y="182621"/>
                  </a:lnTo>
                  <a:lnTo>
                    <a:pt x="5877" y="212493"/>
                  </a:lnTo>
                  <a:lnTo>
                    <a:pt x="9402" y="220877"/>
                  </a:lnTo>
                  <a:lnTo>
                    <a:pt x="11528" y="221758"/>
                  </a:lnTo>
                  <a:lnTo>
                    <a:pt x="13792" y="220652"/>
                  </a:lnTo>
                  <a:lnTo>
                    <a:pt x="20859" y="2133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515"/>
            <p:cNvSpPr/>
            <p:nvPr>
              <p:custDataLst>
                <p:tags r:id="rId84"/>
              </p:custDataLst>
            </p:nvPr>
          </p:nvSpPr>
          <p:spPr>
            <a:xfrm>
              <a:off x="2179320" y="1344297"/>
              <a:ext cx="228517" cy="266813"/>
            </a:xfrm>
            <a:custGeom>
              <a:avLst/>
              <a:gdLst/>
              <a:ahLst/>
              <a:cxnLst/>
              <a:rect l="0" t="0" r="0" b="0"/>
              <a:pathLst>
                <a:path w="228517" h="266813">
                  <a:moveTo>
                    <a:pt x="0" y="19683"/>
                  </a:moveTo>
                  <a:lnTo>
                    <a:pt x="0" y="19683"/>
                  </a:lnTo>
                  <a:lnTo>
                    <a:pt x="33961" y="3973"/>
                  </a:lnTo>
                  <a:lnTo>
                    <a:pt x="51500" y="0"/>
                  </a:lnTo>
                  <a:lnTo>
                    <a:pt x="83745" y="1810"/>
                  </a:lnTo>
                  <a:lnTo>
                    <a:pt x="120400" y="10853"/>
                  </a:lnTo>
                  <a:lnTo>
                    <a:pt x="149842" y="28067"/>
                  </a:lnTo>
                  <a:lnTo>
                    <a:pt x="172215" y="51819"/>
                  </a:lnTo>
                  <a:lnTo>
                    <a:pt x="183765" y="73514"/>
                  </a:lnTo>
                  <a:lnTo>
                    <a:pt x="187507" y="97512"/>
                  </a:lnTo>
                  <a:lnTo>
                    <a:pt x="187355" y="135312"/>
                  </a:lnTo>
                  <a:lnTo>
                    <a:pt x="179690" y="164857"/>
                  </a:lnTo>
                  <a:lnTo>
                    <a:pt x="161930" y="201136"/>
                  </a:lnTo>
                  <a:lnTo>
                    <a:pt x="125464" y="237552"/>
                  </a:lnTo>
                  <a:lnTo>
                    <a:pt x="105472" y="249148"/>
                  </a:lnTo>
                  <a:lnTo>
                    <a:pt x="69878" y="260652"/>
                  </a:lnTo>
                  <a:lnTo>
                    <a:pt x="42812" y="266812"/>
                  </a:lnTo>
                  <a:lnTo>
                    <a:pt x="32292" y="265549"/>
                  </a:lnTo>
                  <a:lnTo>
                    <a:pt x="17564" y="256033"/>
                  </a:lnTo>
                  <a:lnTo>
                    <a:pt x="15096" y="251756"/>
                  </a:lnTo>
                  <a:lnTo>
                    <a:pt x="14297" y="247212"/>
                  </a:lnTo>
                  <a:lnTo>
                    <a:pt x="14611" y="242489"/>
                  </a:lnTo>
                  <a:lnTo>
                    <a:pt x="43370" y="215616"/>
                  </a:lnTo>
                  <a:lnTo>
                    <a:pt x="68664" y="204131"/>
                  </a:lnTo>
                  <a:lnTo>
                    <a:pt x="92324" y="199873"/>
                  </a:lnTo>
                  <a:lnTo>
                    <a:pt x="128209" y="204039"/>
                  </a:lnTo>
                  <a:lnTo>
                    <a:pt x="163075" y="216304"/>
                  </a:lnTo>
                  <a:lnTo>
                    <a:pt x="200926" y="234549"/>
                  </a:lnTo>
                  <a:lnTo>
                    <a:pt x="228516" y="248242"/>
                  </a:lnTo>
                  <a:lnTo>
                    <a:pt x="220485" y="248271"/>
                  </a:lnTo>
                  <a:lnTo>
                    <a:pt x="205740" y="2406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SMARTInkShape-1516"/>
          <p:cNvSpPr/>
          <p:nvPr>
            <p:custDataLst>
              <p:tags r:id="rId2"/>
            </p:custDataLst>
          </p:nvPr>
        </p:nvSpPr>
        <p:spPr>
          <a:xfrm>
            <a:off x="3831374" y="1553320"/>
            <a:ext cx="481547" cy="486962"/>
          </a:xfrm>
          <a:custGeom>
            <a:avLst/>
            <a:gdLst/>
            <a:ahLst/>
            <a:cxnLst/>
            <a:rect l="0" t="0" r="0" b="0"/>
            <a:pathLst>
              <a:path w="481547" h="486962">
                <a:moveTo>
                  <a:pt x="466306" y="8780"/>
                </a:moveTo>
                <a:lnTo>
                  <a:pt x="466306" y="8780"/>
                </a:lnTo>
                <a:lnTo>
                  <a:pt x="436955" y="4264"/>
                </a:lnTo>
                <a:lnTo>
                  <a:pt x="413718" y="690"/>
                </a:lnTo>
                <a:lnTo>
                  <a:pt x="391455" y="0"/>
                </a:lnTo>
                <a:lnTo>
                  <a:pt x="369839" y="1233"/>
                </a:lnTo>
                <a:lnTo>
                  <a:pt x="348654" y="3749"/>
                </a:lnTo>
                <a:lnTo>
                  <a:pt x="327758" y="7119"/>
                </a:lnTo>
                <a:lnTo>
                  <a:pt x="307054" y="11059"/>
                </a:lnTo>
                <a:lnTo>
                  <a:pt x="286478" y="15380"/>
                </a:lnTo>
                <a:lnTo>
                  <a:pt x="266834" y="21646"/>
                </a:lnTo>
                <a:lnTo>
                  <a:pt x="229203" y="37641"/>
                </a:lnTo>
                <a:lnTo>
                  <a:pt x="192722" y="56038"/>
                </a:lnTo>
                <a:lnTo>
                  <a:pt x="157600" y="76350"/>
                </a:lnTo>
                <a:lnTo>
                  <a:pt x="125057" y="99489"/>
                </a:lnTo>
                <a:lnTo>
                  <a:pt x="95917" y="123884"/>
                </a:lnTo>
                <a:lnTo>
                  <a:pt x="69702" y="149684"/>
                </a:lnTo>
                <a:lnTo>
                  <a:pt x="46762" y="178084"/>
                </a:lnTo>
                <a:lnTo>
                  <a:pt x="27535" y="207640"/>
                </a:lnTo>
                <a:lnTo>
                  <a:pt x="12217" y="236862"/>
                </a:lnTo>
                <a:lnTo>
                  <a:pt x="2586" y="263961"/>
                </a:lnTo>
                <a:lnTo>
                  <a:pt x="0" y="290116"/>
                </a:lnTo>
                <a:lnTo>
                  <a:pt x="5561" y="326383"/>
                </a:lnTo>
                <a:lnTo>
                  <a:pt x="20191" y="358578"/>
                </a:lnTo>
                <a:lnTo>
                  <a:pt x="35200" y="378453"/>
                </a:lnTo>
                <a:lnTo>
                  <a:pt x="68296" y="403922"/>
                </a:lnTo>
                <a:lnTo>
                  <a:pt x="95526" y="419772"/>
                </a:lnTo>
                <a:lnTo>
                  <a:pt x="126819" y="433025"/>
                </a:lnTo>
                <a:lnTo>
                  <a:pt x="160483" y="444560"/>
                </a:lnTo>
                <a:lnTo>
                  <a:pt x="195200" y="455331"/>
                </a:lnTo>
                <a:lnTo>
                  <a:pt x="232643" y="463505"/>
                </a:lnTo>
                <a:lnTo>
                  <a:pt x="252111" y="466870"/>
                </a:lnTo>
                <a:lnTo>
                  <a:pt x="289546" y="472867"/>
                </a:lnTo>
                <a:lnTo>
                  <a:pt x="325939" y="478354"/>
                </a:lnTo>
                <a:lnTo>
                  <a:pt x="361870" y="483615"/>
                </a:lnTo>
                <a:lnTo>
                  <a:pt x="395336" y="486518"/>
                </a:lnTo>
                <a:lnTo>
                  <a:pt x="426297" y="486961"/>
                </a:lnTo>
                <a:lnTo>
                  <a:pt x="481546" y="48122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SMARTInkShape-Group348"/>
          <p:cNvGrpSpPr/>
          <p:nvPr/>
        </p:nvGrpSpPr>
        <p:grpSpPr>
          <a:xfrm>
            <a:off x="4526280" y="1386840"/>
            <a:ext cx="738513" cy="678181"/>
            <a:chOff x="4526280" y="1386840"/>
            <a:chExt cx="738513" cy="678181"/>
          </a:xfrm>
        </p:grpSpPr>
        <p:sp>
          <p:nvSpPr>
            <p:cNvPr id="15" name="SMARTInkShape-1517"/>
            <p:cNvSpPr/>
            <p:nvPr>
              <p:custDataLst>
                <p:tags r:id="rId76"/>
              </p:custDataLst>
            </p:nvPr>
          </p:nvSpPr>
          <p:spPr>
            <a:xfrm>
              <a:off x="4945380" y="1531620"/>
              <a:ext cx="213361" cy="22861"/>
            </a:xfrm>
            <a:custGeom>
              <a:avLst/>
              <a:gdLst/>
              <a:ahLst/>
              <a:cxnLst/>
              <a:rect l="0" t="0" r="0" b="0"/>
              <a:pathLst>
                <a:path w="213361" h="22861">
                  <a:moveTo>
                    <a:pt x="0" y="22860"/>
                  </a:moveTo>
                  <a:lnTo>
                    <a:pt x="0" y="22860"/>
                  </a:lnTo>
                  <a:lnTo>
                    <a:pt x="36407" y="18815"/>
                  </a:lnTo>
                  <a:lnTo>
                    <a:pt x="63312" y="19087"/>
                  </a:lnTo>
                  <a:lnTo>
                    <a:pt x="97499" y="21742"/>
                  </a:lnTo>
                  <a:lnTo>
                    <a:pt x="131335" y="22529"/>
                  </a:lnTo>
                  <a:lnTo>
                    <a:pt x="165914" y="20504"/>
                  </a:lnTo>
                  <a:lnTo>
                    <a:pt x="185499" y="15886"/>
                  </a:lnTo>
                  <a:lnTo>
                    <a:pt x="2133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518"/>
            <p:cNvSpPr/>
            <p:nvPr>
              <p:custDataLst>
                <p:tags r:id="rId77"/>
              </p:custDataLst>
            </p:nvPr>
          </p:nvSpPr>
          <p:spPr>
            <a:xfrm>
              <a:off x="4526280" y="1516380"/>
              <a:ext cx="289519" cy="548641"/>
            </a:xfrm>
            <a:custGeom>
              <a:avLst/>
              <a:gdLst/>
              <a:ahLst/>
              <a:cxnLst/>
              <a:rect l="0" t="0" r="0" b="0"/>
              <a:pathLst>
                <a:path w="289519" h="548641">
                  <a:moveTo>
                    <a:pt x="0" y="548640"/>
                  </a:moveTo>
                  <a:lnTo>
                    <a:pt x="0" y="548640"/>
                  </a:lnTo>
                  <a:lnTo>
                    <a:pt x="8091" y="516278"/>
                  </a:lnTo>
                  <a:lnTo>
                    <a:pt x="9077" y="484018"/>
                  </a:lnTo>
                  <a:lnTo>
                    <a:pt x="12096" y="454328"/>
                  </a:lnTo>
                  <a:lnTo>
                    <a:pt x="14309" y="424082"/>
                  </a:lnTo>
                  <a:lnTo>
                    <a:pt x="14964" y="389626"/>
                  </a:lnTo>
                  <a:lnTo>
                    <a:pt x="15159" y="352605"/>
                  </a:lnTo>
                  <a:lnTo>
                    <a:pt x="15204" y="325200"/>
                  </a:lnTo>
                  <a:lnTo>
                    <a:pt x="15224" y="296087"/>
                  </a:lnTo>
                  <a:lnTo>
                    <a:pt x="15233" y="266214"/>
                  </a:lnTo>
                  <a:lnTo>
                    <a:pt x="17495" y="238262"/>
                  </a:lnTo>
                  <a:lnTo>
                    <a:pt x="20475" y="211728"/>
                  </a:lnTo>
                  <a:lnTo>
                    <a:pt x="21800" y="185823"/>
                  </a:lnTo>
                  <a:lnTo>
                    <a:pt x="24647" y="160199"/>
                  </a:lnTo>
                  <a:lnTo>
                    <a:pt x="28734" y="133853"/>
                  </a:lnTo>
                  <a:lnTo>
                    <a:pt x="33373" y="105210"/>
                  </a:lnTo>
                  <a:lnTo>
                    <a:pt x="36699" y="68615"/>
                  </a:lnTo>
                  <a:lnTo>
                    <a:pt x="37685" y="52504"/>
                  </a:lnTo>
                  <a:lnTo>
                    <a:pt x="38670" y="51089"/>
                  </a:lnTo>
                  <a:lnTo>
                    <a:pt x="40174" y="50993"/>
                  </a:lnTo>
                  <a:lnTo>
                    <a:pt x="42023" y="51775"/>
                  </a:lnTo>
                  <a:lnTo>
                    <a:pt x="51073" y="82601"/>
                  </a:lnTo>
                  <a:lnTo>
                    <a:pt x="58501" y="112998"/>
                  </a:lnTo>
                  <a:lnTo>
                    <a:pt x="66911" y="149286"/>
                  </a:lnTo>
                  <a:lnTo>
                    <a:pt x="75176" y="177263"/>
                  </a:lnTo>
                  <a:lnTo>
                    <a:pt x="84494" y="206630"/>
                  </a:lnTo>
                  <a:lnTo>
                    <a:pt x="94279" y="236616"/>
                  </a:lnTo>
                  <a:lnTo>
                    <a:pt x="104273" y="266876"/>
                  </a:lnTo>
                  <a:lnTo>
                    <a:pt x="116617" y="297258"/>
                  </a:lnTo>
                  <a:lnTo>
                    <a:pt x="129723" y="326848"/>
                  </a:lnTo>
                  <a:lnTo>
                    <a:pt x="141193" y="354110"/>
                  </a:lnTo>
                  <a:lnTo>
                    <a:pt x="161215" y="389213"/>
                  </a:lnTo>
                  <a:lnTo>
                    <a:pt x="183234" y="421063"/>
                  </a:lnTo>
                  <a:lnTo>
                    <a:pt x="207346" y="455236"/>
                  </a:lnTo>
                  <a:lnTo>
                    <a:pt x="228416" y="476912"/>
                  </a:lnTo>
                  <a:lnTo>
                    <a:pt x="256059" y="493610"/>
                  </a:lnTo>
                  <a:lnTo>
                    <a:pt x="257913" y="493327"/>
                  </a:lnTo>
                  <a:lnTo>
                    <a:pt x="262230" y="490754"/>
                  </a:lnTo>
                  <a:lnTo>
                    <a:pt x="271900" y="453480"/>
                  </a:lnTo>
                  <a:lnTo>
                    <a:pt x="278589" y="421196"/>
                  </a:lnTo>
                  <a:lnTo>
                    <a:pt x="280947" y="385196"/>
                  </a:lnTo>
                  <a:lnTo>
                    <a:pt x="281499" y="360287"/>
                  </a:lnTo>
                  <a:lnTo>
                    <a:pt x="284002" y="332848"/>
                  </a:lnTo>
                  <a:lnTo>
                    <a:pt x="287090" y="302872"/>
                  </a:lnTo>
                  <a:lnTo>
                    <a:pt x="288462" y="269795"/>
                  </a:lnTo>
                  <a:lnTo>
                    <a:pt x="289072" y="237595"/>
                  </a:lnTo>
                  <a:lnTo>
                    <a:pt x="289344" y="207198"/>
                  </a:lnTo>
                  <a:lnTo>
                    <a:pt x="289464" y="179577"/>
                  </a:lnTo>
                  <a:lnTo>
                    <a:pt x="289518" y="153190"/>
                  </a:lnTo>
                  <a:lnTo>
                    <a:pt x="287290" y="116792"/>
                  </a:lnTo>
                  <a:lnTo>
                    <a:pt x="281267" y="86816"/>
                  </a:lnTo>
                  <a:lnTo>
                    <a:pt x="271647" y="49887"/>
                  </a:lnTo>
                  <a:lnTo>
                    <a:pt x="256357" y="17756"/>
                  </a:lnTo>
                  <a:lnTo>
                    <a:pt x="2438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519"/>
            <p:cNvSpPr/>
            <p:nvPr>
              <p:custDataLst>
                <p:tags r:id="rId78"/>
              </p:custDataLst>
            </p:nvPr>
          </p:nvSpPr>
          <p:spPr>
            <a:xfrm>
              <a:off x="5250180" y="1386840"/>
              <a:ext cx="14613" cy="190501"/>
            </a:xfrm>
            <a:custGeom>
              <a:avLst/>
              <a:gdLst/>
              <a:ahLst/>
              <a:cxnLst/>
              <a:rect l="0" t="0" r="0" b="0"/>
              <a:pathLst>
                <a:path w="14613" h="190501">
                  <a:moveTo>
                    <a:pt x="0" y="0"/>
                  </a:moveTo>
                  <a:lnTo>
                    <a:pt x="0" y="0"/>
                  </a:lnTo>
                  <a:lnTo>
                    <a:pt x="8091" y="28316"/>
                  </a:lnTo>
                  <a:lnTo>
                    <a:pt x="13122" y="58061"/>
                  </a:lnTo>
                  <a:lnTo>
                    <a:pt x="14612" y="91051"/>
                  </a:lnTo>
                  <a:lnTo>
                    <a:pt x="6963" y="123592"/>
                  </a:lnTo>
                  <a:lnTo>
                    <a:pt x="5352" y="148910"/>
                  </a:lnTo>
                  <a:lnTo>
                    <a:pt x="7620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SMARTInkShape-Group349"/>
          <p:cNvGrpSpPr/>
          <p:nvPr/>
        </p:nvGrpSpPr>
        <p:grpSpPr>
          <a:xfrm>
            <a:off x="6930280" y="1476204"/>
            <a:ext cx="819261" cy="465918"/>
            <a:chOff x="6930280" y="1476204"/>
            <a:chExt cx="819261" cy="465918"/>
          </a:xfrm>
        </p:grpSpPr>
        <p:sp>
          <p:nvSpPr>
            <p:cNvPr id="19" name="SMARTInkShape-1520"/>
            <p:cNvSpPr/>
            <p:nvPr>
              <p:custDataLst>
                <p:tags r:id="rId74"/>
              </p:custDataLst>
            </p:nvPr>
          </p:nvSpPr>
          <p:spPr>
            <a:xfrm>
              <a:off x="6930280" y="1476204"/>
              <a:ext cx="438261" cy="465918"/>
            </a:xfrm>
            <a:custGeom>
              <a:avLst/>
              <a:gdLst/>
              <a:ahLst/>
              <a:cxnLst/>
              <a:rect l="0" t="0" r="0" b="0"/>
              <a:pathLst>
                <a:path w="438261" h="465918">
                  <a:moveTo>
                    <a:pt x="64880" y="47796"/>
                  </a:moveTo>
                  <a:lnTo>
                    <a:pt x="64880" y="47796"/>
                  </a:lnTo>
                  <a:lnTo>
                    <a:pt x="60365" y="74889"/>
                  </a:lnTo>
                  <a:lnTo>
                    <a:pt x="56790" y="96338"/>
                  </a:lnTo>
                  <a:lnTo>
                    <a:pt x="52819" y="131459"/>
                  </a:lnTo>
                  <a:lnTo>
                    <a:pt x="50206" y="162026"/>
                  </a:lnTo>
                  <a:lnTo>
                    <a:pt x="46223" y="192545"/>
                  </a:lnTo>
                  <a:lnTo>
                    <a:pt x="43128" y="216262"/>
                  </a:lnTo>
                  <a:lnTo>
                    <a:pt x="39373" y="245620"/>
                  </a:lnTo>
                  <a:lnTo>
                    <a:pt x="35175" y="278739"/>
                  </a:lnTo>
                  <a:lnTo>
                    <a:pt x="31530" y="304205"/>
                  </a:lnTo>
                  <a:lnTo>
                    <a:pt x="25222" y="341531"/>
                  </a:lnTo>
                  <a:lnTo>
                    <a:pt x="21855" y="369409"/>
                  </a:lnTo>
                  <a:lnTo>
                    <a:pt x="17701" y="404144"/>
                  </a:lnTo>
                  <a:lnTo>
                    <a:pt x="8711" y="438132"/>
                  </a:lnTo>
                  <a:lnTo>
                    <a:pt x="4341" y="463590"/>
                  </a:lnTo>
                  <a:lnTo>
                    <a:pt x="3353" y="464692"/>
                  </a:lnTo>
                  <a:lnTo>
                    <a:pt x="0" y="465917"/>
                  </a:lnTo>
                  <a:lnTo>
                    <a:pt x="202" y="455172"/>
                  </a:lnTo>
                  <a:lnTo>
                    <a:pt x="3186" y="417825"/>
                  </a:lnTo>
                  <a:lnTo>
                    <a:pt x="3702" y="379826"/>
                  </a:lnTo>
                  <a:lnTo>
                    <a:pt x="3823" y="351151"/>
                  </a:lnTo>
                  <a:lnTo>
                    <a:pt x="3877" y="321474"/>
                  </a:lnTo>
                  <a:lnTo>
                    <a:pt x="3901" y="291351"/>
                  </a:lnTo>
                  <a:lnTo>
                    <a:pt x="3911" y="261029"/>
                  </a:lnTo>
                  <a:lnTo>
                    <a:pt x="5609" y="229773"/>
                  </a:lnTo>
                  <a:lnTo>
                    <a:pt x="12009" y="196126"/>
                  </a:lnTo>
                  <a:lnTo>
                    <a:pt x="15981" y="163674"/>
                  </a:lnTo>
                  <a:lnTo>
                    <a:pt x="18594" y="134011"/>
                  </a:lnTo>
                  <a:lnTo>
                    <a:pt x="24825" y="97424"/>
                  </a:lnTo>
                  <a:lnTo>
                    <a:pt x="32880" y="61842"/>
                  </a:lnTo>
                  <a:lnTo>
                    <a:pt x="48086" y="26205"/>
                  </a:lnTo>
                  <a:lnTo>
                    <a:pt x="51144" y="18162"/>
                  </a:lnTo>
                  <a:lnTo>
                    <a:pt x="54876" y="12800"/>
                  </a:lnTo>
                  <a:lnTo>
                    <a:pt x="63539" y="6842"/>
                  </a:lnTo>
                  <a:lnTo>
                    <a:pt x="66525" y="6100"/>
                  </a:lnTo>
                  <a:lnTo>
                    <a:pt x="68517" y="6452"/>
                  </a:lnTo>
                  <a:lnTo>
                    <a:pt x="72424" y="10794"/>
                  </a:lnTo>
                  <a:lnTo>
                    <a:pt x="93478" y="41324"/>
                  </a:lnTo>
                  <a:lnTo>
                    <a:pt x="108255" y="71467"/>
                  </a:lnTo>
                  <a:lnTo>
                    <a:pt x="119312" y="107209"/>
                  </a:lnTo>
                  <a:lnTo>
                    <a:pt x="131997" y="144610"/>
                  </a:lnTo>
                  <a:lnTo>
                    <a:pt x="146479" y="182503"/>
                  </a:lnTo>
                  <a:lnTo>
                    <a:pt x="157449" y="216496"/>
                  </a:lnTo>
                  <a:lnTo>
                    <a:pt x="174825" y="251394"/>
                  </a:lnTo>
                  <a:lnTo>
                    <a:pt x="199596" y="284905"/>
                  </a:lnTo>
                  <a:lnTo>
                    <a:pt x="207444" y="292878"/>
                  </a:lnTo>
                  <a:lnTo>
                    <a:pt x="210722" y="295004"/>
                  </a:lnTo>
                  <a:lnTo>
                    <a:pt x="213754" y="295575"/>
                  </a:lnTo>
                  <a:lnTo>
                    <a:pt x="216623" y="295109"/>
                  </a:lnTo>
                  <a:lnTo>
                    <a:pt x="219382" y="293951"/>
                  </a:lnTo>
                  <a:lnTo>
                    <a:pt x="231356" y="276141"/>
                  </a:lnTo>
                  <a:lnTo>
                    <a:pt x="241583" y="253460"/>
                  </a:lnTo>
                  <a:lnTo>
                    <a:pt x="245929" y="222563"/>
                  </a:lnTo>
                  <a:lnTo>
                    <a:pt x="251263" y="186597"/>
                  </a:lnTo>
                  <a:lnTo>
                    <a:pt x="258206" y="149130"/>
                  </a:lnTo>
                  <a:lnTo>
                    <a:pt x="261579" y="111217"/>
                  </a:lnTo>
                  <a:lnTo>
                    <a:pt x="270670" y="77218"/>
                  </a:lnTo>
                  <a:lnTo>
                    <a:pt x="280042" y="45695"/>
                  </a:lnTo>
                  <a:lnTo>
                    <a:pt x="295641" y="8834"/>
                  </a:lnTo>
                  <a:lnTo>
                    <a:pt x="300000" y="1501"/>
                  </a:lnTo>
                  <a:lnTo>
                    <a:pt x="305447" y="0"/>
                  </a:lnTo>
                  <a:lnTo>
                    <a:pt x="311618" y="2385"/>
                  </a:lnTo>
                  <a:lnTo>
                    <a:pt x="323555" y="13220"/>
                  </a:lnTo>
                  <a:lnTo>
                    <a:pt x="331682" y="26502"/>
                  </a:lnTo>
                  <a:lnTo>
                    <a:pt x="341017" y="56350"/>
                  </a:lnTo>
                  <a:lnTo>
                    <a:pt x="349145" y="92005"/>
                  </a:lnTo>
                  <a:lnTo>
                    <a:pt x="356916" y="129381"/>
                  </a:lnTo>
                  <a:lnTo>
                    <a:pt x="362032" y="156869"/>
                  </a:lnTo>
                  <a:lnTo>
                    <a:pt x="367974" y="186020"/>
                  </a:lnTo>
                  <a:lnTo>
                    <a:pt x="376260" y="215909"/>
                  </a:lnTo>
                  <a:lnTo>
                    <a:pt x="382353" y="253206"/>
                  </a:lnTo>
                  <a:lnTo>
                    <a:pt x="392251" y="289751"/>
                  </a:lnTo>
                  <a:lnTo>
                    <a:pt x="401862" y="319300"/>
                  </a:lnTo>
                  <a:lnTo>
                    <a:pt x="412694" y="352886"/>
                  </a:lnTo>
                  <a:lnTo>
                    <a:pt x="422988" y="384482"/>
                  </a:lnTo>
                  <a:lnTo>
                    <a:pt x="428372" y="396475"/>
                  </a:lnTo>
                  <a:lnTo>
                    <a:pt x="429632" y="400884"/>
                  </a:lnTo>
                  <a:lnTo>
                    <a:pt x="429968" y="400875"/>
                  </a:lnTo>
                  <a:lnTo>
                    <a:pt x="437162" y="366648"/>
                  </a:lnTo>
                  <a:lnTo>
                    <a:pt x="438260" y="3525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521"/>
            <p:cNvSpPr/>
            <p:nvPr>
              <p:custDataLst>
                <p:tags r:id="rId75"/>
              </p:custDataLst>
            </p:nvPr>
          </p:nvSpPr>
          <p:spPr>
            <a:xfrm>
              <a:off x="7459980" y="1653540"/>
              <a:ext cx="289561" cy="272695"/>
            </a:xfrm>
            <a:custGeom>
              <a:avLst/>
              <a:gdLst/>
              <a:ahLst/>
              <a:cxnLst/>
              <a:rect l="0" t="0" r="0" b="0"/>
              <a:pathLst>
                <a:path w="289561" h="272695">
                  <a:moveTo>
                    <a:pt x="0" y="0"/>
                  </a:moveTo>
                  <a:lnTo>
                    <a:pt x="0" y="0"/>
                  </a:lnTo>
                  <a:lnTo>
                    <a:pt x="12135" y="36407"/>
                  </a:lnTo>
                  <a:lnTo>
                    <a:pt x="20351" y="63312"/>
                  </a:lnTo>
                  <a:lnTo>
                    <a:pt x="29736" y="99757"/>
                  </a:lnTo>
                  <a:lnTo>
                    <a:pt x="35622" y="135109"/>
                  </a:lnTo>
                  <a:lnTo>
                    <a:pt x="39623" y="169290"/>
                  </a:lnTo>
                  <a:lnTo>
                    <a:pt x="44516" y="206630"/>
                  </a:lnTo>
                  <a:lnTo>
                    <a:pt x="46328" y="228619"/>
                  </a:lnTo>
                  <a:lnTo>
                    <a:pt x="47819" y="231153"/>
                  </a:lnTo>
                  <a:lnTo>
                    <a:pt x="52250" y="235219"/>
                  </a:lnTo>
                  <a:lnTo>
                    <a:pt x="48972" y="227833"/>
                  </a:lnTo>
                  <a:lnTo>
                    <a:pt x="49423" y="217253"/>
                  </a:lnTo>
                  <a:lnTo>
                    <a:pt x="56612" y="185719"/>
                  </a:lnTo>
                  <a:lnTo>
                    <a:pt x="63717" y="156816"/>
                  </a:lnTo>
                  <a:lnTo>
                    <a:pt x="71184" y="126803"/>
                  </a:lnTo>
                  <a:lnTo>
                    <a:pt x="82805" y="92416"/>
                  </a:lnTo>
                  <a:lnTo>
                    <a:pt x="92926" y="63507"/>
                  </a:lnTo>
                  <a:lnTo>
                    <a:pt x="129604" y="30764"/>
                  </a:lnTo>
                  <a:lnTo>
                    <a:pt x="163143" y="10432"/>
                  </a:lnTo>
                  <a:lnTo>
                    <a:pt x="178624" y="6895"/>
                  </a:lnTo>
                  <a:lnTo>
                    <a:pt x="196859" y="9663"/>
                  </a:lnTo>
                  <a:lnTo>
                    <a:pt x="208567" y="15301"/>
                  </a:lnTo>
                  <a:lnTo>
                    <a:pt x="227745" y="31909"/>
                  </a:lnTo>
                  <a:lnTo>
                    <a:pt x="253636" y="69486"/>
                  </a:lnTo>
                  <a:lnTo>
                    <a:pt x="266126" y="101497"/>
                  </a:lnTo>
                  <a:lnTo>
                    <a:pt x="276747" y="136136"/>
                  </a:lnTo>
                  <a:lnTo>
                    <a:pt x="280914" y="169131"/>
                  </a:lnTo>
                  <a:lnTo>
                    <a:pt x="282482" y="200913"/>
                  </a:lnTo>
                  <a:lnTo>
                    <a:pt x="288460" y="235114"/>
                  </a:lnTo>
                  <a:lnTo>
                    <a:pt x="289552" y="272694"/>
                  </a:lnTo>
                  <a:lnTo>
                    <a:pt x="289560" y="2514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SMARTInkShape-Group350"/>
          <p:cNvGrpSpPr/>
          <p:nvPr/>
        </p:nvGrpSpPr>
        <p:grpSpPr>
          <a:xfrm>
            <a:off x="7919879" y="1249680"/>
            <a:ext cx="1353585" cy="770057"/>
            <a:chOff x="7919879" y="1249680"/>
            <a:chExt cx="1353585" cy="770057"/>
          </a:xfrm>
        </p:grpSpPr>
        <p:sp>
          <p:nvSpPr>
            <p:cNvPr id="22" name="SMARTInkShape-1522"/>
            <p:cNvSpPr/>
            <p:nvPr>
              <p:custDataLst>
                <p:tags r:id="rId68"/>
              </p:custDataLst>
            </p:nvPr>
          </p:nvSpPr>
          <p:spPr>
            <a:xfrm>
              <a:off x="8009347" y="1399756"/>
              <a:ext cx="387894" cy="473697"/>
            </a:xfrm>
            <a:custGeom>
              <a:avLst/>
              <a:gdLst/>
              <a:ahLst/>
              <a:cxnLst/>
              <a:rect l="0" t="0" r="0" b="0"/>
              <a:pathLst>
                <a:path w="387894" h="473697">
                  <a:moveTo>
                    <a:pt x="357413" y="32804"/>
                  </a:moveTo>
                  <a:lnTo>
                    <a:pt x="357413" y="32804"/>
                  </a:lnTo>
                  <a:lnTo>
                    <a:pt x="328689" y="6620"/>
                  </a:lnTo>
                  <a:lnTo>
                    <a:pt x="312474" y="0"/>
                  </a:lnTo>
                  <a:lnTo>
                    <a:pt x="292284" y="1573"/>
                  </a:lnTo>
                  <a:lnTo>
                    <a:pt x="257119" y="11979"/>
                  </a:lnTo>
                  <a:lnTo>
                    <a:pt x="230711" y="21855"/>
                  </a:lnTo>
                  <a:lnTo>
                    <a:pt x="199219" y="34711"/>
                  </a:lnTo>
                  <a:lnTo>
                    <a:pt x="167724" y="53407"/>
                  </a:lnTo>
                  <a:lnTo>
                    <a:pt x="137639" y="75828"/>
                  </a:lnTo>
                  <a:lnTo>
                    <a:pt x="110158" y="99903"/>
                  </a:lnTo>
                  <a:lnTo>
                    <a:pt x="74931" y="137258"/>
                  </a:lnTo>
                  <a:lnTo>
                    <a:pt x="47090" y="175137"/>
                  </a:lnTo>
                  <a:lnTo>
                    <a:pt x="22754" y="213172"/>
                  </a:lnTo>
                  <a:lnTo>
                    <a:pt x="7548" y="251252"/>
                  </a:lnTo>
                  <a:lnTo>
                    <a:pt x="1725" y="289347"/>
                  </a:lnTo>
                  <a:lnTo>
                    <a:pt x="0" y="323399"/>
                  </a:lnTo>
                  <a:lnTo>
                    <a:pt x="7578" y="354938"/>
                  </a:lnTo>
                  <a:lnTo>
                    <a:pt x="24594" y="385732"/>
                  </a:lnTo>
                  <a:lnTo>
                    <a:pt x="56529" y="410641"/>
                  </a:lnTo>
                  <a:lnTo>
                    <a:pt x="78084" y="424395"/>
                  </a:lnTo>
                  <a:lnTo>
                    <a:pt x="113323" y="444193"/>
                  </a:lnTo>
                  <a:lnTo>
                    <a:pt x="143095" y="457790"/>
                  </a:lnTo>
                  <a:lnTo>
                    <a:pt x="170438" y="466656"/>
                  </a:lnTo>
                  <a:lnTo>
                    <a:pt x="196702" y="471160"/>
                  </a:lnTo>
                  <a:lnTo>
                    <a:pt x="233031" y="473696"/>
                  </a:lnTo>
                  <a:lnTo>
                    <a:pt x="254719" y="472596"/>
                  </a:lnTo>
                  <a:lnTo>
                    <a:pt x="285969" y="463303"/>
                  </a:lnTo>
                  <a:lnTo>
                    <a:pt x="315830" y="453964"/>
                  </a:lnTo>
                  <a:lnTo>
                    <a:pt x="341142" y="440002"/>
                  </a:lnTo>
                  <a:lnTo>
                    <a:pt x="376092" y="409665"/>
                  </a:lnTo>
                  <a:lnTo>
                    <a:pt x="387893" y="3985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523"/>
            <p:cNvSpPr/>
            <p:nvPr>
              <p:custDataLst>
                <p:tags r:id="rId69"/>
              </p:custDataLst>
            </p:nvPr>
          </p:nvSpPr>
          <p:spPr>
            <a:xfrm>
              <a:off x="8475859" y="1379220"/>
              <a:ext cx="20442" cy="419027"/>
            </a:xfrm>
            <a:custGeom>
              <a:avLst/>
              <a:gdLst/>
              <a:ahLst/>
              <a:cxnLst/>
              <a:rect l="0" t="0" r="0" b="0"/>
              <a:pathLst>
                <a:path w="20442" h="419027">
                  <a:moveTo>
                    <a:pt x="20441" y="0"/>
                  </a:moveTo>
                  <a:lnTo>
                    <a:pt x="20441" y="0"/>
                  </a:lnTo>
                  <a:lnTo>
                    <a:pt x="20441" y="28316"/>
                  </a:lnTo>
                  <a:lnTo>
                    <a:pt x="20441" y="62106"/>
                  </a:lnTo>
                  <a:lnTo>
                    <a:pt x="16396" y="93567"/>
                  </a:lnTo>
                  <a:lnTo>
                    <a:pt x="14410" y="118632"/>
                  </a:lnTo>
                  <a:lnTo>
                    <a:pt x="12679" y="145859"/>
                  </a:lnTo>
                  <a:lnTo>
                    <a:pt x="9089" y="172070"/>
                  </a:lnTo>
                  <a:lnTo>
                    <a:pt x="6930" y="200089"/>
                  </a:lnTo>
                  <a:lnTo>
                    <a:pt x="5969" y="227782"/>
                  </a:lnTo>
                  <a:lnTo>
                    <a:pt x="4582" y="262412"/>
                  </a:lnTo>
                  <a:lnTo>
                    <a:pt x="31" y="294122"/>
                  </a:lnTo>
                  <a:lnTo>
                    <a:pt x="0" y="328353"/>
                  </a:lnTo>
                  <a:lnTo>
                    <a:pt x="5995" y="361553"/>
                  </a:lnTo>
                  <a:lnTo>
                    <a:pt x="10799" y="394053"/>
                  </a:lnTo>
                  <a:lnTo>
                    <a:pt x="12555" y="418990"/>
                  </a:lnTo>
                  <a:lnTo>
                    <a:pt x="12643" y="419026"/>
                  </a:lnTo>
                  <a:lnTo>
                    <a:pt x="20441" y="403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524"/>
            <p:cNvSpPr/>
            <p:nvPr>
              <p:custDataLst>
                <p:tags r:id="rId70"/>
              </p:custDataLst>
            </p:nvPr>
          </p:nvSpPr>
          <p:spPr>
            <a:xfrm>
              <a:off x="8481060" y="1378946"/>
              <a:ext cx="304585" cy="404947"/>
            </a:xfrm>
            <a:custGeom>
              <a:avLst/>
              <a:gdLst/>
              <a:ahLst/>
              <a:cxnLst/>
              <a:rect l="0" t="0" r="0" b="0"/>
              <a:pathLst>
                <a:path w="304585" h="404947">
                  <a:moveTo>
                    <a:pt x="0" y="53614"/>
                  </a:moveTo>
                  <a:lnTo>
                    <a:pt x="0" y="53614"/>
                  </a:lnTo>
                  <a:lnTo>
                    <a:pt x="20226" y="85976"/>
                  </a:lnTo>
                  <a:lnTo>
                    <a:pt x="40894" y="122281"/>
                  </a:lnTo>
                  <a:lnTo>
                    <a:pt x="57743" y="158532"/>
                  </a:lnTo>
                  <a:lnTo>
                    <a:pt x="68279" y="185758"/>
                  </a:lnTo>
                  <a:lnTo>
                    <a:pt x="78607" y="213098"/>
                  </a:lnTo>
                  <a:lnTo>
                    <a:pt x="93941" y="247530"/>
                  </a:lnTo>
                  <a:lnTo>
                    <a:pt x="109208" y="279181"/>
                  </a:lnTo>
                  <a:lnTo>
                    <a:pt x="124457" y="310008"/>
                  </a:lnTo>
                  <a:lnTo>
                    <a:pt x="144780" y="346250"/>
                  </a:lnTo>
                  <a:lnTo>
                    <a:pt x="175260" y="380875"/>
                  </a:lnTo>
                  <a:lnTo>
                    <a:pt x="199626" y="401515"/>
                  </a:lnTo>
                  <a:lnTo>
                    <a:pt x="205051" y="404081"/>
                  </a:lnTo>
                  <a:lnTo>
                    <a:pt x="209513" y="404946"/>
                  </a:lnTo>
                  <a:lnTo>
                    <a:pt x="216732" y="403648"/>
                  </a:lnTo>
                  <a:lnTo>
                    <a:pt x="226400" y="397311"/>
                  </a:lnTo>
                  <a:lnTo>
                    <a:pt x="238767" y="384238"/>
                  </a:lnTo>
                  <a:lnTo>
                    <a:pt x="245255" y="371585"/>
                  </a:lnTo>
                  <a:lnTo>
                    <a:pt x="251080" y="336682"/>
                  </a:lnTo>
                  <a:lnTo>
                    <a:pt x="257181" y="306349"/>
                  </a:lnTo>
                  <a:lnTo>
                    <a:pt x="263503" y="270927"/>
                  </a:lnTo>
                  <a:lnTo>
                    <a:pt x="266599" y="233620"/>
                  </a:lnTo>
                  <a:lnTo>
                    <a:pt x="270324" y="208406"/>
                  </a:lnTo>
                  <a:lnTo>
                    <a:pt x="274802" y="180830"/>
                  </a:lnTo>
                  <a:lnTo>
                    <a:pt x="278768" y="152488"/>
                  </a:lnTo>
                  <a:lnTo>
                    <a:pt x="280529" y="125780"/>
                  </a:lnTo>
                  <a:lnTo>
                    <a:pt x="281521" y="90989"/>
                  </a:lnTo>
                  <a:lnTo>
                    <a:pt x="285861" y="63277"/>
                  </a:lnTo>
                  <a:lnTo>
                    <a:pt x="296554" y="26844"/>
                  </a:lnTo>
                  <a:lnTo>
                    <a:pt x="303715" y="0"/>
                  </a:lnTo>
                  <a:lnTo>
                    <a:pt x="304584" y="220"/>
                  </a:lnTo>
                  <a:lnTo>
                    <a:pt x="299521" y="12430"/>
                  </a:lnTo>
                  <a:lnTo>
                    <a:pt x="297179" y="307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525"/>
            <p:cNvSpPr/>
            <p:nvPr>
              <p:custDataLst>
                <p:tags r:id="rId71"/>
              </p:custDataLst>
            </p:nvPr>
          </p:nvSpPr>
          <p:spPr>
            <a:xfrm>
              <a:off x="8892539" y="1249680"/>
              <a:ext cx="180537" cy="770057"/>
            </a:xfrm>
            <a:custGeom>
              <a:avLst/>
              <a:gdLst/>
              <a:ahLst/>
              <a:cxnLst/>
              <a:rect l="0" t="0" r="0" b="0"/>
              <a:pathLst>
                <a:path w="180537" h="770057">
                  <a:moveTo>
                    <a:pt x="15241" y="0"/>
                  </a:moveTo>
                  <a:lnTo>
                    <a:pt x="15241" y="0"/>
                  </a:lnTo>
                  <a:lnTo>
                    <a:pt x="51648" y="16181"/>
                  </a:lnTo>
                  <a:lnTo>
                    <a:pt x="78553" y="35414"/>
                  </a:lnTo>
                  <a:lnTo>
                    <a:pt x="110481" y="70042"/>
                  </a:lnTo>
                  <a:lnTo>
                    <a:pt x="119375" y="82255"/>
                  </a:lnTo>
                  <a:lnTo>
                    <a:pt x="130383" y="108176"/>
                  </a:lnTo>
                  <a:lnTo>
                    <a:pt x="142802" y="143238"/>
                  </a:lnTo>
                  <a:lnTo>
                    <a:pt x="156161" y="184392"/>
                  </a:lnTo>
                  <a:lnTo>
                    <a:pt x="165069" y="218601"/>
                  </a:lnTo>
                  <a:lnTo>
                    <a:pt x="171007" y="248181"/>
                  </a:lnTo>
                  <a:lnTo>
                    <a:pt x="174964" y="274674"/>
                  </a:lnTo>
                  <a:lnTo>
                    <a:pt x="177603" y="299109"/>
                  </a:lnTo>
                  <a:lnTo>
                    <a:pt x="179363" y="322173"/>
                  </a:lnTo>
                  <a:lnTo>
                    <a:pt x="180536" y="344322"/>
                  </a:lnTo>
                  <a:lnTo>
                    <a:pt x="178777" y="365015"/>
                  </a:lnTo>
                  <a:lnTo>
                    <a:pt x="175065" y="384736"/>
                  </a:lnTo>
                  <a:lnTo>
                    <a:pt x="165860" y="422454"/>
                  </a:lnTo>
                  <a:lnTo>
                    <a:pt x="158948" y="458973"/>
                  </a:lnTo>
                  <a:lnTo>
                    <a:pt x="150794" y="492701"/>
                  </a:lnTo>
                  <a:lnTo>
                    <a:pt x="141527" y="524625"/>
                  </a:lnTo>
                  <a:lnTo>
                    <a:pt x="131763" y="555747"/>
                  </a:lnTo>
                  <a:lnTo>
                    <a:pt x="119522" y="584254"/>
                  </a:lnTo>
                  <a:lnTo>
                    <a:pt x="106462" y="611035"/>
                  </a:lnTo>
                  <a:lnTo>
                    <a:pt x="89589" y="649066"/>
                  </a:lnTo>
                  <a:lnTo>
                    <a:pt x="74712" y="682159"/>
                  </a:lnTo>
                  <a:lnTo>
                    <a:pt x="63718" y="712567"/>
                  </a:lnTo>
                  <a:lnTo>
                    <a:pt x="45263" y="746026"/>
                  </a:lnTo>
                  <a:lnTo>
                    <a:pt x="35356" y="759981"/>
                  </a:lnTo>
                  <a:lnTo>
                    <a:pt x="25310" y="769005"/>
                  </a:lnTo>
                  <a:lnTo>
                    <a:pt x="21108" y="770056"/>
                  </a:lnTo>
                  <a:lnTo>
                    <a:pt x="17459" y="769064"/>
                  </a:lnTo>
                  <a:lnTo>
                    <a:pt x="14179" y="766710"/>
                  </a:lnTo>
                  <a:lnTo>
                    <a:pt x="5519" y="751260"/>
                  </a:lnTo>
                  <a:lnTo>
                    <a:pt x="1091" y="716353"/>
                  </a:lnTo>
                  <a:lnTo>
                    <a:pt x="0" y="6705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526"/>
            <p:cNvSpPr/>
            <p:nvPr>
              <p:custDataLst>
                <p:tags r:id="rId72"/>
              </p:custDataLst>
            </p:nvPr>
          </p:nvSpPr>
          <p:spPr>
            <a:xfrm>
              <a:off x="7919879" y="1310640"/>
              <a:ext cx="134462" cy="640221"/>
            </a:xfrm>
            <a:custGeom>
              <a:avLst/>
              <a:gdLst/>
              <a:ahLst/>
              <a:cxnLst/>
              <a:rect l="0" t="0" r="0" b="0"/>
              <a:pathLst>
                <a:path w="134462" h="640221">
                  <a:moveTo>
                    <a:pt x="134461" y="0"/>
                  </a:moveTo>
                  <a:lnTo>
                    <a:pt x="134461" y="0"/>
                  </a:lnTo>
                  <a:lnTo>
                    <a:pt x="107431" y="30417"/>
                  </a:lnTo>
                  <a:lnTo>
                    <a:pt x="92115" y="64987"/>
                  </a:lnTo>
                  <a:lnTo>
                    <a:pt x="73090" y="102887"/>
                  </a:lnTo>
                  <a:lnTo>
                    <a:pt x="61747" y="131241"/>
                  </a:lnTo>
                  <a:lnTo>
                    <a:pt x="51062" y="160776"/>
                  </a:lnTo>
                  <a:lnTo>
                    <a:pt x="40668" y="191683"/>
                  </a:lnTo>
                  <a:lnTo>
                    <a:pt x="30404" y="225174"/>
                  </a:lnTo>
                  <a:lnTo>
                    <a:pt x="22456" y="257558"/>
                  </a:lnTo>
                  <a:lnTo>
                    <a:pt x="19151" y="273305"/>
                  </a:lnTo>
                  <a:lnTo>
                    <a:pt x="15254" y="298197"/>
                  </a:lnTo>
                  <a:lnTo>
                    <a:pt x="10963" y="329185"/>
                  </a:lnTo>
                  <a:lnTo>
                    <a:pt x="6409" y="364236"/>
                  </a:lnTo>
                  <a:lnTo>
                    <a:pt x="3373" y="392684"/>
                  </a:lnTo>
                  <a:lnTo>
                    <a:pt x="1349" y="416729"/>
                  </a:lnTo>
                  <a:lnTo>
                    <a:pt x="0" y="437840"/>
                  </a:lnTo>
                  <a:lnTo>
                    <a:pt x="758" y="472584"/>
                  </a:lnTo>
                  <a:lnTo>
                    <a:pt x="4764" y="502138"/>
                  </a:lnTo>
                  <a:lnTo>
                    <a:pt x="12189" y="529383"/>
                  </a:lnTo>
                  <a:lnTo>
                    <a:pt x="21133" y="555604"/>
                  </a:lnTo>
                  <a:lnTo>
                    <a:pt x="33432" y="591908"/>
                  </a:lnTo>
                  <a:lnTo>
                    <a:pt x="41299" y="612744"/>
                  </a:lnTo>
                  <a:lnTo>
                    <a:pt x="60242" y="6402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527"/>
            <p:cNvSpPr/>
            <p:nvPr>
              <p:custDataLst>
                <p:tags r:id="rId73"/>
              </p:custDataLst>
            </p:nvPr>
          </p:nvSpPr>
          <p:spPr>
            <a:xfrm>
              <a:off x="9060180" y="1737433"/>
              <a:ext cx="213284" cy="270489"/>
            </a:xfrm>
            <a:custGeom>
              <a:avLst/>
              <a:gdLst/>
              <a:ahLst/>
              <a:cxnLst/>
              <a:rect l="0" t="0" r="0" b="0"/>
              <a:pathLst>
                <a:path w="213284" h="270489">
                  <a:moveTo>
                    <a:pt x="0" y="30407"/>
                  </a:moveTo>
                  <a:lnTo>
                    <a:pt x="0" y="30407"/>
                  </a:lnTo>
                  <a:lnTo>
                    <a:pt x="37504" y="9460"/>
                  </a:lnTo>
                  <a:lnTo>
                    <a:pt x="58334" y="1810"/>
                  </a:lnTo>
                  <a:lnTo>
                    <a:pt x="94176" y="0"/>
                  </a:lnTo>
                  <a:lnTo>
                    <a:pt x="108432" y="795"/>
                  </a:lnTo>
                  <a:lnTo>
                    <a:pt x="139892" y="15367"/>
                  </a:lnTo>
                  <a:lnTo>
                    <a:pt x="156315" y="22846"/>
                  </a:lnTo>
                  <a:lnTo>
                    <a:pt x="188189" y="51177"/>
                  </a:lnTo>
                  <a:lnTo>
                    <a:pt x="206632" y="76372"/>
                  </a:lnTo>
                  <a:lnTo>
                    <a:pt x="211366" y="93227"/>
                  </a:lnTo>
                  <a:lnTo>
                    <a:pt x="212966" y="123124"/>
                  </a:lnTo>
                  <a:lnTo>
                    <a:pt x="213283" y="160764"/>
                  </a:lnTo>
                  <a:lnTo>
                    <a:pt x="207261" y="189742"/>
                  </a:lnTo>
                  <a:lnTo>
                    <a:pt x="199512" y="207251"/>
                  </a:lnTo>
                  <a:lnTo>
                    <a:pt x="176785" y="237757"/>
                  </a:lnTo>
                  <a:lnTo>
                    <a:pt x="164931" y="244765"/>
                  </a:lnTo>
                  <a:lnTo>
                    <a:pt x="135392" y="255217"/>
                  </a:lnTo>
                  <a:lnTo>
                    <a:pt x="98274" y="265789"/>
                  </a:lnTo>
                  <a:lnTo>
                    <a:pt x="67666" y="270488"/>
                  </a:lnTo>
                  <a:lnTo>
                    <a:pt x="34725" y="269088"/>
                  </a:lnTo>
                  <a:lnTo>
                    <a:pt x="28230" y="266575"/>
                  </a:lnTo>
                  <a:lnTo>
                    <a:pt x="23899" y="263205"/>
                  </a:lnTo>
                  <a:lnTo>
                    <a:pt x="21012" y="259266"/>
                  </a:lnTo>
                  <a:lnTo>
                    <a:pt x="17805" y="248116"/>
                  </a:lnTo>
                  <a:lnTo>
                    <a:pt x="16950" y="241586"/>
                  </a:lnTo>
                  <a:lnTo>
                    <a:pt x="20515" y="227558"/>
                  </a:lnTo>
                  <a:lnTo>
                    <a:pt x="27745" y="214549"/>
                  </a:lnTo>
                  <a:lnTo>
                    <a:pt x="36601" y="205946"/>
                  </a:lnTo>
                  <a:lnTo>
                    <a:pt x="63244" y="192297"/>
                  </a:lnTo>
                  <a:lnTo>
                    <a:pt x="81449" y="189282"/>
                  </a:lnTo>
                  <a:lnTo>
                    <a:pt x="113831" y="194246"/>
                  </a:lnTo>
                  <a:lnTo>
                    <a:pt x="149373" y="208319"/>
                  </a:lnTo>
                  <a:lnTo>
                    <a:pt x="186859" y="230018"/>
                  </a:lnTo>
                  <a:lnTo>
                    <a:pt x="207738" y="246215"/>
                  </a:lnTo>
                  <a:lnTo>
                    <a:pt x="210861" y="251346"/>
                  </a:lnTo>
                  <a:lnTo>
                    <a:pt x="211694" y="253900"/>
                  </a:lnTo>
                  <a:lnTo>
                    <a:pt x="211403" y="256449"/>
                  </a:lnTo>
                  <a:lnTo>
                    <a:pt x="205740" y="2666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SMARTInkShape-Group354"/>
          <p:cNvGrpSpPr/>
          <p:nvPr/>
        </p:nvGrpSpPr>
        <p:grpSpPr>
          <a:xfrm>
            <a:off x="1074420" y="2732236"/>
            <a:ext cx="1332788" cy="817044"/>
            <a:chOff x="1074420" y="2732236"/>
            <a:chExt cx="1332788" cy="817044"/>
          </a:xfrm>
        </p:grpSpPr>
        <p:sp>
          <p:nvSpPr>
            <p:cNvPr id="29" name="SMARTInkShape-1528"/>
            <p:cNvSpPr/>
            <p:nvPr>
              <p:custDataLst>
                <p:tags r:id="rId63"/>
              </p:custDataLst>
            </p:nvPr>
          </p:nvSpPr>
          <p:spPr>
            <a:xfrm>
              <a:off x="2095500" y="2732236"/>
              <a:ext cx="311708" cy="291240"/>
            </a:xfrm>
            <a:custGeom>
              <a:avLst/>
              <a:gdLst/>
              <a:ahLst/>
              <a:cxnLst/>
              <a:rect l="0" t="0" r="0" b="0"/>
              <a:pathLst>
                <a:path w="311708" h="291240">
                  <a:moveTo>
                    <a:pt x="0" y="41444"/>
                  </a:moveTo>
                  <a:lnTo>
                    <a:pt x="0" y="41444"/>
                  </a:lnTo>
                  <a:lnTo>
                    <a:pt x="28316" y="21218"/>
                  </a:lnTo>
                  <a:lnTo>
                    <a:pt x="51250" y="11288"/>
                  </a:lnTo>
                  <a:lnTo>
                    <a:pt x="83201" y="3440"/>
                  </a:lnTo>
                  <a:lnTo>
                    <a:pt x="103865" y="0"/>
                  </a:lnTo>
                  <a:lnTo>
                    <a:pt x="135385" y="2823"/>
                  </a:lnTo>
                  <a:lnTo>
                    <a:pt x="170313" y="9022"/>
                  </a:lnTo>
                  <a:lnTo>
                    <a:pt x="201640" y="17068"/>
                  </a:lnTo>
                  <a:lnTo>
                    <a:pt x="233152" y="34528"/>
                  </a:lnTo>
                  <a:lnTo>
                    <a:pt x="247844" y="46193"/>
                  </a:lnTo>
                  <a:lnTo>
                    <a:pt x="246344" y="72484"/>
                  </a:lnTo>
                  <a:lnTo>
                    <a:pt x="240437" y="89388"/>
                  </a:lnTo>
                  <a:lnTo>
                    <a:pt x="222848" y="114038"/>
                  </a:lnTo>
                  <a:lnTo>
                    <a:pt x="204036" y="125983"/>
                  </a:lnTo>
                  <a:lnTo>
                    <a:pt x="174285" y="138930"/>
                  </a:lnTo>
                  <a:lnTo>
                    <a:pt x="141200" y="153878"/>
                  </a:lnTo>
                  <a:lnTo>
                    <a:pt x="142393" y="156193"/>
                  </a:lnTo>
                  <a:lnTo>
                    <a:pt x="150492" y="163281"/>
                  </a:lnTo>
                  <a:lnTo>
                    <a:pt x="183632" y="178259"/>
                  </a:lnTo>
                  <a:lnTo>
                    <a:pt x="217554" y="188696"/>
                  </a:lnTo>
                  <a:lnTo>
                    <a:pt x="250783" y="204994"/>
                  </a:lnTo>
                  <a:lnTo>
                    <a:pt x="281806" y="224519"/>
                  </a:lnTo>
                  <a:lnTo>
                    <a:pt x="295427" y="235418"/>
                  </a:lnTo>
                  <a:lnTo>
                    <a:pt x="304303" y="248728"/>
                  </a:lnTo>
                  <a:lnTo>
                    <a:pt x="310015" y="266456"/>
                  </a:lnTo>
                  <a:lnTo>
                    <a:pt x="311707" y="278389"/>
                  </a:lnTo>
                  <a:lnTo>
                    <a:pt x="287268" y="284477"/>
                  </a:lnTo>
                  <a:lnTo>
                    <a:pt x="251288" y="289159"/>
                  </a:lnTo>
                  <a:lnTo>
                    <a:pt x="224008" y="291239"/>
                  </a:lnTo>
                  <a:lnTo>
                    <a:pt x="196079" y="289906"/>
                  </a:lnTo>
                  <a:lnTo>
                    <a:pt x="168426" y="287338"/>
                  </a:lnTo>
                  <a:lnTo>
                    <a:pt x="121920" y="2852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529"/>
            <p:cNvSpPr/>
            <p:nvPr>
              <p:custDataLst>
                <p:tags r:id="rId64"/>
              </p:custDataLst>
            </p:nvPr>
          </p:nvSpPr>
          <p:spPr>
            <a:xfrm>
              <a:off x="1074420" y="2910840"/>
              <a:ext cx="495301" cy="638440"/>
            </a:xfrm>
            <a:custGeom>
              <a:avLst/>
              <a:gdLst/>
              <a:ahLst/>
              <a:cxnLst/>
              <a:rect l="0" t="0" r="0" b="0"/>
              <a:pathLst>
                <a:path w="495301" h="638440">
                  <a:moveTo>
                    <a:pt x="0" y="0"/>
                  </a:moveTo>
                  <a:lnTo>
                    <a:pt x="0" y="0"/>
                  </a:lnTo>
                  <a:lnTo>
                    <a:pt x="5237" y="35654"/>
                  </a:lnTo>
                  <a:lnTo>
                    <a:pt x="7761" y="72747"/>
                  </a:lnTo>
                  <a:lnTo>
                    <a:pt x="11351" y="100912"/>
                  </a:lnTo>
                  <a:lnTo>
                    <a:pt x="15770" y="134879"/>
                  </a:lnTo>
                  <a:lnTo>
                    <a:pt x="19709" y="172553"/>
                  </a:lnTo>
                  <a:lnTo>
                    <a:pt x="20759" y="192082"/>
                  </a:lnTo>
                  <a:lnTo>
                    <a:pt x="21459" y="211875"/>
                  </a:lnTo>
                  <a:lnTo>
                    <a:pt x="22773" y="232690"/>
                  </a:lnTo>
                  <a:lnTo>
                    <a:pt x="24495" y="254186"/>
                  </a:lnTo>
                  <a:lnTo>
                    <a:pt x="26490" y="276138"/>
                  </a:lnTo>
                  <a:lnTo>
                    <a:pt x="28667" y="296699"/>
                  </a:lnTo>
                  <a:lnTo>
                    <a:pt x="30965" y="316332"/>
                  </a:lnTo>
                  <a:lnTo>
                    <a:pt x="36622" y="353952"/>
                  </a:lnTo>
                  <a:lnTo>
                    <a:pt x="44781" y="390428"/>
                  </a:lnTo>
                  <a:lnTo>
                    <a:pt x="49536" y="424137"/>
                  </a:lnTo>
                  <a:lnTo>
                    <a:pt x="52496" y="456052"/>
                  </a:lnTo>
                  <a:lnTo>
                    <a:pt x="56634" y="487169"/>
                  </a:lnTo>
                  <a:lnTo>
                    <a:pt x="61295" y="515676"/>
                  </a:lnTo>
                  <a:lnTo>
                    <a:pt x="66189" y="547535"/>
                  </a:lnTo>
                  <a:lnTo>
                    <a:pt x="68679" y="569070"/>
                  </a:lnTo>
                  <a:lnTo>
                    <a:pt x="71186" y="592740"/>
                  </a:lnTo>
                  <a:lnTo>
                    <a:pt x="78760" y="630099"/>
                  </a:lnTo>
                  <a:lnTo>
                    <a:pt x="79600" y="635119"/>
                  </a:lnTo>
                  <a:lnTo>
                    <a:pt x="79313" y="637620"/>
                  </a:lnTo>
                  <a:lnTo>
                    <a:pt x="78275" y="638439"/>
                  </a:lnTo>
                  <a:lnTo>
                    <a:pt x="74215" y="604450"/>
                  </a:lnTo>
                  <a:lnTo>
                    <a:pt x="67992" y="567717"/>
                  </a:lnTo>
                  <a:lnTo>
                    <a:pt x="63239" y="539338"/>
                  </a:lnTo>
                  <a:lnTo>
                    <a:pt x="58304" y="509793"/>
                  </a:lnTo>
                  <a:lnTo>
                    <a:pt x="53288" y="477470"/>
                  </a:lnTo>
                  <a:lnTo>
                    <a:pt x="48237" y="443349"/>
                  </a:lnTo>
                  <a:lnTo>
                    <a:pt x="43170" y="408429"/>
                  </a:lnTo>
                  <a:lnTo>
                    <a:pt x="38095" y="373153"/>
                  </a:lnTo>
                  <a:lnTo>
                    <a:pt x="33865" y="337719"/>
                  </a:lnTo>
                  <a:lnTo>
                    <a:pt x="31984" y="302215"/>
                  </a:lnTo>
                  <a:lnTo>
                    <a:pt x="28891" y="268937"/>
                  </a:lnTo>
                  <a:lnTo>
                    <a:pt x="25540" y="237214"/>
                  </a:lnTo>
                  <a:lnTo>
                    <a:pt x="24051" y="206182"/>
                  </a:lnTo>
                  <a:lnTo>
                    <a:pt x="23389" y="177714"/>
                  </a:lnTo>
                  <a:lnTo>
                    <a:pt x="23017" y="142403"/>
                  </a:lnTo>
                  <a:lnTo>
                    <a:pt x="22881" y="106680"/>
                  </a:lnTo>
                  <a:lnTo>
                    <a:pt x="22869" y="98778"/>
                  </a:lnTo>
                  <a:lnTo>
                    <a:pt x="24559" y="97179"/>
                  </a:lnTo>
                  <a:lnTo>
                    <a:pt x="27380" y="96959"/>
                  </a:lnTo>
                  <a:lnTo>
                    <a:pt x="30953" y="97660"/>
                  </a:lnTo>
                  <a:lnTo>
                    <a:pt x="37181" y="102953"/>
                  </a:lnTo>
                  <a:lnTo>
                    <a:pt x="42772" y="112643"/>
                  </a:lnTo>
                  <a:lnTo>
                    <a:pt x="55517" y="148717"/>
                  </a:lnTo>
                  <a:lnTo>
                    <a:pt x="69225" y="184046"/>
                  </a:lnTo>
                  <a:lnTo>
                    <a:pt x="81753" y="219068"/>
                  </a:lnTo>
                  <a:lnTo>
                    <a:pt x="93085" y="250893"/>
                  </a:lnTo>
                  <a:lnTo>
                    <a:pt x="108040" y="287942"/>
                  </a:lnTo>
                  <a:lnTo>
                    <a:pt x="124356" y="324532"/>
                  </a:lnTo>
                  <a:lnTo>
                    <a:pt x="127778" y="328115"/>
                  </a:lnTo>
                  <a:lnTo>
                    <a:pt x="136094" y="332095"/>
                  </a:lnTo>
                  <a:lnTo>
                    <a:pt x="139836" y="329770"/>
                  </a:lnTo>
                  <a:lnTo>
                    <a:pt x="146252" y="318155"/>
                  </a:lnTo>
                  <a:lnTo>
                    <a:pt x="157269" y="281411"/>
                  </a:lnTo>
                  <a:lnTo>
                    <a:pt x="162466" y="255458"/>
                  </a:lnTo>
                  <a:lnTo>
                    <a:pt x="167598" y="229248"/>
                  </a:lnTo>
                  <a:lnTo>
                    <a:pt x="171855" y="202641"/>
                  </a:lnTo>
                  <a:lnTo>
                    <a:pt x="173747" y="173883"/>
                  </a:lnTo>
                  <a:lnTo>
                    <a:pt x="176845" y="146426"/>
                  </a:lnTo>
                  <a:lnTo>
                    <a:pt x="181044" y="120112"/>
                  </a:lnTo>
                  <a:lnTo>
                    <a:pt x="188169" y="83190"/>
                  </a:lnTo>
                  <a:lnTo>
                    <a:pt x="198161" y="49358"/>
                  </a:lnTo>
                  <a:lnTo>
                    <a:pt x="204065" y="37177"/>
                  </a:lnTo>
                  <a:lnTo>
                    <a:pt x="212333" y="26119"/>
                  </a:lnTo>
                  <a:lnTo>
                    <a:pt x="217755" y="23339"/>
                  </a:lnTo>
                  <a:lnTo>
                    <a:pt x="230554" y="22508"/>
                  </a:lnTo>
                  <a:lnTo>
                    <a:pt x="242450" y="27219"/>
                  </a:lnTo>
                  <a:lnTo>
                    <a:pt x="253382" y="35804"/>
                  </a:lnTo>
                  <a:lnTo>
                    <a:pt x="279319" y="73326"/>
                  </a:lnTo>
                  <a:lnTo>
                    <a:pt x="294616" y="106299"/>
                  </a:lnTo>
                  <a:lnTo>
                    <a:pt x="309873" y="142880"/>
                  </a:lnTo>
                  <a:lnTo>
                    <a:pt x="319188" y="166373"/>
                  </a:lnTo>
                  <a:lnTo>
                    <a:pt x="331326" y="197275"/>
                  </a:lnTo>
                  <a:lnTo>
                    <a:pt x="345344" y="233117"/>
                  </a:lnTo>
                  <a:lnTo>
                    <a:pt x="356382" y="262091"/>
                  </a:lnTo>
                  <a:lnTo>
                    <a:pt x="365435" y="286488"/>
                  </a:lnTo>
                  <a:lnTo>
                    <a:pt x="373163" y="307832"/>
                  </a:lnTo>
                  <a:lnTo>
                    <a:pt x="386266" y="345094"/>
                  </a:lnTo>
                  <a:lnTo>
                    <a:pt x="397734" y="377742"/>
                  </a:lnTo>
                  <a:lnTo>
                    <a:pt x="408475" y="406363"/>
                  </a:lnTo>
                  <a:lnTo>
                    <a:pt x="418893" y="433195"/>
                  </a:lnTo>
                  <a:lnTo>
                    <a:pt x="434279" y="469843"/>
                  </a:lnTo>
                  <a:lnTo>
                    <a:pt x="447304" y="499893"/>
                  </a:lnTo>
                  <a:lnTo>
                    <a:pt x="459291" y="532802"/>
                  </a:lnTo>
                  <a:lnTo>
                    <a:pt x="466878" y="543859"/>
                  </a:lnTo>
                  <a:lnTo>
                    <a:pt x="471272" y="547993"/>
                  </a:lnTo>
                  <a:lnTo>
                    <a:pt x="475895" y="547361"/>
                  </a:lnTo>
                  <a:lnTo>
                    <a:pt x="495300" y="5257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530"/>
            <p:cNvSpPr/>
            <p:nvPr>
              <p:custDataLst>
                <p:tags r:id="rId65"/>
              </p:custDataLst>
            </p:nvPr>
          </p:nvSpPr>
          <p:spPr>
            <a:xfrm>
              <a:off x="1844040" y="2941320"/>
              <a:ext cx="243841" cy="11352"/>
            </a:xfrm>
            <a:custGeom>
              <a:avLst/>
              <a:gdLst/>
              <a:ahLst/>
              <a:cxnLst/>
              <a:rect l="0" t="0" r="0" b="0"/>
              <a:pathLst>
                <a:path w="243841" h="11352">
                  <a:moveTo>
                    <a:pt x="0" y="0"/>
                  </a:moveTo>
                  <a:lnTo>
                    <a:pt x="0" y="0"/>
                  </a:lnTo>
                  <a:lnTo>
                    <a:pt x="24835" y="0"/>
                  </a:lnTo>
                  <a:lnTo>
                    <a:pt x="60991" y="0"/>
                  </a:lnTo>
                  <a:lnTo>
                    <a:pt x="88349" y="0"/>
                  </a:lnTo>
                  <a:lnTo>
                    <a:pt x="122791" y="4045"/>
                  </a:lnTo>
                  <a:lnTo>
                    <a:pt x="158491" y="6561"/>
                  </a:lnTo>
                  <a:lnTo>
                    <a:pt x="187789" y="11351"/>
                  </a:lnTo>
                  <a:lnTo>
                    <a:pt x="220647" y="10042"/>
                  </a:lnTo>
                  <a:lnTo>
                    <a:pt x="243840" y="7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1531"/>
            <p:cNvSpPr/>
            <p:nvPr>
              <p:custDataLst>
                <p:tags r:id="rId66"/>
              </p:custDataLst>
            </p:nvPr>
          </p:nvSpPr>
          <p:spPr>
            <a:xfrm>
              <a:off x="1630680" y="3185160"/>
              <a:ext cx="243818" cy="302432"/>
            </a:xfrm>
            <a:custGeom>
              <a:avLst/>
              <a:gdLst/>
              <a:ahLst/>
              <a:cxnLst/>
              <a:rect l="0" t="0" r="0" b="0"/>
              <a:pathLst>
                <a:path w="243818" h="302432">
                  <a:moveTo>
                    <a:pt x="0" y="0"/>
                  </a:moveTo>
                  <a:lnTo>
                    <a:pt x="0" y="0"/>
                  </a:lnTo>
                  <a:lnTo>
                    <a:pt x="8091" y="32361"/>
                  </a:lnTo>
                  <a:lnTo>
                    <a:pt x="17167" y="68667"/>
                  </a:lnTo>
                  <a:lnTo>
                    <a:pt x="24845" y="94865"/>
                  </a:lnTo>
                  <a:lnTo>
                    <a:pt x="33056" y="122596"/>
                  </a:lnTo>
                  <a:lnTo>
                    <a:pt x="39527" y="149031"/>
                  </a:lnTo>
                  <a:lnTo>
                    <a:pt x="45225" y="174892"/>
                  </a:lnTo>
                  <a:lnTo>
                    <a:pt x="49734" y="200497"/>
                  </a:lnTo>
                  <a:lnTo>
                    <a:pt x="52271" y="235325"/>
                  </a:lnTo>
                  <a:lnTo>
                    <a:pt x="53277" y="261389"/>
                  </a:lnTo>
                  <a:lnTo>
                    <a:pt x="53298" y="260619"/>
                  </a:lnTo>
                  <a:lnTo>
                    <a:pt x="53332" y="263774"/>
                  </a:lnTo>
                  <a:lnTo>
                    <a:pt x="53336" y="261731"/>
                  </a:lnTo>
                  <a:lnTo>
                    <a:pt x="59371" y="232304"/>
                  </a:lnTo>
                  <a:lnTo>
                    <a:pt x="62747" y="200064"/>
                  </a:lnTo>
                  <a:lnTo>
                    <a:pt x="65988" y="172738"/>
                  </a:lnTo>
                  <a:lnTo>
                    <a:pt x="67428" y="143659"/>
                  </a:lnTo>
                  <a:lnTo>
                    <a:pt x="76329" y="106819"/>
                  </a:lnTo>
                  <a:lnTo>
                    <a:pt x="83187" y="71806"/>
                  </a:lnTo>
                  <a:lnTo>
                    <a:pt x="87207" y="62112"/>
                  </a:lnTo>
                  <a:lnTo>
                    <a:pt x="94074" y="54981"/>
                  </a:lnTo>
                  <a:lnTo>
                    <a:pt x="102771" y="49836"/>
                  </a:lnTo>
                  <a:lnTo>
                    <a:pt x="124409" y="46533"/>
                  </a:lnTo>
                  <a:lnTo>
                    <a:pt x="131199" y="46262"/>
                  </a:lnTo>
                  <a:lnTo>
                    <a:pt x="143260" y="50476"/>
                  </a:lnTo>
                  <a:lnTo>
                    <a:pt x="176063" y="72593"/>
                  </a:lnTo>
                  <a:lnTo>
                    <a:pt x="190857" y="85604"/>
                  </a:lnTo>
                  <a:lnTo>
                    <a:pt x="209731" y="120736"/>
                  </a:lnTo>
                  <a:lnTo>
                    <a:pt x="223950" y="157882"/>
                  </a:lnTo>
                  <a:lnTo>
                    <a:pt x="228887" y="180607"/>
                  </a:lnTo>
                  <a:lnTo>
                    <a:pt x="233871" y="206765"/>
                  </a:lnTo>
                  <a:lnTo>
                    <a:pt x="239409" y="242602"/>
                  </a:lnTo>
                  <a:lnTo>
                    <a:pt x="242527" y="274800"/>
                  </a:lnTo>
                  <a:lnTo>
                    <a:pt x="243763" y="302431"/>
                  </a:lnTo>
                  <a:lnTo>
                    <a:pt x="243789" y="302374"/>
                  </a:lnTo>
                  <a:lnTo>
                    <a:pt x="243817" y="300053"/>
                  </a:lnTo>
                  <a:lnTo>
                    <a:pt x="236220" y="2438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1532"/>
            <p:cNvSpPr/>
            <p:nvPr>
              <p:custDataLst>
                <p:tags r:id="rId67"/>
              </p:custDataLst>
            </p:nvPr>
          </p:nvSpPr>
          <p:spPr>
            <a:xfrm>
              <a:off x="1958340" y="2811780"/>
              <a:ext cx="30481" cy="190501"/>
            </a:xfrm>
            <a:custGeom>
              <a:avLst/>
              <a:gdLst/>
              <a:ahLst/>
              <a:cxnLst/>
              <a:rect l="0" t="0" r="0" b="0"/>
              <a:pathLst>
                <a:path w="30481" h="190501">
                  <a:moveTo>
                    <a:pt x="0" y="0"/>
                  </a:moveTo>
                  <a:lnTo>
                    <a:pt x="0" y="0"/>
                  </a:lnTo>
                  <a:lnTo>
                    <a:pt x="4045" y="28316"/>
                  </a:lnTo>
                  <a:lnTo>
                    <a:pt x="6084" y="47664"/>
                  </a:lnTo>
                  <a:lnTo>
                    <a:pt x="8289" y="71570"/>
                  </a:lnTo>
                  <a:lnTo>
                    <a:pt x="10606" y="98513"/>
                  </a:lnTo>
                  <a:lnTo>
                    <a:pt x="13180" y="135224"/>
                  </a:lnTo>
                  <a:lnTo>
                    <a:pt x="16887" y="167913"/>
                  </a:lnTo>
                  <a:lnTo>
                    <a:pt x="21052" y="180461"/>
                  </a:lnTo>
                  <a:lnTo>
                    <a:pt x="30480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SMARTInkShape-Group355"/>
          <p:cNvGrpSpPr/>
          <p:nvPr/>
        </p:nvGrpSpPr>
        <p:grpSpPr>
          <a:xfrm>
            <a:off x="3603154" y="2994660"/>
            <a:ext cx="1380327" cy="650463"/>
            <a:chOff x="3603154" y="2994660"/>
            <a:chExt cx="1380327" cy="650463"/>
          </a:xfrm>
        </p:grpSpPr>
        <p:sp>
          <p:nvSpPr>
            <p:cNvPr id="35" name="SMARTInkShape-1533"/>
            <p:cNvSpPr/>
            <p:nvPr>
              <p:custDataLst>
                <p:tags r:id="rId59"/>
              </p:custDataLst>
            </p:nvPr>
          </p:nvSpPr>
          <p:spPr>
            <a:xfrm>
              <a:off x="3603154" y="2994660"/>
              <a:ext cx="542127" cy="650463"/>
            </a:xfrm>
            <a:custGeom>
              <a:avLst/>
              <a:gdLst/>
              <a:ahLst/>
              <a:cxnLst/>
              <a:rect l="0" t="0" r="0" b="0"/>
              <a:pathLst>
                <a:path w="542127" h="650463">
                  <a:moveTo>
                    <a:pt x="427826" y="0"/>
                  </a:moveTo>
                  <a:lnTo>
                    <a:pt x="427826" y="0"/>
                  </a:lnTo>
                  <a:lnTo>
                    <a:pt x="391419" y="8090"/>
                  </a:lnTo>
                  <a:lnTo>
                    <a:pt x="359999" y="18836"/>
                  </a:lnTo>
                  <a:lnTo>
                    <a:pt x="328254" y="32078"/>
                  </a:lnTo>
                  <a:lnTo>
                    <a:pt x="294389" y="46430"/>
                  </a:lnTo>
                  <a:lnTo>
                    <a:pt x="261841" y="61275"/>
                  </a:lnTo>
                  <a:lnTo>
                    <a:pt x="230442" y="78034"/>
                  </a:lnTo>
                  <a:lnTo>
                    <a:pt x="199553" y="99593"/>
                  </a:lnTo>
                  <a:lnTo>
                    <a:pt x="168891" y="123285"/>
                  </a:lnTo>
                  <a:lnTo>
                    <a:pt x="132086" y="152764"/>
                  </a:lnTo>
                  <a:lnTo>
                    <a:pt x="116366" y="171269"/>
                  </a:lnTo>
                  <a:lnTo>
                    <a:pt x="93186" y="199693"/>
                  </a:lnTo>
                  <a:lnTo>
                    <a:pt x="65033" y="234728"/>
                  </a:lnTo>
                  <a:lnTo>
                    <a:pt x="45417" y="264012"/>
                  </a:lnTo>
                  <a:lnTo>
                    <a:pt x="31494" y="289462"/>
                  </a:lnTo>
                  <a:lnTo>
                    <a:pt x="21364" y="312354"/>
                  </a:lnTo>
                  <a:lnTo>
                    <a:pt x="13765" y="332696"/>
                  </a:lnTo>
                  <a:lnTo>
                    <a:pt x="3063" y="368845"/>
                  </a:lnTo>
                  <a:lnTo>
                    <a:pt x="0" y="401844"/>
                  </a:lnTo>
                  <a:lnTo>
                    <a:pt x="2308" y="433444"/>
                  </a:lnTo>
                  <a:lnTo>
                    <a:pt x="8978" y="464422"/>
                  </a:lnTo>
                  <a:lnTo>
                    <a:pt x="19845" y="492865"/>
                  </a:lnTo>
                  <a:lnTo>
                    <a:pt x="42501" y="530421"/>
                  </a:lnTo>
                  <a:lnTo>
                    <a:pt x="75178" y="562997"/>
                  </a:lnTo>
                  <a:lnTo>
                    <a:pt x="102607" y="582961"/>
                  </a:lnTo>
                  <a:lnTo>
                    <a:pt x="131731" y="600300"/>
                  </a:lnTo>
                  <a:lnTo>
                    <a:pt x="163866" y="616473"/>
                  </a:lnTo>
                  <a:lnTo>
                    <a:pt x="198751" y="630435"/>
                  </a:lnTo>
                  <a:lnTo>
                    <a:pt x="236832" y="639462"/>
                  </a:lnTo>
                  <a:lnTo>
                    <a:pt x="262396" y="643055"/>
                  </a:lnTo>
                  <a:lnTo>
                    <a:pt x="292140" y="646296"/>
                  </a:lnTo>
                  <a:lnTo>
                    <a:pt x="324669" y="649304"/>
                  </a:lnTo>
                  <a:lnTo>
                    <a:pt x="351434" y="650462"/>
                  </a:lnTo>
                  <a:lnTo>
                    <a:pt x="374358" y="650388"/>
                  </a:lnTo>
                  <a:lnTo>
                    <a:pt x="394721" y="649492"/>
                  </a:lnTo>
                  <a:lnTo>
                    <a:pt x="430893" y="646239"/>
                  </a:lnTo>
                  <a:lnTo>
                    <a:pt x="462209" y="642818"/>
                  </a:lnTo>
                  <a:lnTo>
                    <a:pt x="498879" y="639198"/>
                  </a:lnTo>
                  <a:lnTo>
                    <a:pt x="542126" y="6248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1534"/>
            <p:cNvSpPr/>
            <p:nvPr>
              <p:custDataLst>
                <p:tags r:id="rId60"/>
              </p:custDataLst>
            </p:nvPr>
          </p:nvSpPr>
          <p:spPr>
            <a:xfrm>
              <a:off x="4206240" y="3055620"/>
              <a:ext cx="76201" cy="575386"/>
            </a:xfrm>
            <a:custGeom>
              <a:avLst/>
              <a:gdLst/>
              <a:ahLst/>
              <a:cxnLst/>
              <a:rect l="0" t="0" r="0" b="0"/>
              <a:pathLst>
                <a:path w="76201" h="575386">
                  <a:moveTo>
                    <a:pt x="76200" y="0"/>
                  </a:moveTo>
                  <a:lnTo>
                    <a:pt x="76200" y="0"/>
                  </a:lnTo>
                  <a:lnTo>
                    <a:pt x="76200" y="24836"/>
                  </a:lnTo>
                  <a:lnTo>
                    <a:pt x="76200" y="44497"/>
                  </a:lnTo>
                  <a:lnTo>
                    <a:pt x="76200" y="82147"/>
                  </a:lnTo>
                  <a:lnTo>
                    <a:pt x="75354" y="118637"/>
                  </a:lnTo>
                  <a:lnTo>
                    <a:pt x="72155" y="154610"/>
                  </a:lnTo>
                  <a:lnTo>
                    <a:pt x="67911" y="190353"/>
                  </a:lnTo>
                  <a:lnTo>
                    <a:pt x="63202" y="225994"/>
                  </a:lnTo>
                  <a:lnTo>
                    <a:pt x="58288" y="261591"/>
                  </a:lnTo>
                  <a:lnTo>
                    <a:pt x="53281" y="297167"/>
                  </a:lnTo>
                  <a:lnTo>
                    <a:pt x="47387" y="331888"/>
                  </a:lnTo>
                  <a:lnTo>
                    <a:pt x="39123" y="364252"/>
                  </a:lnTo>
                  <a:lnTo>
                    <a:pt x="32064" y="395570"/>
                  </a:lnTo>
                  <a:lnTo>
                    <a:pt x="26104" y="425575"/>
                  </a:lnTo>
                  <a:lnTo>
                    <a:pt x="20633" y="453022"/>
                  </a:lnTo>
                  <a:lnTo>
                    <a:pt x="12793" y="488229"/>
                  </a:lnTo>
                  <a:lnTo>
                    <a:pt x="9152" y="520110"/>
                  </a:lnTo>
                  <a:lnTo>
                    <a:pt x="4029" y="551005"/>
                  </a:lnTo>
                  <a:lnTo>
                    <a:pt x="796" y="575385"/>
                  </a:lnTo>
                  <a:lnTo>
                    <a:pt x="0" y="5638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1535"/>
            <p:cNvSpPr/>
            <p:nvPr>
              <p:custDataLst>
                <p:tags r:id="rId61"/>
              </p:custDataLst>
            </p:nvPr>
          </p:nvSpPr>
          <p:spPr>
            <a:xfrm>
              <a:off x="4244340" y="3009900"/>
              <a:ext cx="388621" cy="617168"/>
            </a:xfrm>
            <a:custGeom>
              <a:avLst/>
              <a:gdLst/>
              <a:ahLst/>
              <a:cxnLst/>
              <a:rect l="0" t="0" r="0" b="0"/>
              <a:pathLst>
                <a:path w="388621" h="617168">
                  <a:moveTo>
                    <a:pt x="0" y="0"/>
                  </a:moveTo>
                  <a:lnTo>
                    <a:pt x="0" y="0"/>
                  </a:lnTo>
                  <a:lnTo>
                    <a:pt x="6773" y="27093"/>
                  </a:lnTo>
                  <a:lnTo>
                    <a:pt x="12135" y="48542"/>
                  </a:lnTo>
                  <a:lnTo>
                    <a:pt x="22609" y="85921"/>
                  </a:lnTo>
                  <a:lnTo>
                    <a:pt x="32908" y="120314"/>
                  </a:lnTo>
                  <a:lnTo>
                    <a:pt x="43130" y="155355"/>
                  </a:lnTo>
                  <a:lnTo>
                    <a:pt x="53318" y="192942"/>
                  </a:lnTo>
                  <a:lnTo>
                    <a:pt x="58405" y="212448"/>
                  </a:lnTo>
                  <a:lnTo>
                    <a:pt x="63490" y="232226"/>
                  </a:lnTo>
                  <a:lnTo>
                    <a:pt x="68574" y="252184"/>
                  </a:lnTo>
                  <a:lnTo>
                    <a:pt x="73656" y="272262"/>
                  </a:lnTo>
                  <a:lnTo>
                    <a:pt x="79584" y="291575"/>
                  </a:lnTo>
                  <a:lnTo>
                    <a:pt x="92944" y="328838"/>
                  </a:lnTo>
                  <a:lnTo>
                    <a:pt x="105091" y="365154"/>
                  </a:lnTo>
                  <a:lnTo>
                    <a:pt x="116134" y="400204"/>
                  </a:lnTo>
                  <a:lnTo>
                    <a:pt x="126686" y="432715"/>
                  </a:lnTo>
                  <a:lnTo>
                    <a:pt x="139279" y="464098"/>
                  </a:lnTo>
                  <a:lnTo>
                    <a:pt x="152495" y="494132"/>
                  </a:lnTo>
                  <a:lnTo>
                    <a:pt x="164013" y="521592"/>
                  </a:lnTo>
                  <a:lnTo>
                    <a:pt x="184063" y="556806"/>
                  </a:lnTo>
                  <a:lnTo>
                    <a:pt x="208331" y="594275"/>
                  </a:lnTo>
                  <a:lnTo>
                    <a:pt x="210007" y="596843"/>
                  </a:lnTo>
                  <a:lnTo>
                    <a:pt x="232593" y="612593"/>
                  </a:lnTo>
                  <a:lnTo>
                    <a:pt x="245332" y="617139"/>
                  </a:lnTo>
                  <a:lnTo>
                    <a:pt x="249915" y="617167"/>
                  </a:lnTo>
                  <a:lnTo>
                    <a:pt x="259522" y="612680"/>
                  </a:lnTo>
                  <a:lnTo>
                    <a:pt x="264455" y="609114"/>
                  </a:lnTo>
                  <a:lnTo>
                    <a:pt x="272193" y="596119"/>
                  </a:lnTo>
                  <a:lnTo>
                    <a:pt x="288105" y="560182"/>
                  </a:lnTo>
                  <a:lnTo>
                    <a:pt x="302581" y="526472"/>
                  </a:lnTo>
                  <a:lnTo>
                    <a:pt x="312563" y="499841"/>
                  </a:lnTo>
                  <a:lnTo>
                    <a:pt x="321797" y="471072"/>
                  </a:lnTo>
                  <a:lnTo>
                    <a:pt x="328724" y="441352"/>
                  </a:lnTo>
                  <a:lnTo>
                    <a:pt x="332366" y="413467"/>
                  </a:lnTo>
                  <a:lnTo>
                    <a:pt x="334832" y="386116"/>
                  </a:lnTo>
                  <a:lnTo>
                    <a:pt x="338749" y="357027"/>
                  </a:lnTo>
                  <a:lnTo>
                    <a:pt x="343313" y="329424"/>
                  </a:lnTo>
                  <a:lnTo>
                    <a:pt x="348385" y="292340"/>
                  </a:lnTo>
                  <a:lnTo>
                    <a:pt x="352145" y="259904"/>
                  </a:lnTo>
                  <a:lnTo>
                    <a:pt x="358622" y="226586"/>
                  </a:lnTo>
                  <a:lnTo>
                    <a:pt x="365903" y="192161"/>
                  </a:lnTo>
                  <a:lnTo>
                    <a:pt x="373423" y="160512"/>
                  </a:lnTo>
                  <a:lnTo>
                    <a:pt x="388620" y="990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1536"/>
            <p:cNvSpPr/>
            <p:nvPr>
              <p:custDataLst>
                <p:tags r:id="rId62"/>
              </p:custDataLst>
            </p:nvPr>
          </p:nvSpPr>
          <p:spPr>
            <a:xfrm>
              <a:off x="4800600" y="3093720"/>
              <a:ext cx="182881" cy="7621"/>
            </a:xfrm>
            <a:custGeom>
              <a:avLst/>
              <a:gdLst/>
              <a:ahLst/>
              <a:cxnLst/>
              <a:rect l="0" t="0" r="0" b="0"/>
              <a:pathLst>
                <a:path w="182881" h="7621">
                  <a:moveTo>
                    <a:pt x="0" y="0"/>
                  </a:moveTo>
                  <a:lnTo>
                    <a:pt x="0" y="0"/>
                  </a:lnTo>
                  <a:lnTo>
                    <a:pt x="27093" y="0"/>
                  </a:lnTo>
                  <a:lnTo>
                    <a:pt x="48542" y="0"/>
                  </a:lnTo>
                  <a:lnTo>
                    <a:pt x="73002" y="847"/>
                  </a:lnTo>
                  <a:lnTo>
                    <a:pt x="99467" y="2258"/>
                  </a:lnTo>
                  <a:lnTo>
                    <a:pt x="127272" y="4045"/>
                  </a:lnTo>
                  <a:lnTo>
                    <a:pt x="182880" y="7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SMARTInkShape-Group356"/>
          <p:cNvGrpSpPr/>
          <p:nvPr/>
        </p:nvGrpSpPr>
        <p:grpSpPr>
          <a:xfrm>
            <a:off x="6202680" y="3108960"/>
            <a:ext cx="2915737" cy="819832"/>
            <a:chOff x="6202680" y="3108960"/>
            <a:chExt cx="2915737" cy="819832"/>
          </a:xfrm>
        </p:grpSpPr>
        <p:sp>
          <p:nvSpPr>
            <p:cNvPr id="40" name="SMARTInkShape-1537"/>
            <p:cNvSpPr/>
            <p:nvPr>
              <p:custDataLst>
                <p:tags r:id="rId50"/>
              </p:custDataLst>
            </p:nvPr>
          </p:nvSpPr>
          <p:spPr>
            <a:xfrm>
              <a:off x="6271260" y="3268980"/>
              <a:ext cx="38101" cy="494578"/>
            </a:xfrm>
            <a:custGeom>
              <a:avLst/>
              <a:gdLst/>
              <a:ahLst/>
              <a:cxnLst/>
              <a:rect l="0" t="0" r="0" b="0"/>
              <a:pathLst>
                <a:path w="38101" h="494578">
                  <a:moveTo>
                    <a:pt x="0" y="0"/>
                  </a:moveTo>
                  <a:lnTo>
                    <a:pt x="0" y="0"/>
                  </a:lnTo>
                  <a:lnTo>
                    <a:pt x="9628" y="35654"/>
                  </a:lnTo>
                  <a:lnTo>
                    <a:pt x="9437" y="71900"/>
                  </a:lnTo>
                  <a:lnTo>
                    <a:pt x="12097" y="96866"/>
                  </a:lnTo>
                  <a:lnTo>
                    <a:pt x="11586" y="124332"/>
                  </a:lnTo>
                  <a:lnTo>
                    <a:pt x="10229" y="153472"/>
                  </a:lnTo>
                  <a:lnTo>
                    <a:pt x="12448" y="183356"/>
                  </a:lnTo>
                  <a:lnTo>
                    <a:pt x="11741" y="213572"/>
                  </a:lnTo>
                  <a:lnTo>
                    <a:pt x="10298" y="243087"/>
                  </a:lnTo>
                  <a:lnTo>
                    <a:pt x="12479" y="270316"/>
                  </a:lnTo>
                  <a:lnTo>
                    <a:pt x="14013" y="298787"/>
                  </a:lnTo>
                  <a:lnTo>
                    <a:pt x="15541" y="327528"/>
                  </a:lnTo>
                  <a:lnTo>
                    <a:pt x="19043" y="354412"/>
                  </a:lnTo>
                  <a:lnTo>
                    <a:pt x="21729" y="389303"/>
                  </a:lnTo>
                  <a:lnTo>
                    <a:pt x="22524" y="421090"/>
                  </a:lnTo>
                  <a:lnTo>
                    <a:pt x="23641" y="456088"/>
                  </a:lnTo>
                  <a:lnTo>
                    <a:pt x="27231" y="478037"/>
                  </a:lnTo>
                  <a:lnTo>
                    <a:pt x="25378" y="489809"/>
                  </a:lnTo>
                  <a:lnTo>
                    <a:pt x="26232" y="491639"/>
                  </a:lnTo>
                  <a:lnTo>
                    <a:pt x="29641" y="494577"/>
                  </a:lnTo>
                  <a:lnTo>
                    <a:pt x="38100" y="4419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1538"/>
            <p:cNvSpPr/>
            <p:nvPr>
              <p:custDataLst>
                <p:tags r:id="rId51"/>
              </p:custDataLst>
            </p:nvPr>
          </p:nvSpPr>
          <p:spPr>
            <a:xfrm>
              <a:off x="6202680" y="3192780"/>
              <a:ext cx="647701" cy="513592"/>
            </a:xfrm>
            <a:custGeom>
              <a:avLst/>
              <a:gdLst/>
              <a:ahLst/>
              <a:cxnLst/>
              <a:rect l="0" t="0" r="0" b="0"/>
              <a:pathLst>
                <a:path w="647701" h="513592">
                  <a:moveTo>
                    <a:pt x="0" y="0"/>
                  </a:moveTo>
                  <a:lnTo>
                    <a:pt x="0" y="0"/>
                  </a:lnTo>
                  <a:lnTo>
                    <a:pt x="24271" y="28316"/>
                  </a:lnTo>
                  <a:lnTo>
                    <a:pt x="47455" y="58061"/>
                  </a:lnTo>
                  <a:lnTo>
                    <a:pt x="69094" y="91052"/>
                  </a:lnTo>
                  <a:lnTo>
                    <a:pt x="80776" y="109807"/>
                  </a:lnTo>
                  <a:lnTo>
                    <a:pt x="95337" y="133319"/>
                  </a:lnTo>
                  <a:lnTo>
                    <a:pt x="111818" y="159999"/>
                  </a:lnTo>
                  <a:lnTo>
                    <a:pt x="126193" y="181173"/>
                  </a:lnTo>
                  <a:lnTo>
                    <a:pt x="151194" y="213730"/>
                  </a:lnTo>
                  <a:lnTo>
                    <a:pt x="184310" y="251100"/>
                  </a:lnTo>
                  <a:lnTo>
                    <a:pt x="211525" y="283621"/>
                  </a:lnTo>
                  <a:lnTo>
                    <a:pt x="248960" y="318589"/>
                  </a:lnTo>
                  <a:lnTo>
                    <a:pt x="261355" y="328708"/>
                  </a:lnTo>
                  <a:lnTo>
                    <a:pt x="282614" y="338319"/>
                  </a:lnTo>
                  <a:lnTo>
                    <a:pt x="297480" y="340864"/>
                  </a:lnTo>
                  <a:lnTo>
                    <a:pt x="305000" y="338156"/>
                  </a:lnTo>
                  <a:lnTo>
                    <a:pt x="320129" y="326116"/>
                  </a:lnTo>
                  <a:lnTo>
                    <a:pt x="334836" y="304343"/>
                  </a:lnTo>
                  <a:lnTo>
                    <a:pt x="344556" y="273714"/>
                  </a:lnTo>
                  <a:lnTo>
                    <a:pt x="352798" y="237828"/>
                  </a:lnTo>
                  <a:lnTo>
                    <a:pt x="360602" y="200384"/>
                  </a:lnTo>
                  <a:lnTo>
                    <a:pt x="364232" y="162478"/>
                  </a:lnTo>
                  <a:lnTo>
                    <a:pt x="369352" y="128481"/>
                  </a:lnTo>
                  <a:lnTo>
                    <a:pt x="376232" y="96959"/>
                  </a:lnTo>
                  <a:lnTo>
                    <a:pt x="381751" y="61203"/>
                  </a:lnTo>
                  <a:lnTo>
                    <a:pt x="392041" y="35726"/>
                  </a:lnTo>
                  <a:lnTo>
                    <a:pt x="402136" y="24554"/>
                  </a:lnTo>
                  <a:lnTo>
                    <a:pt x="415484" y="43588"/>
                  </a:lnTo>
                  <a:lnTo>
                    <a:pt x="427436" y="71993"/>
                  </a:lnTo>
                  <a:lnTo>
                    <a:pt x="440385" y="101858"/>
                  </a:lnTo>
                  <a:lnTo>
                    <a:pt x="450009" y="126550"/>
                  </a:lnTo>
                  <a:lnTo>
                    <a:pt x="459084" y="154458"/>
                  </a:lnTo>
                  <a:lnTo>
                    <a:pt x="465940" y="183795"/>
                  </a:lnTo>
                  <a:lnTo>
                    <a:pt x="474067" y="211509"/>
                  </a:lnTo>
                  <a:lnTo>
                    <a:pt x="485016" y="238784"/>
                  </a:lnTo>
                  <a:lnTo>
                    <a:pt x="501172" y="267839"/>
                  </a:lnTo>
                  <a:lnTo>
                    <a:pt x="515125" y="295428"/>
                  </a:lnTo>
                  <a:lnTo>
                    <a:pt x="526971" y="322648"/>
                  </a:lnTo>
                  <a:lnTo>
                    <a:pt x="537880" y="351679"/>
                  </a:lnTo>
                  <a:lnTo>
                    <a:pt x="548374" y="379257"/>
                  </a:lnTo>
                  <a:lnTo>
                    <a:pt x="563801" y="416326"/>
                  </a:lnTo>
                  <a:lnTo>
                    <a:pt x="579096" y="446500"/>
                  </a:lnTo>
                  <a:lnTo>
                    <a:pt x="599436" y="479452"/>
                  </a:lnTo>
                  <a:lnTo>
                    <a:pt x="618912" y="507880"/>
                  </a:lnTo>
                  <a:lnTo>
                    <a:pt x="625875" y="513591"/>
                  </a:lnTo>
                  <a:lnTo>
                    <a:pt x="628916" y="513421"/>
                  </a:lnTo>
                  <a:lnTo>
                    <a:pt x="631790" y="511614"/>
                  </a:lnTo>
                  <a:lnTo>
                    <a:pt x="637243" y="504244"/>
                  </a:lnTo>
                  <a:lnTo>
                    <a:pt x="647700" y="4800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1539"/>
            <p:cNvSpPr/>
            <p:nvPr>
              <p:custDataLst>
                <p:tags r:id="rId52"/>
              </p:custDataLst>
            </p:nvPr>
          </p:nvSpPr>
          <p:spPr>
            <a:xfrm>
              <a:off x="6911340" y="3482340"/>
              <a:ext cx="419101" cy="306802"/>
            </a:xfrm>
            <a:custGeom>
              <a:avLst/>
              <a:gdLst/>
              <a:ahLst/>
              <a:cxnLst/>
              <a:rect l="0" t="0" r="0" b="0"/>
              <a:pathLst>
                <a:path w="419101" h="306802">
                  <a:moveTo>
                    <a:pt x="0" y="0"/>
                  </a:moveTo>
                  <a:lnTo>
                    <a:pt x="0" y="0"/>
                  </a:lnTo>
                  <a:lnTo>
                    <a:pt x="6773" y="27093"/>
                  </a:lnTo>
                  <a:lnTo>
                    <a:pt x="12136" y="48542"/>
                  </a:lnTo>
                  <a:lnTo>
                    <a:pt x="22609" y="81405"/>
                  </a:lnTo>
                  <a:lnTo>
                    <a:pt x="33511" y="118947"/>
                  </a:lnTo>
                  <a:lnTo>
                    <a:pt x="37753" y="143458"/>
                  </a:lnTo>
                  <a:lnTo>
                    <a:pt x="45283" y="174109"/>
                  </a:lnTo>
                  <a:lnTo>
                    <a:pt x="52595" y="210812"/>
                  </a:lnTo>
                  <a:lnTo>
                    <a:pt x="56677" y="220130"/>
                  </a:lnTo>
                  <a:lnTo>
                    <a:pt x="58105" y="222106"/>
                  </a:lnTo>
                  <a:lnTo>
                    <a:pt x="59057" y="222578"/>
                  </a:lnTo>
                  <a:lnTo>
                    <a:pt x="59691" y="222045"/>
                  </a:lnTo>
                  <a:lnTo>
                    <a:pt x="72030" y="191620"/>
                  </a:lnTo>
                  <a:lnTo>
                    <a:pt x="81643" y="161293"/>
                  </a:lnTo>
                  <a:lnTo>
                    <a:pt x="95687" y="126718"/>
                  </a:lnTo>
                  <a:lnTo>
                    <a:pt x="114711" y="94649"/>
                  </a:lnTo>
                  <a:lnTo>
                    <a:pt x="131449" y="63699"/>
                  </a:lnTo>
                  <a:lnTo>
                    <a:pt x="141960" y="43268"/>
                  </a:lnTo>
                  <a:lnTo>
                    <a:pt x="159048" y="27415"/>
                  </a:lnTo>
                  <a:lnTo>
                    <a:pt x="179061" y="16417"/>
                  </a:lnTo>
                  <a:lnTo>
                    <a:pt x="196422" y="11530"/>
                  </a:lnTo>
                  <a:lnTo>
                    <a:pt x="220477" y="12824"/>
                  </a:lnTo>
                  <a:lnTo>
                    <a:pt x="257444" y="22539"/>
                  </a:lnTo>
                  <a:lnTo>
                    <a:pt x="286440" y="41110"/>
                  </a:lnTo>
                  <a:lnTo>
                    <a:pt x="317166" y="77296"/>
                  </a:lnTo>
                  <a:lnTo>
                    <a:pt x="336687" y="109262"/>
                  </a:lnTo>
                  <a:lnTo>
                    <a:pt x="354041" y="143288"/>
                  </a:lnTo>
                  <a:lnTo>
                    <a:pt x="364545" y="177076"/>
                  </a:lnTo>
                  <a:lnTo>
                    <a:pt x="373021" y="211640"/>
                  </a:lnTo>
                  <a:lnTo>
                    <a:pt x="380893" y="247846"/>
                  </a:lnTo>
                  <a:lnTo>
                    <a:pt x="388588" y="283974"/>
                  </a:lnTo>
                  <a:lnTo>
                    <a:pt x="394729" y="306801"/>
                  </a:lnTo>
                  <a:lnTo>
                    <a:pt x="397773" y="304441"/>
                  </a:lnTo>
                  <a:lnTo>
                    <a:pt x="419100" y="2743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1540"/>
            <p:cNvSpPr/>
            <p:nvPr>
              <p:custDataLst>
                <p:tags r:id="rId53"/>
              </p:custDataLst>
            </p:nvPr>
          </p:nvSpPr>
          <p:spPr>
            <a:xfrm>
              <a:off x="8923020" y="3520440"/>
              <a:ext cx="195397" cy="408352"/>
            </a:xfrm>
            <a:custGeom>
              <a:avLst/>
              <a:gdLst/>
              <a:ahLst/>
              <a:cxnLst/>
              <a:rect l="0" t="0" r="0" b="0"/>
              <a:pathLst>
                <a:path w="195397" h="408352">
                  <a:moveTo>
                    <a:pt x="7619" y="0"/>
                  </a:moveTo>
                  <a:lnTo>
                    <a:pt x="7619" y="0"/>
                  </a:lnTo>
                  <a:lnTo>
                    <a:pt x="30198" y="6773"/>
                  </a:lnTo>
                  <a:lnTo>
                    <a:pt x="63374" y="16557"/>
                  </a:lnTo>
                  <a:lnTo>
                    <a:pt x="100246" y="27672"/>
                  </a:lnTo>
                  <a:lnTo>
                    <a:pt x="133630" y="43911"/>
                  </a:lnTo>
                  <a:lnTo>
                    <a:pt x="171528" y="68969"/>
                  </a:lnTo>
                  <a:lnTo>
                    <a:pt x="195396" y="95638"/>
                  </a:lnTo>
                  <a:lnTo>
                    <a:pt x="193267" y="114227"/>
                  </a:lnTo>
                  <a:lnTo>
                    <a:pt x="187215" y="127249"/>
                  </a:lnTo>
                  <a:lnTo>
                    <a:pt x="157474" y="162077"/>
                  </a:lnTo>
                  <a:lnTo>
                    <a:pt x="143648" y="174481"/>
                  </a:lnTo>
                  <a:lnTo>
                    <a:pt x="106531" y="192269"/>
                  </a:lnTo>
                  <a:lnTo>
                    <a:pt x="74591" y="205638"/>
                  </a:lnTo>
                  <a:lnTo>
                    <a:pt x="57378" y="213330"/>
                  </a:lnTo>
                  <a:lnTo>
                    <a:pt x="48023" y="219469"/>
                  </a:lnTo>
                  <a:lnTo>
                    <a:pt x="48101" y="220819"/>
                  </a:lnTo>
                  <a:lnTo>
                    <a:pt x="50448" y="224578"/>
                  </a:lnTo>
                  <a:lnTo>
                    <a:pt x="83857" y="244648"/>
                  </a:lnTo>
                  <a:lnTo>
                    <a:pt x="118353" y="264320"/>
                  </a:lnTo>
                  <a:lnTo>
                    <a:pt x="143723" y="283493"/>
                  </a:lnTo>
                  <a:lnTo>
                    <a:pt x="166323" y="315932"/>
                  </a:lnTo>
                  <a:lnTo>
                    <a:pt x="179461" y="337621"/>
                  </a:lnTo>
                  <a:lnTo>
                    <a:pt x="189546" y="368494"/>
                  </a:lnTo>
                  <a:lnTo>
                    <a:pt x="188384" y="388988"/>
                  </a:lnTo>
                  <a:lnTo>
                    <a:pt x="182222" y="400919"/>
                  </a:lnTo>
                  <a:lnTo>
                    <a:pt x="175668" y="404439"/>
                  </a:lnTo>
                  <a:lnTo>
                    <a:pt x="157096" y="408351"/>
                  </a:lnTo>
                  <a:lnTo>
                    <a:pt x="130932" y="406508"/>
                  </a:lnTo>
                  <a:lnTo>
                    <a:pt x="98488" y="396606"/>
                  </a:lnTo>
                  <a:lnTo>
                    <a:pt x="70199" y="379697"/>
                  </a:lnTo>
                  <a:lnTo>
                    <a:pt x="40367" y="362740"/>
                  </a:lnTo>
                  <a:lnTo>
                    <a:pt x="0" y="3352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1541"/>
            <p:cNvSpPr/>
            <p:nvPr>
              <p:custDataLst>
                <p:tags r:id="rId54"/>
              </p:custDataLst>
            </p:nvPr>
          </p:nvSpPr>
          <p:spPr>
            <a:xfrm>
              <a:off x="8572500" y="3108960"/>
              <a:ext cx="221416" cy="609601"/>
            </a:xfrm>
            <a:custGeom>
              <a:avLst/>
              <a:gdLst/>
              <a:ahLst/>
              <a:cxnLst/>
              <a:rect l="0" t="0" r="0" b="0"/>
              <a:pathLst>
                <a:path w="221416" h="609601">
                  <a:moveTo>
                    <a:pt x="0" y="0"/>
                  </a:moveTo>
                  <a:lnTo>
                    <a:pt x="0" y="0"/>
                  </a:lnTo>
                  <a:lnTo>
                    <a:pt x="18062" y="22578"/>
                  </a:lnTo>
                  <a:lnTo>
                    <a:pt x="32362" y="40452"/>
                  </a:lnTo>
                  <a:lnTo>
                    <a:pt x="49514" y="63375"/>
                  </a:lnTo>
                  <a:lnTo>
                    <a:pt x="68569" y="89663"/>
                  </a:lnTo>
                  <a:lnTo>
                    <a:pt x="88893" y="118196"/>
                  </a:lnTo>
                  <a:lnTo>
                    <a:pt x="105829" y="143990"/>
                  </a:lnTo>
                  <a:lnTo>
                    <a:pt x="120507" y="167961"/>
                  </a:lnTo>
                  <a:lnTo>
                    <a:pt x="133678" y="190713"/>
                  </a:lnTo>
                  <a:lnTo>
                    <a:pt x="144152" y="212655"/>
                  </a:lnTo>
                  <a:lnTo>
                    <a:pt x="152828" y="234057"/>
                  </a:lnTo>
                  <a:lnTo>
                    <a:pt x="160304" y="255098"/>
                  </a:lnTo>
                  <a:lnTo>
                    <a:pt x="167829" y="275899"/>
                  </a:lnTo>
                  <a:lnTo>
                    <a:pt x="175387" y="296539"/>
                  </a:lnTo>
                  <a:lnTo>
                    <a:pt x="182965" y="317073"/>
                  </a:lnTo>
                  <a:lnTo>
                    <a:pt x="195898" y="353434"/>
                  </a:lnTo>
                  <a:lnTo>
                    <a:pt x="201720" y="370243"/>
                  </a:lnTo>
                  <a:lnTo>
                    <a:pt x="207293" y="394996"/>
                  </a:lnTo>
                  <a:lnTo>
                    <a:pt x="212701" y="425043"/>
                  </a:lnTo>
                  <a:lnTo>
                    <a:pt x="218002" y="458623"/>
                  </a:lnTo>
                  <a:lnTo>
                    <a:pt x="220687" y="484395"/>
                  </a:lnTo>
                  <a:lnTo>
                    <a:pt x="221415" y="522062"/>
                  </a:lnTo>
                  <a:lnTo>
                    <a:pt x="213019" y="558263"/>
                  </a:lnTo>
                  <a:lnTo>
                    <a:pt x="195858" y="591557"/>
                  </a:lnTo>
                  <a:lnTo>
                    <a:pt x="189213" y="601016"/>
                  </a:lnTo>
                  <a:lnTo>
                    <a:pt x="174406" y="605785"/>
                  </a:lnTo>
                  <a:lnTo>
                    <a:pt x="144780" y="609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1542"/>
            <p:cNvSpPr/>
            <p:nvPr>
              <p:custDataLst>
                <p:tags r:id="rId55"/>
              </p:custDataLst>
            </p:nvPr>
          </p:nvSpPr>
          <p:spPr>
            <a:xfrm>
              <a:off x="8145780" y="3230880"/>
              <a:ext cx="319238" cy="470313"/>
            </a:xfrm>
            <a:custGeom>
              <a:avLst/>
              <a:gdLst/>
              <a:ahLst/>
              <a:cxnLst/>
              <a:rect l="0" t="0" r="0" b="0"/>
              <a:pathLst>
                <a:path w="319238" h="470313">
                  <a:moveTo>
                    <a:pt x="0" y="0"/>
                  </a:moveTo>
                  <a:lnTo>
                    <a:pt x="0" y="0"/>
                  </a:lnTo>
                  <a:lnTo>
                    <a:pt x="15805" y="22578"/>
                  </a:lnTo>
                  <a:lnTo>
                    <a:pt x="38351" y="56601"/>
                  </a:lnTo>
                  <a:lnTo>
                    <a:pt x="54016" y="85834"/>
                  </a:lnTo>
                  <a:lnTo>
                    <a:pt x="71139" y="115195"/>
                  </a:lnTo>
                  <a:lnTo>
                    <a:pt x="89191" y="145178"/>
                  </a:lnTo>
                  <a:lnTo>
                    <a:pt x="105681" y="175437"/>
                  </a:lnTo>
                  <a:lnTo>
                    <a:pt x="121477" y="203561"/>
                  </a:lnTo>
                  <a:lnTo>
                    <a:pt x="143416" y="241483"/>
                  </a:lnTo>
                  <a:lnTo>
                    <a:pt x="166751" y="278917"/>
                  </a:lnTo>
                  <a:lnTo>
                    <a:pt x="184828" y="307864"/>
                  </a:lnTo>
                  <a:lnTo>
                    <a:pt x="199418" y="331396"/>
                  </a:lnTo>
                  <a:lnTo>
                    <a:pt x="222404" y="368832"/>
                  </a:lnTo>
                  <a:lnTo>
                    <a:pt x="245579" y="405617"/>
                  </a:lnTo>
                  <a:lnTo>
                    <a:pt x="273818" y="439955"/>
                  </a:lnTo>
                  <a:lnTo>
                    <a:pt x="300990" y="467651"/>
                  </a:lnTo>
                  <a:lnTo>
                    <a:pt x="306775" y="470312"/>
                  </a:lnTo>
                  <a:lnTo>
                    <a:pt x="308657" y="469327"/>
                  </a:lnTo>
                  <a:lnTo>
                    <a:pt x="309912" y="466978"/>
                  </a:lnTo>
                  <a:lnTo>
                    <a:pt x="317327" y="433308"/>
                  </a:lnTo>
                  <a:lnTo>
                    <a:pt x="319237" y="399509"/>
                  </a:lnTo>
                  <a:lnTo>
                    <a:pt x="318955" y="361837"/>
                  </a:lnTo>
                  <a:lnTo>
                    <a:pt x="315889" y="333536"/>
                  </a:lnTo>
                  <a:lnTo>
                    <a:pt x="311704" y="306283"/>
                  </a:lnTo>
                  <a:lnTo>
                    <a:pt x="307022" y="280059"/>
                  </a:lnTo>
                  <a:lnTo>
                    <a:pt x="302119" y="254293"/>
                  </a:lnTo>
                  <a:lnTo>
                    <a:pt x="297117" y="228730"/>
                  </a:lnTo>
                  <a:lnTo>
                    <a:pt x="287284" y="192797"/>
                  </a:lnTo>
                  <a:lnTo>
                    <a:pt x="275903" y="160701"/>
                  </a:lnTo>
                  <a:lnTo>
                    <a:pt x="267170" y="129742"/>
                  </a:lnTo>
                  <a:lnTo>
                    <a:pt x="259219" y="99119"/>
                  </a:lnTo>
                  <a:lnTo>
                    <a:pt x="251460" y="685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1543"/>
            <p:cNvSpPr/>
            <p:nvPr>
              <p:custDataLst>
                <p:tags r:id="rId56"/>
              </p:custDataLst>
            </p:nvPr>
          </p:nvSpPr>
          <p:spPr>
            <a:xfrm>
              <a:off x="8161120" y="3253740"/>
              <a:ext cx="15141" cy="388621"/>
            </a:xfrm>
            <a:custGeom>
              <a:avLst/>
              <a:gdLst/>
              <a:ahLst/>
              <a:cxnLst/>
              <a:rect l="0" t="0" r="0" b="0"/>
              <a:pathLst>
                <a:path w="15141" h="388621">
                  <a:moveTo>
                    <a:pt x="7520" y="0"/>
                  </a:moveTo>
                  <a:lnTo>
                    <a:pt x="7520" y="0"/>
                  </a:lnTo>
                  <a:lnTo>
                    <a:pt x="9778" y="22578"/>
                  </a:lnTo>
                  <a:lnTo>
                    <a:pt x="12757" y="55755"/>
                  </a:lnTo>
                  <a:lnTo>
                    <a:pt x="14082" y="81789"/>
                  </a:lnTo>
                  <a:lnTo>
                    <a:pt x="10781" y="119531"/>
                  </a:lnTo>
                  <a:lnTo>
                    <a:pt x="8969" y="147105"/>
                  </a:lnTo>
                  <a:lnTo>
                    <a:pt x="7317" y="175446"/>
                  </a:lnTo>
                  <a:lnTo>
                    <a:pt x="3761" y="202154"/>
                  </a:lnTo>
                  <a:lnTo>
                    <a:pt x="1044" y="236945"/>
                  </a:lnTo>
                  <a:lnTo>
                    <a:pt x="238" y="272747"/>
                  </a:lnTo>
                  <a:lnTo>
                    <a:pt x="0" y="306121"/>
                  </a:lnTo>
                  <a:lnTo>
                    <a:pt x="2203" y="331634"/>
                  </a:lnTo>
                  <a:lnTo>
                    <a:pt x="5944" y="367784"/>
                  </a:lnTo>
                  <a:lnTo>
                    <a:pt x="7666" y="382746"/>
                  </a:lnTo>
                  <a:lnTo>
                    <a:pt x="9311" y="385551"/>
                  </a:lnTo>
                  <a:lnTo>
                    <a:pt x="15140" y="388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1544"/>
            <p:cNvSpPr/>
            <p:nvPr>
              <p:custDataLst>
                <p:tags r:id="rId57"/>
              </p:custDataLst>
            </p:nvPr>
          </p:nvSpPr>
          <p:spPr>
            <a:xfrm>
              <a:off x="7768114" y="3230880"/>
              <a:ext cx="339567" cy="482951"/>
            </a:xfrm>
            <a:custGeom>
              <a:avLst/>
              <a:gdLst/>
              <a:ahLst/>
              <a:cxnLst/>
              <a:rect l="0" t="0" r="0" b="0"/>
              <a:pathLst>
                <a:path w="339567" h="482951">
                  <a:moveTo>
                    <a:pt x="187166" y="0"/>
                  </a:moveTo>
                  <a:lnTo>
                    <a:pt x="187166" y="0"/>
                  </a:lnTo>
                  <a:lnTo>
                    <a:pt x="157815" y="11289"/>
                  </a:lnTo>
                  <a:lnTo>
                    <a:pt x="134579" y="20226"/>
                  </a:lnTo>
                  <a:lnTo>
                    <a:pt x="99728" y="36929"/>
                  </a:lnTo>
                  <a:lnTo>
                    <a:pt x="72952" y="53666"/>
                  </a:lnTo>
                  <a:lnTo>
                    <a:pt x="40530" y="82976"/>
                  </a:lnTo>
                  <a:lnTo>
                    <a:pt x="19447" y="118095"/>
                  </a:lnTo>
                  <a:lnTo>
                    <a:pt x="4169" y="156159"/>
                  </a:lnTo>
                  <a:lnTo>
                    <a:pt x="0" y="184551"/>
                  </a:lnTo>
                  <a:lnTo>
                    <a:pt x="406" y="211844"/>
                  </a:lnTo>
                  <a:lnTo>
                    <a:pt x="4255" y="238087"/>
                  </a:lnTo>
                  <a:lnTo>
                    <a:pt x="11610" y="263861"/>
                  </a:lnTo>
                  <a:lnTo>
                    <a:pt x="20524" y="289427"/>
                  </a:lnTo>
                  <a:lnTo>
                    <a:pt x="31823" y="314901"/>
                  </a:lnTo>
                  <a:lnTo>
                    <a:pt x="57225" y="352196"/>
                  </a:lnTo>
                  <a:lnTo>
                    <a:pt x="76356" y="374407"/>
                  </a:lnTo>
                  <a:lnTo>
                    <a:pt x="95513" y="390151"/>
                  </a:lnTo>
                  <a:lnTo>
                    <a:pt x="120984" y="409114"/>
                  </a:lnTo>
                  <a:lnTo>
                    <a:pt x="150665" y="430222"/>
                  </a:lnTo>
                  <a:lnTo>
                    <a:pt x="174685" y="445988"/>
                  </a:lnTo>
                  <a:lnTo>
                    <a:pt x="212664" y="468022"/>
                  </a:lnTo>
                  <a:lnTo>
                    <a:pt x="243654" y="478943"/>
                  </a:lnTo>
                  <a:lnTo>
                    <a:pt x="270692" y="482950"/>
                  </a:lnTo>
                  <a:lnTo>
                    <a:pt x="304108" y="479599"/>
                  </a:lnTo>
                  <a:lnTo>
                    <a:pt x="339566" y="464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1545"/>
            <p:cNvSpPr/>
            <p:nvPr>
              <p:custDataLst>
                <p:tags r:id="rId58"/>
              </p:custDataLst>
            </p:nvPr>
          </p:nvSpPr>
          <p:spPr>
            <a:xfrm>
              <a:off x="7396486" y="3131820"/>
              <a:ext cx="353055" cy="636965"/>
            </a:xfrm>
            <a:custGeom>
              <a:avLst/>
              <a:gdLst/>
              <a:ahLst/>
              <a:cxnLst/>
              <a:rect l="0" t="0" r="0" b="0"/>
              <a:pathLst>
                <a:path w="353055" h="636965">
                  <a:moveTo>
                    <a:pt x="238754" y="0"/>
                  </a:moveTo>
                  <a:lnTo>
                    <a:pt x="238754" y="0"/>
                  </a:lnTo>
                  <a:lnTo>
                    <a:pt x="209402" y="20320"/>
                  </a:lnTo>
                  <a:lnTo>
                    <a:pt x="186167" y="36407"/>
                  </a:lnTo>
                  <a:lnTo>
                    <a:pt x="165596" y="51365"/>
                  </a:lnTo>
                  <a:lnTo>
                    <a:pt x="129193" y="79273"/>
                  </a:lnTo>
                  <a:lnTo>
                    <a:pt x="100595" y="108046"/>
                  </a:lnTo>
                  <a:lnTo>
                    <a:pt x="77443" y="137767"/>
                  </a:lnTo>
                  <a:lnTo>
                    <a:pt x="58687" y="167910"/>
                  </a:lnTo>
                  <a:lnTo>
                    <a:pt x="39627" y="200498"/>
                  </a:lnTo>
                  <a:lnTo>
                    <a:pt x="22406" y="234737"/>
                  </a:lnTo>
                  <a:lnTo>
                    <a:pt x="11931" y="269710"/>
                  </a:lnTo>
                  <a:lnTo>
                    <a:pt x="4453" y="305009"/>
                  </a:lnTo>
                  <a:lnTo>
                    <a:pt x="0" y="339606"/>
                  </a:lnTo>
                  <a:lnTo>
                    <a:pt x="843" y="371916"/>
                  </a:lnTo>
                  <a:lnTo>
                    <a:pt x="4040" y="403209"/>
                  </a:lnTo>
                  <a:lnTo>
                    <a:pt x="9977" y="433204"/>
                  </a:lnTo>
                  <a:lnTo>
                    <a:pt x="21081" y="460646"/>
                  </a:lnTo>
                  <a:lnTo>
                    <a:pt x="34484" y="486954"/>
                  </a:lnTo>
                  <a:lnTo>
                    <a:pt x="49753" y="512757"/>
                  </a:lnTo>
                  <a:lnTo>
                    <a:pt x="77390" y="550238"/>
                  </a:lnTo>
                  <a:lnTo>
                    <a:pt x="107875" y="582321"/>
                  </a:lnTo>
                  <a:lnTo>
                    <a:pt x="143342" y="607444"/>
                  </a:lnTo>
                  <a:lnTo>
                    <a:pt x="180662" y="625142"/>
                  </a:lnTo>
                  <a:lnTo>
                    <a:pt x="205880" y="632876"/>
                  </a:lnTo>
                  <a:lnTo>
                    <a:pt x="233457" y="636878"/>
                  </a:lnTo>
                  <a:lnTo>
                    <a:pt x="261799" y="636964"/>
                  </a:lnTo>
                  <a:lnTo>
                    <a:pt x="288507" y="631357"/>
                  </a:lnTo>
                  <a:lnTo>
                    <a:pt x="314489" y="623221"/>
                  </a:lnTo>
                  <a:lnTo>
                    <a:pt x="353054" y="609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SMARTInkShape-Group357"/>
          <p:cNvGrpSpPr/>
          <p:nvPr/>
        </p:nvGrpSpPr>
        <p:grpSpPr>
          <a:xfrm>
            <a:off x="6104240" y="1950720"/>
            <a:ext cx="5516261" cy="825963"/>
            <a:chOff x="6104240" y="1950720"/>
            <a:chExt cx="5516261" cy="825963"/>
          </a:xfrm>
        </p:grpSpPr>
        <p:sp>
          <p:nvSpPr>
            <p:cNvPr id="50" name="SMARTInkShape-1546"/>
            <p:cNvSpPr/>
            <p:nvPr>
              <p:custDataLst>
                <p:tags r:id="rId27"/>
              </p:custDataLst>
            </p:nvPr>
          </p:nvSpPr>
          <p:spPr>
            <a:xfrm>
              <a:off x="11094720" y="2223482"/>
              <a:ext cx="525781" cy="269001"/>
            </a:xfrm>
            <a:custGeom>
              <a:avLst/>
              <a:gdLst/>
              <a:ahLst/>
              <a:cxnLst/>
              <a:rect l="0" t="0" r="0" b="0"/>
              <a:pathLst>
                <a:path w="525781" h="269001">
                  <a:moveTo>
                    <a:pt x="0" y="54898"/>
                  </a:moveTo>
                  <a:lnTo>
                    <a:pt x="0" y="54898"/>
                  </a:lnTo>
                  <a:lnTo>
                    <a:pt x="33961" y="75845"/>
                  </a:lnTo>
                  <a:lnTo>
                    <a:pt x="60580" y="82553"/>
                  </a:lnTo>
                  <a:lnTo>
                    <a:pt x="89540" y="83694"/>
                  </a:lnTo>
                  <a:lnTo>
                    <a:pt x="127407" y="79182"/>
                  </a:lnTo>
                  <a:lnTo>
                    <a:pt x="163645" y="73994"/>
                  </a:lnTo>
                  <a:lnTo>
                    <a:pt x="196483" y="59579"/>
                  </a:lnTo>
                  <a:lnTo>
                    <a:pt x="220154" y="45443"/>
                  </a:lnTo>
                  <a:lnTo>
                    <a:pt x="229080" y="36303"/>
                  </a:lnTo>
                  <a:lnTo>
                    <a:pt x="233047" y="26595"/>
                  </a:lnTo>
                  <a:lnTo>
                    <a:pt x="235279" y="11610"/>
                  </a:lnTo>
                  <a:lnTo>
                    <a:pt x="233053" y="7413"/>
                  </a:lnTo>
                  <a:lnTo>
                    <a:pt x="223805" y="491"/>
                  </a:lnTo>
                  <a:lnTo>
                    <a:pt x="205083" y="0"/>
                  </a:lnTo>
                  <a:lnTo>
                    <a:pt x="177362" y="1366"/>
                  </a:lnTo>
                  <a:lnTo>
                    <a:pt x="143643" y="3970"/>
                  </a:lnTo>
                  <a:lnTo>
                    <a:pt x="117775" y="8246"/>
                  </a:lnTo>
                  <a:lnTo>
                    <a:pt x="80003" y="19770"/>
                  </a:lnTo>
                  <a:lnTo>
                    <a:pt x="56440" y="33359"/>
                  </a:lnTo>
                  <a:lnTo>
                    <a:pt x="35915" y="53032"/>
                  </a:lnTo>
                  <a:lnTo>
                    <a:pt x="31562" y="58734"/>
                  </a:lnTo>
                  <a:lnTo>
                    <a:pt x="28986" y="78616"/>
                  </a:lnTo>
                  <a:lnTo>
                    <a:pt x="32356" y="101846"/>
                  </a:lnTo>
                  <a:lnTo>
                    <a:pt x="42320" y="120637"/>
                  </a:lnTo>
                  <a:lnTo>
                    <a:pt x="66257" y="145496"/>
                  </a:lnTo>
                  <a:lnTo>
                    <a:pt x="102887" y="168949"/>
                  </a:lnTo>
                  <a:lnTo>
                    <a:pt x="133499" y="184327"/>
                  </a:lnTo>
                  <a:lnTo>
                    <a:pt x="168553" y="199629"/>
                  </a:lnTo>
                  <a:lnTo>
                    <a:pt x="188570" y="207265"/>
                  </a:lnTo>
                  <a:lnTo>
                    <a:pt x="209532" y="214896"/>
                  </a:lnTo>
                  <a:lnTo>
                    <a:pt x="231975" y="221677"/>
                  </a:lnTo>
                  <a:lnTo>
                    <a:pt x="255403" y="227890"/>
                  </a:lnTo>
                  <a:lnTo>
                    <a:pt x="279488" y="233726"/>
                  </a:lnTo>
                  <a:lnTo>
                    <a:pt x="304011" y="240157"/>
                  </a:lnTo>
                  <a:lnTo>
                    <a:pt x="328828" y="246984"/>
                  </a:lnTo>
                  <a:lnTo>
                    <a:pt x="353838" y="254075"/>
                  </a:lnTo>
                  <a:lnTo>
                    <a:pt x="377286" y="259650"/>
                  </a:lnTo>
                  <a:lnTo>
                    <a:pt x="399689" y="264212"/>
                  </a:lnTo>
                  <a:lnTo>
                    <a:pt x="421399" y="268101"/>
                  </a:lnTo>
                  <a:lnTo>
                    <a:pt x="442647" y="269000"/>
                  </a:lnTo>
                  <a:lnTo>
                    <a:pt x="463585" y="267906"/>
                  </a:lnTo>
                  <a:lnTo>
                    <a:pt x="498138" y="263868"/>
                  </a:lnTo>
                  <a:lnTo>
                    <a:pt x="525780" y="2606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1547"/>
            <p:cNvSpPr/>
            <p:nvPr>
              <p:custDataLst>
                <p:tags r:id="rId28"/>
              </p:custDataLst>
            </p:nvPr>
          </p:nvSpPr>
          <p:spPr>
            <a:xfrm>
              <a:off x="10864729" y="1950720"/>
              <a:ext cx="191892" cy="435536"/>
            </a:xfrm>
            <a:custGeom>
              <a:avLst/>
              <a:gdLst/>
              <a:ahLst/>
              <a:cxnLst/>
              <a:rect l="0" t="0" r="0" b="0"/>
              <a:pathLst>
                <a:path w="191892" h="435536">
                  <a:moveTo>
                    <a:pt x="130932" y="0"/>
                  </a:moveTo>
                  <a:lnTo>
                    <a:pt x="130932" y="0"/>
                  </a:lnTo>
                  <a:lnTo>
                    <a:pt x="133189" y="29351"/>
                  </a:lnTo>
                  <a:lnTo>
                    <a:pt x="134978" y="52588"/>
                  </a:lnTo>
                  <a:lnTo>
                    <a:pt x="134476" y="83318"/>
                  </a:lnTo>
                  <a:lnTo>
                    <a:pt x="132445" y="119046"/>
                  </a:lnTo>
                  <a:lnTo>
                    <a:pt x="129401" y="158104"/>
                  </a:lnTo>
                  <a:lnTo>
                    <a:pt x="127371" y="189222"/>
                  </a:lnTo>
                  <a:lnTo>
                    <a:pt x="126016" y="215048"/>
                  </a:lnTo>
                  <a:lnTo>
                    <a:pt x="125114" y="237346"/>
                  </a:lnTo>
                  <a:lnTo>
                    <a:pt x="124111" y="271151"/>
                  </a:lnTo>
                  <a:lnTo>
                    <a:pt x="125361" y="298312"/>
                  </a:lnTo>
                  <a:lnTo>
                    <a:pt x="134737" y="335709"/>
                  </a:lnTo>
                  <a:lnTo>
                    <a:pt x="145919" y="369702"/>
                  </a:lnTo>
                  <a:lnTo>
                    <a:pt x="155975" y="387530"/>
                  </a:lnTo>
                  <a:lnTo>
                    <a:pt x="166451" y="400634"/>
                  </a:lnTo>
                  <a:lnTo>
                    <a:pt x="162439" y="372806"/>
                  </a:lnTo>
                  <a:lnTo>
                    <a:pt x="155036" y="340378"/>
                  </a:lnTo>
                  <a:lnTo>
                    <a:pt x="137793" y="308065"/>
                  </a:lnTo>
                  <a:lnTo>
                    <a:pt x="127207" y="296938"/>
                  </a:lnTo>
                  <a:lnTo>
                    <a:pt x="114036" y="289170"/>
                  </a:lnTo>
                  <a:lnTo>
                    <a:pt x="97458" y="287411"/>
                  </a:lnTo>
                  <a:lnTo>
                    <a:pt x="63265" y="293181"/>
                  </a:lnTo>
                  <a:lnTo>
                    <a:pt x="35716" y="304086"/>
                  </a:lnTo>
                  <a:lnTo>
                    <a:pt x="14195" y="322086"/>
                  </a:lnTo>
                  <a:lnTo>
                    <a:pt x="1140" y="351597"/>
                  </a:lnTo>
                  <a:lnTo>
                    <a:pt x="0" y="383106"/>
                  </a:lnTo>
                  <a:lnTo>
                    <a:pt x="7546" y="399151"/>
                  </a:lnTo>
                  <a:lnTo>
                    <a:pt x="19367" y="411081"/>
                  </a:lnTo>
                  <a:lnTo>
                    <a:pt x="43687" y="423403"/>
                  </a:lnTo>
                  <a:lnTo>
                    <a:pt x="71272" y="432584"/>
                  </a:lnTo>
                  <a:lnTo>
                    <a:pt x="94256" y="435535"/>
                  </a:lnTo>
                  <a:lnTo>
                    <a:pt x="113785" y="433178"/>
                  </a:lnTo>
                  <a:lnTo>
                    <a:pt x="151659" y="417867"/>
                  </a:lnTo>
                  <a:lnTo>
                    <a:pt x="167237" y="407545"/>
                  </a:lnTo>
                  <a:lnTo>
                    <a:pt x="191891" y="381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1548"/>
            <p:cNvSpPr/>
            <p:nvPr>
              <p:custDataLst>
                <p:tags r:id="rId29"/>
              </p:custDataLst>
            </p:nvPr>
          </p:nvSpPr>
          <p:spPr>
            <a:xfrm>
              <a:off x="10820400" y="218694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1549"/>
            <p:cNvSpPr/>
            <p:nvPr>
              <p:custDataLst>
                <p:tags r:id="rId30"/>
              </p:custDataLst>
            </p:nvPr>
          </p:nvSpPr>
          <p:spPr>
            <a:xfrm>
              <a:off x="10798904" y="2247900"/>
              <a:ext cx="36736" cy="168873"/>
            </a:xfrm>
            <a:custGeom>
              <a:avLst/>
              <a:gdLst/>
              <a:ahLst/>
              <a:cxnLst/>
              <a:rect l="0" t="0" r="0" b="0"/>
              <a:pathLst>
                <a:path w="36736" h="168873">
                  <a:moveTo>
                    <a:pt x="6257" y="0"/>
                  </a:moveTo>
                  <a:lnTo>
                    <a:pt x="6257" y="0"/>
                  </a:lnTo>
                  <a:lnTo>
                    <a:pt x="10303" y="28316"/>
                  </a:lnTo>
                  <a:lnTo>
                    <a:pt x="12817" y="62106"/>
                  </a:lnTo>
                  <a:lnTo>
                    <a:pt x="13562" y="93567"/>
                  </a:lnTo>
                  <a:lnTo>
                    <a:pt x="7730" y="129302"/>
                  </a:lnTo>
                  <a:lnTo>
                    <a:pt x="0" y="165967"/>
                  </a:lnTo>
                  <a:lnTo>
                    <a:pt x="1239" y="168218"/>
                  </a:lnTo>
                  <a:lnTo>
                    <a:pt x="3758" y="168872"/>
                  </a:lnTo>
                  <a:lnTo>
                    <a:pt x="7132" y="168461"/>
                  </a:lnTo>
                  <a:lnTo>
                    <a:pt x="15394" y="158974"/>
                  </a:lnTo>
                  <a:lnTo>
                    <a:pt x="23865" y="142622"/>
                  </a:lnTo>
                  <a:lnTo>
                    <a:pt x="36735" y="990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1550"/>
            <p:cNvSpPr/>
            <p:nvPr>
              <p:custDataLst>
                <p:tags r:id="rId31"/>
              </p:custDataLst>
            </p:nvPr>
          </p:nvSpPr>
          <p:spPr>
            <a:xfrm>
              <a:off x="10578175" y="2202180"/>
              <a:ext cx="166026" cy="215093"/>
            </a:xfrm>
            <a:custGeom>
              <a:avLst/>
              <a:gdLst/>
              <a:ahLst/>
              <a:cxnLst/>
              <a:rect l="0" t="0" r="0" b="0"/>
              <a:pathLst>
                <a:path w="166026" h="215093">
                  <a:moveTo>
                    <a:pt x="13625" y="0"/>
                  </a:moveTo>
                  <a:lnTo>
                    <a:pt x="13625" y="0"/>
                  </a:lnTo>
                  <a:lnTo>
                    <a:pt x="13625" y="22578"/>
                  </a:lnTo>
                  <a:lnTo>
                    <a:pt x="12779" y="55755"/>
                  </a:lnTo>
                  <a:lnTo>
                    <a:pt x="9579" y="81789"/>
                  </a:lnTo>
                  <a:lnTo>
                    <a:pt x="7064" y="119531"/>
                  </a:lnTo>
                  <a:lnTo>
                    <a:pt x="2274" y="149434"/>
                  </a:lnTo>
                  <a:lnTo>
                    <a:pt x="0" y="182294"/>
                  </a:lnTo>
                  <a:lnTo>
                    <a:pt x="4698" y="203873"/>
                  </a:lnTo>
                  <a:lnTo>
                    <a:pt x="9093" y="212813"/>
                  </a:lnTo>
                  <a:lnTo>
                    <a:pt x="11449" y="214689"/>
                  </a:lnTo>
                  <a:lnTo>
                    <a:pt x="13868" y="215092"/>
                  </a:lnTo>
                  <a:lnTo>
                    <a:pt x="16326" y="214515"/>
                  </a:lnTo>
                  <a:lnTo>
                    <a:pt x="21318" y="209357"/>
                  </a:lnTo>
                  <a:lnTo>
                    <a:pt x="23834" y="205612"/>
                  </a:lnTo>
                  <a:lnTo>
                    <a:pt x="27375" y="167978"/>
                  </a:lnTo>
                  <a:lnTo>
                    <a:pt x="32468" y="130110"/>
                  </a:lnTo>
                  <a:lnTo>
                    <a:pt x="39341" y="93396"/>
                  </a:lnTo>
                  <a:lnTo>
                    <a:pt x="49248" y="56925"/>
                  </a:lnTo>
                  <a:lnTo>
                    <a:pt x="54292" y="47031"/>
                  </a:lnTo>
                  <a:lnTo>
                    <a:pt x="59356" y="42070"/>
                  </a:lnTo>
                  <a:lnTo>
                    <a:pt x="61893" y="40746"/>
                  </a:lnTo>
                  <a:lnTo>
                    <a:pt x="65277" y="41558"/>
                  </a:lnTo>
                  <a:lnTo>
                    <a:pt x="73554" y="46974"/>
                  </a:lnTo>
                  <a:lnTo>
                    <a:pt x="87733" y="63589"/>
                  </a:lnTo>
                  <a:lnTo>
                    <a:pt x="104456" y="99406"/>
                  </a:lnTo>
                  <a:lnTo>
                    <a:pt x="116838" y="136359"/>
                  </a:lnTo>
                  <a:lnTo>
                    <a:pt x="125238" y="174277"/>
                  </a:lnTo>
                  <a:lnTo>
                    <a:pt x="128537" y="199438"/>
                  </a:lnTo>
                  <a:lnTo>
                    <a:pt x="130026" y="201538"/>
                  </a:lnTo>
                  <a:lnTo>
                    <a:pt x="131866" y="202939"/>
                  </a:lnTo>
                  <a:lnTo>
                    <a:pt x="133938" y="201333"/>
                  </a:lnTo>
                  <a:lnTo>
                    <a:pt x="149173" y="165737"/>
                  </a:lnTo>
                  <a:lnTo>
                    <a:pt x="166025" y="1295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1551"/>
            <p:cNvSpPr/>
            <p:nvPr>
              <p:custDataLst>
                <p:tags r:id="rId32"/>
              </p:custDataLst>
            </p:nvPr>
          </p:nvSpPr>
          <p:spPr>
            <a:xfrm>
              <a:off x="10245228" y="2293620"/>
              <a:ext cx="285612" cy="137271"/>
            </a:xfrm>
            <a:custGeom>
              <a:avLst/>
              <a:gdLst/>
              <a:ahLst/>
              <a:cxnLst/>
              <a:rect l="0" t="0" r="0" b="0"/>
              <a:pathLst>
                <a:path w="285612" h="137271">
                  <a:moveTo>
                    <a:pt x="171311" y="0"/>
                  </a:moveTo>
                  <a:lnTo>
                    <a:pt x="171311" y="0"/>
                  </a:lnTo>
                  <a:lnTo>
                    <a:pt x="138951" y="0"/>
                  </a:lnTo>
                  <a:lnTo>
                    <a:pt x="111775" y="6774"/>
                  </a:lnTo>
                  <a:lnTo>
                    <a:pt x="74930" y="22609"/>
                  </a:lnTo>
                  <a:lnTo>
                    <a:pt x="42565" y="40283"/>
                  </a:lnTo>
                  <a:lnTo>
                    <a:pt x="16043" y="61607"/>
                  </a:lnTo>
                  <a:lnTo>
                    <a:pt x="1975" y="79496"/>
                  </a:lnTo>
                  <a:lnTo>
                    <a:pt x="0" y="83477"/>
                  </a:lnTo>
                  <a:lnTo>
                    <a:pt x="65" y="94674"/>
                  </a:lnTo>
                  <a:lnTo>
                    <a:pt x="2915" y="106424"/>
                  </a:lnTo>
                  <a:lnTo>
                    <a:pt x="7004" y="114469"/>
                  </a:lnTo>
                  <a:lnTo>
                    <a:pt x="22934" y="118609"/>
                  </a:lnTo>
                  <a:lnTo>
                    <a:pt x="44407" y="118755"/>
                  </a:lnTo>
                  <a:lnTo>
                    <a:pt x="78887" y="107309"/>
                  </a:lnTo>
                  <a:lnTo>
                    <a:pt x="114202" y="92599"/>
                  </a:lnTo>
                  <a:lnTo>
                    <a:pt x="149544" y="70656"/>
                  </a:lnTo>
                  <a:lnTo>
                    <a:pt x="179147" y="54785"/>
                  </a:lnTo>
                  <a:lnTo>
                    <a:pt x="185003" y="54303"/>
                  </a:lnTo>
                  <a:lnTo>
                    <a:pt x="189753" y="56522"/>
                  </a:lnTo>
                  <a:lnTo>
                    <a:pt x="193766" y="60542"/>
                  </a:lnTo>
                  <a:lnTo>
                    <a:pt x="198225" y="69523"/>
                  </a:lnTo>
                  <a:lnTo>
                    <a:pt x="205132" y="101222"/>
                  </a:lnTo>
                  <a:lnTo>
                    <a:pt x="216233" y="123877"/>
                  </a:lnTo>
                  <a:lnTo>
                    <a:pt x="230247" y="137270"/>
                  </a:lnTo>
                  <a:lnTo>
                    <a:pt x="236849" y="136387"/>
                  </a:lnTo>
                  <a:lnTo>
                    <a:pt x="253216" y="126374"/>
                  </a:lnTo>
                  <a:lnTo>
                    <a:pt x="285611" y="914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1552"/>
            <p:cNvSpPr/>
            <p:nvPr>
              <p:custDataLst>
                <p:tags r:id="rId33"/>
              </p:custDataLst>
            </p:nvPr>
          </p:nvSpPr>
          <p:spPr>
            <a:xfrm>
              <a:off x="10035539" y="2252115"/>
              <a:ext cx="121644" cy="392536"/>
            </a:xfrm>
            <a:custGeom>
              <a:avLst/>
              <a:gdLst/>
              <a:ahLst/>
              <a:cxnLst/>
              <a:rect l="0" t="0" r="0" b="0"/>
              <a:pathLst>
                <a:path w="121644" h="392536">
                  <a:moveTo>
                    <a:pt x="0" y="3405"/>
                  </a:moveTo>
                  <a:lnTo>
                    <a:pt x="0" y="3405"/>
                  </a:lnTo>
                  <a:lnTo>
                    <a:pt x="4047" y="35766"/>
                  </a:lnTo>
                  <a:lnTo>
                    <a:pt x="10605" y="68027"/>
                  </a:lnTo>
                  <a:lnTo>
                    <a:pt x="25645" y="100836"/>
                  </a:lnTo>
                  <a:lnTo>
                    <a:pt x="39905" y="124502"/>
                  </a:lnTo>
                  <a:lnTo>
                    <a:pt x="54732" y="141437"/>
                  </a:lnTo>
                  <a:lnTo>
                    <a:pt x="60196" y="141993"/>
                  </a:lnTo>
                  <a:lnTo>
                    <a:pt x="94748" y="130426"/>
                  </a:lnTo>
                  <a:lnTo>
                    <a:pt x="105892" y="100499"/>
                  </a:lnTo>
                  <a:lnTo>
                    <a:pt x="111236" y="78294"/>
                  </a:lnTo>
                  <a:lnTo>
                    <a:pt x="117172" y="46849"/>
                  </a:lnTo>
                  <a:lnTo>
                    <a:pt x="120983" y="10011"/>
                  </a:lnTo>
                  <a:lnTo>
                    <a:pt x="121643" y="0"/>
                  </a:lnTo>
                  <a:lnTo>
                    <a:pt x="113748" y="13215"/>
                  </a:lnTo>
                  <a:lnTo>
                    <a:pt x="101993" y="48868"/>
                  </a:lnTo>
                  <a:lnTo>
                    <a:pt x="94097" y="83574"/>
                  </a:lnTo>
                  <a:lnTo>
                    <a:pt x="86395" y="121515"/>
                  </a:lnTo>
                  <a:lnTo>
                    <a:pt x="81297" y="149879"/>
                  </a:lnTo>
                  <a:lnTo>
                    <a:pt x="76207" y="177160"/>
                  </a:lnTo>
                  <a:lnTo>
                    <a:pt x="71125" y="203396"/>
                  </a:lnTo>
                  <a:lnTo>
                    <a:pt x="66042" y="229168"/>
                  </a:lnTo>
                  <a:lnTo>
                    <a:pt x="63219" y="254733"/>
                  </a:lnTo>
                  <a:lnTo>
                    <a:pt x="61965" y="280206"/>
                  </a:lnTo>
                  <a:lnTo>
                    <a:pt x="61258" y="316654"/>
                  </a:lnTo>
                  <a:lnTo>
                    <a:pt x="61019" y="352584"/>
                  </a:lnTo>
                  <a:lnTo>
                    <a:pt x="60973" y="380095"/>
                  </a:lnTo>
                  <a:lnTo>
                    <a:pt x="62661" y="384919"/>
                  </a:lnTo>
                  <a:lnTo>
                    <a:pt x="69056" y="392535"/>
                  </a:lnTo>
                  <a:lnTo>
                    <a:pt x="73130" y="392365"/>
                  </a:lnTo>
                  <a:lnTo>
                    <a:pt x="91441" y="3767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1553"/>
            <p:cNvSpPr/>
            <p:nvPr>
              <p:custDataLst>
                <p:tags r:id="rId34"/>
              </p:custDataLst>
            </p:nvPr>
          </p:nvSpPr>
          <p:spPr>
            <a:xfrm>
              <a:off x="9770889" y="2225040"/>
              <a:ext cx="226551" cy="212245"/>
            </a:xfrm>
            <a:custGeom>
              <a:avLst/>
              <a:gdLst/>
              <a:ahLst/>
              <a:cxnLst/>
              <a:rect l="0" t="0" r="0" b="0"/>
              <a:pathLst>
                <a:path w="226551" h="212245">
                  <a:moveTo>
                    <a:pt x="127491" y="0"/>
                  </a:moveTo>
                  <a:lnTo>
                    <a:pt x="127491" y="0"/>
                  </a:lnTo>
                  <a:lnTo>
                    <a:pt x="95130" y="12136"/>
                  </a:lnTo>
                  <a:lnTo>
                    <a:pt x="58824" y="35863"/>
                  </a:lnTo>
                  <a:lnTo>
                    <a:pt x="28383" y="68138"/>
                  </a:lnTo>
                  <a:lnTo>
                    <a:pt x="8321" y="98973"/>
                  </a:lnTo>
                  <a:lnTo>
                    <a:pt x="1024" y="119636"/>
                  </a:lnTo>
                  <a:lnTo>
                    <a:pt x="0" y="125478"/>
                  </a:lnTo>
                  <a:lnTo>
                    <a:pt x="3377" y="138741"/>
                  </a:lnTo>
                  <a:lnTo>
                    <a:pt x="17055" y="160488"/>
                  </a:lnTo>
                  <a:lnTo>
                    <a:pt x="44434" y="186547"/>
                  </a:lnTo>
                  <a:lnTo>
                    <a:pt x="80386" y="201917"/>
                  </a:lnTo>
                  <a:lnTo>
                    <a:pt x="110899" y="209593"/>
                  </a:lnTo>
                  <a:lnTo>
                    <a:pt x="146375" y="212244"/>
                  </a:lnTo>
                  <a:lnTo>
                    <a:pt x="182851" y="211336"/>
                  </a:lnTo>
                  <a:lnTo>
                    <a:pt x="226550" y="1981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1554"/>
            <p:cNvSpPr/>
            <p:nvPr>
              <p:custDataLst>
                <p:tags r:id="rId35"/>
              </p:custDataLst>
            </p:nvPr>
          </p:nvSpPr>
          <p:spPr>
            <a:xfrm>
              <a:off x="9509761" y="2049780"/>
              <a:ext cx="145651" cy="424629"/>
            </a:xfrm>
            <a:custGeom>
              <a:avLst/>
              <a:gdLst/>
              <a:ahLst/>
              <a:cxnLst/>
              <a:rect l="0" t="0" r="0" b="0"/>
              <a:pathLst>
                <a:path w="145651" h="424629">
                  <a:moveTo>
                    <a:pt x="0" y="0"/>
                  </a:moveTo>
                  <a:lnTo>
                    <a:pt x="0" y="0"/>
                  </a:lnTo>
                  <a:lnTo>
                    <a:pt x="27093" y="22578"/>
                  </a:lnTo>
                  <a:lnTo>
                    <a:pt x="48542" y="40452"/>
                  </a:lnTo>
                  <a:lnTo>
                    <a:pt x="81405" y="71601"/>
                  </a:lnTo>
                  <a:lnTo>
                    <a:pt x="106453" y="101249"/>
                  </a:lnTo>
                  <a:lnTo>
                    <a:pt x="126051" y="134182"/>
                  </a:lnTo>
                  <a:lnTo>
                    <a:pt x="138714" y="166317"/>
                  </a:lnTo>
                  <a:lnTo>
                    <a:pt x="145470" y="197532"/>
                  </a:lnTo>
                  <a:lnTo>
                    <a:pt x="145650" y="228339"/>
                  </a:lnTo>
                  <a:lnTo>
                    <a:pt x="142908" y="265737"/>
                  </a:lnTo>
                  <a:lnTo>
                    <a:pt x="138866" y="302679"/>
                  </a:lnTo>
                  <a:lnTo>
                    <a:pt x="130986" y="338603"/>
                  </a:lnTo>
                  <a:lnTo>
                    <a:pt x="118302" y="369473"/>
                  </a:lnTo>
                  <a:lnTo>
                    <a:pt x="97882" y="406920"/>
                  </a:lnTo>
                  <a:lnTo>
                    <a:pt x="85259" y="423581"/>
                  </a:lnTo>
                  <a:lnTo>
                    <a:pt x="79698" y="424628"/>
                  </a:lnTo>
                  <a:lnTo>
                    <a:pt x="73452" y="422785"/>
                  </a:lnTo>
                  <a:lnTo>
                    <a:pt x="53339" y="411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1555"/>
            <p:cNvSpPr/>
            <p:nvPr>
              <p:custDataLst>
                <p:tags r:id="rId36"/>
              </p:custDataLst>
            </p:nvPr>
          </p:nvSpPr>
          <p:spPr>
            <a:xfrm>
              <a:off x="8961120" y="2400300"/>
              <a:ext cx="449581" cy="48326"/>
            </a:xfrm>
            <a:custGeom>
              <a:avLst/>
              <a:gdLst/>
              <a:ahLst/>
              <a:cxnLst/>
              <a:rect l="0" t="0" r="0" b="0"/>
              <a:pathLst>
                <a:path w="449581" h="48326">
                  <a:moveTo>
                    <a:pt x="0" y="0"/>
                  </a:moveTo>
                  <a:lnTo>
                    <a:pt x="0" y="0"/>
                  </a:lnTo>
                  <a:lnTo>
                    <a:pt x="35654" y="27030"/>
                  </a:lnTo>
                  <a:lnTo>
                    <a:pt x="73594" y="40653"/>
                  </a:lnTo>
                  <a:lnTo>
                    <a:pt x="104957" y="47137"/>
                  </a:lnTo>
                  <a:lnTo>
                    <a:pt x="134136" y="48325"/>
                  </a:lnTo>
                  <a:lnTo>
                    <a:pt x="162063" y="46878"/>
                  </a:lnTo>
                  <a:lnTo>
                    <a:pt x="191407" y="46235"/>
                  </a:lnTo>
                  <a:lnTo>
                    <a:pt x="223641" y="45949"/>
                  </a:lnTo>
                  <a:lnTo>
                    <a:pt x="256030" y="45822"/>
                  </a:lnTo>
                  <a:lnTo>
                    <a:pt x="284536" y="45765"/>
                  </a:lnTo>
                  <a:lnTo>
                    <a:pt x="313573" y="43483"/>
                  </a:lnTo>
                  <a:lnTo>
                    <a:pt x="341720" y="40492"/>
                  </a:lnTo>
                  <a:lnTo>
                    <a:pt x="376605" y="38809"/>
                  </a:lnTo>
                  <a:lnTo>
                    <a:pt x="414218" y="35982"/>
                  </a:lnTo>
                  <a:lnTo>
                    <a:pt x="427091" y="31232"/>
                  </a:lnTo>
                  <a:lnTo>
                    <a:pt x="449580" y="152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1556"/>
            <p:cNvSpPr/>
            <p:nvPr>
              <p:custDataLst>
                <p:tags r:id="rId37"/>
              </p:custDataLst>
            </p:nvPr>
          </p:nvSpPr>
          <p:spPr>
            <a:xfrm>
              <a:off x="9006839" y="2103120"/>
              <a:ext cx="449582" cy="38101"/>
            </a:xfrm>
            <a:custGeom>
              <a:avLst/>
              <a:gdLst/>
              <a:ahLst/>
              <a:cxnLst/>
              <a:rect l="0" t="0" r="0" b="0"/>
              <a:pathLst>
                <a:path w="449582" h="38101">
                  <a:moveTo>
                    <a:pt x="0" y="0"/>
                  </a:moveTo>
                  <a:lnTo>
                    <a:pt x="0" y="0"/>
                  </a:lnTo>
                  <a:lnTo>
                    <a:pt x="32364" y="8090"/>
                  </a:lnTo>
                  <a:lnTo>
                    <a:pt x="59539" y="14320"/>
                  </a:lnTo>
                  <a:lnTo>
                    <a:pt x="86575" y="18218"/>
                  </a:lnTo>
                  <a:lnTo>
                    <a:pt x="115525" y="17128"/>
                  </a:lnTo>
                  <a:lnTo>
                    <a:pt x="147582" y="16079"/>
                  </a:lnTo>
                  <a:lnTo>
                    <a:pt x="180740" y="15613"/>
                  </a:lnTo>
                  <a:lnTo>
                    <a:pt x="212409" y="15406"/>
                  </a:lnTo>
                  <a:lnTo>
                    <a:pt x="243418" y="15314"/>
                  </a:lnTo>
                  <a:lnTo>
                    <a:pt x="274132" y="15273"/>
                  </a:lnTo>
                  <a:lnTo>
                    <a:pt x="304717" y="15254"/>
                  </a:lnTo>
                  <a:lnTo>
                    <a:pt x="335244" y="17504"/>
                  </a:lnTo>
                  <a:lnTo>
                    <a:pt x="364052" y="20479"/>
                  </a:lnTo>
                  <a:lnTo>
                    <a:pt x="398463" y="23001"/>
                  </a:lnTo>
                  <a:lnTo>
                    <a:pt x="431018" y="31009"/>
                  </a:lnTo>
                  <a:lnTo>
                    <a:pt x="449581" y="38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1557"/>
            <p:cNvSpPr/>
            <p:nvPr>
              <p:custDataLst>
                <p:tags r:id="rId38"/>
              </p:custDataLst>
            </p:nvPr>
          </p:nvSpPr>
          <p:spPr>
            <a:xfrm>
              <a:off x="9273539" y="2156460"/>
              <a:ext cx="30389" cy="305291"/>
            </a:xfrm>
            <a:custGeom>
              <a:avLst/>
              <a:gdLst/>
              <a:ahLst/>
              <a:cxnLst/>
              <a:rect l="0" t="0" r="0" b="0"/>
              <a:pathLst>
                <a:path w="30389" h="305291">
                  <a:moveTo>
                    <a:pt x="0" y="0"/>
                  </a:moveTo>
                  <a:lnTo>
                    <a:pt x="0" y="0"/>
                  </a:lnTo>
                  <a:lnTo>
                    <a:pt x="12137" y="36407"/>
                  </a:lnTo>
                  <a:lnTo>
                    <a:pt x="18095" y="63312"/>
                  </a:lnTo>
                  <a:lnTo>
                    <a:pt x="21449" y="99757"/>
                  </a:lnTo>
                  <a:lnTo>
                    <a:pt x="22442" y="137367"/>
                  </a:lnTo>
                  <a:lnTo>
                    <a:pt x="22738" y="175321"/>
                  </a:lnTo>
                  <a:lnTo>
                    <a:pt x="22808" y="201534"/>
                  </a:lnTo>
                  <a:lnTo>
                    <a:pt x="22836" y="230117"/>
                  </a:lnTo>
                  <a:lnTo>
                    <a:pt x="26899" y="262634"/>
                  </a:lnTo>
                  <a:lnTo>
                    <a:pt x="30009" y="295976"/>
                  </a:lnTo>
                  <a:lnTo>
                    <a:pt x="30343" y="305290"/>
                  </a:lnTo>
                  <a:lnTo>
                    <a:pt x="30388" y="305126"/>
                  </a:lnTo>
                  <a:lnTo>
                    <a:pt x="22861" y="2819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1558"/>
            <p:cNvSpPr/>
            <p:nvPr>
              <p:custDataLst>
                <p:tags r:id="rId39"/>
              </p:custDataLst>
            </p:nvPr>
          </p:nvSpPr>
          <p:spPr>
            <a:xfrm>
              <a:off x="9113520" y="2156460"/>
              <a:ext cx="30481" cy="303009"/>
            </a:xfrm>
            <a:custGeom>
              <a:avLst/>
              <a:gdLst/>
              <a:ahLst/>
              <a:cxnLst/>
              <a:rect l="0" t="0" r="0" b="0"/>
              <a:pathLst>
                <a:path w="30481" h="303009">
                  <a:moveTo>
                    <a:pt x="0" y="0"/>
                  </a:moveTo>
                  <a:lnTo>
                    <a:pt x="0" y="0"/>
                  </a:lnTo>
                  <a:lnTo>
                    <a:pt x="2258" y="22578"/>
                  </a:lnTo>
                  <a:lnTo>
                    <a:pt x="6085" y="56601"/>
                  </a:lnTo>
                  <a:lnTo>
                    <a:pt x="10605" y="85834"/>
                  </a:lnTo>
                  <a:lnTo>
                    <a:pt x="10922" y="112937"/>
                  </a:lnTo>
                  <a:lnTo>
                    <a:pt x="8242" y="139094"/>
                  </a:lnTo>
                  <a:lnTo>
                    <a:pt x="3665" y="176774"/>
                  </a:lnTo>
                  <a:lnTo>
                    <a:pt x="6072" y="208917"/>
                  </a:lnTo>
                  <a:lnTo>
                    <a:pt x="5056" y="242963"/>
                  </a:lnTo>
                  <a:lnTo>
                    <a:pt x="1000" y="270102"/>
                  </a:lnTo>
                  <a:lnTo>
                    <a:pt x="4341" y="286523"/>
                  </a:lnTo>
                  <a:lnTo>
                    <a:pt x="10693" y="302113"/>
                  </a:lnTo>
                  <a:lnTo>
                    <a:pt x="13902" y="303008"/>
                  </a:lnTo>
                  <a:lnTo>
                    <a:pt x="17734" y="301065"/>
                  </a:lnTo>
                  <a:lnTo>
                    <a:pt x="21982" y="297230"/>
                  </a:lnTo>
                  <a:lnTo>
                    <a:pt x="26703" y="283938"/>
                  </a:lnTo>
                  <a:lnTo>
                    <a:pt x="30480" y="2590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1559"/>
            <p:cNvSpPr/>
            <p:nvPr>
              <p:custDataLst>
                <p:tags r:id="rId40"/>
              </p:custDataLst>
            </p:nvPr>
          </p:nvSpPr>
          <p:spPr>
            <a:xfrm>
              <a:off x="8857721" y="2125980"/>
              <a:ext cx="149119" cy="390201"/>
            </a:xfrm>
            <a:custGeom>
              <a:avLst/>
              <a:gdLst/>
              <a:ahLst/>
              <a:cxnLst/>
              <a:rect l="0" t="0" r="0" b="0"/>
              <a:pathLst>
                <a:path w="149119" h="390201">
                  <a:moveTo>
                    <a:pt x="88159" y="0"/>
                  </a:moveTo>
                  <a:lnTo>
                    <a:pt x="88159" y="0"/>
                  </a:lnTo>
                  <a:lnTo>
                    <a:pt x="65582" y="27093"/>
                  </a:lnTo>
                  <a:lnTo>
                    <a:pt x="47707" y="48542"/>
                  </a:lnTo>
                  <a:lnTo>
                    <a:pt x="25589" y="83663"/>
                  </a:lnTo>
                  <a:lnTo>
                    <a:pt x="12937" y="113384"/>
                  </a:lnTo>
                  <a:lnTo>
                    <a:pt x="4492" y="140704"/>
                  </a:lnTo>
                  <a:lnTo>
                    <a:pt x="173" y="166957"/>
                  </a:lnTo>
                  <a:lnTo>
                    <a:pt x="0" y="203280"/>
                  </a:lnTo>
                  <a:lnTo>
                    <a:pt x="7568" y="237749"/>
                  </a:lnTo>
                  <a:lnTo>
                    <a:pt x="20535" y="272515"/>
                  </a:lnTo>
                  <a:lnTo>
                    <a:pt x="36043" y="310558"/>
                  </a:lnTo>
                  <a:lnTo>
                    <a:pt x="48635" y="334728"/>
                  </a:lnTo>
                  <a:lnTo>
                    <a:pt x="79096" y="367276"/>
                  </a:lnTo>
                  <a:lnTo>
                    <a:pt x="96529" y="388449"/>
                  </a:lnTo>
                  <a:lnTo>
                    <a:pt x="102206" y="390200"/>
                  </a:lnTo>
                  <a:lnTo>
                    <a:pt x="117544" y="389887"/>
                  </a:lnTo>
                  <a:lnTo>
                    <a:pt x="131135" y="384667"/>
                  </a:lnTo>
                  <a:lnTo>
                    <a:pt x="149118" y="3733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1560"/>
            <p:cNvSpPr/>
            <p:nvPr>
              <p:custDataLst>
                <p:tags r:id="rId41"/>
              </p:custDataLst>
            </p:nvPr>
          </p:nvSpPr>
          <p:spPr>
            <a:xfrm>
              <a:off x="8374380" y="2248985"/>
              <a:ext cx="358141" cy="264280"/>
            </a:xfrm>
            <a:custGeom>
              <a:avLst/>
              <a:gdLst/>
              <a:ahLst/>
              <a:cxnLst/>
              <a:rect l="0" t="0" r="0" b="0"/>
              <a:pathLst>
                <a:path w="358141" h="264280">
                  <a:moveTo>
                    <a:pt x="0" y="82735"/>
                  </a:moveTo>
                  <a:lnTo>
                    <a:pt x="0" y="82735"/>
                  </a:lnTo>
                  <a:lnTo>
                    <a:pt x="35654" y="82735"/>
                  </a:lnTo>
                  <a:lnTo>
                    <a:pt x="71054" y="82735"/>
                  </a:lnTo>
                  <a:lnTo>
                    <a:pt x="103368" y="81888"/>
                  </a:lnTo>
                  <a:lnTo>
                    <a:pt x="134392" y="77498"/>
                  </a:lnTo>
                  <a:lnTo>
                    <a:pt x="164186" y="74975"/>
                  </a:lnTo>
                  <a:lnTo>
                    <a:pt x="197438" y="69223"/>
                  </a:lnTo>
                  <a:lnTo>
                    <a:pt x="205285" y="68647"/>
                  </a:lnTo>
                  <a:lnTo>
                    <a:pt x="218520" y="61234"/>
                  </a:lnTo>
                  <a:lnTo>
                    <a:pt x="224420" y="55701"/>
                  </a:lnTo>
                  <a:lnTo>
                    <a:pt x="227506" y="48625"/>
                  </a:lnTo>
                  <a:lnTo>
                    <a:pt x="228678" y="31733"/>
                  </a:lnTo>
                  <a:lnTo>
                    <a:pt x="226112" y="24180"/>
                  </a:lnTo>
                  <a:lnTo>
                    <a:pt x="216488" y="11273"/>
                  </a:lnTo>
                  <a:lnTo>
                    <a:pt x="206002" y="4408"/>
                  </a:lnTo>
                  <a:lnTo>
                    <a:pt x="188320" y="542"/>
                  </a:lnTo>
                  <a:lnTo>
                    <a:pt x="181426" y="0"/>
                  </a:lnTo>
                  <a:lnTo>
                    <a:pt x="155544" y="7327"/>
                  </a:lnTo>
                  <a:lnTo>
                    <a:pt x="126426" y="24268"/>
                  </a:lnTo>
                  <a:lnTo>
                    <a:pt x="96350" y="45373"/>
                  </a:lnTo>
                  <a:lnTo>
                    <a:pt x="65989" y="71759"/>
                  </a:lnTo>
                  <a:lnTo>
                    <a:pt x="43636" y="101026"/>
                  </a:lnTo>
                  <a:lnTo>
                    <a:pt x="30332" y="131147"/>
                  </a:lnTo>
                  <a:lnTo>
                    <a:pt x="28438" y="151382"/>
                  </a:lnTo>
                  <a:lnTo>
                    <a:pt x="34121" y="187924"/>
                  </a:lnTo>
                  <a:lnTo>
                    <a:pt x="45012" y="211833"/>
                  </a:lnTo>
                  <a:lnTo>
                    <a:pt x="63008" y="230959"/>
                  </a:lnTo>
                  <a:lnTo>
                    <a:pt x="88472" y="247350"/>
                  </a:lnTo>
                  <a:lnTo>
                    <a:pt x="123027" y="256739"/>
                  </a:lnTo>
                  <a:lnTo>
                    <a:pt x="158467" y="262609"/>
                  </a:lnTo>
                  <a:lnTo>
                    <a:pt x="189245" y="264279"/>
                  </a:lnTo>
                  <a:lnTo>
                    <a:pt x="220423" y="262763"/>
                  </a:lnTo>
                  <a:lnTo>
                    <a:pt x="251213" y="258421"/>
                  </a:lnTo>
                  <a:lnTo>
                    <a:pt x="281830" y="250847"/>
                  </a:lnTo>
                  <a:lnTo>
                    <a:pt x="312371" y="239578"/>
                  </a:lnTo>
                  <a:lnTo>
                    <a:pt x="349099" y="223783"/>
                  </a:lnTo>
                  <a:lnTo>
                    <a:pt x="358140" y="2198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1561"/>
            <p:cNvSpPr/>
            <p:nvPr>
              <p:custDataLst>
                <p:tags r:id="rId42"/>
              </p:custDataLst>
            </p:nvPr>
          </p:nvSpPr>
          <p:spPr>
            <a:xfrm>
              <a:off x="8191500" y="2217420"/>
              <a:ext cx="127339" cy="310859"/>
            </a:xfrm>
            <a:custGeom>
              <a:avLst/>
              <a:gdLst/>
              <a:ahLst/>
              <a:cxnLst/>
              <a:rect l="0" t="0" r="0" b="0"/>
              <a:pathLst>
                <a:path w="127339" h="310859">
                  <a:moveTo>
                    <a:pt x="106680" y="0"/>
                  </a:moveTo>
                  <a:lnTo>
                    <a:pt x="106680" y="0"/>
                  </a:lnTo>
                  <a:lnTo>
                    <a:pt x="78363" y="4045"/>
                  </a:lnTo>
                  <a:lnTo>
                    <a:pt x="59945" y="12805"/>
                  </a:lnTo>
                  <a:lnTo>
                    <a:pt x="52663" y="18696"/>
                  </a:lnTo>
                  <a:lnTo>
                    <a:pt x="44572" y="38789"/>
                  </a:lnTo>
                  <a:lnTo>
                    <a:pt x="42276" y="74147"/>
                  </a:lnTo>
                  <a:lnTo>
                    <a:pt x="46729" y="94761"/>
                  </a:lnTo>
                  <a:lnTo>
                    <a:pt x="63516" y="122339"/>
                  </a:lnTo>
                  <a:lnTo>
                    <a:pt x="82883" y="154876"/>
                  </a:lnTo>
                  <a:lnTo>
                    <a:pt x="102388" y="191742"/>
                  </a:lnTo>
                  <a:lnTo>
                    <a:pt x="122107" y="227340"/>
                  </a:lnTo>
                  <a:lnTo>
                    <a:pt x="127338" y="251087"/>
                  </a:lnTo>
                  <a:lnTo>
                    <a:pt x="126303" y="264277"/>
                  </a:lnTo>
                  <a:lnTo>
                    <a:pt x="121327" y="277476"/>
                  </a:lnTo>
                  <a:lnTo>
                    <a:pt x="110650" y="294632"/>
                  </a:lnTo>
                  <a:lnTo>
                    <a:pt x="102553" y="300561"/>
                  </a:lnTo>
                  <a:lnTo>
                    <a:pt x="72625" y="308906"/>
                  </a:lnTo>
                  <a:lnTo>
                    <a:pt x="55138" y="310858"/>
                  </a:lnTo>
                  <a:lnTo>
                    <a:pt x="45225" y="303759"/>
                  </a:lnTo>
                  <a:lnTo>
                    <a:pt x="22923" y="275551"/>
                  </a:lnTo>
                  <a:lnTo>
                    <a:pt x="0" y="2438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1562"/>
            <p:cNvSpPr/>
            <p:nvPr>
              <p:custDataLst>
                <p:tags r:id="rId43"/>
              </p:custDataLst>
            </p:nvPr>
          </p:nvSpPr>
          <p:spPr>
            <a:xfrm>
              <a:off x="7909560" y="2213865"/>
              <a:ext cx="220981" cy="238558"/>
            </a:xfrm>
            <a:custGeom>
              <a:avLst/>
              <a:gdLst/>
              <a:ahLst/>
              <a:cxnLst/>
              <a:rect l="0" t="0" r="0" b="0"/>
              <a:pathLst>
                <a:path w="220981" h="238558">
                  <a:moveTo>
                    <a:pt x="0" y="125475"/>
                  </a:moveTo>
                  <a:lnTo>
                    <a:pt x="0" y="125475"/>
                  </a:lnTo>
                  <a:lnTo>
                    <a:pt x="28317" y="137611"/>
                  </a:lnTo>
                  <a:lnTo>
                    <a:pt x="58061" y="145157"/>
                  </a:lnTo>
                  <a:lnTo>
                    <a:pt x="88458" y="137892"/>
                  </a:lnTo>
                  <a:lnTo>
                    <a:pt x="121441" y="125067"/>
                  </a:lnTo>
                  <a:lnTo>
                    <a:pt x="158672" y="105294"/>
                  </a:lnTo>
                  <a:lnTo>
                    <a:pt x="166741" y="101861"/>
                  </a:lnTo>
                  <a:lnTo>
                    <a:pt x="177965" y="91273"/>
                  </a:lnTo>
                  <a:lnTo>
                    <a:pt x="192070" y="63780"/>
                  </a:lnTo>
                  <a:lnTo>
                    <a:pt x="192282" y="33347"/>
                  </a:lnTo>
                  <a:lnTo>
                    <a:pt x="186775" y="16514"/>
                  </a:lnTo>
                  <a:lnTo>
                    <a:pt x="182938" y="9654"/>
                  </a:lnTo>
                  <a:lnTo>
                    <a:pt x="177839" y="5081"/>
                  </a:lnTo>
                  <a:lnTo>
                    <a:pt x="165399" y="0"/>
                  </a:lnTo>
                  <a:lnTo>
                    <a:pt x="149147" y="2257"/>
                  </a:lnTo>
                  <a:lnTo>
                    <a:pt x="115163" y="17504"/>
                  </a:lnTo>
                  <a:lnTo>
                    <a:pt x="92669" y="42775"/>
                  </a:lnTo>
                  <a:lnTo>
                    <a:pt x="69127" y="75173"/>
                  </a:lnTo>
                  <a:lnTo>
                    <a:pt x="47199" y="112452"/>
                  </a:lnTo>
                  <a:lnTo>
                    <a:pt x="36657" y="144100"/>
                  </a:lnTo>
                  <a:lnTo>
                    <a:pt x="38142" y="169940"/>
                  </a:lnTo>
                  <a:lnTo>
                    <a:pt x="41787" y="185877"/>
                  </a:lnTo>
                  <a:lnTo>
                    <a:pt x="50746" y="199169"/>
                  </a:lnTo>
                  <a:lnTo>
                    <a:pt x="69103" y="217455"/>
                  </a:lnTo>
                  <a:lnTo>
                    <a:pt x="94323" y="230528"/>
                  </a:lnTo>
                  <a:lnTo>
                    <a:pt x="124562" y="237035"/>
                  </a:lnTo>
                  <a:lnTo>
                    <a:pt x="149340" y="238557"/>
                  </a:lnTo>
                  <a:lnTo>
                    <a:pt x="175594" y="237541"/>
                  </a:lnTo>
                  <a:lnTo>
                    <a:pt x="211011" y="227605"/>
                  </a:lnTo>
                  <a:lnTo>
                    <a:pt x="220980" y="2245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1563"/>
            <p:cNvSpPr/>
            <p:nvPr>
              <p:custDataLst>
                <p:tags r:id="rId44"/>
              </p:custDataLst>
            </p:nvPr>
          </p:nvSpPr>
          <p:spPr>
            <a:xfrm>
              <a:off x="7696200" y="2217420"/>
              <a:ext cx="175261" cy="269756"/>
            </a:xfrm>
            <a:custGeom>
              <a:avLst/>
              <a:gdLst/>
              <a:ahLst/>
              <a:cxnLst/>
              <a:rect l="0" t="0" r="0" b="0"/>
              <a:pathLst>
                <a:path w="175261" h="269756">
                  <a:moveTo>
                    <a:pt x="0" y="0"/>
                  </a:moveTo>
                  <a:lnTo>
                    <a:pt x="0" y="0"/>
                  </a:lnTo>
                  <a:lnTo>
                    <a:pt x="4515" y="27093"/>
                  </a:lnTo>
                  <a:lnTo>
                    <a:pt x="8090" y="48542"/>
                  </a:lnTo>
                  <a:lnTo>
                    <a:pt x="12061" y="83663"/>
                  </a:lnTo>
                  <a:lnTo>
                    <a:pt x="13828" y="113383"/>
                  </a:lnTo>
                  <a:lnTo>
                    <a:pt x="14612" y="140704"/>
                  </a:lnTo>
                  <a:lnTo>
                    <a:pt x="12703" y="166957"/>
                  </a:lnTo>
                  <a:lnTo>
                    <a:pt x="6869" y="203280"/>
                  </a:lnTo>
                  <a:lnTo>
                    <a:pt x="1357" y="237804"/>
                  </a:lnTo>
                  <a:lnTo>
                    <a:pt x="80" y="263642"/>
                  </a:lnTo>
                  <a:lnTo>
                    <a:pt x="36" y="261672"/>
                  </a:lnTo>
                  <a:lnTo>
                    <a:pt x="8101" y="231532"/>
                  </a:lnTo>
                  <a:lnTo>
                    <a:pt x="16583" y="203656"/>
                  </a:lnTo>
                  <a:lnTo>
                    <a:pt x="25150" y="173487"/>
                  </a:lnTo>
                  <a:lnTo>
                    <a:pt x="31780" y="140324"/>
                  </a:lnTo>
                  <a:lnTo>
                    <a:pt x="39808" y="108086"/>
                  </a:lnTo>
                  <a:lnTo>
                    <a:pt x="49019" y="78518"/>
                  </a:lnTo>
                  <a:lnTo>
                    <a:pt x="64572" y="45372"/>
                  </a:lnTo>
                  <a:lnTo>
                    <a:pt x="77805" y="33430"/>
                  </a:lnTo>
                  <a:lnTo>
                    <a:pt x="94411" y="29816"/>
                  </a:lnTo>
                  <a:lnTo>
                    <a:pt x="111387" y="31878"/>
                  </a:lnTo>
                  <a:lnTo>
                    <a:pt x="124577" y="38439"/>
                  </a:lnTo>
                  <a:lnTo>
                    <a:pt x="141522" y="55698"/>
                  </a:lnTo>
                  <a:lnTo>
                    <a:pt x="161572" y="91216"/>
                  </a:lnTo>
                  <a:lnTo>
                    <a:pt x="170828" y="125898"/>
                  </a:lnTo>
                  <a:lnTo>
                    <a:pt x="173101" y="162140"/>
                  </a:lnTo>
                  <a:lnTo>
                    <a:pt x="168788" y="193856"/>
                  </a:lnTo>
                  <a:lnTo>
                    <a:pt x="159745" y="227758"/>
                  </a:lnTo>
                  <a:lnTo>
                    <a:pt x="156511" y="243465"/>
                  </a:lnTo>
                  <a:lnTo>
                    <a:pt x="157897" y="258913"/>
                  </a:lnTo>
                  <a:lnTo>
                    <a:pt x="161334" y="267473"/>
                  </a:lnTo>
                  <a:lnTo>
                    <a:pt x="163436" y="269755"/>
                  </a:lnTo>
                  <a:lnTo>
                    <a:pt x="165684" y="266197"/>
                  </a:lnTo>
                  <a:lnTo>
                    <a:pt x="175260" y="228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1564"/>
            <p:cNvSpPr/>
            <p:nvPr>
              <p:custDataLst>
                <p:tags r:id="rId45"/>
              </p:custDataLst>
            </p:nvPr>
          </p:nvSpPr>
          <p:spPr>
            <a:xfrm>
              <a:off x="7378660" y="2239810"/>
              <a:ext cx="256581" cy="234585"/>
            </a:xfrm>
            <a:custGeom>
              <a:avLst/>
              <a:gdLst/>
              <a:ahLst/>
              <a:cxnLst/>
              <a:rect l="0" t="0" r="0" b="0"/>
              <a:pathLst>
                <a:path w="256581" h="234585">
                  <a:moveTo>
                    <a:pt x="195620" y="8090"/>
                  </a:moveTo>
                  <a:lnTo>
                    <a:pt x="195620" y="8090"/>
                  </a:lnTo>
                  <a:lnTo>
                    <a:pt x="159214" y="0"/>
                  </a:lnTo>
                  <a:lnTo>
                    <a:pt x="130050" y="543"/>
                  </a:lnTo>
                  <a:lnTo>
                    <a:pt x="116347" y="3059"/>
                  </a:lnTo>
                  <a:lnTo>
                    <a:pt x="89832" y="17143"/>
                  </a:lnTo>
                  <a:lnTo>
                    <a:pt x="55620" y="48873"/>
                  </a:lnTo>
                  <a:lnTo>
                    <a:pt x="29396" y="85085"/>
                  </a:lnTo>
                  <a:lnTo>
                    <a:pt x="10056" y="120368"/>
                  </a:lnTo>
                  <a:lnTo>
                    <a:pt x="1220" y="150013"/>
                  </a:lnTo>
                  <a:lnTo>
                    <a:pt x="0" y="166840"/>
                  </a:lnTo>
                  <a:lnTo>
                    <a:pt x="2280" y="182786"/>
                  </a:lnTo>
                  <a:lnTo>
                    <a:pt x="8374" y="196081"/>
                  </a:lnTo>
                  <a:lnTo>
                    <a:pt x="12369" y="201998"/>
                  </a:lnTo>
                  <a:lnTo>
                    <a:pt x="23582" y="210829"/>
                  </a:lnTo>
                  <a:lnTo>
                    <a:pt x="37032" y="216729"/>
                  </a:lnTo>
                  <a:lnTo>
                    <a:pt x="51476" y="219352"/>
                  </a:lnTo>
                  <a:lnTo>
                    <a:pt x="73889" y="216783"/>
                  </a:lnTo>
                  <a:lnTo>
                    <a:pt x="100661" y="206615"/>
                  </a:lnTo>
                  <a:lnTo>
                    <a:pt x="125997" y="188832"/>
                  </a:lnTo>
                  <a:lnTo>
                    <a:pt x="156467" y="153138"/>
                  </a:lnTo>
                  <a:lnTo>
                    <a:pt x="174236" y="119271"/>
                  </a:lnTo>
                  <a:lnTo>
                    <a:pt x="190225" y="86564"/>
                  </a:lnTo>
                  <a:lnTo>
                    <a:pt x="203993" y="52132"/>
                  </a:lnTo>
                  <a:lnTo>
                    <a:pt x="209956" y="16963"/>
                  </a:lnTo>
                  <a:lnTo>
                    <a:pt x="210257" y="16545"/>
                  </a:lnTo>
                  <a:lnTo>
                    <a:pt x="210592" y="22855"/>
                  </a:lnTo>
                  <a:lnTo>
                    <a:pt x="196505" y="59266"/>
                  </a:lnTo>
                  <a:lnTo>
                    <a:pt x="190521" y="93527"/>
                  </a:lnTo>
                  <a:lnTo>
                    <a:pt x="186488" y="130489"/>
                  </a:lnTo>
                  <a:lnTo>
                    <a:pt x="184448" y="163736"/>
                  </a:lnTo>
                  <a:lnTo>
                    <a:pt x="191344" y="197726"/>
                  </a:lnTo>
                  <a:lnTo>
                    <a:pt x="200859" y="221969"/>
                  </a:lnTo>
                  <a:lnTo>
                    <a:pt x="205850" y="229583"/>
                  </a:lnTo>
                  <a:lnTo>
                    <a:pt x="210061" y="231952"/>
                  </a:lnTo>
                  <a:lnTo>
                    <a:pt x="221511" y="234584"/>
                  </a:lnTo>
                  <a:lnTo>
                    <a:pt x="227275" y="231053"/>
                  </a:lnTo>
                  <a:lnTo>
                    <a:pt x="238193" y="215840"/>
                  </a:lnTo>
                  <a:lnTo>
                    <a:pt x="252070" y="181051"/>
                  </a:lnTo>
                  <a:lnTo>
                    <a:pt x="256580" y="1681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1565"/>
            <p:cNvSpPr/>
            <p:nvPr>
              <p:custDataLst>
                <p:tags r:id="rId46"/>
              </p:custDataLst>
            </p:nvPr>
          </p:nvSpPr>
          <p:spPr>
            <a:xfrm>
              <a:off x="7150699" y="2232660"/>
              <a:ext cx="185779" cy="544023"/>
            </a:xfrm>
            <a:custGeom>
              <a:avLst/>
              <a:gdLst/>
              <a:ahLst/>
              <a:cxnLst/>
              <a:rect l="0" t="0" r="0" b="0"/>
              <a:pathLst>
                <a:path w="185779" h="544023">
                  <a:moveTo>
                    <a:pt x="141641" y="0"/>
                  </a:moveTo>
                  <a:lnTo>
                    <a:pt x="141641" y="0"/>
                  </a:lnTo>
                  <a:lnTo>
                    <a:pt x="109280" y="12136"/>
                  </a:lnTo>
                  <a:lnTo>
                    <a:pt x="82103" y="27125"/>
                  </a:lnTo>
                  <a:lnTo>
                    <a:pt x="57606" y="45922"/>
                  </a:lnTo>
                  <a:lnTo>
                    <a:pt x="30383" y="81152"/>
                  </a:lnTo>
                  <a:lnTo>
                    <a:pt x="17122" y="108881"/>
                  </a:lnTo>
                  <a:lnTo>
                    <a:pt x="7842" y="135880"/>
                  </a:lnTo>
                  <a:lnTo>
                    <a:pt x="1741" y="161991"/>
                  </a:lnTo>
                  <a:lnTo>
                    <a:pt x="0" y="198798"/>
                  </a:lnTo>
                  <a:lnTo>
                    <a:pt x="5594" y="217895"/>
                  </a:lnTo>
                  <a:lnTo>
                    <a:pt x="18263" y="238881"/>
                  </a:lnTo>
                  <a:lnTo>
                    <a:pt x="30081" y="248127"/>
                  </a:lnTo>
                  <a:lnTo>
                    <a:pt x="43798" y="254212"/>
                  </a:lnTo>
                  <a:lnTo>
                    <a:pt x="58363" y="256917"/>
                  </a:lnTo>
                  <a:lnTo>
                    <a:pt x="80841" y="254393"/>
                  </a:lnTo>
                  <a:lnTo>
                    <a:pt x="118801" y="235268"/>
                  </a:lnTo>
                  <a:lnTo>
                    <a:pt x="134029" y="223944"/>
                  </a:lnTo>
                  <a:lnTo>
                    <a:pt x="149265" y="207622"/>
                  </a:lnTo>
                  <a:lnTo>
                    <a:pt x="164032" y="175347"/>
                  </a:lnTo>
                  <a:lnTo>
                    <a:pt x="173769" y="138973"/>
                  </a:lnTo>
                  <a:lnTo>
                    <a:pt x="182017" y="101385"/>
                  </a:lnTo>
                  <a:lnTo>
                    <a:pt x="185778" y="67482"/>
                  </a:lnTo>
                  <a:lnTo>
                    <a:pt x="182846" y="44078"/>
                  </a:lnTo>
                  <a:lnTo>
                    <a:pt x="176616" y="30463"/>
                  </a:lnTo>
                  <a:lnTo>
                    <a:pt x="173425" y="29622"/>
                  </a:lnTo>
                  <a:lnTo>
                    <a:pt x="169604" y="30755"/>
                  </a:lnTo>
                  <a:lnTo>
                    <a:pt x="165362" y="33203"/>
                  </a:lnTo>
                  <a:lnTo>
                    <a:pt x="158394" y="44954"/>
                  </a:lnTo>
                  <a:lnTo>
                    <a:pt x="151966" y="70611"/>
                  </a:lnTo>
                  <a:lnTo>
                    <a:pt x="147805" y="104177"/>
                  </a:lnTo>
                  <a:lnTo>
                    <a:pt x="145228" y="132661"/>
                  </a:lnTo>
                  <a:lnTo>
                    <a:pt x="146904" y="165076"/>
                  </a:lnTo>
                  <a:lnTo>
                    <a:pt x="148214" y="199238"/>
                  </a:lnTo>
                  <a:lnTo>
                    <a:pt x="150489" y="233330"/>
                  </a:lnTo>
                  <a:lnTo>
                    <a:pt x="157144" y="265416"/>
                  </a:lnTo>
                  <a:lnTo>
                    <a:pt x="163489" y="298867"/>
                  </a:lnTo>
                  <a:lnTo>
                    <a:pt x="169132" y="332643"/>
                  </a:lnTo>
                  <a:lnTo>
                    <a:pt x="174461" y="364588"/>
                  </a:lnTo>
                  <a:lnTo>
                    <a:pt x="177394" y="393462"/>
                  </a:lnTo>
                  <a:lnTo>
                    <a:pt x="178697" y="420405"/>
                  </a:lnTo>
                  <a:lnTo>
                    <a:pt x="177738" y="457681"/>
                  </a:lnTo>
                  <a:lnTo>
                    <a:pt x="163102" y="493890"/>
                  </a:lnTo>
                  <a:lnTo>
                    <a:pt x="135814" y="529546"/>
                  </a:lnTo>
                  <a:lnTo>
                    <a:pt x="112805" y="540154"/>
                  </a:lnTo>
                  <a:lnTo>
                    <a:pt x="88185" y="544022"/>
                  </a:lnTo>
                  <a:lnTo>
                    <a:pt x="68776" y="542919"/>
                  </a:lnTo>
                  <a:lnTo>
                    <a:pt x="49425" y="532832"/>
                  </a:lnTo>
                  <a:lnTo>
                    <a:pt x="39523" y="525402"/>
                  </a:lnTo>
                  <a:lnTo>
                    <a:pt x="32923" y="505208"/>
                  </a:lnTo>
                  <a:lnTo>
                    <a:pt x="28522" y="476505"/>
                  </a:lnTo>
                  <a:lnTo>
                    <a:pt x="25589" y="442130"/>
                  </a:lnTo>
                  <a:lnTo>
                    <a:pt x="23632" y="419214"/>
                  </a:lnTo>
                  <a:lnTo>
                    <a:pt x="19721" y="3733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1566"/>
            <p:cNvSpPr/>
            <p:nvPr>
              <p:custDataLst>
                <p:tags r:id="rId47"/>
              </p:custDataLst>
            </p:nvPr>
          </p:nvSpPr>
          <p:spPr>
            <a:xfrm>
              <a:off x="6896100" y="2232702"/>
              <a:ext cx="187362" cy="306721"/>
            </a:xfrm>
            <a:custGeom>
              <a:avLst/>
              <a:gdLst/>
              <a:ahLst/>
              <a:cxnLst/>
              <a:rect l="0" t="0" r="0" b="0"/>
              <a:pathLst>
                <a:path w="187362" h="306721">
                  <a:moveTo>
                    <a:pt x="0" y="7578"/>
                  </a:moveTo>
                  <a:lnTo>
                    <a:pt x="0" y="7578"/>
                  </a:lnTo>
                  <a:lnTo>
                    <a:pt x="4515" y="30156"/>
                  </a:lnTo>
                  <a:lnTo>
                    <a:pt x="11321" y="65026"/>
                  </a:lnTo>
                  <a:lnTo>
                    <a:pt x="17167" y="97457"/>
                  </a:lnTo>
                  <a:lnTo>
                    <a:pt x="20330" y="128804"/>
                  </a:lnTo>
                  <a:lnTo>
                    <a:pt x="21735" y="159670"/>
                  </a:lnTo>
                  <a:lnTo>
                    <a:pt x="22361" y="190321"/>
                  </a:lnTo>
                  <a:lnTo>
                    <a:pt x="22638" y="218619"/>
                  </a:lnTo>
                  <a:lnTo>
                    <a:pt x="22795" y="256093"/>
                  </a:lnTo>
                  <a:lnTo>
                    <a:pt x="22847" y="291006"/>
                  </a:lnTo>
                  <a:lnTo>
                    <a:pt x="22858" y="306720"/>
                  </a:lnTo>
                  <a:lnTo>
                    <a:pt x="23706" y="302243"/>
                  </a:lnTo>
                  <a:lnTo>
                    <a:pt x="31148" y="269517"/>
                  </a:lnTo>
                  <a:lnTo>
                    <a:pt x="36040" y="232510"/>
                  </a:lnTo>
                  <a:lnTo>
                    <a:pt x="38031" y="203221"/>
                  </a:lnTo>
                  <a:lnTo>
                    <a:pt x="41738" y="170448"/>
                  </a:lnTo>
                  <a:lnTo>
                    <a:pt x="48466" y="136127"/>
                  </a:lnTo>
                  <a:lnTo>
                    <a:pt x="57100" y="102811"/>
                  </a:lnTo>
                  <a:lnTo>
                    <a:pt x="66583" y="73893"/>
                  </a:lnTo>
                  <a:lnTo>
                    <a:pt x="81441" y="37857"/>
                  </a:lnTo>
                  <a:lnTo>
                    <a:pt x="100613" y="13822"/>
                  </a:lnTo>
                  <a:lnTo>
                    <a:pt x="122379" y="21"/>
                  </a:lnTo>
                  <a:lnTo>
                    <a:pt x="129847" y="0"/>
                  </a:lnTo>
                  <a:lnTo>
                    <a:pt x="144916" y="6750"/>
                  </a:lnTo>
                  <a:lnTo>
                    <a:pt x="163636" y="24831"/>
                  </a:lnTo>
                  <a:lnTo>
                    <a:pt x="179906" y="54365"/>
                  </a:lnTo>
                  <a:lnTo>
                    <a:pt x="187361" y="85881"/>
                  </a:lnTo>
                  <a:lnTo>
                    <a:pt x="185524" y="120714"/>
                  </a:lnTo>
                  <a:lnTo>
                    <a:pt x="179618" y="157846"/>
                  </a:lnTo>
                  <a:lnTo>
                    <a:pt x="176551" y="195658"/>
                  </a:lnTo>
                  <a:lnTo>
                    <a:pt x="175644" y="225583"/>
                  </a:lnTo>
                  <a:lnTo>
                    <a:pt x="175374" y="258627"/>
                  </a:lnTo>
                  <a:lnTo>
                    <a:pt x="176129" y="283385"/>
                  </a:lnTo>
                  <a:lnTo>
                    <a:pt x="182880" y="2971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1567"/>
            <p:cNvSpPr/>
            <p:nvPr>
              <p:custDataLst>
                <p:tags r:id="rId48"/>
              </p:custDataLst>
            </p:nvPr>
          </p:nvSpPr>
          <p:spPr>
            <a:xfrm>
              <a:off x="6587517" y="2220995"/>
              <a:ext cx="247624" cy="315581"/>
            </a:xfrm>
            <a:custGeom>
              <a:avLst/>
              <a:gdLst/>
              <a:ahLst/>
              <a:cxnLst/>
              <a:rect l="0" t="0" r="0" b="0"/>
              <a:pathLst>
                <a:path w="247624" h="315581">
                  <a:moveTo>
                    <a:pt x="179043" y="4045"/>
                  </a:moveTo>
                  <a:lnTo>
                    <a:pt x="179043" y="4045"/>
                  </a:lnTo>
                  <a:lnTo>
                    <a:pt x="146681" y="0"/>
                  </a:lnTo>
                  <a:lnTo>
                    <a:pt x="121763" y="4787"/>
                  </a:lnTo>
                  <a:lnTo>
                    <a:pt x="98552" y="17075"/>
                  </a:lnTo>
                  <a:lnTo>
                    <a:pt x="63378" y="48640"/>
                  </a:lnTo>
                  <a:lnTo>
                    <a:pt x="44663" y="75512"/>
                  </a:lnTo>
                  <a:lnTo>
                    <a:pt x="30136" y="106646"/>
                  </a:lnTo>
                  <a:lnTo>
                    <a:pt x="18035" y="139392"/>
                  </a:lnTo>
                  <a:lnTo>
                    <a:pt x="7013" y="170879"/>
                  </a:lnTo>
                  <a:lnTo>
                    <a:pt x="985" y="199549"/>
                  </a:lnTo>
                  <a:lnTo>
                    <a:pt x="0" y="226402"/>
                  </a:lnTo>
                  <a:lnTo>
                    <a:pt x="9811" y="264474"/>
                  </a:lnTo>
                  <a:lnTo>
                    <a:pt x="21702" y="286866"/>
                  </a:lnTo>
                  <a:lnTo>
                    <a:pt x="35454" y="301335"/>
                  </a:lnTo>
                  <a:lnTo>
                    <a:pt x="50032" y="309741"/>
                  </a:lnTo>
                  <a:lnTo>
                    <a:pt x="83628" y="315580"/>
                  </a:lnTo>
                  <a:lnTo>
                    <a:pt x="112013" y="304067"/>
                  </a:lnTo>
                  <a:lnTo>
                    <a:pt x="135100" y="284569"/>
                  </a:lnTo>
                  <a:lnTo>
                    <a:pt x="157224" y="249142"/>
                  </a:lnTo>
                  <a:lnTo>
                    <a:pt x="168533" y="217871"/>
                  </a:lnTo>
                  <a:lnTo>
                    <a:pt x="177476" y="191366"/>
                  </a:lnTo>
                  <a:lnTo>
                    <a:pt x="182581" y="162652"/>
                  </a:lnTo>
                  <a:lnTo>
                    <a:pt x="185695" y="133804"/>
                  </a:lnTo>
                  <a:lnTo>
                    <a:pt x="189902" y="106871"/>
                  </a:lnTo>
                  <a:lnTo>
                    <a:pt x="192985" y="71953"/>
                  </a:lnTo>
                  <a:lnTo>
                    <a:pt x="188081" y="34593"/>
                  </a:lnTo>
                  <a:lnTo>
                    <a:pt x="187608" y="32030"/>
                  </a:lnTo>
                  <a:lnTo>
                    <a:pt x="186447" y="32862"/>
                  </a:lnTo>
                  <a:lnTo>
                    <a:pt x="182898" y="40559"/>
                  </a:lnTo>
                  <a:lnTo>
                    <a:pt x="179804" y="72281"/>
                  </a:lnTo>
                  <a:lnTo>
                    <a:pt x="179269" y="102062"/>
                  </a:lnTo>
                  <a:lnTo>
                    <a:pt x="179957" y="137321"/>
                  </a:lnTo>
                  <a:lnTo>
                    <a:pt x="184299" y="173733"/>
                  </a:lnTo>
                  <a:lnTo>
                    <a:pt x="186809" y="206347"/>
                  </a:lnTo>
                  <a:lnTo>
                    <a:pt x="193386" y="236612"/>
                  </a:lnTo>
                  <a:lnTo>
                    <a:pt x="207064" y="273839"/>
                  </a:lnTo>
                  <a:lnTo>
                    <a:pt x="220929" y="294522"/>
                  </a:lnTo>
                  <a:lnTo>
                    <a:pt x="225593" y="298449"/>
                  </a:lnTo>
                  <a:lnTo>
                    <a:pt x="229550" y="300221"/>
                  </a:lnTo>
                  <a:lnTo>
                    <a:pt x="233035" y="300556"/>
                  </a:lnTo>
                  <a:lnTo>
                    <a:pt x="236204" y="298239"/>
                  </a:lnTo>
                  <a:lnTo>
                    <a:pt x="241983" y="288891"/>
                  </a:lnTo>
                  <a:lnTo>
                    <a:pt x="247623" y="2478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1568"/>
            <p:cNvSpPr/>
            <p:nvPr>
              <p:custDataLst>
                <p:tags r:id="rId49"/>
              </p:custDataLst>
            </p:nvPr>
          </p:nvSpPr>
          <p:spPr>
            <a:xfrm>
              <a:off x="6104240" y="2228811"/>
              <a:ext cx="433721" cy="415247"/>
            </a:xfrm>
            <a:custGeom>
              <a:avLst/>
              <a:gdLst/>
              <a:ahLst/>
              <a:cxnLst/>
              <a:rect l="0" t="0" r="0" b="0"/>
              <a:pathLst>
                <a:path w="433721" h="415247">
                  <a:moveTo>
                    <a:pt x="7000" y="11469"/>
                  </a:moveTo>
                  <a:lnTo>
                    <a:pt x="7000" y="11469"/>
                  </a:lnTo>
                  <a:lnTo>
                    <a:pt x="11516" y="36304"/>
                  </a:lnTo>
                  <a:lnTo>
                    <a:pt x="17474" y="73307"/>
                  </a:lnTo>
                  <a:lnTo>
                    <a:pt x="20121" y="103864"/>
                  </a:lnTo>
                  <a:lnTo>
                    <a:pt x="23555" y="136071"/>
                  </a:lnTo>
                  <a:lnTo>
                    <a:pt x="27059" y="169295"/>
                  </a:lnTo>
                  <a:lnTo>
                    <a:pt x="28615" y="200994"/>
                  </a:lnTo>
                  <a:lnTo>
                    <a:pt x="27049" y="234273"/>
                  </a:lnTo>
                  <a:lnTo>
                    <a:pt x="23531" y="267127"/>
                  </a:lnTo>
                  <a:lnTo>
                    <a:pt x="19144" y="295839"/>
                  </a:lnTo>
                  <a:lnTo>
                    <a:pt x="18889" y="322711"/>
                  </a:lnTo>
                  <a:lnTo>
                    <a:pt x="18989" y="359382"/>
                  </a:lnTo>
                  <a:lnTo>
                    <a:pt x="15915" y="393954"/>
                  </a:lnTo>
                  <a:lnTo>
                    <a:pt x="14349" y="412603"/>
                  </a:lnTo>
                  <a:lnTo>
                    <a:pt x="12746" y="415205"/>
                  </a:lnTo>
                  <a:lnTo>
                    <a:pt x="10831" y="415246"/>
                  </a:lnTo>
                  <a:lnTo>
                    <a:pt x="4089" y="386988"/>
                  </a:lnTo>
                  <a:lnTo>
                    <a:pt x="775" y="349170"/>
                  </a:lnTo>
                  <a:lnTo>
                    <a:pt x="0" y="321578"/>
                  </a:lnTo>
                  <a:lnTo>
                    <a:pt x="502" y="291535"/>
                  </a:lnTo>
                  <a:lnTo>
                    <a:pt x="3547" y="258427"/>
                  </a:lnTo>
                  <a:lnTo>
                    <a:pt x="7723" y="223957"/>
                  </a:lnTo>
                  <a:lnTo>
                    <a:pt x="12401" y="188882"/>
                  </a:lnTo>
                  <a:lnTo>
                    <a:pt x="17303" y="153537"/>
                  </a:lnTo>
                  <a:lnTo>
                    <a:pt x="26819" y="120330"/>
                  </a:lnTo>
                  <a:lnTo>
                    <a:pt x="37822" y="89485"/>
                  </a:lnTo>
                  <a:lnTo>
                    <a:pt x="45535" y="61665"/>
                  </a:lnTo>
                  <a:lnTo>
                    <a:pt x="62727" y="30293"/>
                  </a:lnTo>
                  <a:lnTo>
                    <a:pt x="79862" y="8956"/>
                  </a:lnTo>
                  <a:lnTo>
                    <a:pt x="90465" y="1885"/>
                  </a:lnTo>
                  <a:lnTo>
                    <a:pt x="95664" y="0"/>
                  </a:lnTo>
                  <a:lnTo>
                    <a:pt x="123205" y="1392"/>
                  </a:lnTo>
                  <a:lnTo>
                    <a:pt x="139362" y="9530"/>
                  </a:lnTo>
                  <a:lnTo>
                    <a:pt x="152188" y="22461"/>
                  </a:lnTo>
                  <a:lnTo>
                    <a:pt x="168927" y="49627"/>
                  </a:lnTo>
                  <a:lnTo>
                    <a:pt x="182919" y="84111"/>
                  </a:lnTo>
                  <a:lnTo>
                    <a:pt x="188664" y="121140"/>
                  </a:lnTo>
                  <a:lnTo>
                    <a:pt x="195353" y="158923"/>
                  </a:lnTo>
                  <a:lnTo>
                    <a:pt x="202696" y="195236"/>
                  </a:lnTo>
                  <a:lnTo>
                    <a:pt x="210505" y="231119"/>
                  </a:lnTo>
                  <a:lnTo>
                    <a:pt x="212610" y="260454"/>
                  </a:lnTo>
                  <a:lnTo>
                    <a:pt x="212723" y="229447"/>
                  </a:lnTo>
                  <a:lnTo>
                    <a:pt x="212734" y="196564"/>
                  </a:lnTo>
                  <a:lnTo>
                    <a:pt x="213585" y="169087"/>
                  </a:lnTo>
                  <a:lnTo>
                    <a:pt x="216785" y="139941"/>
                  </a:lnTo>
                  <a:lnTo>
                    <a:pt x="221029" y="110055"/>
                  </a:lnTo>
                  <a:lnTo>
                    <a:pt x="226584" y="80685"/>
                  </a:lnTo>
                  <a:lnTo>
                    <a:pt x="234697" y="53520"/>
                  </a:lnTo>
                  <a:lnTo>
                    <a:pt x="248464" y="31852"/>
                  </a:lnTo>
                  <a:lnTo>
                    <a:pt x="256876" y="22517"/>
                  </a:lnTo>
                  <a:lnTo>
                    <a:pt x="279769" y="12146"/>
                  </a:lnTo>
                  <a:lnTo>
                    <a:pt x="305184" y="9230"/>
                  </a:lnTo>
                  <a:lnTo>
                    <a:pt x="327769" y="13578"/>
                  </a:lnTo>
                  <a:lnTo>
                    <a:pt x="359523" y="29592"/>
                  </a:lnTo>
                  <a:lnTo>
                    <a:pt x="386336" y="54468"/>
                  </a:lnTo>
                  <a:lnTo>
                    <a:pt x="406322" y="87333"/>
                  </a:lnTo>
                  <a:lnTo>
                    <a:pt x="418923" y="123882"/>
                  </a:lnTo>
                  <a:lnTo>
                    <a:pt x="425168" y="151177"/>
                  </a:lnTo>
                  <a:lnTo>
                    <a:pt x="429919" y="179395"/>
                  </a:lnTo>
                  <a:lnTo>
                    <a:pt x="432030" y="206047"/>
                  </a:lnTo>
                  <a:lnTo>
                    <a:pt x="433220" y="240807"/>
                  </a:lnTo>
                  <a:lnTo>
                    <a:pt x="433621" y="278503"/>
                  </a:lnTo>
                  <a:lnTo>
                    <a:pt x="433700" y="315927"/>
                  </a:lnTo>
                  <a:lnTo>
                    <a:pt x="433720" y="3391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SMARTInkShape-Group358"/>
          <p:cNvGrpSpPr/>
          <p:nvPr/>
        </p:nvGrpSpPr>
        <p:grpSpPr>
          <a:xfrm>
            <a:off x="6202680" y="3909060"/>
            <a:ext cx="4975860" cy="922322"/>
            <a:chOff x="6202680" y="3909060"/>
            <a:chExt cx="4975860" cy="922322"/>
          </a:xfrm>
        </p:grpSpPr>
        <p:sp>
          <p:nvSpPr>
            <p:cNvPr id="74" name="SMARTInkShape-1569"/>
            <p:cNvSpPr/>
            <p:nvPr>
              <p:custDataLst>
                <p:tags r:id="rId6"/>
              </p:custDataLst>
            </p:nvPr>
          </p:nvSpPr>
          <p:spPr>
            <a:xfrm>
              <a:off x="6972300" y="4245640"/>
              <a:ext cx="182881" cy="253802"/>
            </a:xfrm>
            <a:custGeom>
              <a:avLst/>
              <a:gdLst/>
              <a:ahLst/>
              <a:cxnLst/>
              <a:rect l="0" t="0" r="0" b="0"/>
              <a:pathLst>
                <a:path w="182881" h="253802">
                  <a:moveTo>
                    <a:pt x="0" y="36800"/>
                  </a:moveTo>
                  <a:lnTo>
                    <a:pt x="0" y="36800"/>
                  </a:lnTo>
                  <a:lnTo>
                    <a:pt x="6773" y="70667"/>
                  </a:lnTo>
                  <a:lnTo>
                    <a:pt x="12135" y="97478"/>
                  </a:lnTo>
                  <a:lnTo>
                    <a:pt x="16557" y="118739"/>
                  </a:lnTo>
                  <a:lnTo>
                    <a:pt x="23728" y="151392"/>
                  </a:lnTo>
                  <a:lnTo>
                    <a:pt x="28479" y="188816"/>
                  </a:lnTo>
                  <a:lnTo>
                    <a:pt x="33932" y="221354"/>
                  </a:lnTo>
                  <a:lnTo>
                    <a:pt x="44295" y="253801"/>
                  </a:lnTo>
                  <a:lnTo>
                    <a:pt x="45617" y="253434"/>
                  </a:lnTo>
                  <a:lnTo>
                    <a:pt x="49343" y="248510"/>
                  </a:lnTo>
                  <a:lnTo>
                    <a:pt x="52156" y="211947"/>
                  </a:lnTo>
                  <a:lnTo>
                    <a:pt x="52815" y="181530"/>
                  </a:lnTo>
                  <a:lnTo>
                    <a:pt x="53106" y="151078"/>
                  </a:lnTo>
                  <a:lnTo>
                    <a:pt x="53236" y="120610"/>
                  </a:lnTo>
                  <a:lnTo>
                    <a:pt x="53294" y="92393"/>
                  </a:lnTo>
                  <a:lnTo>
                    <a:pt x="53319" y="65742"/>
                  </a:lnTo>
                  <a:lnTo>
                    <a:pt x="54181" y="29477"/>
                  </a:lnTo>
                  <a:lnTo>
                    <a:pt x="59899" y="3087"/>
                  </a:lnTo>
                  <a:lnTo>
                    <a:pt x="61946" y="1625"/>
                  </a:lnTo>
                  <a:lnTo>
                    <a:pt x="68736" y="0"/>
                  </a:lnTo>
                  <a:lnTo>
                    <a:pt x="79656" y="8309"/>
                  </a:lnTo>
                  <a:lnTo>
                    <a:pt x="113062" y="45529"/>
                  </a:lnTo>
                  <a:lnTo>
                    <a:pt x="125128" y="74288"/>
                  </a:lnTo>
                  <a:lnTo>
                    <a:pt x="134913" y="108397"/>
                  </a:lnTo>
                  <a:lnTo>
                    <a:pt x="147313" y="140328"/>
                  </a:lnTo>
                  <a:lnTo>
                    <a:pt x="155878" y="172932"/>
                  </a:lnTo>
                  <a:lnTo>
                    <a:pt x="159639" y="210627"/>
                  </a:lnTo>
                  <a:lnTo>
                    <a:pt x="163519" y="227228"/>
                  </a:lnTo>
                  <a:lnTo>
                    <a:pt x="165739" y="231485"/>
                  </a:lnTo>
                  <a:lnTo>
                    <a:pt x="168066" y="233476"/>
                  </a:lnTo>
                  <a:lnTo>
                    <a:pt x="170465" y="233958"/>
                  </a:lnTo>
                  <a:lnTo>
                    <a:pt x="172910" y="231738"/>
                  </a:lnTo>
                  <a:lnTo>
                    <a:pt x="182880" y="2120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1570"/>
            <p:cNvSpPr/>
            <p:nvPr>
              <p:custDataLst>
                <p:tags r:id="rId7"/>
              </p:custDataLst>
            </p:nvPr>
          </p:nvSpPr>
          <p:spPr>
            <a:xfrm>
              <a:off x="6691285" y="4244340"/>
              <a:ext cx="273396" cy="262997"/>
            </a:xfrm>
            <a:custGeom>
              <a:avLst/>
              <a:gdLst/>
              <a:ahLst/>
              <a:cxnLst/>
              <a:rect l="0" t="0" r="0" b="0"/>
              <a:pathLst>
                <a:path w="273396" h="262997">
                  <a:moveTo>
                    <a:pt x="98135" y="0"/>
                  </a:moveTo>
                  <a:lnTo>
                    <a:pt x="98135" y="0"/>
                  </a:lnTo>
                  <a:lnTo>
                    <a:pt x="69819" y="32362"/>
                  </a:lnTo>
                  <a:lnTo>
                    <a:pt x="51401" y="59539"/>
                  </a:lnTo>
                  <a:lnTo>
                    <a:pt x="37571" y="85728"/>
                  </a:lnTo>
                  <a:lnTo>
                    <a:pt x="25780" y="111479"/>
                  </a:lnTo>
                  <a:lnTo>
                    <a:pt x="14896" y="139293"/>
                  </a:lnTo>
                  <a:lnTo>
                    <a:pt x="6106" y="166895"/>
                  </a:lnTo>
                  <a:lnTo>
                    <a:pt x="1158" y="199781"/>
                  </a:lnTo>
                  <a:lnTo>
                    <a:pt x="0" y="214663"/>
                  </a:lnTo>
                  <a:lnTo>
                    <a:pt x="4002" y="226922"/>
                  </a:lnTo>
                  <a:lnTo>
                    <a:pt x="20369" y="248589"/>
                  </a:lnTo>
                  <a:lnTo>
                    <a:pt x="38969" y="260016"/>
                  </a:lnTo>
                  <a:lnTo>
                    <a:pt x="53212" y="261472"/>
                  </a:lnTo>
                  <a:lnTo>
                    <a:pt x="83053" y="255507"/>
                  </a:lnTo>
                  <a:lnTo>
                    <a:pt x="101757" y="244569"/>
                  </a:lnTo>
                  <a:lnTo>
                    <a:pt x="124094" y="217926"/>
                  </a:lnTo>
                  <a:lnTo>
                    <a:pt x="143080" y="185549"/>
                  </a:lnTo>
                  <a:lnTo>
                    <a:pt x="153974" y="148299"/>
                  </a:lnTo>
                  <a:lnTo>
                    <a:pt x="156819" y="120097"/>
                  </a:lnTo>
                  <a:lnTo>
                    <a:pt x="162466" y="83751"/>
                  </a:lnTo>
                  <a:lnTo>
                    <a:pt x="161411" y="55577"/>
                  </a:lnTo>
                  <a:lnTo>
                    <a:pt x="152738" y="33073"/>
                  </a:lnTo>
                  <a:lnTo>
                    <a:pt x="151470" y="33902"/>
                  </a:lnTo>
                  <a:lnTo>
                    <a:pt x="147804" y="39338"/>
                  </a:lnTo>
                  <a:lnTo>
                    <a:pt x="145024" y="76191"/>
                  </a:lnTo>
                  <a:lnTo>
                    <a:pt x="146633" y="104418"/>
                  </a:lnTo>
                  <a:lnTo>
                    <a:pt x="154556" y="141852"/>
                  </a:lnTo>
                  <a:lnTo>
                    <a:pt x="167627" y="176649"/>
                  </a:lnTo>
                  <a:lnTo>
                    <a:pt x="182225" y="209256"/>
                  </a:lnTo>
                  <a:lnTo>
                    <a:pt x="202328" y="243030"/>
                  </a:lnTo>
                  <a:lnTo>
                    <a:pt x="225621" y="262414"/>
                  </a:lnTo>
                  <a:lnTo>
                    <a:pt x="234772" y="262996"/>
                  </a:lnTo>
                  <a:lnTo>
                    <a:pt x="253971" y="254612"/>
                  </a:lnTo>
                  <a:lnTo>
                    <a:pt x="260446" y="248481"/>
                  </a:lnTo>
                  <a:lnTo>
                    <a:pt x="273395" y="2209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1571"/>
            <p:cNvSpPr/>
            <p:nvPr>
              <p:custDataLst>
                <p:tags r:id="rId8"/>
              </p:custDataLst>
            </p:nvPr>
          </p:nvSpPr>
          <p:spPr>
            <a:xfrm>
              <a:off x="6202680" y="4166074"/>
              <a:ext cx="396241" cy="357666"/>
            </a:xfrm>
            <a:custGeom>
              <a:avLst/>
              <a:gdLst/>
              <a:ahLst/>
              <a:cxnLst/>
              <a:rect l="0" t="0" r="0" b="0"/>
              <a:pathLst>
                <a:path w="396241" h="357666">
                  <a:moveTo>
                    <a:pt x="0" y="32546"/>
                  </a:moveTo>
                  <a:lnTo>
                    <a:pt x="0" y="32546"/>
                  </a:lnTo>
                  <a:lnTo>
                    <a:pt x="4515" y="57382"/>
                  </a:lnTo>
                  <a:lnTo>
                    <a:pt x="11321" y="94384"/>
                  </a:lnTo>
                  <a:lnTo>
                    <a:pt x="17167" y="124941"/>
                  </a:lnTo>
                  <a:lnTo>
                    <a:pt x="20330" y="152633"/>
                  </a:lnTo>
                  <a:lnTo>
                    <a:pt x="21735" y="179051"/>
                  </a:lnTo>
                  <a:lnTo>
                    <a:pt x="22360" y="204904"/>
                  </a:lnTo>
                  <a:lnTo>
                    <a:pt x="24895" y="230505"/>
                  </a:lnTo>
                  <a:lnTo>
                    <a:pt x="28826" y="266461"/>
                  </a:lnTo>
                  <a:lnTo>
                    <a:pt x="32248" y="298564"/>
                  </a:lnTo>
                  <a:lnTo>
                    <a:pt x="36944" y="335705"/>
                  </a:lnTo>
                  <a:lnTo>
                    <a:pt x="37998" y="357665"/>
                  </a:lnTo>
                  <a:lnTo>
                    <a:pt x="38032" y="357665"/>
                  </a:lnTo>
                  <a:lnTo>
                    <a:pt x="38070" y="355408"/>
                  </a:lnTo>
                  <a:lnTo>
                    <a:pt x="32065" y="321317"/>
                  </a:lnTo>
                  <a:lnTo>
                    <a:pt x="31184" y="295508"/>
                  </a:lnTo>
                  <a:lnTo>
                    <a:pt x="30793" y="267105"/>
                  </a:lnTo>
                  <a:lnTo>
                    <a:pt x="30620" y="233032"/>
                  </a:lnTo>
                  <a:lnTo>
                    <a:pt x="30541" y="196158"/>
                  </a:lnTo>
                  <a:lnTo>
                    <a:pt x="30507" y="160013"/>
                  </a:lnTo>
                  <a:lnTo>
                    <a:pt x="32750" y="124194"/>
                  </a:lnTo>
                  <a:lnTo>
                    <a:pt x="35722" y="90212"/>
                  </a:lnTo>
                  <a:lnTo>
                    <a:pt x="37043" y="60998"/>
                  </a:lnTo>
                  <a:lnTo>
                    <a:pt x="42147" y="40676"/>
                  </a:lnTo>
                  <a:lnTo>
                    <a:pt x="54539" y="19715"/>
                  </a:lnTo>
                  <a:lnTo>
                    <a:pt x="69852" y="1507"/>
                  </a:lnTo>
                  <a:lnTo>
                    <a:pt x="75355" y="0"/>
                  </a:lnTo>
                  <a:lnTo>
                    <a:pt x="90500" y="583"/>
                  </a:lnTo>
                  <a:lnTo>
                    <a:pt x="104004" y="5923"/>
                  </a:lnTo>
                  <a:lnTo>
                    <a:pt x="109976" y="9717"/>
                  </a:lnTo>
                  <a:lnTo>
                    <a:pt x="136964" y="45378"/>
                  </a:lnTo>
                  <a:lnTo>
                    <a:pt x="154977" y="77458"/>
                  </a:lnTo>
                  <a:lnTo>
                    <a:pt x="168785" y="104154"/>
                  </a:lnTo>
                  <a:lnTo>
                    <a:pt x="178874" y="135210"/>
                  </a:lnTo>
                  <a:lnTo>
                    <a:pt x="187026" y="167921"/>
                  </a:lnTo>
                  <a:lnTo>
                    <a:pt x="196293" y="199393"/>
                  </a:lnTo>
                  <a:lnTo>
                    <a:pt x="201542" y="225797"/>
                  </a:lnTo>
                  <a:lnTo>
                    <a:pt x="204496" y="257446"/>
                  </a:lnTo>
                  <a:lnTo>
                    <a:pt x="209539" y="290895"/>
                  </a:lnTo>
                  <a:lnTo>
                    <a:pt x="212228" y="302134"/>
                  </a:lnTo>
                  <a:lnTo>
                    <a:pt x="211758" y="303711"/>
                  </a:lnTo>
                  <a:lnTo>
                    <a:pt x="210599" y="304763"/>
                  </a:lnTo>
                  <a:lnTo>
                    <a:pt x="208979" y="305464"/>
                  </a:lnTo>
                  <a:lnTo>
                    <a:pt x="206700" y="278134"/>
                  </a:lnTo>
                  <a:lnTo>
                    <a:pt x="208424" y="250916"/>
                  </a:lnTo>
                  <a:lnTo>
                    <a:pt x="211166" y="221886"/>
                  </a:lnTo>
                  <a:lnTo>
                    <a:pt x="212385" y="192051"/>
                  </a:lnTo>
                  <a:lnTo>
                    <a:pt x="215185" y="161857"/>
                  </a:lnTo>
                  <a:lnTo>
                    <a:pt x="220099" y="133197"/>
                  </a:lnTo>
                  <a:lnTo>
                    <a:pt x="232383" y="99716"/>
                  </a:lnTo>
                  <a:lnTo>
                    <a:pt x="241852" y="84695"/>
                  </a:lnTo>
                  <a:lnTo>
                    <a:pt x="256220" y="74633"/>
                  </a:lnTo>
                  <a:lnTo>
                    <a:pt x="264794" y="70764"/>
                  </a:lnTo>
                  <a:lnTo>
                    <a:pt x="283351" y="70981"/>
                  </a:lnTo>
                  <a:lnTo>
                    <a:pt x="301194" y="76721"/>
                  </a:lnTo>
                  <a:lnTo>
                    <a:pt x="328704" y="96462"/>
                  </a:lnTo>
                  <a:lnTo>
                    <a:pt x="354301" y="124570"/>
                  </a:lnTo>
                  <a:lnTo>
                    <a:pt x="370454" y="151064"/>
                  </a:lnTo>
                  <a:lnTo>
                    <a:pt x="377876" y="184408"/>
                  </a:lnTo>
                  <a:lnTo>
                    <a:pt x="380074" y="217054"/>
                  </a:lnTo>
                  <a:lnTo>
                    <a:pt x="380726" y="252221"/>
                  </a:lnTo>
                  <a:lnTo>
                    <a:pt x="380099" y="289863"/>
                  </a:lnTo>
                  <a:lnTo>
                    <a:pt x="374958" y="321757"/>
                  </a:lnTo>
                  <a:lnTo>
                    <a:pt x="374928" y="332957"/>
                  </a:lnTo>
                  <a:lnTo>
                    <a:pt x="376105" y="333574"/>
                  </a:lnTo>
                  <a:lnTo>
                    <a:pt x="380517" y="328897"/>
                  </a:lnTo>
                  <a:lnTo>
                    <a:pt x="396240" y="3068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1572"/>
            <p:cNvSpPr/>
            <p:nvPr>
              <p:custDataLst>
                <p:tags r:id="rId9"/>
              </p:custDataLst>
            </p:nvPr>
          </p:nvSpPr>
          <p:spPr>
            <a:xfrm>
              <a:off x="7239000" y="4206240"/>
              <a:ext cx="157681" cy="625142"/>
            </a:xfrm>
            <a:custGeom>
              <a:avLst/>
              <a:gdLst/>
              <a:ahLst/>
              <a:cxnLst/>
              <a:rect l="0" t="0" r="0" b="0"/>
              <a:pathLst>
                <a:path w="157681" h="625142">
                  <a:moveTo>
                    <a:pt x="99060" y="0"/>
                  </a:moveTo>
                  <a:lnTo>
                    <a:pt x="99060" y="0"/>
                  </a:lnTo>
                  <a:lnTo>
                    <a:pt x="66699" y="36406"/>
                  </a:lnTo>
                  <a:lnTo>
                    <a:pt x="44038" y="65569"/>
                  </a:lnTo>
                  <a:lnTo>
                    <a:pt x="24652" y="101109"/>
                  </a:lnTo>
                  <a:lnTo>
                    <a:pt x="14742" y="128366"/>
                  </a:lnTo>
                  <a:lnTo>
                    <a:pt x="4748" y="159237"/>
                  </a:lnTo>
                  <a:lnTo>
                    <a:pt x="1471" y="181512"/>
                  </a:lnTo>
                  <a:lnTo>
                    <a:pt x="2673" y="198054"/>
                  </a:lnTo>
                  <a:lnTo>
                    <a:pt x="6863" y="210776"/>
                  </a:lnTo>
                  <a:lnTo>
                    <a:pt x="12195" y="218410"/>
                  </a:lnTo>
                  <a:lnTo>
                    <a:pt x="18290" y="222654"/>
                  </a:lnTo>
                  <a:lnTo>
                    <a:pt x="24893" y="224636"/>
                  </a:lnTo>
                  <a:lnTo>
                    <a:pt x="43519" y="220065"/>
                  </a:lnTo>
                  <a:lnTo>
                    <a:pt x="73290" y="203211"/>
                  </a:lnTo>
                  <a:lnTo>
                    <a:pt x="89300" y="188529"/>
                  </a:lnTo>
                  <a:lnTo>
                    <a:pt x="113375" y="151509"/>
                  </a:lnTo>
                  <a:lnTo>
                    <a:pt x="127008" y="117141"/>
                  </a:lnTo>
                  <a:lnTo>
                    <a:pt x="134152" y="79299"/>
                  </a:lnTo>
                  <a:lnTo>
                    <a:pt x="136269" y="48896"/>
                  </a:lnTo>
                  <a:lnTo>
                    <a:pt x="135917" y="34431"/>
                  </a:lnTo>
                  <a:lnTo>
                    <a:pt x="134638" y="30574"/>
                  </a:lnTo>
                  <a:lnTo>
                    <a:pt x="132939" y="28003"/>
                  </a:lnTo>
                  <a:lnTo>
                    <a:pt x="130112" y="31369"/>
                  </a:lnTo>
                  <a:lnTo>
                    <a:pt x="119738" y="59530"/>
                  </a:lnTo>
                  <a:lnTo>
                    <a:pt x="115911" y="96755"/>
                  </a:lnTo>
                  <a:lnTo>
                    <a:pt x="115016" y="127951"/>
                  </a:lnTo>
                  <a:lnTo>
                    <a:pt x="116877" y="161571"/>
                  </a:lnTo>
                  <a:lnTo>
                    <a:pt x="120525" y="197962"/>
                  </a:lnTo>
                  <a:lnTo>
                    <a:pt x="122683" y="218335"/>
                  </a:lnTo>
                  <a:lnTo>
                    <a:pt x="124968" y="239537"/>
                  </a:lnTo>
                  <a:lnTo>
                    <a:pt x="128187" y="259597"/>
                  </a:lnTo>
                  <a:lnTo>
                    <a:pt x="136276" y="297692"/>
                  </a:lnTo>
                  <a:lnTo>
                    <a:pt x="139111" y="316994"/>
                  </a:lnTo>
                  <a:lnTo>
                    <a:pt x="141001" y="336636"/>
                  </a:lnTo>
                  <a:lnTo>
                    <a:pt x="142260" y="356504"/>
                  </a:lnTo>
                  <a:lnTo>
                    <a:pt x="148176" y="394385"/>
                  </a:lnTo>
                  <a:lnTo>
                    <a:pt x="154756" y="430976"/>
                  </a:lnTo>
                  <a:lnTo>
                    <a:pt x="157680" y="466993"/>
                  </a:lnTo>
                  <a:lnTo>
                    <a:pt x="156722" y="500499"/>
                  </a:lnTo>
                  <a:lnTo>
                    <a:pt x="153474" y="529784"/>
                  </a:lnTo>
                  <a:lnTo>
                    <a:pt x="146038" y="561398"/>
                  </a:lnTo>
                  <a:lnTo>
                    <a:pt x="132642" y="590143"/>
                  </a:lnTo>
                  <a:lnTo>
                    <a:pt x="102510" y="621411"/>
                  </a:lnTo>
                  <a:lnTo>
                    <a:pt x="94587" y="624247"/>
                  </a:lnTo>
                  <a:lnTo>
                    <a:pt x="74494" y="625141"/>
                  </a:lnTo>
                  <a:lnTo>
                    <a:pt x="47472" y="616839"/>
                  </a:lnTo>
                  <a:lnTo>
                    <a:pt x="33517" y="601528"/>
                  </a:lnTo>
                  <a:lnTo>
                    <a:pt x="16139" y="566851"/>
                  </a:lnTo>
                  <a:lnTo>
                    <a:pt x="7172" y="537260"/>
                  </a:lnTo>
                  <a:lnTo>
                    <a:pt x="3188" y="501530"/>
                  </a:lnTo>
                  <a:lnTo>
                    <a:pt x="1418" y="467589"/>
                  </a:lnTo>
                  <a:lnTo>
                    <a:pt x="0" y="419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1573"/>
            <p:cNvSpPr/>
            <p:nvPr>
              <p:custDataLst>
                <p:tags r:id="rId10"/>
              </p:custDataLst>
            </p:nvPr>
          </p:nvSpPr>
          <p:spPr>
            <a:xfrm>
              <a:off x="7459418" y="4225055"/>
              <a:ext cx="305363" cy="174059"/>
            </a:xfrm>
            <a:custGeom>
              <a:avLst/>
              <a:gdLst/>
              <a:ahLst/>
              <a:cxnLst/>
              <a:rect l="0" t="0" r="0" b="0"/>
              <a:pathLst>
                <a:path w="305363" h="174059">
                  <a:moveTo>
                    <a:pt x="168202" y="4045"/>
                  </a:moveTo>
                  <a:lnTo>
                    <a:pt x="168202" y="4045"/>
                  </a:lnTo>
                  <a:lnTo>
                    <a:pt x="141109" y="1787"/>
                  </a:lnTo>
                  <a:lnTo>
                    <a:pt x="119660" y="0"/>
                  </a:lnTo>
                  <a:lnTo>
                    <a:pt x="86797" y="2529"/>
                  </a:lnTo>
                  <a:lnTo>
                    <a:pt x="60901" y="10991"/>
                  </a:lnTo>
                  <a:lnTo>
                    <a:pt x="29823" y="33949"/>
                  </a:lnTo>
                  <a:lnTo>
                    <a:pt x="8192" y="67149"/>
                  </a:lnTo>
                  <a:lnTo>
                    <a:pt x="566" y="85431"/>
                  </a:lnTo>
                  <a:lnTo>
                    <a:pt x="0" y="102023"/>
                  </a:lnTo>
                  <a:lnTo>
                    <a:pt x="4440" y="125645"/>
                  </a:lnTo>
                  <a:lnTo>
                    <a:pt x="13293" y="138805"/>
                  </a:lnTo>
                  <a:lnTo>
                    <a:pt x="34814" y="155733"/>
                  </a:lnTo>
                  <a:lnTo>
                    <a:pt x="72428" y="172579"/>
                  </a:lnTo>
                  <a:lnTo>
                    <a:pt x="90075" y="174058"/>
                  </a:lnTo>
                  <a:lnTo>
                    <a:pt x="126146" y="168108"/>
                  </a:lnTo>
                  <a:lnTo>
                    <a:pt x="147745" y="157172"/>
                  </a:lnTo>
                  <a:lnTo>
                    <a:pt x="164869" y="139163"/>
                  </a:lnTo>
                  <a:lnTo>
                    <a:pt x="184978" y="104238"/>
                  </a:lnTo>
                  <a:lnTo>
                    <a:pt x="195725" y="66985"/>
                  </a:lnTo>
                  <a:lnTo>
                    <a:pt x="196521" y="51491"/>
                  </a:lnTo>
                  <a:lnTo>
                    <a:pt x="192209" y="34096"/>
                  </a:lnTo>
                  <a:lnTo>
                    <a:pt x="187903" y="26432"/>
                  </a:lnTo>
                  <a:lnTo>
                    <a:pt x="185569" y="24896"/>
                  </a:lnTo>
                  <a:lnTo>
                    <a:pt x="183167" y="24719"/>
                  </a:lnTo>
                  <a:lnTo>
                    <a:pt x="180719" y="25448"/>
                  </a:lnTo>
                  <a:lnTo>
                    <a:pt x="177273" y="50744"/>
                  </a:lnTo>
                  <a:lnTo>
                    <a:pt x="180298" y="82322"/>
                  </a:lnTo>
                  <a:lnTo>
                    <a:pt x="186556" y="109083"/>
                  </a:lnTo>
                  <a:lnTo>
                    <a:pt x="201862" y="133098"/>
                  </a:lnTo>
                  <a:lnTo>
                    <a:pt x="239417" y="157039"/>
                  </a:lnTo>
                  <a:lnTo>
                    <a:pt x="253757" y="164612"/>
                  </a:lnTo>
                  <a:lnTo>
                    <a:pt x="260798" y="165275"/>
                  </a:lnTo>
                  <a:lnTo>
                    <a:pt x="275397" y="161499"/>
                  </a:lnTo>
                  <a:lnTo>
                    <a:pt x="305362" y="1412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1574"/>
            <p:cNvSpPr/>
            <p:nvPr>
              <p:custDataLst>
                <p:tags r:id="rId11"/>
              </p:custDataLst>
            </p:nvPr>
          </p:nvSpPr>
          <p:spPr>
            <a:xfrm>
              <a:off x="7795260" y="4189462"/>
              <a:ext cx="189899" cy="207279"/>
            </a:xfrm>
            <a:custGeom>
              <a:avLst/>
              <a:gdLst/>
              <a:ahLst/>
              <a:cxnLst/>
              <a:rect l="0" t="0" r="0" b="0"/>
              <a:pathLst>
                <a:path w="189899" h="207279">
                  <a:moveTo>
                    <a:pt x="0" y="1538"/>
                  </a:moveTo>
                  <a:lnTo>
                    <a:pt x="0" y="1538"/>
                  </a:lnTo>
                  <a:lnTo>
                    <a:pt x="4045" y="29854"/>
                  </a:lnTo>
                  <a:lnTo>
                    <a:pt x="10606" y="63644"/>
                  </a:lnTo>
                  <a:lnTo>
                    <a:pt x="17911" y="95105"/>
                  </a:lnTo>
                  <a:lnTo>
                    <a:pt x="25439" y="125876"/>
                  </a:lnTo>
                  <a:lnTo>
                    <a:pt x="24942" y="156442"/>
                  </a:lnTo>
                  <a:lnTo>
                    <a:pt x="24119" y="184944"/>
                  </a:lnTo>
                  <a:lnTo>
                    <a:pt x="29476" y="204002"/>
                  </a:lnTo>
                  <a:lnTo>
                    <a:pt x="29810" y="204248"/>
                  </a:lnTo>
                  <a:lnTo>
                    <a:pt x="30182" y="202262"/>
                  </a:lnTo>
                  <a:lnTo>
                    <a:pt x="32606" y="175980"/>
                  </a:lnTo>
                  <a:lnTo>
                    <a:pt x="35658" y="138334"/>
                  </a:lnTo>
                  <a:lnTo>
                    <a:pt x="37015" y="107492"/>
                  </a:lnTo>
                  <a:lnTo>
                    <a:pt x="39876" y="79673"/>
                  </a:lnTo>
                  <a:lnTo>
                    <a:pt x="46246" y="42469"/>
                  </a:lnTo>
                  <a:lnTo>
                    <a:pt x="51880" y="23116"/>
                  </a:lnTo>
                  <a:lnTo>
                    <a:pt x="70092" y="501"/>
                  </a:lnTo>
                  <a:lnTo>
                    <a:pt x="76362" y="0"/>
                  </a:lnTo>
                  <a:lnTo>
                    <a:pt x="103718" y="7385"/>
                  </a:lnTo>
                  <a:lnTo>
                    <a:pt x="126969" y="20298"/>
                  </a:lnTo>
                  <a:lnTo>
                    <a:pt x="160509" y="56814"/>
                  </a:lnTo>
                  <a:lnTo>
                    <a:pt x="180217" y="93862"/>
                  </a:lnTo>
                  <a:lnTo>
                    <a:pt x="187453" y="123720"/>
                  </a:lnTo>
                  <a:lnTo>
                    <a:pt x="189898" y="160105"/>
                  </a:lnTo>
                  <a:lnTo>
                    <a:pt x="185144" y="194448"/>
                  </a:lnTo>
                  <a:lnTo>
                    <a:pt x="182880" y="2072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1575"/>
            <p:cNvSpPr/>
            <p:nvPr>
              <p:custDataLst>
                <p:tags r:id="rId12"/>
              </p:custDataLst>
            </p:nvPr>
          </p:nvSpPr>
          <p:spPr>
            <a:xfrm>
              <a:off x="8039100" y="4194280"/>
              <a:ext cx="190501" cy="181368"/>
            </a:xfrm>
            <a:custGeom>
              <a:avLst/>
              <a:gdLst/>
              <a:ahLst/>
              <a:cxnLst/>
              <a:rect l="0" t="0" r="0" b="0"/>
              <a:pathLst>
                <a:path w="190501" h="181368">
                  <a:moveTo>
                    <a:pt x="0" y="57680"/>
                  </a:moveTo>
                  <a:lnTo>
                    <a:pt x="0" y="57680"/>
                  </a:lnTo>
                  <a:lnTo>
                    <a:pt x="32362" y="65771"/>
                  </a:lnTo>
                  <a:lnTo>
                    <a:pt x="64053" y="67485"/>
                  </a:lnTo>
                  <a:lnTo>
                    <a:pt x="94509" y="65424"/>
                  </a:lnTo>
                  <a:lnTo>
                    <a:pt x="125933" y="59504"/>
                  </a:lnTo>
                  <a:lnTo>
                    <a:pt x="150485" y="51541"/>
                  </a:lnTo>
                  <a:lnTo>
                    <a:pt x="183336" y="30428"/>
                  </a:lnTo>
                  <a:lnTo>
                    <a:pt x="187316" y="24966"/>
                  </a:lnTo>
                  <a:lnTo>
                    <a:pt x="185837" y="20630"/>
                  </a:lnTo>
                  <a:lnTo>
                    <a:pt x="177422" y="9040"/>
                  </a:lnTo>
                  <a:lnTo>
                    <a:pt x="160698" y="2196"/>
                  </a:lnTo>
                  <a:lnTo>
                    <a:pt x="140848" y="0"/>
                  </a:lnTo>
                  <a:lnTo>
                    <a:pt x="114546" y="4371"/>
                  </a:lnTo>
                  <a:lnTo>
                    <a:pt x="86528" y="16861"/>
                  </a:lnTo>
                  <a:lnTo>
                    <a:pt x="53875" y="43408"/>
                  </a:lnTo>
                  <a:lnTo>
                    <a:pt x="40031" y="58110"/>
                  </a:lnTo>
                  <a:lnTo>
                    <a:pt x="21244" y="95837"/>
                  </a:lnTo>
                  <a:lnTo>
                    <a:pt x="17018" y="118657"/>
                  </a:lnTo>
                  <a:lnTo>
                    <a:pt x="19813" y="141505"/>
                  </a:lnTo>
                  <a:lnTo>
                    <a:pt x="30048" y="164362"/>
                  </a:lnTo>
                  <a:lnTo>
                    <a:pt x="45810" y="175085"/>
                  </a:lnTo>
                  <a:lnTo>
                    <a:pt x="55940" y="179131"/>
                  </a:lnTo>
                  <a:lnTo>
                    <a:pt x="75392" y="180980"/>
                  </a:lnTo>
                  <a:lnTo>
                    <a:pt x="101062" y="181367"/>
                  </a:lnTo>
                  <a:lnTo>
                    <a:pt x="130875" y="180778"/>
                  </a:lnTo>
                  <a:lnTo>
                    <a:pt x="163999" y="180123"/>
                  </a:lnTo>
                  <a:lnTo>
                    <a:pt x="190500" y="179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1576"/>
            <p:cNvSpPr/>
            <p:nvPr>
              <p:custDataLst>
                <p:tags r:id="rId13"/>
              </p:custDataLst>
            </p:nvPr>
          </p:nvSpPr>
          <p:spPr>
            <a:xfrm>
              <a:off x="8359140" y="4129569"/>
              <a:ext cx="132309" cy="251695"/>
            </a:xfrm>
            <a:custGeom>
              <a:avLst/>
              <a:gdLst/>
              <a:ahLst/>
              <a:cxnLst/>
              <a:rect l="0" t="0" r="0" b="0"/>
              <a:pathLst>
                <a:path w="132309" h="251695">
                  <a:moveTo>
                    <a:pt x="53340" y="8091"/>
                  </a:moveTo>
                  <a:lnTo>
                    <a:pt x="53340" y="8091"/>
                  </a:lnTo>
                  <a:lnTo>
                    <a:pt x="29069" y="0"/>
                  </a:lnTo>
                  <a:lnTo>
                    <a:pt x="22766" y="1851"/>
                  </a:lnTo>
                  <a:lnTo>
                    <a:pt x="19411" y="7318"/>
                  </a:lnTo>
                  <a:lnTo>
                    <a:pt x="16064" y="26282"/>
                  </a:lnTo>
                  <a:lnTo>
                    <a:pt x="35926" y="58227"/>
                  </a:lnTo>
                  <a:lnTo>
                    <a:pt x="51891" y="82155"/>
                  </a:lnTo>
                  <a:lnTo>
                    <a:pt x="74145" y="117772"/>
                  </a:lnTo>
                  <a:lnTo>
                    <a:pt x="90527" y="144891"/>
                  </a:lnTo>
                  <a:lnTo>
                    <a:pt x="112337" y="178353"/>
                  </a:lnTo>
                  <a:lnTo>
                    <a:pt x="128148" y="210586"/>
                  </a:lnTo>
                  <a:lnTo>
                    <a:pt x="131152" y="216747"/>
                  </a:lnTo>
                  <a:lnTo>
                    <a:pt x="132308" y="221702"/>
                  </a:lnTo>
                  <a:lnTo>
                    <a:pt x="132232" y="225852"/>
                  </a:lnTo>
                  <a:lnTo>
                    <a:pt x="131334" y="229465"/>
                  </a:lnTo>
                  <a:lnTo>
                    <a:pt x="117936" y="246685"/>
                  </a:lnTo>
                  <a:lnTo>
                    <a:pt x="109104" y="250128"/>
                  </a:lnTo>
                  <a:lnTo>
                    <a:pt x="85744" y="251694"/>
                  </a:lnTo>
                  <a:lnTo>
                    <a:pt x="48077" y="243770"/>
                  </a:lnTo>
                  <a:lnTo>
                    <a:pt x="22241" y="230698"/>
                  </a:lnTo>
                  <a:lnTo>
                    <a:pt x="11861" y="216530"/>
                  </a:lnTo>
                  <a:lnTo>
                    <a:pt x="0" y="1909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1577"/>
            <p:cNvSpPr/>
            <p:nvPr>
              <p:custDataLst>
                <p:tags r:id="rId14"/>
              </p:custDataLst>
            </p:nvPr>
          </p:nvSpPr>
          <p:spPr>
            <a:xfrm>
              <a:off x="8470535" y="4148633"/>
              <a:ext cx="170546" cy="194087"/>
            </a:xfrm>
            <a:custGeom>
              <a:avLst/>
              <a:gdLst/>
              <a:ahLst/>
              <a:cxnLst/>
              <a:rect l="0" t="0" r="0" b="0"/>
              <a:pathLst>
                <a:path w="170546" h="194087">
                  <a:moveTo>
                    <a:pt x="18145" y="95707"/>
                  </a:moveTo>
                  <a:lnTo>
                    <a:pt x="18145" y="95707"/>
                  </a:lnTo>
                  <a:lnTo>
                    <a:pt x="50507" y="83571"/>
                  </a:lnTo>
                  <a:lnTo>
                    <a:pt x="70910" y="70840"/>
                  </a:lnTo>
                  <a:lnTo>
                    <a:pt x="93761" y="46016"/>
                  </a:lnTo>
                  <a:lnTo>
                    <a:pt x="98319" y="32982"/>
                  </a:lnTo>
                  <a:lnTo>
                    <a:pt x="99534" y="25950"/>
                  </a:lnTo>
                  <a:lnTo>
                    <a:pt x="98650" y="19569"/>
                  </a:lnTo>
                  <a:lnTo>
                    <a:pt x="93155" y="7964"/>
                  </a:lnTo>
                  <a:lnTo>
                    <a:pt x="87324" y="1676"/>
                  </a:lnTo>
                  <a:lnTo>
                    <a:pt x="84585" y="0"/>
                  </a:lnTo>
                  <a:lnTo>
                    <a:pt x="74767" y="396"/>
                  </a:lnTo>
                  <a:lnTo>
                    <a:pt x="62783" y="4240"/>
                  </a:lnTo>
                  <a:lnTo>
                    <a:pt x="36117" y="25252"/>
                  </a:lnTo>
                  <a:lnTo>
                    <a:pt x="9506" y="61686"/>
                  </a:lnTo>
                  <a:lnTo>
                    <a:pt x="816" y="77630"/>
                  </a:lnTo>
                  <a:lnTo>
                    <a:pt x="0" y="90213"/>
                  </a:lnTo>
                  <a:lnTo>
                    <a:pt x="10938" y="127963"/>
                  </a:lnTo>
                  <a:lnTo>
                    <a:pt x="16635" y="141370"/>
                  </a:lnTo>
                  <a:lnTo>
                    <a:pt x="31057" y="159284"/>
                  </a:lnTo>
                  <a:lnTo>
                    <a:pt x="63154" y="183149"/>
                  </a:lnTo>
                  <a:lnTo>
                    <a:pt x="82069" y="192471"/>
                  </a:lnTo>
                  <a:lnTo>
                    <a:pt x="117707" y="194086"/>
                  </a:lnTo>
                  <a:lnTo>
                    <a:pt x="146893" y="190520"/>
                  </a:lnTo>
                  <a:lnTo>
                    <a:pt x="170545" y="1795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1578"/>
            <p:cNvSpPr/>
            <p:nvPr>
              <p:custDataLst>
                <p:tags r:id="rId15"/>
              </p:custDataLst>
            </p:nvPr>
          </p:nvSpPr>
          <p:spPr>
            <a:xfrm>
              <a:off x="8724900" y="4015767"/>
              <a:ext cx="449581" cy="15214"/>
            </a:xfrm>
            <a:custGeom>
              <a:avLst/>
              <a:gdLst/>
              <a:ahLst/>
              <a:cxnLst/>
              <a:rect l="0" t="0" r="0" b="0"/>
              <a:pathLst>
                <a:path w="449581" h="15214">
                  <a:moveTo>
                    <a:pt x="0" y="7593"/>
                  </a:moveTo>
                  <a:lnTo>
                    <a:pt x="0" y="7593"/>
                  </a:lnTo>
                  <a:lnTo>
                    <a:pt x="33867" y="7593"/>
                  </a:lnTo>
                  <a:lnTo>
                    <a:pt x="60678" y="7593"/>
                  </a:lnTo>
                  <a:lnTo>
                    <a:pt x="82786" y="6746"/>
                  </a:lnTo>
                  <a:lnTo>
                    <a:pt x="118638" y="3548"/>
                  </a:lnTo>
                  <a:lnTo>
                    <a:pt x="150942" y="1562"/>
                  </a:lnTo>
                  <a:lnTo>
                    <a:pt x="182232" y="679"/>
                  </a:lnTo>
                  <a:lnTo>
                    <a:pt x="213072" y="287"/>
                  </a:lnTo>
                  <a:lnTo>
                    <a:pt x="241454" y="113"/>
                  </a:lnTo>
                  <a:lnTo>
                    <a:pt x="268180" y="35"/>
                  </a:lnTo>
                  <a:lnTo>
                    <a:pt x="294168" y="0"/>
                  </a:lnTo>
                  <a:lnTo>
                    <a:pt x="319829" y="2243"/>
                  </a:lnTo>
                  <a:lnTo>
                    <a:pt x="355819" y="6008"/>
                  </a:lnTo>
                  <a:lnTo>
                    <a:pt x="392447" y="7123"/>
                  </a:lnTo>
                  <a:lnTo>
                    <a:pt x="426442" y="9712"/>
                  </a:lnTo>
                  <a:lnTo>
                    <a:pt x="449580" y="152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1579"/>
            <p:cNvSpPr/>
            <p:nvPr>
              <p:custDataLst>
                <p:tags r:id="rId16"/>
              </p:custDataLst>
            </p:nvPr>
          </p:nvSpPr>
          <p:spPr>
            <a:xfrm>
              <a:off x="8740139" y="4244340"/>
              <a:ext cx="472442" cy="133234"/>
            </a:xfrm>
            <a:custGeom>
              <a:avLst/>
              <a:gdLst/>
              <a:ahLst/>
              <a:cxnLst/>
              <a:rect l="0" t="0" r="0" b="0"/>
              <a:pathLst>
                <a:path w="472442" h="133234">
                  <a:moveTo>
                    <a:pt x="0" y="0"/>
                  </a:moveTo>
                  <a:lnTo>
                    <a:pt x="0" y="0"/>
                  </a:lnTo>
                  <a:lnTo>
                    <a:pt x="8091" y="28316"/>
                  </a:lnTo>
                  <a:lnTo>
                    <a:pt x="21212" y="54016"/>
                  </a:lnTo>
                  <a:lnTo>
                    <a:pt x="37651" y="64365"/>
                  </a:lnTo>
                  <a:lnTo>
                    <a:pt x="70706" y="77209"/>
                  </a:lnTo>
                  <a:lnTo>
                    <a:pt x="95771" y="85962"/>
                  </a:lnTo>
                  <a:lnTo>
                    <a:pt x="123845" y="92674"/>
                  </a:lnTo>
                  <a:lnTo>
                    <a:pt x="150999" y="96222"/>
                  </a:lnTo>
                  <a:lnTo>
                    <a:pt x="178871" y="98646"/>
                  </a:lnTo>
                  <a:lnTo>
                    <a:pt x="211014" y="102545"/>
                  </a:lnTo>
                  <a:lnTo>
                    <a:pt x="240541" y="107100"/>
                  </a:lnTo>
                  <a:lnTo>
                    <a:pt x="268620" y="111946"/>
                  </a:lnTo>
                  <a:lnTo>
                    <a:pt x="298034" y="116923"/>
                  </a:lnTo>
                  <a:lnTo>
                    <a:pt x="325782" y="119699"/>
                  </a:lnTo>
                  <a:lnTo>
                    <a:pt x="362946" y="123520"/>
                  </a:lnTo>
                  <a:lnTo>
                    <a:pt x="395406" y="127756"/>
                  </a:lnTo>
                  <a:lnTo>
                    <a:pt x="432672" y="133233"/>
                  </a:lnTo>
                  <a:lnTo>
                    <a:pt x="472441" y="1219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1580"/>
            <p:cNvSpPr/>
            <p:nvPr>
              <p:custDataLst>
                <p:tags r:id="rId17"/>
              </p:custDataLst>
            </p:nvPr>
          </p:nvSpPr>
          <p:spPr>
            <a:xfrm>
              <a:off x="8614036" y="3909060"/>
              <a:ext cx="293745" cy="550840"/>
            </a:xfrm>
            <a:custGeom>
              <a:avLst/>
              <a:gdLst/>
              <a:ahLst/>
              <a:cxnLst/>
              <a:rect l="0" t="0" r="0" b="0"/>
              <a:pathLst>
                <a:path w="293745" h="550840">
                  <a:moveTo>
                    <a:pt x="118484" y="0"/>
                  </a:moveTo>
                  <a:lnTo>
                    <a:pt x="118484" y="0"/>
                  </a:lnTo>
                  <a:lnTo>
                    <a:pt x="90168" y="36407"/>
                  </a:lnTo>
                  <a:lnTo>
                    <a:pt x="69493" y="65569"/>
                  </a:lnTo>
                  <a:lnTo>
                    <a:pt x="51837" y="93489"/>
                  </a:lnTo>
                  <a:lnTo>
                    <a:pt x="35524" y="122831"/>
                  </a:lnTo>
                  <a:lnTo>
                    <a:pt x="20838" y="149804"/>
                  </a:lnTo>
                  <a:lnTo>
                    <a:pt x="16980" y="165909"/>
                  </a:lnTo>
                  <a:lnTo>
                    <a:pt x="11020" y="191886"/>
                  </a:lnTo>
                  <a:lnTo>
                    <a:pt x="3662" y="224444"/>
                  </a:lnTo>
                  <a:lnTo>
                    <a:pt x="449" y="255463"/>
                  </a:lnTo>
                  <a:lnTo>
                    <a:pt x="0" y="285455"/>
                  </a:lnTo>
                  <a:lnTo>
                    <a:pt x="1395" y="314764"/>
                  </a:lnTo>
                  <a:lnTo>
                    <a:pt x="4018" y="338536"/>
                  </a:lnTo>
                  <a:lnTo>
                    <a:pt x="11448" y="376238"/>
                  </a:lnTo>
                  <a:lnTo>
                    <a:pt x="22652" y="407106"/>
                  </a:lnTo>
                  <a:lnTo>
                    <a:pt x="36946" y="434936"/>
                  </a:lnTo>
                  <a:lnTo>
                    <a:pt x="64879" y="472711"/>
                  </a:lnTo>
                  <a:lnTo>
                    <a:pt x="100438" y="500742"/>
                  </a:lnTo>
                  <a:lnTo>
                    <a:pt x="128243" y="517192"/>
                  </a:lnTo>
                  <a:lnTo>
                    <a:pt x="157534" y="530712"/>
                  </a:lnTo>
                  <a:lnTo>
                    <a:pt x="187486" y="541518"/>
                  </a:lnTo>
                  <a:lnTo>
                    <a:pt x="217732" y="549144"/>
                  </a:lnTo>
                  <a:lnTo>
                    <a:pt x="248108" y="550839"/>
                  </a:lnTo>
                  <a:lnTo>
                    <a:pt x="293744" y="5486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1581"/>
            <p:cNvSpPr/>
            <p:nvPr>
              <p:custDataLst>
                <p:tags r:id="rId18"/>
              </p:custDataLst>
            </p:nvPr>
          </p:nvSpPr>
          <p:spPr>
            <a:xfrm>
              <a:off x="9258300" y="3909060"/>
              <a:ext cx="128915" cy="533401"/>
            </a:xfrm>
            <a:custGeom>
              <a:avLst/>
              <a:gdLst/>
              <a:ahLst/>
              <a:cxnLst/>
              <a:rect l="0" t="0" r="0" b="0"/>
              <a:pathLst>
                <a:path w="128915" h="533401">
                  <a:moveTo>
                    <a:pt x="0" y="0"/>
                  </a:moveTo>
                  <a:lnTo>
                    <a:pt x="0" y="0"/>
                  </a:lnTo>
                  <a:lnTo>
                    <a:pt x="18062" y="22578"/>
                  </a:lnTo>
                  <a:lnTo>
                    <a:pt x="44434" y="56601"/>
                  </a:lnTo>
                  <a:lnTo>
                    <a:pt x="64622" y="85834"/>
                  </a:lnTo>
                  <a:lnTo>
                    <a:pt x="82061" y="115195"/>
                  </a:lnTo>
                  <a:lnTo>
                    <a:pt x="97430" y="145178"/>
                  </a:lnTo>
                  <a:lnTo>
                    <a:pt x="109907" y="175437"/>
                  </a:lnTo>
                  <a:lnTo>
                    <a:pt x="118839" y="208076"/>
                  </a:lnTo>
                  <a:lnTo>
                    <a:pt x="126370" y="243968"/>
                  </a:lnTo>
                  <a:lnTo>
                    <a:pt x="128914" y="256095"/>
                  </a:lnTo>
                  <a:lnTo>
                    <a:pt x="127430" y="272330"/>
                  </a:lnTo>
                  <a:lnTo>
                    <a:pt x="124746" y="298393"/>
                  </a:lnTo>
                  <a:lnTo>
                    <a:pt x="121264" y="331009"/>
                  </a:lnTo>
                  <a:lnTo>
                    <a:pt x="118096" y="356140"/>
                  </a:lnTo>
                  <a:lnTo>
                    <a:pt x="112318" y="393093"/>
                  </a:lnTo>
                  <a:lnTo>
                    <a:pt x="104670" y="423064"/>
                  </a:lnTo>
                  <a:lnTo>
                    <a:pt x="95626" y="449649"/>
                  </a:lnTo>
                  <a:lnTo>
                    <a:pt x="80169" y="482808"/>
                  </a:lnTo>
                  <a:lnTo>
                    <a:pt x="52619" y="517198"/>
                  </a:lnTo>
                  <a:lnTo>
                    <a:pt x="39474" y="529586"/>
                  </a:lnTo>
                  <a:lnTo>
                    <a:pt x="34782" y="531703"/>
                  </a:lnTo>
                  <a:lnTo>
                    <a:pt x="22861" y="533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1582"/>
            <p:cNvSpPr/>
            <p:nvPr>
              <p:custDataLst>
                <p:tags r:id="rId19"/>
              </p:custDataLst>
            </p:nvPr>
          </p:nvSpPr>
          <p:spPr>
            <a:xfrm>
              <a:off x="9471295" y="4145280"/>
              <a:ext cx="213726" cy="233066"/>
            </a:xfrm>
            <a:custGeom>
              <a:avLst/>
              <a:gdLst/>
              <a:ahLst/>
              <a:cxnLst/>
              <a:rect l="0" t="0" r="0" b="0"/>
              <a:pathLst>
                <a:path w="213726" h="233066">
                  <a:moveTo>
                    <a:pt x="137525" y="0"/>
                  </a:moveTo>
                  <a:lnTo>
                    <a:pt x="137525" y="0"/>
                  </a:lnTo>
                  <a:lnTo>
                    <a:pt x="101118" y="12136"/>
                  </a:lnTo>
                  <a:lnTo>
                    <a:pt x="74213" y="22609"/>
                  </a:lnTo>
                  <a:lnTo>
                    <a:pt x="51814" y="34602"/>
                  </a:lnTo>
                  <a:lnTo>
                    <a:pt x="18994" y="67638"/>
                  </a:lnTo>
                  <a:lnTo>
                    <a:pt x="7798" y="85095"/>
                  </a:lnTo>
                  <a:lnTo>
                    <a:pt x="0" y="106964"/>
                  </a:lnTo>
                  <a:lnTo>
                    <a:pt x="484" y="128537"/>
                  </a:lnTo>
                  <a:lnTo>
                    <a:pt x="10278" y="157465"/>
                  </a:lnTo>
                  <a:lnTo>
                    <a:pt x="20857" y="174125"/>
                  </a:lnTo>
                  <a:lnTo>
                    <a:pt x="46701" y="196937"/>
                  </a:lnTo>
                  <a:lnTo>
                    <a:pt x="80792" y="214797"/>
                  </a:lnTo>
                  <a:lnTo>
                    <a:pt x="118551" y="229120"/>
                  </a:lnTo>
                  <a:lnTo>
                    <a:pt x="146872" y="233065"/>
                  </a:lnTo>
                  <a:lnTo>
                    <a:pt x="174136" y="232560"/>
                  </a:lnTo>
                  <a:lnTo>
                    <a:pt x="213725" y="228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1583"/>
            <p:cNvSpPr/>
            <p:nvPr>
              <p:custDataLst>
                <p:tags r:id="rId20"/>
              </p:custDataLst>
            </p:nvPr>
          </p:nvSpPr>
          <p:spPr>
            <a:xfrm>
              <a:off x="9715500" y="4183380"/>
              <a:ext cx="266701" cy="381406"/>
            </a:xfrm>
            <a:custGeom>
              <a:avLst/>
              <a:gdLst/>
              <a:ahLst/>
              <a:cxnLst/>
              <a:rect l="0" t="0" r="0" b="0"/>
              <a:pathLst>
                <a:path w="266701" h="381406">
                  <a:moveTo>
                    <a:pt x="0" y="0"/>
                  </a:moveTo>
                  <a:lnTo>
                    <a:pt x="0" y="0"/>
                  </a:lnTo>
                  <a:lnTo>
                    <a:pt x="0" y="36407"/>
                  </a:lnTo>
                  <a:lnTo>
                    <a:pt x="4514" y="63312"/>
                  </a:lnTo>
                  <a:lnTo>
                    <a:pt x="18835" y="97499"/>
                  </a:lnTo>
                  <a:lnTo>
                    <a:pt x="41423" y="126820"/>
                  </a:lnTo>
                  <a:lnTo>
                    <a:pt x="79397" y="155437"/>
                  </a:lnTo>
                  <a:lnTo>
                    <a:pt x="109414" y="168070"/>
                  </a:lnTo>
                  <a:lnTo>
                    <a:pt x="139757" y="173129"/>
                  </a:lnTo>
                  <a:lnTo>
                    <a:pt x="166151" y="170584"/>
                  </a:lnTo>
                  <a:lnTo>
                    <a:pt x="190060" y="160422"/>
                  </a:lnTo>
                  <a:lnTo>
                    <a:pt x="209185" y="142641"/>
                  </a:lnTo>
                  <a:lnTo>
                    <a:pt x="229970" y="107795"/>
                  </a:lnTo>
                  <a:lnTo>
                    <a:pt x="239354" y="78318"/>
                  </a:lnTo>
                  <a:lnTo>
                    <a:pt x="241664" y="49829"/>
                  </a:lnTo>
                  <a:lnTo>
                    <a:pt x="239204" y="35975"/>
                  </a:lnTo>
                  <a:lnTo>
                    <a:pt x="229015" y="18655"/>
                  </a:lnTo>
                  <a:lnTo>
                    <a:pt x="222293" y="12525"/>
                  </a:lnTo>
                  <a:lnTo>
                    <a:pt x="219315" y="10890"/>
                  </a:lnTo>
                  <a:lnTo>
                    <a:pt x="216483" y="11493"/>
                  </a:lnTo>
                  <a:lnTo>
                    <a:pt x="211079" y="16680"/>
                  </a:lnTo>
                  <a:lnTo>
                    <a:pt x="203278" y="33165"/>
                  </a:lnTo>
                  <a:lnTo>
                    <a:pt x="199139" y="68421"/>
                  </a:lnTo>
                  <a:lnTo>
                    <a:pt x="198422" y="103905"/>
                  </a:lnTo>
                  <a:lnTo>
                    <a:pt x="198255" y="131693"/>
                  </a:lnTo>
                  <a:lnTo>
                    <a:pt x="198180" y="160977"/>
                  </a:lnTo>
                  <a:lnTo>
                    <a:pt x="198993" y="190079"/>
                  </a:lnTo>
                  <a:lnTo>
                    <a:pt x="202176" y="217124"/>
                  </a:lnTo>
                  <a:lnTo>
                    <a:pt x="206413" y="243255"/>
                  </a:lnTo>
                  <a:lnTo>
                    <a:pt x="211120" y="268980"/>
                  </a:lnTo>
                  <a:lnTo>
                    <a:pt x="218529" y="306416"/>
                  </a:lnTo>
                  <a:lnTo>
                    <a:pt x="226086" y="340180"/>
                  </a:lnTo>
                  <a:lnTo>
                    <a:pt x="233687" y="372387"/>
                  </a:lnTo>
                  <a:lnTo>
                    <a:pt x="238764" y="381405"/>
                  </a:lnTo>
                  <a:lnTo>
                    <a:pt x="242996" y="381270"/>
                  </a:lnTo>
                  <a:lnTo>
                    <a:pt x="266700" y="3657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1584"/>
            <p:cNvSpPr/>
            <p:nvPr>
              <p:custDataLst>
                <p:tags r:id="rId21"/>
              </p:custDataLst>
            </p:nvPr>
          </p:nvSpPr>
          <p:spPr>
            <a:xfrm>
              <a:off x="10056483" y="4183380"/>
              <a:ext cx="276238" cy="198121"/>
            </a:xfrm>
            <a:custGeom>
              <a:avLst/>
              <a:gdLst/>
              <a:ahLst/>
              <a:cxnLst/>
              <a:rect l="0" t="0" r="0" b="0"/>
              <a:pathLst>
                <a:path w="276238" h="198121">
                  <a:moveTo>
                    <a:pt x="131456" y="0"/>
                  </a:moveTo>
                  <a:lnTo>
                    <a:pt x="131456" y="0"/>
                  </a:lnTo>
                  <a:lnTo>
                    <a:pt x="104364" y="4516"/>
                  </a:lnTo>
                  <a:lnTo>
                    <a:pt x="82914" y="8091"/>
                  </a:lnTo>
                  <a:lnTo>
                    <a:pt x="52310" y="16578"/>
                  </a:lnTo>
                  <a:lnTo>
                    <a:pt x="23058" y="30876"/>
                  </a:lnTo>
                  <a:lnTo>
                    <a:pt x="10466" y="41663"/>
                  </a:lnTo>
                  <a:lnTo>
                    <a:pt x="2047" y="54924"/>
                  </a:lnTo>
                  <a:lnTo>
                    <a:pt x="0" y="76057"/>
                  </a:lnTo>
                  <a:lnTo>
                    <a:pt x="2757" y="98996"/>
                  </a:lnTo>
                  <a:lnTo>
                    <a:pt x="13832" y="121431"/>
                  </a:lnTo>
                  <a:lnTo>
                    <a:pt x="23016" y="133274"/>
                  </a:lnTo>
                  <a:lnTo>
                    <a:pt x="41754" y="145416"/>
                  </a:lnTo>
                  <a:lnTo>
                    <a:pt x="76089" y="157512"/>
                  </a:lnTo>
                  <a:lnTo>
                    <a:pt x="81845" y="158347"/>
                  </a:lnTo>
                  <a:lnTo>
                    <a:pt x="97272" y="152503"/>
                  </a:lnTo>
                  <a:lnTo>
                    <a:pt x="112878" y="141439"/>
                  </a:lnTo>
                  <a:lnTo>
                    <a:pt x="132888" y="110285"/>
                  </a:lnTo>
                  <a:lnTo>
                    <a:pt x="144293" y="74155"/>
                  </a:lnTo>
                  <a:lnTo>
                    <a:pt x="146222" y="55476"/>
                  </a:lnTo>
                  <a:lnTo>
                    <a:pt x="145534" y="52224"/>
                  </a:lnTo>
                  <a:lnTo>
                    <a:pt x="144227" y="50057"/>
                  </a:lnTo>
                  <a:lnTo>
                    <a:pt x="142511" y="48611"/>
                  </a:lnTo>
                  <a:lnTo>
                    <a:pt x="141366" y="48494"/>
                  </a:lnTo>
                  <a:lnTo>
                    <a:pt x="140603" y="49262"/>
                  </a:lnTo>
                  <a:lnTo>
                    <a:pt x="140094" y="50622"/>
                  </a:lnTo>
                  <a:lnTo>
                    <a:pt x="139378" y="60625"/>
                  </a:lnTo>
                  <a:lnTo>
                    <a:pt x="143211" y="78358"/>
                  </a:lnTo>
                  <a:lnTo>
                    <a:pt x="160558" y="114584"/>
                  </a:lnTo>
                  <a:lnTo>
                    <a:pt x="168098" y="129666"/>
                  </a:lnTo>
                  <a:lnTo>
                    <a:pt x="193633" y="157787"/>
                  </a:lnTo>
                  <a:lnTo>
                    <a:pt x="229831" y="184279"/>
                  </a:lnTo>
                  <a:lnTo>
                    <a:pt x="248188" y="193643"/>
                  </a:lnTo>
                  <a:lnTo>
                    <a:pt x="276237" y="1981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1585"/>
            <p:cNvSpPr/>
            <p:nvPr>
              <p:custDataLst>
                <p:tags r:id="rId22"/>
              </p:custDataLst>
            </p:nvPr>
          </p:nvSpPr>
          <p:spPr>
            <a:xfrm>
              <a:off x="10364115" y="4150904"/>
              <a:ext cx="173457" cy="192497"/>
            </a:xfrm>
            <a:custGeom>
              <a:avLst/>
              <a:gdLst/>
              <a:ahLst/>
              <a:cxnLst/>
              <a:rect l="0" t="0" r="0" b="0"/>
              <a:pathLst>
                <a:path w="173457" h="192497">
                  <a:moveTo>
                    <a:pt x="14324" y="192496"/>
                  </a:moveTo>
                  <a:lnTo>
                    <a:pt x="14324" y="192496"/>
                  </a:lnTo>
                  <a:lnTo>
                    <a:pt x="10278" y="156089"/>
                  </a:lnTo>
                  <a:lnTo>
                    <a:pt x="3720" y="121314"/>
                  </a:lnTo>
                  <a:lnTo>
                    <a:pt x="1144" y="96513"/>
                  </a:lnTo>
                  <a:lnTo>
                    <a:pt x="0" y="69404"/>
                  </a:lnTo>
                  <a:lnTo>
                    <a:pt x="204" y="33727"/>
                  </a:lnTo>
                  <a:lnTo>
                    <a:pt x="3250" y="20897"/>
                  </a:lnTo>
                  <a:lnTo>
                    <a:pt x="6942" y="16290"/>
                  </a:lnTo>
                  <a:lnTo>
                    <a:pt x="34174" y="0"/>
                  </a:lnTo>
                  <a:lnTo>
                    <a:pt x="60400" y="8165"/>
                  </a:lnTo>
                  <a:lnTo>
                    <a:pt x="92375" y="23364"/>
                  </a:lnTo>
                  <a:lnTo>
                    <a:pt x="122963" y="41442"/>
                  </a:lnTo>
                  <a:lnTo>
                    <a:pt x="149036" y="71924"/>
                  </a:lnTo>
                  <a:lnTo>
                    <a:pt x="167589" y="104866"/>
                  </a:lnTo>
                  <a:lnTo>
                    <a:pt x="173010" y="122160"/>
                  </a:lnTo>
                  <a:lnTo>
                    <a:pt x="173456" y="125285"/>
                  </a:lnTo>
                  <a:lnTo>
                    <a:pt x="171692" y="131016"/>
                  </a:lnTo>
                  <a:lnTo>
                    <a:pt x="170036" y="133729"/>
                  </a:lnTo>
                  <a:lnTo>
                    <a:pt x="168933" y="134691"/>
                  </a:lnTo>
                  <a:lnTo>
                    <a:pt x="168197" y="134486"/>
                  </a:lnTo>
                  <a:lnTo>
                    <a:pt x="167706" y="133503"/>
                  </a:lnTo>
                  <a:lnTo>
                    <a:pt x="166724" y="1239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1586"/>
            <p:cNvSpPr/>
            <p:nvPr>
              <p:custDataLst>
                <p:tags r:id="rId23"/>
              </p:custDataLst>
            </p:nvPr>
          </p:nvSpPr>
          <p:spPr>
            <a:xfrm>
              <a:off x="10599420" y="4145280"/>
              <a:ext cx="38101" cy="177317"/>
            </a:xfrm>
            <a:custGeom>
              <a:avLst/>
              <a:gdLst/>
              <a:ahLst/>
              <a:cxnLst/>
              <a:rect l="0" t="0" r="0" b="0"/>
              <a:pathLst>
                <a:path w="38101" h="177317">
                  <a:moveTo>
                    <a:pt x="0" y="0"/>
                  </a:moveTo>
                  <a:lnTo>
                    <a:pt x="0" y="0"/>
                  </a:lnTo>
                  <a:lnTo>
                    <a:pt x="4047" y="32362"/>
                  </a:lnTo>
                  <a:lnTo>
                    <a:pt x="10604" y="64622"/>
                  </a:lnTo>
                  <a:lnTo>
                    <a:pt x="14325" y="97431"/>
                  </a:lnTo>
                  <a:lnTo>
                    <a:pt x="19165" y="130496"/>
                  </a:lnTo>
                  <a:lnTo>
                    <a:pt x="27882" y="167415"/>
                  </a:lnTo>
                  <a:lnTo>
                    <a:pt x="29324" y="175442"/>
                  </a:lnTo>
                  <a:lnTo>
                    <a:pt x="30557" y="177075"/>
                  </a:lnTo>
                  <a:lnTo>
                    <a:pt x="32226" y="177316"/>
                  </a:lnTo>
                  <a:lnTo>
                    <a:pt x="34183" y="176631"/>
                  </a:lnTo>
                  <a:lnTo>
                    <a:pt x="36359" y="169096"/>
                  </a:lnTo>
                  <a:lnTo>
                    <a:pt x="38100" y="152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1587"/>
            <p:cNvSpPr/>
            <p:nvPr>
              <p:custDataLst>
                <p:tags r:id="rId24"/>
              </p:custDataLst>
            </p:nvPr>
          </p:nvSpPr>
          <p:spPr>
            <a:xfrm>
              <a:off x="10614661" y="4030980"/>
              <a:ext cx="7620" cy="1"/>
            </a:xfrm>
            <a:custGeom>
              <a:avLst/>
              <a:gdLst/>
              <a:ahLst/>
              <a:cxnLst/>
              <a:rect l="0" t="0" r="0" b="0"/>
              <a:pathLst>
                <a:path w="7620" h="1">
                  <a:moveTo>
                    <a:pt x="0" y="0"/>
                  </a:moveTo>
                  <a:lnTo>
                    <a:pt x="0" y="0"/>
                  </a:lnTo>
                  <a:lnTo>
                    <a:pt x="761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1588"/>
            <p:cNvSpPr/>
            <p:nvPr>
              <p:custDataLst>
                <p:tags r:id="rId25"/>
              </p:custDataLst>
            </p:nvPr>
          </p:nvSpPr>
          <p:spPr>
            <a:xfrm>
              <a:off x="10639953" y="3962400"/>
              <a:ext cx="171649" cy="320041"/>
            </a:xfrm>
            <a:custGeom>
              <a:avLst/>
              <a:gdLst/>
              <a:ahLst/>
              <a:cxnLst/>
              <a:rect l="0" t="0" r="0" b="0"/>
              <a:pathLst>
                <a:path w="171649" h="320041">
                  <a:moveTo>
                    <a:pt x="157586" y="0"/>
                  </a:moveTo>
                  <a:lnTo>
                    <a:pt x="157586" y="0"/>
                  </a:lnTo>
                  <a:lnTo>
                    <a:pt x="167213" y="34807"/>
                  </a:lnTo>
                  <a:lnTo>
                    <a:pt x="165332" y="65817"/>
                  </a:lnTo>
                  <a:lnTo>
                    <a:pt x="160258" y="96454"/>
                  </a:lnTo>
                  <a:lnTo>
                    <a:pt x="157531" y="126134"/>
                  </a:lnTo>
                  <a:lnTo>
                    <a:pt x="151712" y="161605"/>
                  </a:lnTo>
                  <a:lnTo>
                    <a:pt x="150312" y="196928"/>
                  </a:lnTo>
                  <a:lnTo>
                    <a:pt x="150882" y="228365"/>
                  </a:lnTo>
                  <a:lnTo>
                    <a:pt x="160581" y="262624"/>
                  </a:lnTo>
                  <a:lnTo>
                    <a:pt x="163836" y="270854"/>
                  </a:lnTo>
                  <a:lnTo>
                    <a:pt x="165139" y="270316"/>
                  </a:lnTo>
                  <a:lnTo>
                    <a:pt x="168845" y="265202"/>
                  </a:lnTo>
                  <a:lnTo>
                    <a:pt x="171648" y="244713"/>
                  </a:lnTo>
                  <a:lnTo>
                    <a:pt x="167787" y="228988"/>
                  </a:lnTo>
                  <a:lnTo>
                    <a:pt x="164386" y="221238"/>
                  </a:lnTo>
                  <a:lnTo>
                    <a:pt x="153835" y="210370"/>
                  </a:lnTo>
                  <a:lnTo>
                    <a:pt x="126367" y="192449"/>
                  </a:lnTo>
                  <a:lnTo>
                    <a:pt x="109280" y="189391"/>
                  </a:lnTo>
                  <a:lnTo>
                    <a:pt x="80621" y="190171"/>
                  </a:lnTo>
                  <a:lnTo>
                    <a:pt x="61573" y="192047"/>
                  </a:lnTo>
                  <a:lnTo>
                    <a:pt x="28649" y="204791"/>
                  </a:lnTo>
                  <a:lnTo>
                    <a:pt x="14767" y="211245"/>
                  </a:lnTo>
                  <a:lnTo>
                    <a:pt x="5776" y="219758"/>
                  </a:lnTo>
                  <a:lnTo>
                    <a:pt x="1215" y="226928"/>
                  </a:lnTo>
                  <a:lnTo>
                    <a:pt x="0" y="230025"/>
                  </a:lnTo>
                  <a:lnTo>
                    <a:pt x="6377" y="254610"/>
                  </a:lnTo>
                  <a:lnTo>
                    <a:pt x="14464" y="267818"/>
                  </a:lnTo>
                  <a:lnTo>
                    <a:pt x="44509" y="296638"/>
                  </a:lnTo>
                  <a:lnTo>
                    <a:pt x="76265" y="311309"/>
                  </a:lnTo>
                  <a:lnTo>
                    <a:pt x="104988" y="317453"/>
                  </a:lnTo>
                  <a:lnTo>
                    <a:pt x="140989" y="319529"/>
                  </a:lnTo>
                  <a:lnTo>
                    <a:pt x="157586" y="3200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1589"/>
            <p:cNvSpPr/>
            <p:nvPr>
              <p:custDataLst>
                <p:tags r:id="rId26"/>
              </p:custDataLst>
            </p:nvPr>
          </p:nvSpPr>
          <p:spPr>
            <a:xfrm>
              <a:off x="10881361" y="4131291"/>
              <a:ext cx="297179" cy="187296"/>
            </a:xfrm>
            <a:custGeom>
              <a:avLst/>
              <a:gdLst/>
              <a:ahLst/>
              <a:cxnLst/>
              <a:rect l="0" t="0" r="0" b="0"/>
              <a:pathLst>
                <a:path w="297179" h="187296">
                  <a:moveTo>
                    <a:pt x="0" y="52089"/>
                  </a:moveTo>
                  <a:lnTo>
                    <a:pt x="0" y="52089"/>
                  </a:lnTo>
                  <a:lnTo>
                    <a:pt x="32360" y="76360"/>
                  </a:lnTo>
                  <a:lnTo>
                    <a:pt x="61795" y="88276"/>
                  </a:lnTo>
                  <a:lnTo>
                    <a:pt x="91811" y="92725"/>
                  </a:lnTo>
                  <a:lnTo>
                    <a:pt x="122085" y="91881"/>
                  </a:lnTo>
                  <a:lnTo>
                    <a:pt x="155553" y="86645"/>
                  </a:lnTo>
                  <a:lnTo>
                    <a:pt x="181557" y="71641"/>
                  </a:lnTo>
                  <a:lnTo>
                    <a:pt x="197257" y="55154"/>
                  </a:lnTo>
                  <a:lnTo>
                    <a:pt x="201969" y="42445"/>
                  </a:lnTo>
                  <a:lnTo>
                    <a:pt x="203225" y="35499"/>
                  </a:lnTo>
                  <a:lnTo>
                    <a:pt x="202369" y="29176"/>
                  </a:lnTo>
                  <a:lnTo>
                    <a:pt x="196905" y="17634"/>
                  </a:lnTo>
                  <a:lnTo>
                    <a:pt x="186574" y="9118"/>
                  </a:lnTo>
                  <a:lnTo>
                    <a:pt x="172668" y="3357"/>
                  </a:lnTo>
                  <a:lnTo>
                    <a:pt x="144952" y="115"/>
                  </a:lnTo>
                  <a:lnTo>
                    <a:pt x="111152" y="0"/>
                  </a:lnTo>
                  <a:lnTo>
                    <a:pt x="79312" y="4952"/>
                  </a:lnTo>
                  <a:lnTo>
                    <a:pt x="50969" y="12629"/>
                  </a:lnTo>
                  <a:lnTo>
                    <a:pt x="25254" y="34799"/>
                  </a:lnTo>
                  <a:lnTo>
                    <a:pt x="19689" y="44687"/>
                  </a:lnTo>
                  <a:lnTo>
                    <a:pt x="16120" y="64832"/>
                  </a:lnTo>
                  <a:lnTo>
                    <a:pt x="23590" y="92177"/>
                  </a:lnTo>
                  <a:lnTo>
                    <a:pt x="48666" y="123045"/>
                  </a:lnTo>
                  <a:lnTo>
                    <a:pt x="83743" y="151650"/>
                  </a:lnTo>
                  <a:lnTo>
                    <a:pt x="112489" y="167478"/>
                  </a:lnTo>
                  <a:lnTo>
                    <a:pt x="143303" y="177906"/>
                  </a:lnTo>
                  <a:lnTo>
                    <a:pt x="178020" y="185511"/>
                  </a:lnTo>
                  <a:lnTo>
                    <a:pt x="210978" y="187295"/>
                  </a:lnTo>
                  <a:lnTo>
                    <a:pt x="245485" y="182837"/>
                  </a:lnTo>
                  <a:lnTo>
                    <a:pt x="271703" y="175307"/>
                  </a:lnTo>
                  <a:lnTo>
                    <a:pt x="297178" y="1587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SMARTInkShape-Group359"/>
          <p:cNvGrpSpPr/>
          <p:nvPr/>
        </p:nvGrpSpPr>
        <p:grpSpPr>
          <a:xfrm>
            <a:off x="8778239" y="4046220"/>
            <a:ext cx="378744" cy="373381"/>
            <a:chOff x="8778239" y="4046220"/>
            <a:chExt cx="378744" cy="373381"/>
          </a:xfrm>
        </p:grpSpPr>
        <p:sp>
          <p:nvSpPr>
            <p:cNvPr id="96" name="SMARTInkShape-1590"/>
            <p:cNvSpPr/>
            <p:nvPr>
              <p:custDataLst>
                <p:tags r:id="rId3"/>
              </p:custDataLst>
            </p:nvPr>
          </p:nvSpPr>
          <p:spPr>
            <a:xfrm>
              <a:off x="8778239" y="4046220"/>
              <a:ext cx="45723" cy="327441"/>
            </a:xfrm>
            <a:custGeom>
              <a:avLst/>
              <a:gdLst/>
              <a:ahLst/>
              <a:cxnLst/>
              <a:rect l="0" t="0" r="0" b="0"/>
              <a:pathLst>
                <a:path w="45723" h="327441">
                  <a:moveTo>
                    <a:pt x="0" y="0"/>
                  </a:moveTo>
                  <a:lnTo>
                    <a:pt x="0" y="0"/>
                  </a:lnTo>
                  <a:lnTo>
                    <a:pt x="4516" y="29351"/>
                  </a:lnTo>
                  <a:lnTo>
                    <a:pt x="8091" y="52588"/>
                  </a:lnTo>
                  <a:lnTo>
                    <a:pt x="11321" y="77391"/>
                  </a:lnTo>
                  <a:lnTo>
                    <a:pt x="14321" y="103241"/>
                  </a:lnTo>
                  <a:lnTo>
                    <a:pt x="17168" y="129788"/>
                  </a:lnTo>
                  <a:lnTo>
                    <a:pt x="19066" y="151718"/>
                  </a:lnTo>
                  <a:lnTo>
                    <a:pt x="21174" y="187375"/>
                  </a:lnTo>
                  <a:lnTo>
                    <a:pt x="22111" y="215075"/>
                  </a:lnTo>
                  <a:lnTo>
                    <a:pt x="24896" y="247452"/>
                  </a:lnTo>
                  <a:lnTo>
                    <a:pt x="29378" y="281148"/>
                  </a:lnTo>
                  <a:lnTo>
                    <a:pt x="35500" y="315807"/>
                  </a:lnTo>
                  <a:lnTo>
                    <a:pt x="36945" y="326060"/>
                  </a:lnTo>
                  <a:lnTo>
                    <a:pt x="38176" y="327440"/>
                  </a:lnTo>
                  <a:lnTo>
                    <a:pt x="39846" y="326667"/>
                  </a:lnTo>
                  <a:lnTo>
                    <a:pt x="45722" y="3200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1591"/>
            <p:cNvSpPr/>
            <p:nvPr>
              <p:custDataLst>
                <p:tags r:id="rId4"/>
              </p:custDataLst>
            </p:nvPr>
          </p:nvSpPr>
          <p:spPr>
            <a:xfrm>
              <a:off x="8945880" y="4091940"/>
              <a:ext cx="60960" cy="301064"/>
            </a:xfrm>
            <a:custGeom>
              <a:avLst/>
              <a:gdLst/>
              <a:ahLst/>
              <a:cxnLst/>
              <a:rect l="0" t="0" r="0" b="0"/>
              <a:pathLst>
                <a:path w="60960" h="301064">
                  <a:moveTo>
                    <a:pt x="0" y="0"/>
                  </a:moveTo>
                  <a:lnTo>
                    <a:pt x="0" y="0"/>
                  </a:lnTo>
                  <a:lnTo>
                    <a:pt x="4045" y="28316"/>
                  </a:lnTo>
                  <a:lnTo>
                    <a:pt x="10606" y="66151"/>
                  </a:lnTo>
                  <a:lnTo>
                    <a:pt x="13180" y="93747"/>
                  </a:lnTo>
                  <a:lnTo>
                    <a:pt x="14324" y="122945"/>
                  </a:lnTo>
                  <a:lnTo>
                    <a:pt x="14834" y="152856"/>
                  </a:lnTo>
                  <a:lnTo>
                    <a:pt x="15120" y="190165"/>
                  </a:lnTo>
                  <a:lnTo>
                    <a:pt x="19250" y="222668"/>
                  </a:lnTo>
                  <a:lnTo>
                    <a:pt x="22993" y="257908"/>
                  </a:lnTo>
                  <a:lnTo>
                    <a:pt x="31008" y="289329"/>
                  </a:lnTo>
                  <a:lnTo>
                    <a:pt x="33371" y="297026"/>
                  </a:lnTo>
                  <a:lnTo>
                    <a:pt x="36641" y="300464"/>
                  </a:lnTo>
                  <a:lnTo>
                    <a:pt x="40514" y="301063"/>
                  </a:lnTo>
                  <a:lnTo>
                    <a:pt x="44790" y="299768"/>
                  </a:lnTo>
                  <a:lnTo>
                    <a:pt x="51797" y="291557"/>
                  </a:lnTo>
                  <a:lnTo>
                    <a:pt x="60959" y="2743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1592"/>
            <p:cNvSpPr/>
            <p:nvPr>
              <p:custDataLst>
                <p:tags r:id="rId5"/>
              </p:custDataLst>
            </p:nvPr>
          </p:nvSpPr>
          <p:spPr>
            <a:xfrm>
              <a:off x="9083039" y="4084320"/>
              <a:ext cx="73944" cy="335281"/>
            </a:xfrm>
            <a:custGeom>
              <a:avLst/>
              <a:gdLst/>
              <a:ahLst/>
              <a:cxnLst/>
              <a:rect l="0" t="0" r="0" b="0"/>
              <a:pathLst>
                <a:path w="73944" h="335281">
                  <a:moveTo>
                    <a:pt x="0" y="0"/>
                  </a:moveTo>
                  <a:lnTo>
                    <a:pt x="0" y="0"/>
                  </a:lnTo>
                  <a:lnTo>
                    <a:pt x="8091" y="28317"/>
                  </a:lnTo>
                  <a:lnTo>
                    <a:pt x="16579" y="55765"/>
                  </a:lnTo>
                  <a:lnTo>
                    <a:pt x="25149" y="84898"/>
                  </a:lnTo>
                  <a:lnTo>
                    <a:pt x="31779" y="114779"/>
                  </a:lnTo>
                  <a:lnTo>
                    <a:pt x="40273" y="152072"/>
                  </a:lnTo>
                  <a:lnTo>
                    <a:pt x="48152" y="184570"/>
                  </a:lnTo>
                  <a:lnTo>
                    <a:pt x="55848" y="215648"/>
                  </a:lnTo>
                  <a:lnTo>
                    <a:pt x="66034" y="250407"/>
                  </a:lnTo>
                  <a:lnTo>
                    <a:pt x="73943" y="281732"/>
                  </a:lnTo>
                  <a:lnTo>
                    <a:pt x="73273" y="306996"/>
                  </a:lnTo>
                  <a:lnTo>
                    <a:pt x="69819" y="322709"/>
                  </a:lnTo>
                  <a:lnTo>
                    <a:pt x="60961" y="3352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2983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positive polyatomic ion and a nonmetal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7" name="SMARTInkShape-Group360"/>
          <p:cNvGrpSpPr/>
          <p:nvPr/>
        </p:nvGrpSpPr>
        <p:grpSpPr>
          <a:xfrm>
            <a:off x="960120" y="1699260"/>
            <a:ext cx="701041" cy="714994"/>
            <a:chOff x="960120" y="1699260"/>
            <a:chExt cx="701041" cy="714994"/>
          </a:xfrm>
        </p:grpSpPr>
        <p:sp>
          <p:nvSpPr>
            <p:cNvPr id="4" name="SMARTInkShape-1593"/>
            <p:cNvSpPr/>
            <p:nvPr>
              <p:custDataLst>
                <p:tags r:id="rId107"/>
              </p:custDataLst>
            </p:nvPr>
          </p:nvSpPr>
          <p:spPr>
            <a:xfrm>
              <a:off x="1478280" y="2042160"/>
              <a:ext cx="182881" cy="45721"/>
            </a:xfrm>
            <a:custGeom>
              <a:avLst/>
              <a:gdLst/>
              <a:ahLst/>
              <a:cxnLst/>
              <a:rect l="0" t="0" r="0" b="0"/>
              <a:pathLst>
                <a:path w="182881" h="45721">
                  <a:moveTo>
                    <a:pt x="0" y="45720"/>
                  </a:moveTo>
                  <a:lnTo>
                    <a:pt x="0" y="45720"/>
                  </a:lnTo>
                  <a:lnTo>
                    <a:pt x="29351" y="36689"/>
                  </a:lnTo>
                  <a:lnTo>
                    <a:pt x="52587" y="29539"/>
                  </a:lnTo>
                  <a:lnTo>
                    <a:pt x="77392" y="23079"/>
                  </a:lnTo>
                  <a:lnTo>
                    <a:pt x="103241" y="17080"/>
                  </a:lnTo>
                  <a:lnTo>
                    <a:pt x="129787" y="11387"/>
                  </a:lnTo>
                  <a:lnTo>
                    <a:pt x="167149" y="3374"/>
                  </a:lnTo>
                  <a:lnTo>
                    <a:pt x="1828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1594"/>
            <p:cNvSpPr/>
            <p:nvPr>
              <p:custDataLst>
                <p:tags r:id="rId108"/>
              </p:custDataLst>
            </p:nvPr>
          </p:nvSpPr>
          <p:spPr>
            <a:xfrm>
              <a:off x="960120" y="1699260"/>
              <a:ext cx="371276" cy="703572"/>
            </a:xfrm>
            <a:custGeom>
              <a:avLst/>
              <a:gdLst/>
              <a:ahLst/>
              <a:cxnLst/>
              <a:rect l="0" t="0" r="0" b="0"/>
              <a:pathLst>
                <a:path w="371276" h="703572">
                  <a:moveTo>
                    <a:pt x="0" y="0"/>
                  </a:moveTo>
                  <a:lnTo>
                    <a:pt x="0" y="0"/>
                  </a:lnTo>
                  <a:lnTo>
                    <a:pt x="18062" y="29351"/>
                  </a:lnTo>
                  <a:lnTo>
                    <a:pt x="32361" y="52588"/>
                  </a:lnTo>
                  <a:lnTo>
                    <a:pt x="45281" y="78238"/>
                  </a:lnTo>
                  <a:lnTo>
                    <a:pt x="57281" y="105499"/>
                  </a:lnTo>
                  <a:lnTo>
                    <a:pt x="68667" y="133833"/>
                  </a:lnTo>
                  <a:lnTo>
                    <a:pt x="79645" y="164575"/>
                  </a:lnTo>
                  <a:lnTo>
                    <a:pt x="90350" y="196923"/>
                  </a:lnTo>
                  <a:lnTo>
                    <a:pt x="100873" y="230342"/>
                  </a:lnTo>
                  <a:lnTo>
                    <a:pt x="112969" y="264475"/>
                  </a:lnTo>
                  <a:lnTo>
                    <a:pt x="126113" y="299083"/>
                  </a:lnTo>
                  <a:lnTo>
                    <a:pt x="139955" y="334009"/>
                  </a:lnTo>
                  <a:lnTo>
                    <a:pt x="151723" y="363219"/>
                  </a:lnTo>
                  <a:lnTo>
                    <a:pt x="162109" y="388620"/>
                  </a:lnTo>
                  <a:lnTo>
                    <a:pt x="171573" y="411480"/>
                  </a:lnTo>
                  <a:lnTo>
                    <a:pt x="179575" y="432646"/>
                  </a:lnTo>
                  <a:lnTo>
                    <a:pt x="186603" y="452684"/>
                  </a:lnTo>
                  <a:lnTo>
                    <a:pt x="199775" y="490753"/>
                  </a:lnTo>
                  <a:lnTo>
                    <a:pt x="214095" y="527428"/>
                  </a:lnTo>
                  <a:lnTo>
                    <a:pt x="228927" y="558968"/>
                  </a:lnTo>
                  <a:lnTo>
                    <a:pt x="243985" y="587097"/>
                  </a:lnTo>
                  <a:lnTo>
                    <a:pt x="265896" y="625040"/>
                  </a:lnTo>
                  <a:lnTo>
                    <a:pt x="283489" y="653968"/>
                  </a:lnTo>
                  <a:lnTo>
                    <a:pt x="305704" y="691601"/>
                  </a:lnTo>
                  <a:lnTo>
                    <a:pt x="314475" y="702289"/>
                  </a:lnTo>
                  <a:lnTo>
                    <a:pt x="317177" y="703566"/>
                  </a:lnTo>
                  <a:lnTo>
                    <a:pt x="319825" y="703571"/>
                  </a:lnTo>
                  <a:lnTo>
                    <a:pt x="322436" y="702727"/>
                  </a:lnTo>
                  <a:lnTo>
                    <a:pt x="324178" y="698778"/>
                  </a:lnTo>
                  <a:lnTo>
                    <a:pt x="329230" y="665849"/>
                  </a:lnTo>
                  <a:lnTo>
                    <a:pt x="333487" y="631064"/>
                  </a:lnTo>
                  <a:lnTo>
                    <a:pt x="334483" y="605593"/>
                  </a:lnTo>
                  <a:lnTo>
                    <a:pt x="334926" y="577339"/>
                  </a:lnTo>
                  <a:lnTo>
                    <a:pt x="335891" y="556766"/>
                  </a:lnTo>
                  <a:lnTo>
                    <a:pt x="337380" y="532044"/>
                  </a:lnTo>
                  <a:lnTo>
                    <a:pt x="339220" y="504556"/>
                  </a:lnTo>
                  <a:lnTo>
                    <a:pt x="340447" y="480304"/>
                  </a:lnTo>
                  <a:lnTo>
                    <a:pt x="341264" y="458209"/>
                  </a:lnTo>
                  <a:lnTo>
                    <a:pt x="341810" y="437553"/>
                  </a:lnTo>
                  <a:lnTo>
                    <a:pt x="343020" y="417855"/>
                  </a:lnTo>
                  <a:lnTo>
                    <a:pt x="346622" y="380165"/>
                  </a:lnTo>
                  <a:lnTo>
                    <a:pt x="348788" y="343658"/>
                  </a:lnTo>
                  <a:lnTo>
                    <a:pt x="350597" y="307677"/>
                  </a:lnTo>
                  <a:lnTo>
                    <a:pt x="354223" y="271930"/>
                  </a:lnTo>
                  <a:lnTo>
                    <a:pt x="356399" y="238544"/>
                  </a:lnTo>
                  <a:lnTo>
                    <a:pt x="358213" y="207620"/>
                  </a:lnTo>
                  <a:lnTo>
                    <a:pt x="361841" y="179764"/>
                  </a:lnTo>
                  <a:lnTo>
                    <a:pt x="366276" y="153273"/>
                  </a:lnTo>
                  <a:lnTo>
                    <a:pt x="371275" y="116817"/>
                  </a:lnTo>
                  <a:lnTo>
                    <a:pt x="370751" y="92558"/>
                  </a:lnTo>
                  <a:lnTo>
                    <a:pt x="364874" y="62021"/>
                  </a:lnTo>
                  <a:lnTo>
                    <a:pt x="359027" y="24087"/>
                  </a:lnTo>
                  <a:lnTo>
                    <a:pt x="358140" y="7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595"/>
            <p:cNvSpPr/>
            <p:nvPr>
              <p:custDataLst>
                <p:tags r:id="rId109"/>
              </p:custDataLst>
            </p:nvPr>
          </p:nvSpPr>
          <p:spPr>
            <a:xfrm>
              <a:off x="990600" y="1744980"/>
              <a:ext cx="38101" cy="669274"/>
            </a:xfrm>
            <a:custGeom>
              <a:avLst/>
              <a:gdLst/>
              <a:ahLst/>
              <a:cxnLst/>
              <a:rect l="0" t="0" r="0" b="0"/>
              <a:pathLst>
                <a:path w="38101" h="669274">
                  <a:moveTo>
                    <a:pt x="38100" y="0"/>
                  </a:moveTo>
                  <a:lnTo>
                    <a:pt x="38100" y="0"/>
                  </a:lnTo>
                  <a:lnTo>
                    <a:pt x="38100" y="22578"/>
                  </a:lnTo>
                  <a:lnTo>
                    <a:pt x="37253" y="58295"/>
                  </a:lnTo>
                  <a:lnTo>
                    <a:pt x="34055" y="93924"/>
                  </a:lnTo>
                  <a:lnTo>
                    <a:pt x="32069" y="125000"/>
                  </a:lnTo>
                  <a:lnTo>
                    <a:pt x="31186" y="152922"/>
                  </a:lnTo>
                  <a:lnTo>
                    <a:pt x="30794" y="179443"/>
                  </a:lnTo>
                  <a:lnTo>
                    <a:pt x="30620" y="205341"/>
                  </a:lnTo>
                  <a:lnTo>
                    <a:pt x="29695" y="230963"/>
                  </a:lnTo>
                  <a:lnTo>
                    <a:pt x="26462" y="256461"/>
                  </a:lnTo>
                  <a:lnTo>
                    <a:pt x="24461" y="286421"/>
                  </a:lnTo>
                  <a:lnTo>
                    <a:pt x="23572" y="317798"/>
                  </a:lnTo>
                  <a:lnTo>
                    <a:pt x="23176" y="345855"/>
                  </a:lnTo>
                  <a:lnTo>
                    <a:pt x="20743" y="374693"/>
                  </a:lnTo>
                  <a:lnTo>
                    <a:pt x="17686" y="404443"/>
                  </a:lnTo>
                  <a:lnTo>
                    <a:pt x="16327" y="434599"/>
                  </a:lnTo>
                  <a:lnTo>
                    <a:pt x="15723" y="462677"/>
                  </a:lnTo>
                  <a:lnTo>
                    <a:pt x="15455" y="490114"/>
                  </a:lnTo>
                  <a:lnTo>
                    <a:pt x="15335" y="519242"/>
                  </a:lnTo>
                  <a:lnTo>
                    <a:pt x="13025" y="546863"/>
                  </a:lnTo>
                  <a:lnTo>
                    <a:pt x="9221" y="581698"/>
                  </a:lnTo>
                  <a:lnTo>
                    <a:pt x="8094" y="610364"/>
                  </a:lnTo>
                  <a:lnTo>
                    <a:pt x="5503" y="640306"/>
                  </a:lnTo>
                  <a:lnTo>
                    <a:pt x="1087" y="668629"/>
                  </a:lnTo>
                  <a:lnTo>
                    <a:pt x="725" y="669273"/>
                  </a:lnTo>
                  <a:lnTo>
                    <a:pt x="0" y="6248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SMARTInkShape-Group361"/>
          <p:cNvGrpSpPr/>
          <p:nvPr/>
        </p:nvGrpSpPr>
        <p:grpSpPr>
          <a:xfrm>
            <a:off x="1508760" y="1508760"/>
            <a:ext cx="904490" cy="1005300"/>
            <a:chOff x="1508760" y="1508760"/>
            <a:chExt cx="904490" cy="1005300"/>
          </a:xfrm>
        </p:grpSpPr>
        <p:sp>
          <p:nvSpPr>
            <p:cNvPr id="8" name="SMARTInkShape-1596"/>
            <p:cNvSpPr/>
            <p:nvPr>
              <p:custDataLst>
                <p:tags r:id="rId101"/>
              </p:custDataLst>
            </p:nvPr>
          </p:nvSpPr>
          <p:spPr>
            <a:xfrm>
              <a:off x="2240280" y="1508760"/>
              <a:ext cx="19367" cy="205741"/>
            </a:xfrm>
            <a:custGeom>
              <a:avLst/>
              <a:gdLst/>
              <a:ahLst/>
              <a:cxnLst/>
              <a:rect l="0" t="0" r="0" b="0"/>
              <a:pathLst>
                <a:path w="19367" h="205741">
                  <a:moveTo>
                    <a:pt x="15240" y="0"/>
                  </a:moveTo>
                  <a:lnTo>
                    <a:pt x="15240" y="0"/>
                  </a:lnTo>
                  <a:lnTo>
                    <a:pt x="11195" y="32362"/>
                  </a:lnTo>
                  <a:lnTo>
                    <a:pt x="6951" y="59538"/>
                  </a:lnTo>
                  <a:lnTo>
                    <a:pt x="2060" y="91866"/>
                  </a:lnTo>
                  <a:lnTo>
                    <a:pt x="2868" y="116684"/>
                  </a:lnTo>
                  <a:lnTo>
                    <a:pt x="10727" y="151366"/>
                  </a:lnTo>
                  <a:lnTo>
                    <a:pt x="19366" y="184922"/>
                  </a:lnTo>
                  <a:lnTo>
                    <a:pt x="17638" y="191690"/>
                  </a:lnTo>
                  <a:lnTo>
                    <a:pt x="11790" y="197520"/>
                  </a:lnTo>
                  <a:lnTo>
                    <a:pt x="0" y="2057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1597"/>
            <p:cNvSpPr/>
            <p:nvPr>
              <p:custDataLst>
                <p:tags r:id="rId102"/>
              </p:custDataLst>
            </p:nvPr>
          </p:nvSpPr>
          <p:spPr>
            <a:xfrm>
              <a:off x="2118360" y="1577340"/>
              <a:ext cx="294890" cy="39261"/>
            </a:xfrm>
            <a:custGeom>
              <a:avLst/>
              <a:gdLst/>
              <a:ahLst/>
              <a:cxnLst/>
              <a:rect l="0" t="0" r="0" b="0"/>
              <a:pathLst>
                <a:path w="294890" h="39261">
                  <a:moveTo>
                    <a:pt x="0" y="30480"/>
                  </a:moveTo>
                  <a:lnTo>
                    <a:pt x="0" y="30480"/>
                  </a:lnTo>
                  <a:lnTo>
                    <a:pt x="32361" y="38570"/>
                  </a:lnTo>
                  <a:lnTo>
                    <a:pt x="54594" y="39260"/>
                  </a:lnTo>
                  <a:lnTo>
                    <a:pt x="82116" y="38027"/>
                  </a:lnTo>
                  <a:lnTo>
                    <a:pt x="113164" y="35511"/>
                  </a:lnTo>
                  <a:lnTo>
                    <a:pt x="136403" y="33834"/>
                  </a:lnTo>
                  <a:lnTo>
                    <a:pt x="168997" y="31971"/>
                  </a:lnTo>
                  <a:lnTo>
                    <a:pt x="198723" y="28885"/>
                  </a:lnTo>
                  <a:lnTo>
                    <a:pt x="227174" y="25538"/>
                  </a:lnTo>
                  <a:lnTo>
                    <a:pt x="260539" y="23653"/>
                  </a:lnTo>
                  <a:lnTo>
                    <a:pt x="281056" y="22249"/>
                  </a:lnTo>
                  <a:lnTo>
                    <a:pt x="294889" y="16330"/>
                  </a:lnTo>
                  <a:lnTo>
                    <a:pt x="294806" y="15967"/>
                  </a:lnTo>
                  <a:lnTo>
                    <a:pt x="292456" y="15563"/>
                  </a:lnTo>
                  <a:lnTo>
                    <a:pt x="2743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1598"/>
            <p:cNvSpPr/>
            <p:nvPr>
              <p:custDataLst>
                <p:tags r:id="rId103"/>
              </p:custDataLst>
            </p:nvPr>
          </p:nvSpPr>
          <p:spPr>
            <a:xfrm>
              <a:off x="2057400" y="2118360"/>
              <a:ext cx="15241" cy="395700"/>
            </a:xfrm>
            <a:custGeom>
              <a:avLst/>
              <a:gdLst/>
              <a:ahLst/>
              <a:cxnLst/>
              <a:rect l="0" t="0" r="0" b="0"/>
              <a:pathLst>
                <a:path w="15241" h="395700">
                  <a:moveTo>
                    <a:pt x="0" y="0"/>
                  </a:moveTo>
                  <a:lnTo>
                    <a:pt x="0" y="0"/>
                  </a:lnTo>
                  <a:lnTo>
                    <a:pt x="4045" y="28316"/>
                  </a:lnTo>
                  <a:lnTo>
                    <a:pt x="6084" y="46818"/>
                  </a:lnTo>
                  <a:lnTo>
                    <a:pt x="8289" y="69312"/>
                  </a:lnTo>
                  <a:lnTo>
                    <a:pt x="10606" y="94468"/>
                  </a:lnTo>
                  <a:lnTo>
                    <a:pt x="13180" y="131450"/>
                  </a:lnTo>
                  <a:lnTo>
                    <a:pt x="14325" y="159176"/>
                  </a:lnTo>
                  <a:lnTo>
                    <a:pt x="14969" y="194671"/>
                  </a:lnTo>
                  <a:lnTo>
                    <a:pt x="15160" y="230776"/>
                  </a:lnTo>
                  <a:lnTo>
                    <a:pt x="15216" y="262453"/>
                  </a:lnTo>
                  <a:lnTo>
                    <a:pt x="15235" y="298599"/>
                  </a:lnTo>
                  <a:lnTo>
                    <a:pt x="15239" y="334055"/>
                  </a:lnTo>
                  <a:lnTo>
                    <a:pt x="15240" y="365867"/>
                  </a:lnTo>
                  <a:lnTo>
                    <a:pt x="15240" y="395699"/>
                  </a:lnTo>
                  <a:lnTo>
                    <a:pt x="7620" y="3657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599"/>
            <p:cNvSpPr/>
            <p:nvPr>
              <p:custDataLst>
                <p:tags r:id="rId104"/>
              </p:custDataLst>
            </p:nvPr>
          </p:nvSpPr>
          <p:spPr>
            <a:xfrm>
              <a:off x="1837894" y="2072640"/>
              <a:ext cx="242367" cy="182278"/>
            </a:xfrm>
            <a:custGeom>
              <a:avLst/>
              <a:gdLst/>
              <a:ahLst/>
              <a:cxnLst/>
              <a:rect l="0" t="0" r="0" b="0"/>
              <a:pathLst>
                <a:path w="242367" h="182278">
                  <a:moveTo>
                    <a:pt x="29006" y="0"/>
                  </a:moveTo>
                  <a:lnTo>
                    <a:pt x="29006" y="0"/>
                  </a:lnTo>
                  <a:lnTo>
                    <a:pt x="24961" y="32362"/>
                  </a:lnTo>
                  <a:lnTo>
                    <a:pt x="21245" y="68324"/>
                  </a:lnTo>
                  <a:lnTo>
                    <a:pt x="13237" y="101267"/>
                  </a:lnTo>
                  <a:lnTo>
                    <a:pt x="5989" y="123421"/>
                  </a:lnTo>
                  <a:lnTo>
                    <a:pt x="1843" y="133594"/>
                  </a:lnTo>
                  <a:lnTo>
                    <a:pt x="0" y="146582"/>
                  </a:lnTo>
                  <a:lnTo>
                    <a:pt x="3008" y="164129"/>
                  </a:lnTo>
                  <a:lnTo>
                    <a:pt x="9267" y="172571"/>
                  </a:lnTo>
                  <a:lnTo>
                    <a:pt x="17693" y="178298"/>
                  </a:lnTo>
                  <a:lnTo>
                    <a:pt x="27082" y="180844"/>
                  </a:lnTo>
                  <a:lnTo>
                    <a:pt x="58069" y="182277"/>
                  </a:lnTo>
                  <a:lnTo>
                    <a:pt x="95801" y="177524"/>
                  </a:lnTo>
                  <a:lnTo>
                    <a:pt x="129971" y="173449"/>
                  </a:lnTo>
                  <a:lnTo>
                    <a:pt x="159111" y="169361"/>
                  </a:lnTo>
                  <a:lnTo>
                    <a:pt x="184678" y="165892"/>
                  </a:lnTo>
                  <a:lnTo>
                    <a:pt x="216577" y="157135"/>
                  </a:lnTo>
                  <a:lnTo>
                    <a:pt x="228929" y="149989"/>
                  </a:lnTo>
                  <a:lnTo>
                    <a:pt x="236394" y="142015"/>
                  </a:lnTo>
                  <a:lnTo>
                    <a:pt x="239712" y="135649"/>
                  </a:lnTo>
                  <a:lnTo>
                    <a:pt x="242366" y="1219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600"/>
            <p:cNvSpPr/>
            <p:nvPr>
              <p:custDataLst>
                <p:tags r:id="rId105"/>
              </p:custDataLst>
            </p:nvPr>
          </p:nvSpPr>
          <p:spPr>
            <a:xfrm>
              <a:off x="1731178" y="1638300"/>
              <a:ext cx="44283" cy="732939"/>
            </a:xfrm>
            <a:custGeom>
              <a:avLst/>
              <a:gdLst/>
              <a:ahLst/>
              <a:cxnLst/>
              <a:rect l="0" t="0" r="0" b="0"/>
              <a:pathLst>
                <a:path w="44283" h="732939">
                  <a:moveTo>
                    <a:pt x="13802" y="0"/>
                  </a:moveTo>
                  <a:lnTo>
                    <a:pt x="13802" y="0"/>
                  </a:lnTo>
                  <a:lnTo>
                    <a:pt x="16060" y="33867"/>
                  </a:lnTo>
                  <a:lnTo>
                    <a:pt x="17847" y="60678"/>
                  </a:lnTo>
                  <a:lnTo>
                    <a:pt x="18192" y="91252"/>
                  </a:lnTo>
                  <a:lnTo>
                    <a:pt x="17576" y="124334"/>
                  </a:lnTo>
                  <a:lnTo>
                    <a:pt x="16318" y="159090"/>
                  </a:lnTo>
                  <a:lnTo>
                    <a:pt x="14633" y="189033"/>
                  </a:lnTo>
                  <a:lnTo>
                    <a:pt x="12662" y="215769"/>
                  </a:lnTo>
                  <a:lnTo>
                    <a:pt x="10502" y="240366"/>
                  </a:lnTo>
                  <a:lnTo>
                    <a:pt x="8216" y="263537"/>
                  </a:lnTo>
                  <a:lnTo>
                    <a:pt x="5844" y="285758"/>
                  </a:lnTo>
                  <a:lnTo>
                    <a:pt x="3417" y="307345"/>
                  </a:lnTo>
                  <a:lnTo>
                    <a:pt x="1799" y="329357"/>
                  </a:lnTo>
                  <a:lnTo>
                    <a:pt x="720" y="351651"/>
                  </a:lnTo>
                  <a:lnTo>
                    <a:pt x="0" y="374134"/>
                  </a:lnTo>
                  <a:lnTo>
                    <a:pt x="368" y="395049"/>
                  </a:lnTo>
                  <a:lnTo>
                    <a:pt x="1459" y="414920"/>
                  </a:lnTo>
                  <a:lnTo>
                    <a:pt x="3033" y="434093"/>
                  </a:lnTo>
                  <a:lnTo>
                    <a:pt x="4083" y="453649"/>
                  </a:lnTo>
                  <a:lnTo>
                    <a:pt x="4783" y="473459"/>
                  </a:lnTo>
                  <a:lnTo>
                    <a:pt x="5249" y="493439"/>
                  </a:lnTo>
                  <a:lnTo>
                    <a:pt x="8025" y="529186"/>
                  </a:lnTo>
                  <a:lnTo>
                    <a:pt x="12081" y="562007"/>
                  </a:lnTo>
                  <a:lnTo>
                    <a:pt x="16706" y="593528"/>
                  </a:lnTo>
                  <a:lnTo>
                    <a:pt x="21584" y="622212"/>
                  </a:lnTo>
                  <a:lnTo>
                    <a:pt x="29090" y="659904"/>
                  </a:lnTo>
                  <a:lnTo>
                    <a:pt x="36676" y="692521"/>
                  </a:lnTo>
                  <a:lnTo>
                    <a:pt x="42780" y="729837"/>
                  </a:lnTo>
                  <a:lnTo>
                    <a:pt x="43280" y="732938"/>
                  </a:lnTo>
                  <a:lnTo>
                    <a:pt x="43614" y="732465"/>
                  </a:lnTo>
                  <a:lnTo>
                    <a:pt x="44282" y="723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601"/>
            <p:cNvSpPr/>
            <p:nvPr>
              <p:custDataLst>
                <p:tags r:id="rId106"/>
              </p:custDataLst>
            </p:nvPr>
          </p:nvSpPr>
          <p:spPr>
            <a:xfrm>
              <a:off x="1508760" y="1630680"/>
              <a:ext cx="76201" cy="706597"/>
            </a:xfrm>
            <a:custGeom>
              <a:avLst/>
              <a:gdLst/>
              <a:ahLst/>
              <a:cxnLst/>
              <a:rect l="0" t="0" r="0" b="0"/>
              <a:pathLst>
                <a:path w="76201" h="706597">
                  <a:moveTo>
                    <a:pt x="0" y="0"/>
                  </a:moveTo>
                  <a:lnTo>
                    <a:pt x="0" y="0"/>
                  </a:lnTo>
                  <a:lnTo>
                    <a:pt x="6773" y="27093"/>
                  </a:lnTo>
                  <a:lnTo>
                    <a:pt x="12136" y="48542"/>
                  </a:lnTo>
                  <a:lnTo>
                    <a:pt x="16557" y="73848"/>
                  </a:lnTo>
                  <a:lnTo>
                    <a:pt x="20351" y="101725"/>
                  </a:lnTo>
                  <a:lnTo>
                    <a:pt x="23728" y="131317"/>
                  </a:lnTo>
                  <a:lnTo>
                    <a:pt x="25132" y="156972"/>
                  </a:lnTo>
                  <a:lnTo>
                    <a:pt x="25221" y="180001"/>
                  </a:lnTo>
                  <a:lnTo>
                    <a:pt x="24434" y="201280"/>
                  </a:lnTo>
                  <a:lnTo>
                    <a:pt x="23910" y="222240"/>
                  </a:lnTo>
                  <a:lnTo>
                    <a:pt x="23560" y="242987"/>
                  </a:lnTo>
                  <a:lnTo>
                    <a:pt x="23326" y="263591"/>
                  </a:lnTo>
                  <a:lnTo>
                    <a:pt x="23171" y="283254"/>
                  </a:lnTo>
                  <a:lnTo>
                    <a:pt x="22998" y="320906"/>
                  </a:lnTo>
                  <a:lnTo>
                    <a:pt x="22921" y="355138"/>
                  </a:lnTo>
                  <a:lnTo>
                    <a:pt x="22887" y="388979"/>
                  </a:lnTo>
                  <a:lnTo>
                    <a:pt x="22872" y="426598"/>
                  </a:lnTo>
                  <a:lnTo>
                    <a:pt x="25123" y="461379"/>
                  </a:lnTo>
                  <a:lnTo>
                    <a:pt x="28946" y="493771"/>
                  </a:lnTo>
                  <a:lnTo>
                    <a:pt x="33467" y="525100"/>
                  </a:lnTo>
                  <a:lnTo>
                    <a:pt x="36041" y="555958"/>
                  </a:lnTo>
                  <a:lnTo>
                    <a:pt x="38032" y="584912"/>
                  </a:lnTo>
                  <a:lnTo>
                    <a:pt x="43912" y="621100"/>
                  </a:lnTo>
                  <a:lnTo>
                    <a:pt x="50170" y="655717"/>
                  </a:lnTo>
                  <a:lnTo>
                    <a:pt x="56968" y="689594"/>
                  </a:lnTo>
                  <a:lnTo>
                    <a:pt x="61018" y="704016"/>
                  </a:lnTo>
                  <a:lnTo>
                    <a:pt x="62692" y="705564"/>
                  </a:lnTo>
                  <a:lnTo>
                    <a:pt x="64655" y="706596"/>
                  </a:lnTo>
                  <a:lnTo>
                    <a:pt x="65963" y="705591"/>
                  </a:lnTo>
                  <a:lnTo>
                    <a:pt x="67417" y="699958"/>
                  </a:lnTo>
                  <a:lnTo>
                    <a:pt x="70685" y="667156"/>
                  </a:lnTo>
                  <a:lnTo>
                    <a:pt x="76200" y="6400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SMARTInkShape-1602"/>
          <p:cNvSpPr/>
          <p:nvPr>
            <p:custDataLst>
              <p:tags r:id="rId1"/>
            </p:custDataLst>
          </p:nvPr>
        </p:nvSpPr>
        <p:spPr>
          <a:xfrm>
            <a:off x="1546860" y="2026920"/>
            <a:ext cx="251461" cy="30481"/>
          </a:xfrm>
          <a:custGeom>
            <a:avLst/>
            <a:gdLst/>
            <a:ahLst/>
            <a:cxnLst/>
            <a:rect l="0" t="0" r="0" b="0"/>
            <a:pathLst>
              <a:path w="251461" h="30481">
                <a:moveTo>
                  <a:pt x="0" y="30480"/>
                </a:moveTo>
                <a:lnTo>
                  <a:pt x="0" y="30480"/>
                </a:lnTo>
                <a:lnTo>
                  <a:pt x="36657" y="20006"/>
                </a:lnTo>
                <a:lnTo>
                  <a:pt x="59234" y="15868"/>
                </a:lnTo>
                <a:lnTo>
                  <a:pt x="81877" y="14430"/>
                </a:lnTo>
                <a:lnTo>
                  <a:pt x="119260" y="1153"/>
                </a:lnTo>
                <a:lnTo>
                  <a:pt x="156098" y="0"/>
                </a:lnTo>
                <a:lnTo>
                  <a:pt x="192754" y="0"/>
                </a:lnTo>
                <a:lnTo>
                  <a:pt x="230664" y="0"/>
                </a:lnTo>
                <a:lnTo>
                  <a:pt x="25146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SMARTInkShape-Group363"/>
          <p:cNvGrpSpPr/>
          <p:nvPr/>
        </p:nvGrpSpPr>
        <p:grpSpPr>
          <a:xfrm>
            <a:off x="4549140" y="1598310"/>
            <a:ext cx="496110" cy="821360"/>
            <a:chOff x="4549140" y="1598310"/>
            <a:chExt cx="496110" cy="821360"/>
          </a:xfrm>
        </p:grpSpPr>
        <p:sp>
          <p:nvSpPr>
            <p:cNvPr id="16" name="SMARTInkShape-1603"/>
            <p:cNvSpPr/>
            <p:nvPr>
              <p:custDataLst>
                <p:tags r:id="rId99"/>
              </p:custDataLst>
            </p:nvPr>
          </p:nvSpPr>
          <p:spPr>
            <a:xfrm>
              <a:off x="4549140" y="1598310"/>
              <a:ext cx="496110" cy="378358"/>
            </a:xfrm>
            <a:custGeom>
              <a:avLst/>
              <a:gdLst/>
              <a:ahLst/>
              <a:cxnLst/>
              <a:rect l="0" t="0" r="0" b="0"/>
              <a:pathLst>
                <a:path w="496110" h="378358">
                  <a:moveTo>
                    <a:pt x="0" y="32370"/>
                  </a:moveTo>
                  <a:lnTo>
                    <a:pt x="0" y="32370"/>
                  </a:lnTo>
                  <a:lnTo>
                    <a:pt x="32362" y="16189"/>
                  </a:lnTo>
                  <a:lnTo>
                    <a:pt x="68667" y="2082"/>
                  </a:lnTo>
                  <a:lnTo>
                    <a:pt x="94865" y="0"/>
                  </a:lnTo>
                  <a:lnTo>
                    <a:pt x="124289" y="1050"/>
                  </a:lnTo>
                  <a:lnTo>
                    <a:pt x="157122" y="1516"/>
                  </a:lnTo>
                  <a:lnTo>
                    <a:pt x="191469" y="6240"/>
                  </a:lnTo>
                  <a:lnTo>
                    <a:pt x="227337" y="14830"/>
                  </a:lnTo>
                  <a:lnTo>
                    <a:pt x="246385" y="20676"/>
                  </a:lnTo>
                  <a:lnTo>
                    <a:pt x="265857" y="27114"/>
                  </a:lnTo>
                  <a:lnTo>
                    <a:pt x="303297" y="38783"/>
                  </a:lnTo>
                  <a:lnTo>
                    <a:pt x="338845" y="50460"/>
                  </a:lnTo>
                  <a:lnTo>
                    <a:pt x="371577" y="64117"/>
                  </a:lnTo>
                  <a:lnTo>
                    <a:pt x="400801" y="78653"/>
                  </a:lnTo>
                  <a:lnTo>
                    <a:pt x="436538" y="101117"/>
                  </a:lnTo>
                  <a:lnTo>
                    <a:pt x="453944" y="117111"/>
                  </a:lnTo>
                  <a:lnTo>
                    <a:pt x="478915" y="152716"/>
                  </a:lnTo>
                  <a:lnTo>
                    <a:pt x="496109" y="184459"/>
                  </a:lnTo>
                  <a:lnTo>
                    <a:pt x="495377" y="204387"/>
                  </a:lnTo>
                  <a:lnTo>
                    <a:pt x="485445" y="234891"/>
                  </a:lnTo>
                  <a:lnTo>
                    <a:pt x="469520" y="260016"/>
                  </a:lnTo>
                  <a:lnTo>
                    <a:pt x="444199" y="283547"/>
                  </a:lnTo>
                  <a:lnTo>
                    <a:pt x="412144" y="304348"/>
                  </a:lnTo>
                  <a:lnTo>
                    <a:pt x="376681" y="321236"/>
                  </a:lnTo>
                  <a:lnTo>
                    <a:pt x="349447" y="331782"/>
                  </a:lnTo>
                  <a:lnTo>
                    <a:pt x="323232" y="342113"/>
                  </a:lnTo>
                  <a:lnTo>
                    <a:pt x="288719" y="357449"/>
                  </a:lnTo>
                  <a:lnTo>
                    <a:pt x="260682" y="365374"/>
                  </a:lnTo>
                  <a:lnTo>
                    <a:pt x="231005" y="371719"/>
                  </a:lnTo>
                  <a:lnTo>
                    <a:pt x="195258" y="378357"/>
                  </a:lnTo>
                  <a:lnTo>
                    <a:pt x="152400" y="3752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604"/>
            <p:cNvSpPr/>
            <p:nvPr>
              <p:custDataLst>
                <p:tags r:id="rId100"/>
              </p:custDataLst>
            </p:nvPr>
          </p:nvSpPr>
          <p:spPr>
            <a:xfrm>
              <a:off x="4610100" y="1661160"/>
              <a:ext cx="53322" cy="758510"/>
            </a:xfrm>
            <a:custGeom>
              <a:avLst/>
              <a:gdLst/>
              <a:ahLst/>
              <a:cxnLst/>
              <a:rect l="0" t="0" r="0" b="0"/>
              <a:pathLst>
                <a:path w="53322" h="758510">
                  <a:moveTo>
                    <a:pt x="0" y="0"/>
                  </a:moveTo>
                  <a:lnTo>
                    <a:pt x="0" y="0"/>
                  </a:lnTo>
                  <a:lnTo>
                    <a:pt x="2257" y="24836"/>
                  </a:lnTo>
                  <a:lnTo>
                    <a:pt x="6083" y="62685"/>
                  </a:lnTo>
                  <a:lnTo>
                    <a:pt x="10606" y="96440"/>
                  </a:lnTo>
                  <a:lnTo>
                    <a:pt x="15438" y="128376"/>
                  </a:lnTo>
                  <a:lnTo>
                    <a:pt x="20408" y="160349"/>
                  </a:lnTo>
                  <a:lnTo>
                    <a:pt x="25439" y="194315"/>
                  </a:lnTo>
                  <a:lnTo>
                    <a:pt x="30497" y="229167"/>
                  </a:lnTo>
                  <a:lnTo>
                    <a:pt x="34722" y="264412"/>
                  </a:lnTo>
                  <a:lnTo>
                    <a:pt x="36599" y="299832"/>
                  </a:lnTo>
                  <a:lnTo>
                    <a:pt x="39691" y="335330"/>
                  </a:lnTo>
                  <a:lnTo>
                    <a:pt x="43040" y="370862"/>
                  </a:lnTo>
                  <a:lnTo>
                    <a:pt x="44529" y="406410"/>
                  </a:lnTo>
                  <a:lnTo>
                    <a:pt x="45191" y="441964"/>
                  </a:lnTo>
                  <a:lnTo>
                    <a:pt x="46332" y="476675"/>
                  </a:lnTo>
                  <a:lnTo>
                    <a:pt x="49661" y="509036"/>
                  </a:lnTo>
                  <a:lnTo>
                    <a:pt x="51705" y="540351"/>
                  </a:lnTo>
                  <a:lnTo>
                    <a:pt x="52613" y="572049"/>
                  </a:lnTo>
                  <a:lnTo>
                    <a:pt x="53017" y="605893"/>
                  </a:lnTo>
                  <a:lnTo>
                    <a:pt x="53197" y="636175"/>
                  </a:lnTo>
                  <a:lnTo>
                    <a:pt x="53276" y="662898"/>
                  </a:lnTo>
                  <a:lnTo>
                    <a:pt x="53321" y="696982"/>
                  </a:lnTo>
                  <a:lnTo>
                    <a:pt x="51078" y="734325"/>
                  </a:lnTo>
                  <a:lnTo>
                    <a:pt x="46779" y="758509"/>
                  </a:lnTo>
                  <a:lnTo>
                    <a:pt x="45579" y="757979"/>
                  </a:lnTo>
                  <a:lnTo>
                    <a:pt x="40692" y="737008"/>
                  </a:lnTo>
                  <a:lnTo>
                    <a:pt x="38100" y="6934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SMARTInkShape-Group364"/>
          <p:cNvGrpSpPr/>
          <p:nvPr/>
        </p:nvGrpSpPr>
        <p:grpSpPr>
          <a:xfrm>
            <a:off x="5173980" y="1364686"/>
            <a:ext cx="507836" cy="264596"/>
            <a:chOff x="5173980" y="1364686"/>
            <a:chExt cx="507836" cy="264596"/>
          </a:xfrm>
        </p:grpSpPr>
        <p:sp>
          <p:nvSpPr>
            <p:cNvPr id="19" name="SMARTInkShape-1605"/>
            <p:cNvSpPr/>
            <p:nvPr>
              <p:custDataLst>
                <p:tags r:id="rId97"/>
              </p:custDataLst>
            </p:nvPr>
          </p:nvSpPr>
          <p:spPr>
            <a:xfrm>
              <a:off x="5433060" y="1364686"/>
              <a:ext cx="248756" cy="264596"/>
            </a:xfrm>
            <a:custGeom>
              <a:avLst/>
              <a:gdLst/>
              <a:ahLst/>
              <a:cxnLst/>
              <a:rect l="0" t="0" r="0" b="0"/>
              <a:pathLst>
                <a:path w="248756" h="264596">
                  <a:moveTo>
                    <a:pt x="30480" y="6914"/>
                  </a:moveTo>
                  <a:lnTo>
                    <a:pt x="30480" y="6914"/>
                  </a:lnTo>
                  <a:lnTo>
                    <a:pt x="64440" y="1677"/>
                  </a:lnTo>
                  <a:lnTo>
                    <a:pt x="91906" y="0"/>
                  </a:lnTo>
                  <a:lnTo>
                    <a:pt x="124410" y="350"/>
                  </a:lnTo>
                  <a:lnTo>
                    <a:pt x="159007" y="7624"/>
                  </a:lnTo>
                  <a:lnTo>
                    <a:pt x="166964" y="9927"/>
                  </a:lnTo>
                  <a:lnTo>
                    <a:pt x="180322" y="19260"/>
                  </a:lnTo>
                  <a:lnTo>
                    <a:pt x="186254" y="25305"/>
                  </a:lnTo>
                  <a:lnTo>
                    <a:pt x="192847" y="38794"/>
                  </a:lnTo>
                  <a:lnTo>
                    <a:pt x="194605" y="45947"/>
                  </a:lnTo>
                  <a:lnTo>
                    <a:pt x="192042" y="62927"/>
                  </a:lnTo>
                  <a:lnTo>
                    <a:pt x="181079" y="87010"/>
                  </a:lnTo>
                  <a:lnTo>
                    <a:pt x="170226" y="99239"/>
                  </a:lnTo>
                  <a:lnTo>
                    <a:pt x="137922" y="120887"/>
                  </a:lnTo>
                  <a:lnTo>
                    <a:pt x="119042" y="131842"/>
                  </a:lnTo>
                  <a:lnTo>
                    <a:pt x="114921" y="133379"/>
                  </a:lnTo>
                  <a:lnTo>
                    <a:pt x="112174" y="135251"/>
                  </a:lnTo>
                  <a:lnTo>
                    <a:pt x="109121" y="139588"/>
                  </a:lnTo>
                  <a:lnTo>
                    <a:pt x="109155" y="141083"/>
                  </a:lnTo>
                  <a:lnTo>
                    <a:pt x="110023" y="142080"/>
                  </a:lnTo>
                  <a:lnTo>
                    <a:pt x="124322" y="145741"/>
                  </a:lnTo>
                  <a:lnTo>
                    <a:pt x="161716" y="156994"/>
                  </a:lnTo>
                  <a:lnTo>
                    <a:pt x="198344" y="173548"/>
                  </a:lnTo>
                  <a:lnTo>
                    <a:pt x="232188" y="198721"/>
                  </a:lnTo>
                  <a:lnTo>
                    <a:pt x="245374" y="218968"/>
                  </a:lnTo>
                  <a:lnTo>
                    <a:pt x="248755" y="227596"/>
                  </a:lnTo>
                  <a:lnTo>
                    <a:pt x="245742" y="238768"/>
                  </a:lnTo>
                  <a:lnTo>
                    <a:pt x="242568" y="245303"/>
                  </a:lnTo>
                  <a:lnTo>
                    <a:pt x="238758" y="249660"/>
                  </a:lnTo>
                  <a:lnTo>
                    <a:pt x="230010" y="254501"/>
                  </a:lnTo>
                  <a:lnTo>
                    <a:pt x="202416" y="258911"/>
                  </a:lnTo>
                  <a:lnTo>
                    <a:pt x="167009" y="262846"/>
                  </a:lnTo>
                  <a:lnTo>
                    <a:pt x="139985" y="264595"/>
                  </a:lnTo>
                  <a:lnTo>
                    <a:pt x="105729" y="261534"/>
                  </a:lnTo>
                  <a:lnTo>
                    <a:pt x="69051" y="258151"/>
                  </a:lnTo>
                  <a:lnTo>
                    <a:pt x="34586" y="252466"/>
                  </a:lnTo>
                  <a:lnTo>
                    <a:pt x="0" y="2507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606"/>
            <p:cNvSpPr/>
            <p:nvPr>
              <p:custDataLst>
                <p:tags r:id="rId98"/>
              </p:custDataLst>
            </p:nvPr>
          </p:nvSpPr>
          <p:spPr>
            <a:xfrm>
              <a:off x="5173980" y="1531620"/>
              <a:ext cx="213361" cy="38101"/>
            </a:xfrm>
            <a:custGeom>
              <a:avLst/>
              <a:gdLst/>
              <a:ahLst/>
              <a:cxnLst/>
              <a:rect l="0" t="0" r="0" b="0"/>
              <a:pathLst>
                <a:path w="213361" h="38101">
                  <a:moveTo>
                    <a:pt x="0" y="38100"/>
                  </a:moveTo>
                  <a:lnTo>
                    <a:pt x="0" y="38100"/>
                  </a:lnTo>
                  <a:lnTo>
                    <a:pt x="32362" y="34055"/>
                  </a:lnTo>
                  <a:lnTo>
                    <a:pt x="68324" y="30339"/>
                  </a:lnTo>
                  <a:lnTo>
                    <a:pt x="102601" y="24012"/>
                  </a:lnTo>
                  <a:lnTo>
                    <a:pt x="136323" y="17851"/>
                  </a:lnTo>
                  <a:lnTo>
                    <a:pt x="171080" y="13498"/>
                  </a:lnTo>
                  <a:lnTo>
                    <a:pt x="2133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SMARTInkShape-Group365"/>
          <p:cNvGrpSpPr/>
          <p:nvPr/>
        </p:nvGrpSpPr>
        <p:grpSpPr>
          <a:xfrm>
            <a:off x="1059536" y="2956560"/>
            <a:ext cx="1695313" cy="827112"/>
            <a:chOff x="1059536" y="2956560"/>
            <a:chExt cx="1695313" cy="827112"/>
          </a:xfrm>
        </p:grpSpPr>
        <p:sp>
          <p:nvSpPr>
            <p:cNvPr id="22" name="SMARTInkShape-1607"/>
            <p:cNvSpPr/>
            <p:nvPr>
              <p:custDataLst>
                <p:tags r:id="rId87"/>
              </p:custDataLst>
            </p:nvPr>
          </p:nvSpPr>
          <p:spPr>
            <a:xfrm>
              <a:off x="2186940" y="3451860"/>
              <a:ext cx="15241" cy="264101"/>
            </a:xfrm>
            <a:custGeom>
              <a:avLst/>
              <a:gdLst/>
              <a:ahLst/>
              <a:cxnLst/>
              <a:rect l="0" t="0" r="0" b="0"/>
              <a:pathLst>
                <a:path w="15241" h="264101">
                  <a:moveTo>
                    <a:pt x="0" y="0"/>
                  </a:moveTo>
                  <a:lnTo>
                    <a:pt x="0" y="0"/>
                  </a:lnTo>
                  <a:lnTo>
                    <a:pt x="0" y="24836"/>
                  </a:lnTo>
                  <a:lnTo>
                    <a:pt x="847" y="62685"/>
                  </a:lnTo>
                  <a:lnTo>
                    <a:pt x="4045" y="96440"/>
                  </a:lnTo>
                  <a:lnTo>
                    <a:pt x="8289" y="130633"/>
                  </a:lnTo>
                  <a:lnTo>
                    <a:pt x="12151" y="161352"/>
                  </a:lnTo>
                  <a:lnTo>
                    <a:pt x="14325" y="190706"/>
                  </a:lnTo>
                  <a:lnTo>
                    <a:pt x="14969" y="223393"/>
                  </a:lnTo>
                  <a:lnTo>
                    <a:pt x="15216" y="260849"/>
                  </a:lnTo>
                  <a:lnTo>
                    <a:pt x="15229" y="264100"/>
                  </a:lnTo>
                  <a:lnTo>
                    <a:pt x="15240" y="2362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608"/>
            <p:cNvSpPr/>
            <p:nvPr>
              <p:custDataLst>
                <p:tags r:id="rId88"/>
              </p:custDataLst>
            </p:nvPr>
          </p:nvSpPr>
          <p:spPr>
            <a:xfrm>
              <a:off x="2255520" y="2956560"/>
              <a:ext cx="196263" cy="749029"/>
            </a:xfrm>
            <a:custGeom>
              <a:avLst/>
              <a:gdLst/>
              <a:ahLst/>
              <a:cxnLst/>
              <a:rect l="0" t="0" r="0" b="0"/>
              <a:pathLst>
                <a:path w="196263" h="749029">
                  <a:moveTo>
                    <a:pt x="0" y="0"/>
                  </a:moveTo>
                  <a:lnTo>
                    <a:pt x="0" y="0"/>
                  </a:lnTo>
                  <a:lnTo>
                    <a:pt x="33961" y="17403"/>
                  </a:lnTo>
                  <a:lnTo>
                    <a:pt x="71609" y="43131"/>
                  </a:lnTo>
                  <a:lnTo>
                    <a:pt x="104821" y="76862"/>
                  </a:lnTo>
                  <a:lnTo>
                    <a:pt x="126633" y="106811"/>
                  </a:lnTo>
                  <a:lnTo>
                    <a:pt x="147247" y="144116"/>
                  </a:lnTo>
                  <a:lnTo>
                    <a:pt x="161692" y="179108"/>
                  </a:lnTo>
                  <a:lnTo>
                    <a:pt x="171710" y="216288"/>
                  </a:lnTo>
                  <a:lnTo>
                    <a:pt x="177351" y="241472"/>
                  </a:lnTo>
                  <a:lnTo>
                    <a:pt x="182681" y="269034"/>
                  </a:lnTo>
                  <a:lnTo>
                    <a:pt x="187871" y="297371"/>
                  </a:lnTo>
                  <a:lnTo>
                    <a:pt x="193001" y="324076"/>
                  </a:lnTo>
                  <a:lnTo>
                    <a:pt x="195845" y="352314"/>
                  </a:lnTo>
                  <a:lnTo>
                    <a:pt x="196262" y="381797"/>
                  </a:lnTo>
                  <a:lnTo>
                    <a:pt x="193625" y="411834"/>
                  </a:lnTo>
                  <a:lnTo>
                    <a:pt x="191889" y="439860"/>
                  </a:lnTo>
                  <a:lnTo>
                    <a:pt x="191117" y="467273"/>
                  </a:lnTo>
                  <a:lnTo>
                    <a:pt x="190774" y="496390"/>
                  </a:lnTo>
                  <a:lnTo>
                    <a:pt x="188364" y="524007"/>
                  </a:lnTo>
                  <a:lnTo>
                    <a:pt x="184471" y="550392"/>
                  </a:lnTo>
                  <a:lnTo>
                    <a:pt x="178366" y="588200"/>
                  </a:lnTo>
                  <a:lnTo>
                    <a:pt x="175333" y="621227"/>
                  </a:lnTo>
                  <a:lnTo>
                    <a:pt x="169449" y="651615"/>
                  </a:lnTo>
                  <a:lnTo>
                    <a:pt x="160959" y="688391"/>
                  </a:lnTo>
                  <a:lnTo>
                    <a:pt x="159451" y="722316"/>
                  </a:lnTo>
                  <a:lnTo>
                    <a:pt x="153496" y="747419"/>
                  </a:lnTo>
                  <a:lnTo>
                    <a:pt x="153977" y="748893"/>
                  </a:lnTo>
                  <a:lnTo>
                    <a:pt x="155145" y="749028"/>
                  </a:lnTo>
                  <a:lnTo>
                    <a:pt x="160020" y="7467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609"/>
            <p:cNvSpPr/>
            <p:nvPr>
              <p:custDataLst>
                <p:tags r:id="rId89"/>
              </p:custDataLst>
            </p:nvPr>
          </p:nvSpPr>
          <p:spPr>
            <a:xfrm>
              <a:off x="2552700" y="3499511"/>
              <a:ext cx="202149" cy="257005"/>
            </a:xfrm>
            <a:custGeom>
              <a:avLst/>
              <a:gdLst/>
              <a:ahLst/>
              <a:cxnLst/>
              <a:rect l="0" t="0" r="0" b="0"/>
              <a:pathLst>
                <a:path w="202149" h="257005">
                  <a:moveTo>
                    <a:pt x="7620" y="59029"/>
                  </a:moveTo>
                  <a:lnTo>
                    <a:pt x="7620" y="59029"/>
                  </a:lnTo>
                  <a:lnTo>
                    <a:pt x="35937" y="34758"/>
                  </a:lnTo>
                  <a:lnTo>
                    <a:pt x="65681" y="15619"/>
                  </a:lnTo>
                  <a:lnTo>
                    <a:pt x="91563" y="7844"/>
                  </a:lnTo>
                  <a:lnTo>
                    <a:pt x="119435" y="2414"/>
                  </a:lnTo>
                  <a:lnTo>
                    <a:pt x="140289" y="0"/>
                  </a:lnTo>
                  <a:lnTo>
                    <a:pt x="170355" y="6732"/>
                  </a:lnTo>
                  <a:lnTo>
                    <a:pt x="192621" y="19451"/>
                  </a:lnTo>
                  <a:lnTo>
                    <a:pt x="194454" y="25023"/>
                  </a:lnTo>
                  <a:lnTo>
                    <a:pt x="193136" y="31279"/>
                  </a:lnTo>
                  <a:lnTo>
                    <a:pt x="176815" y="55523"/>
                  </a:lnTo>
                  <a:lnTo>
                    <a:pt x="162687" y="63962"/>
                  </a:lnTo>
                  <a:lnTo>
                    <a:pt x="130067" y="76278"/>
                  </a:lnTo>
                  <a:lnTo>
                    <a:pt x="99164" y="86864"/>
                  </a:lnTo>
                  <a:lnTo>
                    <a:pt x="65019" y="99655"/>
                  </a:lnTo>
                  <a:lnTo>
                    <a:pt x="37198" y="114908"/>
                  </a:lnTo>
                  <a:lnTo>
                    <a:pt x="41732" y="118295"/>
                  </a:lnTo>
                  <a:lnTo>
                    <a:pt x="79628" y="130305"/>
                  </a:lnTo>
                  <a:lnTo>
                    <a:pt x="111872" y="136709"/>
                  </a:lnTo>
                  <a:lnTo>
                    <a:pt x="147165" y="149120"/>
                  </a:lnTo>
                  <a:lnTo>
                    <a:pt x="173709" y="159477"/>
                  </a:lnTo>
                  <a:lnTo>
                    <a:pt x="187553" y="171970"/>
                  </a:lnTo>
                  <a:lnTo>
                    <a:pt x="200351" y="191271"/>
                  </a:lnTo>
                  <a:lnTo>
                    <a:pt x="202148" y="195450"/>
                  </a:lnTo>
                  <a:lnTo>
                    <a:pt x="201886" y="206867"/>
                  </a:lnTo>
                  <a:lnTo>
                    <a:pt x="200630" y="213468"/>
                  </a:lnTo>
                  <a:lnTo>
                    <a:pt x="192462" y="225317"/>
                  </a:lnTo>
                  <a:lnTo>
                    <a:pt x="180365" y="235382"/>
                  </a:lnTo>
                  <a:lnTo>
                    <a:pt x="156735" y="245807"/>
                  </a:lnTo>
                  <a:lnTo>
                    <a:pt x="119535" y="253413"/>
                  </a:lnTo>
                  <a:lnTo>
                    <a:pt x="82173" y="256042"/>
                  </a:lnTo>
                  <a:lnTo>
                    <a:pt x="50971" y="256821"/>
                  </a:lnTo>
                  <a:lnTo>
                    <a:pt x="36482" y="257004"/>
                  </a:lnTo>
                  <a:lnTo>
                    <a:pt x="0" y="2342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610"/>
            <p:cNvSpPr/>
            <p:nvPr>
              <p:custDataLst>
                <p:tags r:id="rId90"/>
              </p:custDataLst>
            </p:nvPr>
          </p:nvSpPr>
          <p:spPr>
            <a:xfrm>
              <a:off x="2049780" y="3413760"/>
              <a:ext cx="167641" cy="135639"/>
            </a:xfrm>
            <a:custGeom>
              <a:avLst/>
              <a:gdLst/>
              <a:ahLst/>
              <a:cxnLst/>
              <a:rect l="0" t="0" r="0" b="0"/>
              <a:pathLst>
                <a:path w="167641" h="135639">
                  <a:moveTo>
                    <a:pt x="0" y="0"/>
                  </a:moveTo>
                  <a:lnTo>
                    <a:pt x="0" y="0"/>
                  </a:lnTo>
                  <a:lnTo>
                    <a:pt x="10474" y="37504"/>
                  </a:lnTo>
                  <a:lnTo>
                    <a:pt x="14612" y="65795"/>
                  </a:lnTo>
                  <a:lnTo>
                    <a:pt x="11384" y="99697"/>
                  </a:lnTo>
                  <a:lnTo>
                    <a:pt x="12669" y="107105"/>
                  </a:lnTo>
                  <a:lnTo>
                    <a:pt x="20871" y="119851"/>
                  </a:lnTo>
                  <a:lnTo>
                    <a:pt x="32136" y="129468"/>
                  </a:lnTo>
                  <a:lnTo>
                    <a:pt x="42787" y="133741"/>
                  </a:lnTo>
                  <a:lnTo>
                    <a:pt x="76436" y="135638"/>
                  </a:lnTo>
                  <a:lnTo>
                    <a:pt x="109948" y="130030"/>
                  </a:lnTo>
                  <a:lnTo>
                    <a:pt x="147527" y="115651"/>
                  </a:lnTo>
                  <a:lnTo>
                    <a:pt x="154231" y="112661"/>
                  </a:lnTo>
                  <a:lnTo>
                    <a:pt x="158701" y="108974"/>
                  </a:lnTo>
                  <a:lnTo>
                    <a:pt x="167640" y="914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611"/>
            <p:cNvSpPr/>
            <p:nvPr>
              <p:custDataLst>
                <p:tags r:id="rId91"/>
              </p:custDataLst>
            </p:nvPr>
          </p:nvSpPr>
          <p:spPr>
            <a:xfrm>
              <a:off x="1760220" y="3429000"/>
              <a:ext cx="251461" cy="7621"/>
            </a:xfrm>
            <a:custGeom>
              <a:avLst/>
              <a:gdLst/>
              <a:ahLst/>
              <a:cxnLst/>
              <a:rect l="0" t="0" r="0" b="0"/>
              <a:pathLst>
                <a:path w="251461" h="7621">
                  <a:moveTo>
                    <a:pt x="0" y="0"/>
                  </a:moveTo>
                  <a:lnTo>
                    <a:pt x="0" y="0"/>
                  </a:lnTo>
                  <a:lnTo>
                    <a:pt x="18627" y="847"/>
                  </a:lnTo>
                  <a:lnTo>
                    <a:pt x="49671" y="2258"/>
                  </a:lnTo>
                  <a:lnTo>
                    <a:pt x="88994" y="4045"/>
                  </a:lnTo>
                  <a:lnTo>
                    <a:pt x="118596" y="5237"/>
                  </a:lnTo>
                  <a:lnTo>
                    <a:pt x="141717" y="6031"/>
                  </a:lnTo>
                  <a:lnTo>
                    <a:pt x="176439" y="6914"/>
                  </a:lnTo>
                  <a:lnTo>
                    <a:pt x="214180" y="7411"/>
                  </a:lnTo>
                  <a:lnTo>
                    <a:pt x="251460" y="7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612"/>
            <p:cNvSpPr/>
            <p:nvPr>
              <p:custDataLst>
                <p:tags r:id="rId92"/>
              </p:custDataLst>
            </p:nvPr>
          </p:nvSpPr>
          <p:spPr>
            <a:xfrm>
              <a:off x="1920240" y="3200400"/>
              <a:ext cx="36700" cy="366095"/>
            </a:xfrm>
            <a:custGeom>
              <a:avLst/>
              <a:gdLst/>
              <a:ahLst/>
              <a:cxnLst/>
              <a:rect l="0" t="0" r="0" b="0"/>
              <a:pathLst>
                <a:path w="36700" h="366095">
                  <a:moveTo>
                    <a:pt x="0" y="0"/>
                  </a:moveTo>
                  <a:lnTo>
                    <a:pt x="0" y="0"/>
                  </a:lnTo>
                  <a:lnTo>
                    <a:pt x="4045" y="36406"/>
                  </a:lnTo>
                  <a:lnTo>
                    <a:pt x="8289" y="65570"/>
                  </a:lnTo>
                  <a:lnTo>
                    <a:pt x="12151" y="92642"/>
                  </a:lnTo>
                  <a:lnTo>
                    <a:pt x="13867" y="118785"/>
                  </a:lnTo>
                  <a:lnTo>
                    <a:pt x="14630" y="144516"/>
                  </a:lnTo>
                  <a:lnTo>
                    <a:pt x="15059" y="180544"/>
                  </a:lnTo>
                  <a:lnTo>
                    <a:pt x="17444" y="214926"/>
                  </a:lnTo>
                  <a:lnTo>
                    <a:pt x="21255" y="249666"/>
                  </a:lnTo>
                  <a:lnTo>
                    <a:pt x="24642" y="285924"/>
                  </a:lnTo>
                  <a:lnTo>
                    <a:pt x="28732" y="313344"/>
                  </a:lnTo>
                  <a:lnTo>
                    <a:pt x="34948" y="349195"/>
                  </a:lnTo>
                  <a:lnTo>
                    <a:pt x="36699" y="362067"/>
                  </a:lnTo>
                  <a:lnTo>
                    <a:pt x="36320" y="364991"/>
                  </a:lnTo>
                  <a:lnTo>
                    <a:pt x="35220" y="366094"/>
                  </a:lnTo>
                  <a:lnTo>
                    <a:pt x="30480" y="3657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1613"/>
            <p:cNvSpPr/>
            <p:nvPr>
              <p:custDataLst>
                <p:tags r:id="rId93"/>
              </p:custDataLst>
            </p:nvPr>
          </p:nvSpPr>
          <p:spPr>
            <a:xfrm>
              <a:off x="1767840" y="3215640"/>
              <a:ext cx="45721" cy="338054"/>
            </a:xfrm>
            <a:custGeom>
              <a:avLst/>
              <a:gdLst/>
              <a:ahLst/>
              <a:cxnLst/>
              <a:rect l="0" t="0" r="0" b="0"/>
              <a:pathLst>
                <a:path w="45721" h="338054">
                  <a:moveTo>
                    <a:pt x="0" y="0"/>
                  </a:moveTo>
                  <a:lnTo>
                    <a:pt x="0" y="0"/>
                  </a:lnTo>
                  <a:lnTo>
                    <a:pt x="6773" y="22578"/>
                  </a:lnTo>
                  <a:lnTo>
                    <a:pt x="15710" y="55755"/>
                  </a:lnTo>
                  <a:lnTo>
                    <a:pt x="19682" y="81789"/>
                  </a:lnTo>
                  <a:lnTo>
                    <a:pt x="25963" y="119531"/>
                  </a:lnTo>
                  <a:lnTo>
                    <a:pt x="29142" y="157524"/>
                  </a:lnTo>
                  <a:lnTo>
                    <a:pt x="34129" y="191548"/>
                  </a:lnTo>
                  <a:lnTo>
                    <a:pt x="36923" y="223078"/>
                  </a:lnTo>
                  <a:lnTo>
                    <a:pt x="37751" y="253869"/>
                  </a:lnTo>
                  <a:lnTo>
                    <a:pt x="37945" y="281035"/>
                  </a:lnTo>
                  <a:lnTo>
                    <a:pt x="38054" y="318361"/>
                  </a:lnTo>
                  <a:lnTo>
                    <a:pt x="38091" y="338053"/>
                  </a:lnTo>
                  <a:lnTo>
                    <a:pt x="38941" y="337129"/>
                  </a:lnTo>
                  <a:lnTo>
                    <a:pt x="45720" y="3200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614"/>
            <p:cNvSpPr/>
            <p:nvPr>
              <p:custDataLst>
                <p:tags r:id="rId94"/>
              </p:custDataLst>
            </p:nvPr>
          </p:nvSpPr>
          <p:spPr>
            <a:xfrm>
              <a:off x="1424940" y="3200400"/>
              <a:ext cx="213361" cy="353891"/>
            </a:xfrm>
            <a:custGeom>
              <a:avLst/>
              <a:gdLst/>
              <a:ahLst/>
              <a:cxnLst/>
              <a:rect l="0" t="0" r="0" b="0"/>
              <a:pathLst>
                <a:path w="213361" h="353891">
                  <a:moveTo>
                    <a:pt x="0" y="0"/>
                  </a:moveTo>
                  <a:lnTo>
                    <a:pt x="0" y="0"/>
                  </a:lnTo>
                  <a:lnTo>
                    <a:pt x="12135" y="32361"/>
                  </a:lnTo>
                  <a:lnTo>
                    <a:pt x="27773" y="68668"/>
                  </a:lnTo>
                  <a:lnTo>
                    <a:pt x="43130" y="100873"/>
                  </a:lnTo>
                  <a:lnTo>
                    <a:pt x="58405" y="135910"/>
                  </a:lnTo>
                  <a:lnTo>
                    <a:pt x="73656" y="173102"/>
                  </a:lnTo>
                  <a:lnTo>
                    <a:pt x="88899" y="206888"/>
                  </a:lnTo>
                  <a:lnTo>
                    <a:pt x="104140" y="242393"/>
                  </a:lnTo>
                  <a:lnTo>
                    <a:pt x="119380" y="275679"/>
                  </a:lnTo>
                  <a:lnTo>
                    <a:pt x="139700" y="310336"/>
                  </a:lnTo>
                  <a:lnTo>
                    <a:pt x="165100" y="343796"/>
                  </a:lnTo>
                  <a:lnTo>
                    <a:pt x="175260" y="351765"/>
                  </a:lnTo>
                  <a:lnTo>
                    <a:pt x="180340" y="353890"/>
                  </a:lnTo>
                  <a:lnTo>
                    <a:pt x="184573" y="352767"/>
                  </a:lnTo>
                  <a:lnTo>
                    <a:pt x="188242" y="349478"/>
                  </a:lnTo>
                  <a:lnTo>
                    <a:pt x="191535" y="344745"/>
                  </a:lnTo>
                  <a:lnTo>
                    <a:pt x="195193" y="332714"/>
                  </a:lnTo>
                  <a:lnTo>
                    <a:pt x="201587" y="300248"/>
                  </a:lnTo>
                  <a:lnTo>
                    <a:pt x="204510" y="271184"/>
                  </a:lnTo>
                  <a:lnTo>
                    <a:pt x="207451" y="246680"/>
                  </a:lnTo>
                  <a:lnTo>
                    <a:pt x="211609" y="208839"/>
                  </a:lnTo>
                  <a:lnTo>
                    <a:pt x="212841" y="171663"/>
                  </a:lnTo>
                  <a:lnTo>
                    <a:pt x="213130" y="143181"/>
                  </a:lnTo>
                  <a:lnTo>
                    <a:pt x="213257" y="113590"/>
                  </a:lnTo>
                  <a:lnTo>
                    <a:pt x="213360" y="83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615"/>
            <p:cNvSpPr/>
            <p:nvPr>
              <p:custDataLst>
                <p:tags r:id="rId95"/>
              </p:custDataLst>
            </p:nvPr>
          </p:nvSpPr>
          <p:spPr>
            <a:xfrm>
              <a:off x="1409764" y="3246120"/>
              <a:ext cx="22797" cy="398457"/>
            </a:xfrm>
            <a:custGeom>
              <a:avLst/>
              <a:gdLst/>
              <a:ahLst/>
              <a:cxnLst/>
              <a:rect l="0" t="0" r="0" b="0"/>
              <a:pathLst>
                <a:path w="22797" h="398457">
                  <a:moveTo>
                    <a:pt x="22796" y="0"/>
                  </a:moveTo>
                  <a:lnTo>
                    <a:pt x="22796" y="0"/>
                  </a:lnTo>
                  <a:lnTo>
                    <a:pt x="20538" y="22578"/>
                  </a:lnTo>
                  <a:lnTo>
                    <a:pt x="16713" y="55755"/>
                  </a:lnTo>
                  <a:lnTo>
                    <a:pt x="12190" y="81789"/>
                  </a:lnTo>
                  <a:lnTo>
                    <a:pt x="9616" y="109164"/>
                  </a:lnTo>
                  <a:lnTo>
                    <a:pt x="8471" y="136571"/>
                  </a:lnTo>
                  <a:lnTo>
                    <a:pt x="6981" y="171887"/>
                  </a:lnTo>
                  <a:lnTo>
                    <a:pt x="2400" y="208786"/>
                  </a:lnTo>
                  <a:lnTo>
                    <a:pt x="666" y="246530"/>
                  </a:lnTo>
                  <a:lnTo>
                    <a:pt x="152" y="283678"/>
                  </a:lnTo>
                  <a:lnTo>
                    <a:pt x="0" y="316509"/>
                  </a:lnTo>
                  <a:lnTo>
                    <a:pt x="2207" y="353429"/>
                  </a:lnTo>
                  <a:lnTo>
                    <a:pt x="6499" y="385620"/>
                  </a:lnTo>
                  <a:lnTo>
                    <a:pt x="7243" y="398456"/>
                  </a:lnTo>
                  <a:lnTo>
                    <a:pt x="8194" y="397718"/>
                  </a:lnTo>
                  <a:lnTo>
                    <a:pt x="11508" y="390123"/>
                  </a:lnTo>
                  <a:lnTo>
                    <a:pt x="15176" y="3505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616"/>
            <p:cNvSpPr/>
            <p:nvPr>
              <p:custDataLst>
                <p:tags r:id="rId96"/>
              </p:custDataLst>
            </p:nvPr>
          </p:nvSpPr>
          <p:spPr>
            <a:xfrm>
              <a:off x="1059536" y="3078480"/>
              <a:ext cx="213005" cy="705192"/>
            </a:xfrm>
            <a:custGeom>
              <a:avLst/>
              <a:gdLst/>
              <a:ahLst/>
              <a:cxnLst/>
              <a:rect l="0" t="0" r="0" b="0"/>
              <a:pathLst>
                <a:path w="213005" h="705192">
                  <a:moveTo>
                    <a:pt x="213004" y="0"/>
                  </a:moveTo>
                  <a:lnTo>
                    <a:pt x="213004" y="0"/>
                  </a:lnTo>
                  <a:lnTo>
                    <a:pt x="180642" y="8090"/>
                  </a:lnTo>
                  <a:lnTo>
                    <a:pt x="152427" y="21212"/>
                  </a:lnTo>
                  <a:lnTo>
                    <a:pt x="121640" y="46053"/>
                  </a:lnTo>
                  <a:lnTo>
                    <a:pt x="99573" y="64539"/>
                  </a:lnTo>
                  <a:lnTo>
                    <a:pt x="74260" y="100269"/>
                  </a:lnTo>
                  <a:lnTo>
                    <a:pt x="54772" y="132156"/>
                  </a:lnTo>
                  <a:lnTo>
                    <a:pt x="38274" y="168415"/>
                  </a:lnTo>
                  <a:lnTo>
                    <a:pt x="24919" y="205970"/>
                  </a:lnTo>
                  <a:lnTo>
                    <a:pt x="17651" y="232089"/>
                  </a:lnTo>
                  <a:lnTo>
                    <a:pt x="8776" y="260631"/>
                  </a:lnTo>
                  <a:lnTo>
                    <a:pt x="3703" y="290249"/>
                  </a:lnTo>
                  <a:lnTo>
                    <a:pt x="1448" y="319500"/>
                  </a:lnTo>
                  <a:lnTo>
                    <a:pt x="446" y="346611"/>
                  </a:lnTo>
                  <a:lnTo>
                    <a:pt x="0" y="372772"/>
                  </a:lnTo>
                  <a:lnTo>
                    <a:pt x="1496" y="399356"/>
                  </a:lnTo>
                  <a:lnTo>
                    <a:pt x="7805" y="428105"/>
                  </a:lnTo>
                  <a:lnTo>
                    <a:pt x="13995" y="455557"/>
                  </a:lnTo>
                  <a:lnTo>
                    <a:pt x="24499" y="492556"/>
                  </a:lnTo>
                  <a:lnTo>
                    <a:pt x="38335" y="527225"/>
                  </a:lnTo>
                  <a:lnTo>
                    <a:pt x="50901" y="562051"/>
                  </a:lnTo>
                  <a:lnTo>
                    <a:pt x="62245" y="593818"/>
                  </a:lnTo>
                  <a:lnTo>
                    <a:pt x="81248" y="630847"/>
                  </a:lnTo>
                  <a:lnTo>
                    <a:pt x="101308" y="662622"/>
                  </a:lnTo>
                  <a:lnTo>
                    <a:pt x="122607" y="696953"/>
                  </a:lnTo>
                  <a:lnTo>
                    <a:pt x="126493" y="700856"/>
                  </a:lnTo>
                  <a:lnTo>
                    <a:pt x="135326" y="705191"/>
                  </a:lnTo>
                  <a:lnTo>
                    <a:pt x="139205" y="704655"/>
                  </a:lnTo>
                  <a:lnTo>
                    <a:pt x="152044" y="6934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SMARTInkShape-Group366"/>
          <p:cNvGrpSpPr/>
          <p:nvPr/>
        </p:nvGrpSpPr>
        <p:grpSpPr>
          <a:xfrm>
            <a:off x="2903220" y="2929336"/>
            <a:ext cx="323764" cy="710212"/>
            <a:chOff x="2903220" y="2929336"/>
            <a:chExt cx="323764" cy="710212"/>
          </a:xfrm>
        </p:grpSpPr>
        <p:sp>
          <p:nvSpPr>
            <p:cNvPr id="33" name="SMARTInkShape-1617"/>
            <p:cNvSpPr/>
            <p:nvPr>
              <p:custDataLst>
                <p:tags r:id="rId85"/>
              </p:custDataLst>
            </p:nvPr>
          </p:nvSpPr>
          <p:spPr>
            <a:xfrm>
              <a:off x="2971813" y="2994660"/>
              <a:ext cx="22848" cy="644888"/>
            </a:xfrm>
            <a:custGeom>
              <a:avLst/>
              <a:gdLst/>
              <a:ahLst/>
              <a:cxnLst/>
              <a:rect l="0" t="0" r="0" b="0"/>
              <a:pathLst>
                <a:path w="22848" h="644888">
                  <a:moveTo>
                    <a:pt x="22847" y="0"/>
                  </a:moveTo>
                  <a:lnTo>
                    <a:pt x="22847" y="0"/>
                  </a:lnTo>
                  <a:lnTo>
                    <a:pt x="22847" y="28317"/>
                  </a:lnTo>
                  <a:lnTo>
                    <a:pt x="18802" y="62106"/>
                  </a:lnTo>
                  <a:lnTo>
                    <a:pt x="16286" y="97612"/>
                  </a:lnTo>
                  <a:lnTo>
                    <a:pt x="15541" y="134944"/>
                  </a:lnTo>
                  <a:lnTo>
                    <a:pt x="11275" y="172816"/>
                  </a:lnTo>
                  <a:lnTo>
                    <a:pt x="9237" y="200420"/>
                  </a:lnTo>
                  <a:lnTo>
                    <a:pt x="7485" y="228776"/>
                  </a:lnTo>
                  <a:lnTo>
                    <a:pt x="3884" y="255489"/>
                  </a:lnTo>
                  <a:lnTo>
                    <a:pt x="1719" y="283731"/>
                  </a:lnTo>
                  <a:lnTo>
                    <a:pt x="329" y="318983"/>
                  </a:lnTo>
                  <a:lnTo>
                    <a:pt x="55" y="341186"/>
                  </a:lnTo>
                  <a:lnTo>
                    <a:pt x="32" y="367158"/>
                  </a:lnTo>
                  <a:lnTo>
                    <a:pt x="17" y="399711"/>
                  </a:lnTo>
                  <a:lnTo>
                    <a:pt x="7" y="425648"/>
                  </a:lnTo>
                  <a:lnTo>
                    <a:pt x="0" y="447172"/>
                  </a:lnTo>
                  <a:lnTo>
                    <a:pt x="840" y="482377"/>
                  </a:lnTo>
                  <a:lnTo>
                    <a:pt x="4035" y="512134"/>
                  </a:lnTo>
                  <a:lnTo>
                    <a:pt x="6019" y="539470"/>
                  </a:lnTo>
                  <a:lnTo>
                    <a:pt x="6901" y="566578"/>
                  </a:lnTo>
                  <a:lnTo>
                    <a:pt x="7293" y="595559"/>
                  </a:lnTo>
                  <a:lnTo>
                    <a:pt x="12782" y="631223"/>
                  </a:lnTo>
                  <a:lnTo>
                    <a:pt x="14140" y="643481"/>
                  </a:lnTo>
                  <a:lnTo>
                    <a:pt x="15349" y="644887"/>
                  </a:lnTo>
                  <a:lnTo>
                    <a:pt x="17002" y="643285"/>
                  </a:lnTo>
                  <a:lnTo>
                    <a:pt x="22847" y="6324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1618"/>
            <p:cNvSpPr/>
            <p:nvPr>
              <p:custDataLst>
                <p:tags r:id="rId86"/>
              </p:custDataLst>
            </p:nvPr>
          </p:nvSpPr>
          <p:spPr>
            <a:xfrm>
              <a:off x="2903220" y="2929336"/>
              <a:ext cx="323764" cy="347265"/>
            </a:xfrm>
            <a:custGeom>
              <a:avLst/>
              <a:gdLst/>
              <a:ahLst/>
              <a:cxnLst/>
              <a:rect l="0" t="0" r="0" b="0"/>
              <a:pathLst>
                <a:path w="323764" h="347265">
                  <a:moveTo>
                    <a:pt x="0" y="57704"/>
                  </a:moveTo>
                  <a:lnTo>
                    <a:pt x="0" y="57704"/>
                  </a:lnTo>
                  <a:lnTo>
                    <a:pt x="33961" y="20200"/>
                  </a:lnTo>
                  <a:lnTo>
                    <a:pt x="51500" y="7733"/>
                  </a:lnTo>
                  <a:lnTo>
                    <a:pt x="79700" y="0"/>
                  </a:lnTo>
                  <a:lnTo>
                    <a:pt x="109505" y="1754"/>
                  </a:lnTo>
                  <a:lnTo>
                    <a:pt x="139784" y="7636"/>
                  </a:lnTo>
                  <a:lnTo>
                    <a:pt x="158383" y="15859"/>
                  </a:lnTo>
                  <a:lnTo>
                    <a:pt x="182635" y="28114"/>
                  </a:lnTo>
                  <a:lnTo>
                    <a:pt x="210657" y="43057"/>
                  </a:lnTo>
                  <a:lnTo>
                    <a:pt x="241792" y="59661"/>
                  </a:lnTo>
                  <a:lnTo>
                    <a:pt x="250095" y="64089"/>
                  </a:lnTo>
                  <a:lnTo>
                    <a:pt x="275125" y="93844"/>
                  </a:lnTo>
                  <a:lnTo>
                    <a:pt x="290096" y="114817"/>
                  </a:lnTo>
                  <a:lnTo>
                    <a:pt x="308989" y="147152"/>
                  </a:lnTo>
                  <a:lnTo>
                    <a:pt x="322128" y="184396"/>
                  </a:lnTo>
                  <a:lnTo>
                    <a:pt x="323763" y="221396"/>
                  </a:lnTo>
                  <a:lnTo>
                    <a:pt x="320001" y="246449"/>
                  </a:lnTo>
                  <a:lnTo>
                    <a:pt x="312685" y="263228"/>
                  </a:lnTo>
                  <a:lnTo>
                    <a:pt x="283717" y="292188"/>
                  </a:lnTo>
                  <a:lnTo>
                    <a:pt x="263746" y="304604"/>
                  </a:lnTo>
                  <a:lnTo>
                    <a:pt x="227515" y="318643"/>
                  </a:lnTo>
                  <a:lnTo>
                    <a:pt x="191025" y="330317"/>
                  </a:lnTo>
                  <a:lnTo>
                    <a:pt x="161947" y="336346"/>
                  </a:lnTo>
                  <a:lnTo>
                    <a:pt x="127383" y="343652"/>
                  </a:lnTo>
                  <a:lnTo>
                    <a:pt x="60960" y="3472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SMARTInkShape-1619"/>
          <p:cNvSpPr/>
          <p:nvPr>
            <p:custDataLst>
              <p:tags r:id="rId2"/>
            </p:custDataLst>
          </p:nvPr>
        </p:nvSpPr>
        <p:spPr>
          <a:xfrm>
            <a:off x="2430780" y="1470660"/>
            <a:ext cx="45721" cy="228358"/>
          </a:xfrm>
          <a:custGeom>
            <a:avLst/>
            <a:gdLst/>
            <a:ahLst/>
            <a:cxnLst/>
            <a:rect l="0" t="0" r="0" b="0"/>
            <a:pathLst>
              <a:path w="45721" h="228358">
                <a:moveTo>
                  <a:pt x="0" y="0"/>
                </a:moveTo>
                <a:lnTo>
                  <a:pt x="0" y="0"/>
                </a:lnTo>
                <a:lnTo>
                  <a:pt x="4045" y="36407"/>
                </a:lnTo>
                <a:lnTo>
                  <a:pt x="3774" y="67827"/>
                </a:lnTo>
                <a:lnTo>
                  <a:pt x="1118" y="105046"/>
                </a:lnTo>
                <a:lnTo>
                  <a:pt x="2589" y="133571"/>
                </a:lnTo>
                <a:lnTo>
                  <a:pt x="6129" y="164319"/>
                </a:lnTo>
                <a:lnTo>
                  <a:pt x="7325" y="201509"/>
                </a:lnTo>
                <a:lnTo>
                  <a:pt x="7533" y="219256"/>
                </a:lnTo>
                <a:lnTo>
                  <a:pt x="8409" y="222371"/>
                </a:lnTo>
                <a:lnTo>
                  <a:pt x="9839" y="224447"/>
                </a:lnTo>
                <a:lnTo>
                  <a:pt x="14924" y="228357"/>
                </a:lnTo>
                <a:lnTo>
                  <a:pt x="27344" y="221622"/>
                </a:lnTo>
                <a:lnTo>
                  <a:pt x="45720" y="20574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SMARTInkShape-Group368"/>
          <p:cNvGrpSpPr/>
          <p:nvPr/>
        </p:nvGrpSpPr>
        <p:grpSpPr>
          <a:xfrm>
            <a:off x="5433060" y="1744980"/>
            <a:ext cx="388621" cy="95486"/>
            <a:chOff x="5433060" y="1744980"/>
            <a:chExt cx="388621" cy="95486"/>
          </a:xfrm>
        </p:grpSpPr>
        <p:sp>
          <p:nvSpPr>
            <p:cNvPr id="37" name="SMARTInkShape-1620"/>
            <p:cNvSpPr/>
            <p:nvPr>
              <p:custDataLst>
                <p:tags r:id="rId83"/>
              </p:custDataLst>
            </p:nvPr>
          </p:nvSpPr>
          <p:spPr>
            <a:xfrm>
              <a:off x="5433060" y="1744980"/>
              <a:ext cx="365761" cy="45721"/>
            </a:xfrm>
            <a:custGeom>
              <a:avLst/>
              <a:gdLst/>
              <a:ahLst/>
              <a:cxnLst/>
              <a:rect l="0" t="0" r="0" b="0"/>
              <a:pathLst>
                <a:path w="365761" h="45721">
                  <a:moveTo>
                    <a:pt x="0" y="45720"/>
                  </a:moveTo>
                  <a:lnTo>
                    <a:pt x="0" y="45720"/>
                  </a:lnTo>
                  <a:lnTo>
                    <a:pt x="32361" y="41675"/>
                  </a:lnTo>
                  <a:lnTo>
                    <a:pt x="59538" y="37431"/>
                  </a:lnTo>
                  <a:lnTo>
                    <a:pt x="96380" y="30282"/>
                  </a:lnTo>
                  <a:lnTo>
                    <a:pt x="131004" y="25059"/>
                  </a:lnTo>
                  <a:lnTo>
                    <a:pt x="168074" y="21254"/>
                  </a:lnTo>
                  <a:lnTo>
                    <a:pt x="205869" y="17022"/>
                  </a:lnTo>
                  <a:lnTo>
                    <a:pt x="243878" y="13510"/>
                  </a:lnTo>
                  <a:lnTo>
                    <a:pt x="279694" y="9365"/>
                  </a:lnTo>
                  <a:lnTo>
                    <a:pt x="311755" y="8137"/>
                  </a:lnTo>
                  <a:lnTo>
                    <a:pt x="348884" y="7722"/>
                  </a:lnTo>
                  <a:lnTo>
                    <a:pt x="358260" y="5408"/>
                  </a:lnTo>
                  <a:lnTo>
                    <a:pt x="36576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1621"/>
            <p:cNvSpPr/>
            <p:nvPr>
              <p:custDataLst>
                <p:tags r:id="rId84"/>
              </p:custDataLst>
            </p:nvPr>
          </p:nvSpPr>
          <p:spPr>
            <a:xfrm>
              <a:off x="5532120" y="1828800"/>
              <a:ext cx="289561" cy="11666"/>
            </a:xfrm>
            <a:custGeom>
              <a:avLst/>
              <a:gdLst/>
              <a:ahLst/>
              <a:cxnLst/>
              <a:rect l="0" t="0" r="0" b="0"/>
              <a:pathLst>
                <a:path w="289561" h="11666">
                  <a:moveTo>
                    <a:pt x="0" y="7620"/>
                  </a:moveTo>
                  <a:lnTo>
                    <a:pt x="0" y="7620"/>
                  </a:lnTo>
                  <a:lnTo>
                    <a:pt x="36406" y="11665"/>
                  </a:lnTo>
                  <a:lnTo>
                    <a:pt x="63312" y="11393"/>
                  </a:lnTo>
                  <a:lnTo>
                    <a:pt x="97499" y="8738"/>
                  </a:lnTo>
                  <a:lnTo>
                    <a:pt x="129077" y="7951"/>
                  </a:lnTo>
                  <a:lnTo>
                    <a:pt x="159883" y="5460"/>
                  </a:lnTo>
                  <a:lnTo>
                    <a:pt x="190460" y="1618"/>
                  </a:lnTo>
                  <a:lnTo>
                    <a:pt x="225484" y="479"/>
                  </a:lnTo>
                  <a:lnTo>
                    <a:pt x="261261" y="142"/>
                  </a:lnTo>
                  <a:lnTo>
                    <a:pt x="28956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SMARTInkShape-1622"/>
          <p:cNvSpPr/>
          <p:nvPr>
            <p:custDataLst>
              <p:tags r:id="rId3"/>
            </p:custDataLst>
          </p:nvPr>
        </p:nvSpPr>
        <p:spPr>
          <a:xfrm>
            <a:off x="1874520" y="1455420"/>
            <a:ext cx="380829" cy="1169138"/>
          </a:xfrm>
          <a:custGeom>
            <a:avLst/>
            <a:gdLst/>
            <a:ahLst/>
            <a:cxnLst/>
            <a:rect l="0" t="0" r="0" b="0"/>
            <a:pathLst>
              <a:path w="380829" h="1169138">
                <a:moveTo>
                  <a:pt x="0" y="0"/>
                </a:moveTo>
                <a:lnTo>
                  <a:pt x="0" y="0"/>
                </a:lnTo>
                <a:lnTo>
                  <a:pt x="28316" y="8090"/>
                </a:lnTo>
                <a:lnTo>
                  <a:pt x="58061" y="21212"/>
                </a:lnTo>
                <a:lnTo>
                  <a:pt x="87006" y="39869"/>
                </a:lnTo>
                <a:lnTo>
                  <a:pt x="117031" y="61484"/>
                </a:lnTo>
                <a:lnTo>
                  <a:pt x="151422" y="88021"/>
                </a:lnTo>
                <a:lnTo>
                  <a:pt x="184378" y="121377"/>
                </a:lnTo>
                <a:lnTo>
                  <a:pt x="211546" y="158072"/>
                </a:lnTo>
                <a:lnTo>
                  <a:pt x="230052" y="185401"/>
                </a:lnTo>
                <a:lnTo>
                  <a:pt x="248719" y="215327"/>
                </a:lnTo>
                <a:lnTo>
                  <a:pt x="265482" y="248383"/>
                </a:lnTo>
                <a:lnTo>
                  <a:pt x="281399" y="282830"/>
                </a:lnTo>
                <a:lnTo>
                  <a:pt x="296939" y="318742"/>
                </a:lnTo>
                <a:lnTo>
                  <a:pt x="304639" y="337802"/>
                </a:lnTo>
                <a:lnTo>
                  <a:pt x="312313" y="357281"/>
                </a:lnTo>
                <a:lnTo>
                  <a:pt x="319122" y="377888"/>
                </a:lnTo>
                <a:lnTo>
                  <a:pt x="325354" y="399245"/>
                </a:lnTo>
                <a:lnTo>
                  <a:pt x="331203" y="421103"/>
                </a:lnTo>
                <a:lnTo>
                  <a:pt x="336795" y="443295"/>
                </a:lnTo>
                <a:lnTo>
                  <a:pt x="342217" y="465710"/>
                </a:lnTo>
                <a:lnTo>
                  <a:pt x="347525" y="488274"/>
                </a:lnTo>
                <a:lnTo>
                  <a:pt x="352756" y="510936"/>
                </a:lnTo>
                <a:lnTo>
                  <a:pt x="357938" y="533664"/>
                </a:lnTo>
                <a:lnTo>
                  <a:pt x="363085" y="556436"/>
                </a:lnTo>
                <a:lnTo>
                  <a:pt x="367363" y="579237"/>
                </a:lnTo>
                <a:lnTo>
                  <a:pt x="371062" y="602058"/>
                </a:lnTo>
                <a:lnTo>
                  <a:pt x="374375" y="624892"/>
                </a:lnTo>
                <a:lnTo>
                  <a:pt x="376583" y="646888"/>
                </a:lnTo>
                <a:lnTo>
                  <a:pt x="378056" y="668325"/>
                </a:lnTo>
                <a:lnTo>
                  <a:pt x="379037" y="689390"/>
                </a:lnTo>
                <a:lnTo>
                  <a:pt x="379691" y="711053"/>
                </a:lnTo>
                <a:lnTo>
                  <a:pt x="380128" y="733115"/>
                </a:lnTo>
                <a:lnTo>
                  <a:pt x="380418" y="755444"/>
                </a:lnTo>
                <a:lnTo>
                  <a:pt x="380612" y="777103"/>
                </a:lnTo>
                <a:lnTo>
                  <a:pt x="380742" y="798315"/>
                </a:lnTo>
                <a:lnTo>
                  <a:pt x="380828" y="819230"/>
                </a:lnTo>
                <a:lnTo>
                  <a:pt x="380039" y="839100"/>
                </a:lnTo>
                <a:lnTo>
                  <a:pt x="376904" y="876983"/>
                </a:lnTo>
                <a:lnTo>
                  <a:pt x="374883" y="896228"/>
                </a:lnTo>
                <a:lnTo>
                  <a:pt x="372689" y="915832"/>
                </a:lnTo>
                <a:lnTo>
                  <a:pt x="370379" y="935675"/>
                </a:lnTo>
                <a:lnTo>
                  <a:pt x="363298" y="971269"/>
                </a:lnTo>
                <a:lnTo>
                  <a:pt x="355352" y="1003175"/>
                </a:lnTo>
                <a:lnTo>
                  <a:pt x="348999" y="1031466"/>
                </a:lnTo>
                <a:lnTo>
                  <a:pt x="341095" y="1058152"/>
                </a:lnTo>
                <a:lnTo>
                  <a:pt x="327125" y="1094717"/>
                </a:lnTo>
                <a:lnTo>
                  <a:pt x="314519" y="1124743"/>
                </a:lnTo>
                <a:lnTo>
                  <a:pt x="298630" y="1157644"/>
                </a:lnTo>
                <a:lnTo>
                  <a:pt x="289075" y="1166442"/>
                </a:lnTo>
                <a:lnTo>
                  <a:pt x="284157" y="1168788"/>
                </a:lnTo>
                <a:lnTo>
                  <a:pt x="274176" y="1169137"/>
                </a:lnTo>
                <a:lnTo>
                  <a:pt x="269144" y="1168045"/>
                </a:lnTo>
                <a:lnTo>
                  <a:pt x="264943" y="1164776"/>
                </a:lnTo>
                <a:lnTo>
                  <a:pt x="251460" y="11430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Shape-1623"/>
          <p:cNvSpPr/>
          <p:nvPr>
            <p:custDataLst>
              <p:tags r:id="rId4"/>
            </p:custDataLst>
          </p:nvPr>
        </p:nvSpPr>
        <p:spPr>
          <a:xfrm>
            <a:off x="549804" y="1447800"/>
            <a:ext cx="425557" cy="1310641"/>
          </a:xfrm>
          <a:custGeom>
            <a:avLst/>
            <a:gdLst/>
            <a:ahLst/>
            <a:cxnLst/>
            <a:rect l="0" t="0" r="0" b="0"/>
            <a:pathLst>
              <a:path w="425557" h="1310641">
                <a:moveTo>
                  <a:pt x="425556" y="0"/>
                </a:moveTo>
                <a:lnTo>
                  <a:pt x="425556" y="0"/>
                </a:lnTo>
                <a:lnTo>
                  <a:pt x="400720" y="6773"/>
                </a:lnTo>
                <a:lnTo>
                  <a:pt x="381059" y="12136"/>
                </a:lnTo>
                <a:lnTo>
                  <a:pt x="358638" y="23330"/>
                </a:lnTo>
                <a:lnTo>
                  <a:pt x="334377" y="38414"/>
                </a:lnTo>
                <a:lnTo>
                  <a:pt x="308890" y="56089"/>
                </a:lnTo>
                <a:lnTo>
                  <a:pt x="282585" y="78033"/>
                </a:lnTo>
                <a:lnTo>
                  <a:pt x="255736" y="102822"/>
                </a:lnTo>
                <a:lnTo>
                  <a:pt x="228522" y="129508"/>
                </a:lnTo>
                <a:lnTo>
                  <a:pt x="201914" y="160845"/>
                </a:lnTo>
                <a:lnTo>
                  <a:pt x="175708" y="195283"/>
                </a:lnTo>
                <a:lnTo>
                  <a:pt x="149770" y="231789"/>
                </a:lnTo>
                <a:lnTo>
                  <a:pt x="126552" y="270519"/>
                </a:lnTo>
                <a:lnTo>
                  <a:pt x="105147" y="310733"/>
                </a:lnTo>
                <a:lnTo>
                  <a:pt x="84950" y="351935"/>
                </a:lnTo>
                <a:lnTo>
                  <a:pt x="67252" y="394644"/>
                </a:lnTo>
                <a:lnTo>
                  <a:pt x="51220" y="438356"/>
                </a:lnTo>
                <a:lnTo>
                  <a:pt x="36299" y="482737"/>
                </a:lnTo>
                <a:lnTo>
                  <a:pt x="24658" y="527565"/>
                </a:lnTo>
                <a:lnTo>
                  <a:pt x="15204" y="572690"/>
                </a:lnTo>
                <a:lnTo>
                  <a:pt x="7208" y="618013"/>
                </a:lnTo>
                <a:lnTo>
                  <a:pt x="2724" y="662622"/>
                </a:lnTo>
                <a:lnTo>
                  <a:pt x="581" y="706755"/>
                </a:lnTo>
                <a:lnTo>
                  <a:pt x="0" y="750570"/>
                </a:lnTo>
                <a:lnTo>
                  <a:pt x="2152" y="794173"/>
                </a:lnTo>
                <a:lnTo>
                  <a:pt x="6126" y="837635"/>
                </a:lnTo>
                <a:lnTo>
                  <a:pt x="11316" y="881004"/>
                </a:lnTo>
                <a:lnTo>
                  <a:pt x="19010" y="920922"/>
                </a:lnTo>
                <a:lnTo>
                  <a:pt x="28372" y="958541"/>
                </a:lnTo>
                <a:lnTo>
                  <a:pt x="38847" y="994628"/>
                </a:lnTo>
                <a:lnTo>
                  <a:pt x="51756" y="1027998"/>
                </a:lnTo>
                <a:lnTo>
                  <a:pt x="66290" y="1059559"/>
                </a:lnTo>
                <a:lnTo>
                  <a:pt x="81905" y="1089913"/>
                </a:lnTo>
                <a:lnTo>
                  <a:pt x="94855" y="1113535"/>
                </a:lnTo>
                <a:lnTo>
                  <a:pt x="116018" y="1148813"/>
                </a:lnTo>
                <a:lnTo>
                  <a:pt x="133890" y="1175782"/>
                </a:lnTo>
                <a:lnTo>
                  <a:pt x="158232" y="1207747"/>
                </a:lnTo>
                <a:lnTo>
                  <a:pt x="196027" y="1243939"/>
                </a:lnTo>
                <a:lnTo>
                  <a:pt x="223646" y="1270653"/>
                </a:lnTo>
                <a:lnTo>
                  <a:pt x="259342" y="1297384"/>
                </a:lnTo>
                <a:lnTo>
                  <a:pt x="273156" y="131064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SMARTInkShape-Group371"/>
          <p:cNvGrpSpPr/>
          <p:nvPr/>
        </p:nvGrpSpPr>
        <p:grpSpPr>
          <a:xfrm>
            <a:off x="1234440" y="2598420"/>
            <a:ext cx="349909" cy="257404"/>
            <a:chOff x="1234440" y="2598420"/>
            <a:chExt cx="349909" cy="257404"/>
          </a:xfrm>
        </p:grpSpPr>
        <p:sp>
          <p:nvSpPr>
            <p:cNvPr id="42" name="SMARTInkShape-1624"/>
            <p:cNvSpPr/>
            <p:nvPr>
              <p:custDataLst>
                <p:tags r:id="rId81"/>
              </p:custDataLst>
            </p:nvPr>
          </p:nvSpPr>
          <p:spPr>
            <a:xfrm>
              <a:off x="1356360" y="2621280"/>
              <a:ext cx="227989" cy="234544"/>
            </a:xfrm>
            <a:custGeom>
              <a:avLst/>
              <a:gdLst/>
              <a:ahLst/>
              <a:cxnLst/>
              <a:rect l="0" t="0" r="0" b="0"/>
              <a:pathLst>
                <a:path w="227989" h="234544">
                  <a:moveTo>
                    <a:pt x="0" y="0"/>
                  </a:moveTo>
                  <a:lnTo>
                    <a:pt x="0" y="0"/>
                  </a:lnTo>
                  <a:lnTo>
                    <a:pt x="36929" y="36929"/>
                  </a:lnTo>
                  <a:lnTo>
                    <a:pt x="72394" y="68349"/>
                  </a:lnTo>
                  <a:lnTo>
                    <a:pt x="105928" y="99861"/>
                  </a:lnTo>
                  <a:lnTo>
                    <a:pt x="139269" y="135562"/>
                  </a:lnTo>
                  <a:lnTo>
                    <a:pt x="170126" y="167324"/>
                  </a:lnTo>
                  <a:lnTo>
                    <a:pt x="203810" y="203441"/>
                  </a:lnTo>
                  <a:lnTo>
                    <a:pt x="223956" y="224754"/>
                  </a:lnTo>
                  <a:lnTo>
                    <a:pt x="227988" y="234543"/>
                  </a:lnTo>
                  <a:lnTo>
                    <a:pt x="217940" y="200210"/>
                  </a:lnTo>
                  <a:lnTo>
                    <a:pt x="213360" y="1828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1625"/>
            <p:cNvSpPr/>
            <p:nvPr>
              <p:custDataLst>
                <p:tags r:id="rId82"/>
              </p:custDataLst>
            </p:nvPr>
          </p:nvSpPr>
          <p:spPr>
            <a:xfrm>
              <a:off x="1234440" y="2598420"/>
              <a:ext cx="289561" cy="236221"/>
            </a:xfrm>
            <a:custGeom>
              <a:avLst/>
              <a:gdLst/>
              <a:ahLst/>
              <a:cxnLst/>
              <a:rect l="0" t="0" r="0" b="0"/>
              <a:pathLst>
                <a:path w="289561" h="236221">
                  <a:moveTo>
                    <a:pt x="289560" y="0"/>
                  </a:moveTo>
                  <a:lnTo>
                    <a:pt x="289560" y="0"/>
                  </a:lnTo>
                  <a:lnTo>
                    <a:pt x="257198" y="28317"/>
                  </a:lnTo>
                  <a:lnTo>
                    <a:pt x="220893" y="62107"/>
                  </a:lnTo>
                  <a:lnTo>
                    <a:pt x="188687" y="89522"/>
                  </a:lnTo>
                  <a:lnTo>
                    <a:pt x="157695" y="113732"/>
                  </a:lnTo>
                  <a:lnTo>
                    <a:pt x="127064" y="136992"/>
                  </a:lnTo>
                  <a:lnTo>
                    <a:pt x="92456" y="167607"/>
                  </a:lnTo>
                  <a:lnTo>
                    <a:pt x="57519" y="197646"/>
                  </a:lnTo>
                  <a:lnTo>
                    <a:pt x="21499" y="226241"/>
                  </a:lnTo>
                  <a:lnTo>
                    <a:pt x="0" y="2362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SMARTInkShape-Group372"/>
          <p:cNvGrpSpPr/>
          <p:nvPr/>
        </p:nvGrpSpPr>
        <p:grpSpPr>
          <a:xfrm>
            <a:off x="2400300" y="1744980"/>
            <a:ext cx="205741" cy="83821"/>
            <a:chOff x="2400300" y="1744980"/>
            <a:chExt cx="205741" cy="83821"/>
          </a:xfrm>
        </p:grpSpPr>
        <p:sp>
          <p:nvSpPr>
            <p:cNvPr id="45" name="SMARTInkShape-1626"/>
            <p:cNvSpPr/>
            <p:nvPr>
              <p:custDataLst>
                <p:tags r:id="rId79"/>
              </p:custDataLst>
            </p:nvPr>
          </p:nvSpPr>
          <p:spPr>
            <a:xfrm>
              <a:off x="2400300" y="1744980"/>
              <a:ext cx="205741" cy="53341"/>
            </a:xfrm>
            <a:custGeom>
              <a:avLst/>
              <a:gdLst/>
              <a:ahLst/>
              <a:cxnLst/>
              <a:rect l="0" t="0" r="0" b="0"/>
              <a:pathLst>
                <a:path w="205741" h="53341">
                  <a:moveTo>
                    <a:pt x="0" y="53340"/>
                  </a:moveTo>
                  <a:lnTo>
                    <a:pt x="0" y="53340"/>
                  </a:lnTo>
                  <a:lnTo>
                    <a:pt x="32361" y="37159"/>
                  </a:lnTo>
                  <a:lnTo>
                    <a:pt x="64622" y="23051"/>
                  </a:lnTo>
                  <a:lnTo>
                    <a:pt x="97865" y="16454"/>
                  </a:lnTo>
                  <a:lnTo>
                    <a:pt x="118583" y="13509"/>
                  </a:lnTo>
                  <a:lnTo>
                    <a:pt x="152892" y="10237"/>
                  </a:lnTo>
                  <a:lnTo>
                    <a:pt x="186977" y="6138"/>
                  </a:lnTo>
                  <a:lnTo>
                    <a:pt x="20574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1627"/>
            <p:cNvSpPr/>
            <p:nvPr>
              <p:custDataLst>
                <p:tags r:id="rId80"/>
              </p:custDataLst>
            </p:nvPr>
          </p:nvSpPr>
          <p:spPr>
            <a:xfrm>
              <a:off x="2423160" y="1813560"/>
              <a:ext cx="144781" cy="15241"/>
            </a:xfrm>
            <a:custGeom>
              <a:avLst/>
              <a:gdLst/>
              <a:ahLst/>
              <a:cxnLst/>
              <a:rect l="0" t="0" r="0" b="0"/>
              <a:pathLst>
                <a:path w="144781" h="15241">
                  <a:moveTo>
                    <a:pt x="0" y="15240"/>
                  </a:moveTo>
                  <a:lnTo>
                    <a:pt x="0" y="15240"/>
                  </a:lnTo>
                  <a:lnTo>
                    <a:pt x="32361" y="7150"/>
                  </a:lnTo>
                  <a:lnTo>
                    <a:pt x="61796" y="3178"/>
                  </a:lnTo>
                  <a:lnTo>
                    <a:pt x="90965" y="1412"/>
                  </a:lnTo>
                  <a:lnTo>
                    <a:pt x="126954" y="419"/>
                  </a:lnTo>
                  <a:lnTo>
                    <a:pt x="14478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SMARTInkShape-Group373"/>
          <p:cNvGrpSpPr/>
          <p:nvPr/>
        </p:nvGrpSpPr>
        <p:grpSpPr>
          <a:xfrm>
            <a:off x="519899" y="4122420"/>
            <a:ext cx="2322362" cy="329884"/>
            <a:chOff x="519899" y="4122420"/>
            <a:chExt cx="2322362" cy="329884"/>
          </a:xfrm>
        </p:grpSpPr>
        <p:sp>
          <p:nvSpPr>
            <p:cNvPr id="48" name="SMARTInkShape-1628"/>
            <p:cNvSpPr/>
            <p:nvPr>
              <p:custDataLst>
                <p:tags r:id="rId70"/>
              </p:custDataLst>
            </p:nvPr>
          </p:nvSpPr>
          <p:spPr>
            <a:xfrm>
              <a:off x="519899" y="4179079"/>
              <a:ext cx="394502" cy="273225"/>
            </a:xfrm>
            <a:custGeom>
              <a:avLst/>
              <a:gdLst/>
              <a:ahLst/>
              <a:cxnLst/>
              <a:rect l="0" t="0" r="0" b="0"/>
              <a:pathLst>
                <a:path w="394502" h="273225">
                  <a:moveTo>
                    <a:pt x="226861" y="118601"/>
                  </a:moveTo>
                  <a:lnTo>
                    <a:pt x="226861" y="118601"/>
                  </a:lnTo>
                  <a:lnTo>
                    <a:pt x="220088" y="96023"/>
                  </a:lnTo>
                  <a:lnTo>
                    <a:pt x="210304" y="65387"/>
                  </a:lnTo>
                  <a:lnTo>
                    <a:pt x="197124" y="38820"/>
                  </a:lnTo>
                  <a:lnTo>
                    <a:pt x="186368" y="25419"/>
                  </a:lnTo>
                  <a:lnTo>
                    <a:pt x="160388" y="9451"/>
                  </a:lnTo>
                  <a:lnTo>
                    <a:pt x="135179" y="5318"/>
                  </a:lnTo>
                  <a:lnTo>
                    <a:pt x="97366" y="0"/>
                  </a:lnTo>
                  <a:lnTo>
                    <a:pt x="85770" y="1825"/>
                  </a:lnTo>
                  <a:lnTo>
                    <a:pt x="59291" y="15979"/>
                  </a:lnTo>
                  <a:lnTo>
                    <a:pt x="27579" y="44106"/>
                  </a:lnTo>
                  <a:lnTo>
                    <a:pt x="13627" y="69811"/>
                  </a:lnTo>
                  <a:lnTo>
                    <a:pt x="4131" y="98877"/>
                  </a:lnTo>
                  <a:lnTo>
                    <a:pt x="0" y="128938"/>
                  </a:lnTo>
                  <a:lnTo>
                    <a:pt x="2822" y="159293"/>
                  </a:lnTo>
                  <a:lnTo>
                    <a:pt x="17444" y="194655"/>
                  </a:lnTo>
                  <a:lnTo>
                    <a:pt x="32543" y="221757"/>
                  </a:lnTo>
                  <a:lnTo>
                    <a:pt x="45671" y="235286"/>
                  </a:lnTo>
                  <a:lnTo>
                    <a:pt x="71387" y="248377"/>
                  </a:lnTo>
                  <a:lnTo>
                    <a:pt x="100455" y="257618"/>
                  </a:lnTo>
                  <a:lnTo>
                    <a:pt x="135382" y="267479"/>
                  </a:lnTo>
                  <a:lnTo>
                    <a:pt x="154312" y="269436"/>
                  </a:lnTo>
                  <a:lnTo>
                    <a:pt x="169499" y="265790"/>
                  </a:lnTo>
                  <a:lnTo>
                    <a:pt x="203628" y="244915"/>
                  </a:lnTo>
                  <a:lnTo>
                    <a:pt x="226286" y="222887"/>
                  </a:lnTo>
                  <a:lnTo>
                    <a:pt x="235919" y="207284"/>
                  </a:lnTo>
                  <a:lnTo>
                    <a:pt x="246102" y="175545"/>
                  </a:lnTo>
                  <a:lnTo>
                    <a:pt x="253635" y="144316"/>
                  </a:lnTo>
                  <a:lnTo>
                    <a:pt x="255396" y="115308"/>
                  </a:lnTo>
                  <a:lnTo>
                    <a:pt x="248835" y="89477"/>
                  </a:lnTo>
                  <a:lnTo>
                    <a:pt x="244247" y="80257"/>
                  </a:lnTo>
                  <a:lnTo>
                    <a:pt x="239386" y="76159"/>
                  </a:lnTo>
                  <a:lnTo>
                    <a:pt x="237751" y="75913"/>
                  </a:lnTo>
                  <a:lnTo>
                    <a:pt x="236661" y="76596"/>
                  </a:lnTo>
                  <a:lnTo>
                    <a:pt x="235934" y="77898"/>
                  </a:lnTo>
                  <a:lnTo>
                    <a:pt x="240852" y="114794"/>
                  </a:lnTo>
                  <a:lnTo>
                    <a:pt x="249257" y="145319"/>
                  </a:lnTo>
                  <a:lnTo>
                    <a:pt x="271737" y="181075"/>
                  </a:lnTo>
                  <a:lnTo>
                    <a:pt x="296779" y="216455"/>
                  </a:lnTo>
                  <a:lnTo>
                    <a:pt x="327686" y="253345"/>
                  </a:lnTo>
                  <a:lnTo>
                    <a:pt x="352705" y="271559"/>
                  </a:lnTo>
                  <a:lnTo>
                    <a:pt x="365765" y="273224"/>
                  </a:lnTo>
                  <a:lnTo>
                    <a:pt x="372803" y="272483"/>
                  </a:lnTo>
                  <a:lnTo>
                    <a:pt x="378343" y="270296"/>
                  </a:lnTo>
                  <a:lnTo>
                    <a:pt x="394501" y="2557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1629"/>
            <p:cNvSpPr/>
            <p:nvPr>
              <p:custDataLst>
                <p:tags r:id="rId71"/>
              </p:custDataLst>
            </p:nvPr>
          </p:nvSpPr>
          <p:spPr>
            <a:xfrm>
              <a:off x="868680" y="4227764"/>
              <a:ext cx="350521" cy="216874"/>
            </a:xfrm>
            <a:custGeom>
              <a:avLst/>
              <a:gdLst/>
              <a:ahLst/>
              <a:cxnLst/>
              <a:rect l="0" t="0" r="0" b="0"/>
              <a:pathLst>
                <a:path w="350521" h="216874">
                  <a:moveTo>
                    <a:pt x="0" y="1336"/>
                  </a:moveTo>
                  <a:lnTo>
                    <a:pt x="0" y="1336"/>
                  </a:lnTo>
                  <a:lnTo>
                    <a:pt x="12167" y="36990"/>
                  </a:lnTo>
                  <a:lnTo>
                    <a:pt x="25995" y="72390"/>
                  </a:lnTo>
                  <a:lnTo>
                    <a:pt x="40816" y="104704"/>
                  </a:lnTo>
                  <a:lnTo>
                    <a:pt x="55932" y="135727"/>
                  </a:lnTo>
                  <a:lnTo>
                    <a:pt x="70289" y="165521"/>
                  </a:lnTo>
                  <a:lnTo>
                    <a:pt x="85916" y="202576"/>
                  </a:lnTo>
                  <a:lnTo>
                    <a:pt x="94739" y="216692"/>
                  </a:lnTo>
                  <a:lnTo>
                    <a:pt x="94486" y="216873"/>
                  </a:lnTo>
                  <a:lnTo>
                    <a:pt x="93471" y="216148"/>
                  </a:lnTo>
                  <a:lnTo>
                    <a:pt x="85475" y="181856"/>
                  </a:lnTo>
                  <a:lnTo>
                    <a:pt x="78478" y="153977"/>
                  </a:lnTo>
                  <a:lnTo>
                    <a:pt x="71042" y="118435"/>
                  </a:lnTo>
                  <a:lnTo>
                    <a:pt x="66005" y="90633"/>
                  </a:lnTo>
                  <a:lnTo>
                    <a:pt x="60945" y="63601"/>
                  </a:lnTo>
                  <a:lnTo>
                    <a:pt x="57851" y="29098"/>
                  </a:lnTo>
                  <a:lnTo>
                    <a:pt x="62297" y="7304"/>
                  </a:lnTo>
                  <a:lnTo>
                    <a:pt x="64391" y="2775"/>
                  </a:lnTo>
                  <a:lnTo>
                    <a:pt x="67481" y="602"/>
                  </a:lnTo>
                  <a:lnTo>
                    <a:pt x="71234" y="0"/>
                  </a:lnTo>
                  <a:lnTo>
                    <a:pt x="75429" y="445"/>
                  </a:lnTo>
                  <a:lnTo>
                    <a:pt x="84606" y="5456"/>
                  </a:lnTo>
                  <a:lnTo>
                    <a:pt x="120400" y="34436"/>
                  </a:lnTo>
                  <a:lnTo>
                    <a:pt x="145985" y="66858"/>
                  </a:lnTo>
                  <a:lnTo>
                    <a:pt x="168568" y="99792"/>
                  </a:lnTo>
                  <a:lnTo>
                    <a:pt x="182060" y="130756"/>
                  </a:lnTo>
                  <a:lnTo>
                    <a:pt x="188833" y="157288"/>
                  </a:lnTo>
                  <a:lnTo>
                    <a:pt x="190171" y="171057"/>
                  </a:lnTo>
                  <a:lnTo>
                    <a:pt x="190280" y="171211"/>
                  </a:lnTo>
                  <a:lnTo>
                    <a:pt x="190487" y="139805"/>
                  </a:lnTo>
                  <a:lnTo>
                    <a:pt x="191344" y="102191"/>
                  </a:lnTo>
                  <a:lnTo>
                    <a:pt x="197429" y="73082"/>
                  </a:lnTo>
                  <a:lnTo>
                    <a:pt x="214973" y="40324"/>
                  </a:lnTo>
                  <a:lnTo>
                    <a:pt x="221209" y="38334"/>
                  </a:lnTo>
                  <a:lnTo>
                    <a:pt x="239426" y="38382"/>
                  </a:lnTo>
                  <a:lnTo>
                    <a:pt x="265392" y="47214"/>
                  </a:lnTo>
                  <a:lnTo>
                    <a:pt x="285127" y="60556"/>
                  </a:lnTo>
                  <a:lnTo>
                    <a:pt x="312171" y="93551"/>
                  </a:lnTo>
                  <a:lnTo>
                    <a:pt x="328645" y="123409"/>
                  </a:lnTo>
                  <a:lnTo>
                    <a:pt x="341405" y="158297"/>
                  </a:lnTo>
                  <a:lnTo>
                    <a:pt x="347819" y="172491"/>
                  </a:lnTo>
                  <a:lnTo>
                    <a:pt x="348719" y="171319"/>
                  </a:lnTo>
                  <a:lnTo>
                    <a:pt x="350520" y="1537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1630"/>
            <p:cNvSpPr/>
            <p:nvPr>
              <p:custDataLst>
                <p:tags r:id="rId72"/>
              </p:custDataLst>
            </p:nvPr>
          </p:nvSpPr>
          <p:spPr>
            <a:xfrm>
              <a:off x="1234440" y="4198620"/>
              <a:ext cx="289561" cy="212646"/>
            </a:xfrm>
            <a:custGeom>
              <a:avLst/>
              <a:gdLst/>
              <a:ahLst/>
              <a:cxnLst/>
              <a:rect l="0" t="0" r="0" b="0"/>
              <a:pathLst>
                <a:path w="289561" h="212646">
                  <a:moveTo>
                    <a:pt x="0" y="0"/>
                  </a:moveTo>
                  <a:lnTo>
                    <a:pt x="0" y="0"/>
                  </a:lnTo>
                  <a:lnTo>
                    <a:pt x="6773" y="22578"/>
                  </a:lnTo>
                  <a:lnTo>
                    <a:pt x="16557" y="55754"/>
                  </a:lnTo>
                  <a:lnTo>
                    <a:pt x="25978" y="93472"/>
                  </a:lnTo>
                  <a:lnTo>
                    <a:pt x="29993" y="125250"/>
                  </a:lnTo>
                  <a:lnTo>
                    <a:pt x="36248" y="159173"/>
                  </a:lnTo>
                  <a:lnTo>
                    <a:pt x="43093" y="196315"/>
                  </a:lnTo>
                  <a:lnTo>
                    <a:pt x="45618" y="212645"/>
                  </a:lnTo>
                  <a:lnTo>
                    <a:pt x="45711" y="202691"/>
                  </a:lnTo>
                  <a:lnTo>
                    <a:pt x="41328" y="179080"/>
                  </a:lnTo>
                  <a:lnTo>
                    <a:pt x="44975" y="143517"/>
                  </a:lnTo>
                  <a:lnTo>
                    <a:pt x="49904" y="108376"/>
                  </a:lnTo>
                  <a:lnTo>
                    <a:pt x="53589" y="82411"/>
                  </a:lnTo>
                  <a:lnTo>
                    <a:pt x="59942" y="51303"/>
                  </a:lnTo>
                  <a:lnTo>
                    <a:pt x="65588" y="35501"/>
                  </a:lnTo>
                  <a:lnTo>
                    <a:pt x="70919" y="28478"/>
                  </a:lnTo>
                  <a:lnTo>
                    <a:pt x="74373" y="27452"/>
                  </a:lnTo>
                  <a:lnTo>
                    <a:pt x="82726" y="28570"/>
                  </a:lnTo>
                  <a:lnTo>
                    <a:pt x="92903" y="33959"/>
                  </a:lnTo>
                  <a:lnTo>
                    <a:pt x="105326" y="44963"/>
                  </a:lnTo>
                  <a:lnTo>
                    <a:pt x="115686" y="62994"/>
                  </a:lnTo>
                  <a:lnTo>
                    <a:pt x="127130" y="97071"/>
                  </a:lnTo>
                  <a:lnTo>
                    <a:pt x="131084" y="113710"/>
                  </a:lnTo>
                  <a:lnTo>
                    <a:pt x="135360" y="129365"/>
                  </a:lnTo>
                  <a:lnTo>
                    <a:pt x="137129" y="151819"/>
                  </a:lnTo>
                  <a:lnTo>
                    <a:pt x="141196" y="152228"/>
                  </a:lnTo>
                  <a:lnTo>
                    <a:pt x="142391" y="151439"/>
                  </a:lnTo>
                  <a:lnTo>
                    <a:pt x="143187" y="150065"/>
                  </a:lnTo>
                  <a:lnTo>
                    <a:pt x="143718" y="148304"/>
                  </a:lnTo>
                  <a:lnTo>
                    <a:pt x="162434" y="112901"/>
                  </a:lnTo>
                  <a:lnTo>
                    <a:pt x="185738" y="77709"/>
                  </a:lnTo>
                  <a:lnTo>
                    <a:pt x="195721" y="68968"/>
                  </a:lnTo>
                  <a:lnTo>
                    <a:pt x="205803" y="64519"/>
                  </a:lnTo>
                  <a:lnTo>
                    <a:pt x="210862" y="63333"/>
                  </a:lnTo>
                  <a:lnTo>
                    <a:pt x="246298" y="89979"/>
                  </a:lnTo>
                  <a:lnTo>
                    <a:pt x="270062" y="115184"/>
                  </a:lnTo>
                  <a:lnTo>
                    <a:pt x="276661" y="129933"/>
                  </a:lnTo>
                  <a:lnTo>
                    <a:pt x="282092" y="159915"/>
                  </a:lnTo>
                  <a:lnTo>
                    <a:pt x="283734" y="162490"/>
                  </a:lnTo>
                  <a:lnTo>
                    <a:pt x="289560" y="1676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1631"/>
            <p:cNvSpPr/>
            <p:nvPr>
              <p:custDataLst>
                <p:tags r:id="rId73"/>
              </p:custDataLst>
            </p:nvPr>
          </p:nvSpPr>
          <p:spPr>
            <a:xfrm>
              <a:off x="1579589" y="4198620"/>
              <a:ext cx="132657" cy="186158"/>
            </a:xfrm>
            <a:custGeom>
              <a:avLst/>
              <a:gdLst/>
              <a:ahLst/>
              <a:cxnLst/>
              <a:rect l="0" t="0" r="0" b="0"/>
              <a:pathLst>
                <a:path w="132657" h="186158">
                  <a:moveTo>
                    <a:pt x="66331" y="0"/>
                  </a:moveTo>
                  <a:lnTo>
                    <a:pt x="66331" y="0"/>
                  </a:lnTo>
                  <a:lnTo>
                    <a:pt x="32370" y="33961"/>
                  </a:lnTo>
                  <a:lnTo>
                    <a:pt x="2812" y="63519"/>
                  </a:lnTo>
                  <a:lnTo>
                    <a:pt x="0" y="88909"/>
                  </a:lnTo>
                  <a:lnTo>
                    <a:pt x="1290" y="123335"/>
                  </a:lnTo>
                  <a:lnTo>
                    <a:pt x="10331" y="149924"/>
                  </a:lnTo>
                  <a:lnTo>
                    <a:pt x="27331" y="168515"/>
                  </a:lnTo>
                  <a:lnTo>
                    <a:pt x="53929" y="183986"/>
                  </a:lnTo>
                  <a:lnTo>
                    <a:pt x="60603" y="186157"/>
                  </a:lnTo>
                  <a:lnTo>
                    <a:pt x="79307" y="181797"/>
                  </a:lnTo>
                  <a:lnTo>
                    <a:pt x="113674" y="162346"/>
                  </a:lnTo>
                  <a:lnTo>
                    <a:pt x="123497" y="147789"/>
                  </a:lnTo>
                  <a:lnTo>
                    <a:pt x="129838" y="127491"/>
                  </a:lnTo>
                  <a:lnTo>
                    <a:pt x="132656" y="98714"/>
                  </a:lnTo>
                  <a:lnTo>
                    <a:pt x="129393" y="75200"/>
                  </a:lnTo>
                  <a:lnTo>
                    <a:pt x="118036" y="49939"/>
                  </a:lnTo>
                  <a:lnTo>
                    <a:pt x="101689" y="31731"/>
                  </a:lnTo>
                  <a:lnTo>
                    <a:pt x="87126" y="21722"/>
                  </a:lnTo>
                  <a:lnTo>
                    <a:pt x="52460" y="9644"/>
                  </a:lnTo>
                  <a:lnTo>
                    <a:pt x="48617" y="9816"/>
                  </a:lnTo>
                  <a:lnTo>
                    <a:pt x="35851" y="152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1632"/>
            <p:cNvSpPr/>
            <p:nvPr>
              <p:custDataLst>
                <p:tags r:id="rId74"/>
              </p:custDataLst>
            </p:nvPr>
          </p:nvSpPr>
          <p:spPr>
            <a:xfrm>
              <a:off x="1769429" y="4209592"/>
              <a:ext cx="211772" cy="188572"/>
            </a:xfrm>
            <a:custGeom>
              <a:avLst/>
              <a:gdLst/>
              <a:ahLst/>
              <a:cxnLst/>
              <a:rect l="0" t="0" r="0" b="0"/>
              <a:pathLst>
                <a:path w="211772" h="188572">
                  <a:moveTo>
                    <a:pt x="6031" y="149048"/>
                  </a:moveTo>
                  <a:lnTo>
                    <a:pt x="6031" y="149048"/>
                  </a:lnTo>
                  <a:lnTo>
                    <a:pt x="1986" y="112641"/>
                  </a:lnTo>
                  <a:lnTo>
                    <a:pt x="0" y="85736"/>
                  </a:lnTo>
                  <a:lnTo>
                    <a:pt x="1139" y="53807"/>
                  </a:lnTo>
                  <a:lnTo>
                    <a:pt x="5550" y="36445"/>
                  </a:lnTo>
                  <a:lnTo>
                    <a:pt x="17554" y="14084"/>
                  </a:lnTo>
                  <a:lnTo>
                    <a:pt x="26957" y="4962"/>
                  </a:lnTo>
                  <a:lnTo>
                    <a:pt x="43554" y="343"/>
                  </a:lnTo>
                  <a:lnTo>
                    <a:pt x="74440" y="0"/>
                  </a:lnTo>
                  <a:lnTo>
                    <a:pt x="105040" y="7519"/>
                  </a:lnTo>
                  <a:lnTo>
                    <a:pt x="141676" y="25230"/>
                  </a:lnTo>
                  <a:lnTo>
                    <a:pt x="172525" y="56355"/>
                  </a:lnTo>
                  <a:lnTo>
                    <a:pt x="189512" y="80943"/>
                  </a:lnTo>
                  <a:lnTo>
                    <a:pt x="203266" y="116906"/>
                  </a:lnTo>
                  <a:lnTo>
                    <a:pt x="210091" y="144674"/>
                  </a:lnTo>
                  <a:lnTo>
                    <a:pt x="211550" y="181471"/>
                  </a:lnTo>
                  <a:lnTo>
                    <a:pt x="211706" y="188571"/>
                  </a:lnTo>
                  <a:lnTo>
                    <a:pt x="211771" y="1566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1633"/>
            <p:cNvSpPr/>
            <p:nvPr>
              <p:custDataLst>
                <p:tags r:id="rId75"/>
              </p:custDataLst>
            </p:nvPr>
          </p:nvSpPr>
          <p:spPr>
            <a:xfrm>
              <a:off x="2111799" y="4229100"/>
              <a:ext cx="14182" cy="146665"/>
            </a:xfrm>
            <a:custGeom>
              <a:avLst/>
              <a:gdLst/>
              <a:ahLst/>
              <a:cxnLst/>
              <a:rect l="0" t="0" r="0" b="0"/>
              <a:pathLst>
                <a:path w="14182" h="146665">
                  <a:moveTo>
                    <a:pt x="6561" y="0"/>
                  </a:moveTo>
                  <a:lnTo>
                    <a:pt x="6561" y="0"/>
                  </a:lnTo>
                  <a:lnTo>
                    <a:pt x="6561" y="28316"/>
                  </a:lnTo>
                  <a:lnTo>
                    <a:pt x="6561" y="62106"/>
                  </a:lnTo>
                  <a:lnTo>
                    <a:pt x="5714" y="96934"/>
                  </a:lnTo>
                  <a:lnTo>
                    <a:pt x="0" y="130431"/>
                  </a:lnTo>
                  <a:lnTo>
                    <a:pt x="1670" y="140660"/>
                  </a:lnTo>
                  <a:lnTo>
                    <a:pt x="4387" y="146336"/>
                  </a:lnTo>
                  <a:lnTo>
                    <a:pt x="5112" y="146664"/>
                  </a:lnTo>
                  <a:lnTo>
                    <a:pt x="14181" y="1371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1634"/>
            <p:cNvSpPr/>
            <p:nvPr>
              <p:custDataLst>
                <p:tags r:id="rId76"/>
              </p:custDataLst>
            </p:nvPr>
          </p:nvSpPr>
          <p:spPr>
            <a:xfrm>
              <a:off x="2087880" y="412242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1635"/>
            <p:cNvSpPr/>
            <p:nvPr>
              <p:custDataLst>
                <p:tags r:id="rId77"/>
              </p:custDataLst>
            </p:nvPr>
          </p:nvSpPr>
          <p:spPr>
            <a:xfrm>
              <a:off x="2202180" y="4160520"/>
              <a:ext cx="184759" cy="188054"/>
            </a:xfrm>
            <a:custGeom>
              <a:avLst/>
              <a:gdLst/>
              <a:ahLst/>
              <a:cxnLst/>
              <a:rect l="0" t="0" r="0" b="0"/>
              <a:pathLst>
                <a:path w="184759" h="188054">
                  <a:moveTo>
                    <a:pt x="0" y="53340"/>
                  </a:moveTo>
                  <a:lnTo>
                    <a:pt x="0" y="53340"/>
                  </a:lnTo>
                  <a:lnTo>
                    <a:pt x="8091" y="81656"/>
                  </a:lnTo>
                  <a:lnTo>
                    <a:pt x="17167" y="115447"/>
                  </a:lnTo>
                  <a:lnTo>
                    <a:pt x="29264" y="142862"/>
                  </a:lnTo>
                  <a:lnTo>
                    <a:pt x="51662" y="167072"/>
                  </a:lnTo>
                  <a:lnTo>
                    <a:pt x="75703" y="182241"/>
                  </a:lnTo>
                  <a:lnTo>
                    <a:pt x="111048" y="188053"/>
                  </a:lnTo>
                  <a:lnTo>
                    <a:pt x="132328" y="184897"/>
                  </a:lnTo>
                  <a:lnTo>
                    <a:pt x="149406" y="177003"/>
                  </a:lnTo>
                  <a:lnTo>
                    <a:pt x="167694" y="159126"/>
                  </a:lnTo>
                  <a:lnTo>
                    <a:pt x="178851" y="141034"/>
                  </a:lnTo>
                  <a:lnTo>
                    <a:pt x="184758" y="124206"/>
                  </a:lnTo>
                  <a:lnTo>
                    <a:pt x="184754" y="95692"/>
                  </a:lnTo>
                  <a:lnTo>
                    <a:pt x="177167" y="61800"/>
                  </a:lnTo>
                  <a:lnTo>
                    <a:pt x="167515" y="35161"/>
                  </a:lnTo>
                  <a:lnTo>
                    <a:pt x="153410" y="17199"/>
                  </a:lnTo>
                  <a:lnTo>
                    <a:pt x="1219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1636"/>
            <p:cNvSpPr/>
            <p:nvPr>
              <p:custDataLst>
                <p:tags r:id="rId78"/>
              </p:custDataLst>
            </p:nvPr>
          </p:nvSpPr>
          <p:spPr>
            <a:xfrm>
              <a:off x="2468880" y="4155463"/>
              <a:ext cx="373381" cy="210798"/>
            </a:xfrm>
            <a:custGeom>
              <a:avLst/>
              <a:gdLst/>
              <a:ahLst/>
              <a:cxnLst/>
              <a:rect l="0" t="0" r="0" b="0"/>
              <a:pathLst>
                <a:path w="373381" h="210798">
                  <a:moveTo>
                    <a:pt x="0" y="172697"/>
                  </a:moveTo>
                  <a:lnTo>
                    <a:pt x="0" y="172697"/>
                  </a:lnTo>
                  <a:lnTo>
                    <a:pt x="21794" y="142279"/>
                  </a:lnTo>
                  <a:lnTo>
                    <a:pt x="33739" y="107710"/>
                  </a:lnTo>
                  <a:lnTo>
                    <a:pt x="42641" y="71503"/>
                  </a:lnTo>
                  <a:lnTo>
                    <a:pt x="50640" y="39796"/>
                  </a:lnTo>
                  <a:lnTo>
                    <a:pt x="60928" y="10414"/>
                  </a:lnTo>
                  <a:lnTo>
                    <a:pt x="67068" y="0"/>
                  </a:lnTo>
                  <a:lnTo>
                    <a:pt x="68419" y="839"/>
                  </a:lnTo>
                  <a:lnTo>
                    <a:pt x="72177" y="6287"/>
                  </a:lnTo>
                  <a:lnTo>
                    <a:pt x="80642" y="40139"/>
                  </a:lnTo>
                  <a:lnTo>
                    <a:pt x="85450" y="73041"/>
                  </a:lnTo>
                  <a:lnTo>
                    <a:pt x="97581" y="110811"/>
                  </a:lnTo>
                  <a:lnTo>
                    <a:pt x="110287" y="127643"/>
                  </a:lnTo>
                  <a:lnTo>
                    <a:pt x="139794" y="151300"/>
                  </a:lnTo>
                  <a:lnTo>
                    <a:pt x="149901" y="154720"/>
                  </a:lnTo>
                  <a:lnTo>
                    <a:pt x="173203" y="152601"/>
                  </a:lnTo>
                  <a:lnTo>
                    <a:pt x="201556" y="134475"/>
                  </a:lnTo>
                  <a:lnTo>
                    <a:pt x="235000" y="96481"/>
                  </a:lnTo>
                  <a:lnTo>
                    <a:pt x="260562" y="61322"/>
                  </a:lnTo>
                  <a:lnTo>
                    <a:pt x="265148" y="57807"/>
                  </a:lnTo>
                  <a:lnTo>
                    <a:pt x="269052" y="56311"/>
                  </a:lnTo>
                  <a:lnTo>
                    <a:pt x="272501" y="56159"/>
                  </a:lnTo>
                  <a:lnTo>
                    <a:pt x="275647" y="56905"/>
                  </a:lnTo>
                  <a:lnTo>
                    <a:pt x="281401" y="62250"/>
                  </a:lnTo>
                  <a:lnTo>
                    <a:pt x="289400" y="77036"/>
                  </a:lnTo>
                  <a:lnTo>
                    <a:pt x="302239" y="111338"/>
                  </a:lnTo>
                  <a:lnTo>
                    <a:pt x="319003" y="147381"/>
                  </a:lnTo>
                  <a:lnTo>
                    <a:pt x="348112" y="184736"/>
                  </a:lnTo>
                  <a:lnTo>
                    <a:pt x="373380" y="2107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SMARTInkShape-Group374"/>
          <p:cNvGrpSpPr/>
          <p:nvPr/>
        </p:nvGrpSpPr>
        <p:grpSpPr>
          <a:xfrm>
            <a:off x="3197017" y="3962400"/>
            <a:ext cx="1204804" cy="787057"/>
            <a:chOff x="3197017" y="3962400"/>
            <a:chExt cx="1204804" cy="787057"/>
          </a:xfrm>
        </p:grpSpPr>
        <p:sp>
          <p:nvSpPr>
            <p:cNvPr id="58" name="SMARTInkShape-1637"/>
            <p:cNvSpPr/>
            <p:nvPr>
              <p:custDataLst>
                <p:tags r:id="rId63"/>
              </p:custDataLst>
            </p:nvPr>
          </p:nvSpPr>
          <p:spPr>
            <a:xfrm>
              <a:off x="3238500" y="4282440"/>
              <a:ext cx="99061" cy="467017"/>
            </a:xfrm>
            <a:custGeom>
              <a:avLst/>
              <a:gdLst/>
              <a:ahLst/>
              <a:cxnLst/>
              <a:rect l="0" t="0" r="0" b="0"/>
              <a:pathLst>
                <a:path w="99061" h="467017">
                  <a:moveTo>
                    <a:pt x="0" y="0"/>
                  </a:moveTo>
                  <a:lnTo>
                    <a:pt x="0" y="0"/>
                  </a:lnTo>
                  <a:lnTo>
                    <a:pt x="6773" y="33867"/>
                  </a:lnTo>
                  <a:lnTo>
                    <a:pt x="12136" y="60678"/>
                  </a:lnTo>
                  <a:lnTo>
                    <a:pt x="17404" y="83631"/>
                  </a:lnTo>
                  <a:lnTo>
                    <a:pt x="22609" y="104015"/>
                  </a:lnTo>
                  <a:lnTo>
                    <a:pt x="32061" y="139361"/>
                  </a:lnTo>
                  <a:lnTo>
                    <a:pt x="39085" y="169183"/>
                  </a:lnTo>
                  <a:lnTo>
                    <a:pt x="45029" y="198806"/>
                  </a:lnTo>
                  <a:lnTo>
                    <a:pt x="50493" y="228905"/>
                  </a:lnTo>
                  <a:lnTo>
                    <a:pt x="55743" y="259216"/>
                  </a:lnTo>
                  <a:lnTo>
                    <a:pt x="60899" y="287363"/>
                  </a:lnTo>
                  <a:lnTo>
                    <a:pt x="66013" y="314830"/>
                  </a:lnTo>
                  <a:lnTo>
                    <a:pt x="71108" y="343971"/>
                  </a:lnTo>
                  <a:lnTo>
                    <a:pt x="78737" y="380847"/>
                  </a:lnTo>
                  <a:lnTo>
                    <a:pt x="86359" y="413222"/>
                  </a:lnTo>
                  <a:lnTo>
                    <a:pt x="91283" y="448419"/>
                  </a:lnTo>
                  <a:lnTo>
                    <a:pt x="95039" y="464304"/>
                  </a:lnTo>
                  <a:lnTo>
                    <a:pt x="96380" y="467016"/>
                  </a:lnTo>
                  <a:lnTo>
                    <a:pt x="99060" y="457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1638"/>
            <p:cNvSpPr/>
            <p:nvPr>
              <p:custDataLst>
                <p:tags r:id="rId64"/>
              </p:custDataLst>
            </p:nvPr>
          </p:nvSpPr>
          <p:spPr>
            <a:xfrm>
              <a:off x="3197017" y="4147010"/>
              <a:ext cx="241011" cy="191744"/>
            </a:xfrm>
            <a:custGeom>
              <a:avLst/>
              <a:gdLst/>
              <a:ahLst/>
              <a:cxnLst/>
              <a:rect l="0" t="0" r="0" b="0"/>
              <a:pathLst>
                <a:path w="241011" h="191744">
                  <a:moveTo>
                    <a:pt x="26243" y="135430"/>
                  </a:moveTo>
                  <a:lnTo>
                    <a:pt x="26243" y="135430"/>
                  </a:lnTo>
                  <a:lnTo>
                    <a:pt x="10062" y="107114"/>
                  </a:lnTo>
                  <a:lnTo>
                    <a:pt x="0" y="81414"/>
                  </a:lnTo>
                  <a:lnTo>
                    <a:pt x="2162" y="62034"/>
                  </a:lnTo>
                  <a:lnTo>
                    <a:pt x="8767" y="41850"/>
                  </a:lnTo>
                  <a:lnTo>
                    <a:pt x="22006" y="21813"/>
                  </a:lnTo>
                  <a:lnTo>
                    <a:pt x="31698" y="13531"/>
                  </a:lnTo>
                  <a:lnTo>
                    <a:pt x="54764" y="4109"/>
                  </a:lnTo>
                  <a:lnTo>
                    <a:pt x="87093" y="0"/>
                  </a:lnTo>
                  <a:lnTo>
                    <a:pt x="123483" y="6873"/>
                  </a:lnTo>
                  <a:lnTo>
                    <a:pt x="141023" y="15859"/>
                  </a:lnTo>
                  <a:lnTo>
                    <a:pt x="162030" y="28623"/>
                  </a:lnTo>
                  <a:lnTo>
                    <a:pt x="185347" y="43905"/>
                  </a:lnTo>
                  <a:lnTo>
                    <a:pt x="215772" y="67659"/>
                  </a:lnTo>
                  <a:lnTo>
                    <a:pt x="233245" y="86683"/>
                  </a:lnTo>
                  <a:lnTo>
                    <a:pt x="241010" y="103605"/>
                  </a:lnTo>
                  <a:lnTo>
                    <a:pt x="239946" y="121850"/>
                  </a:lnTo>
                  <a:lnTo>
                    <a:pt x="237292" y="131457"/>
                  </a:lnTo>
                  <a:lnTo>
                    <a:pt x="225311" y="148905"/>
                  </a:lnTo>
                  <a:lnTo>
                    <a:pt x="209544" y="163432"/>
                  </a:lnTo>
                  <a:lnTo>
                    <a:pt x="178726" y="179657"/>
                  </a:lnTo>
                  <a:lnTo>
                    <a:pt x="144134" y="191015"/>
                  </a:lnTo>
                  <a:lnTo>
                    <a:pt x="126899" y="191743"/>
                  </a:lnTo>
                  <a:lnTo>
                    <a:pt x="110772" y="188398"/>
                  </a:lnTo>
                  <a:lnTo>
                    <a:pt x="79583" y="1735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1639"/>
            <p:cNvSpPr/>
            <p:nvPr>
              <p:custDataLst>
                <p:tags r:id="rId65"/>
              </p:custDataLst>
            </p:nvPr>
          </p:nvSpPr>
          <p:spPr>
            <a:xfrm>
              <a:off x="3482340" y="3962400"/>
              <a:ext cx="274321" cy="362010"/>
            </a:xfrm>
            <a:custGeom>
              <a:avLst/>
              <a:gdLst/>
              <a:ahLst/>
              <a:cxnLst/>
              <a:rect l="0" t="0" r="0" b="0"/>
              <a:pathLst>
                <a:path w="274321" h="362010">
                  <a:moveTo>
                    <a:pt x="0" y="0"/>
                  </a:moveTo>
                  <a:lnTo>
                    <a:pt x="0" y="0"/>
                  </a:lnTo>
                  <a:lnTo>
                    <a:pt x="12135" y="36407"/>
                  </a:lnTo>
                  <a:lnTo>
                    <a:pt x="20351" y="65570"/>
                  </a:lnTo>
                  <a:lnTo>
                    <a:pt x="26825" y="93489"/>
                  </a:lnTo>
                  <a:lnTo>
                    <a:pt x="32525" y="122830"/>
                  </a:lnTo>
                  <a:lnTo>
                    <a:pt x="37770" y="147927"/>
                  </a:lnTo>
                  <a:lnTo>
                    <a:pt x="44653" y="179898"/>
                  </a:lnTo>
                  <a:lnTo>
                    <a:pt x="52628" y="216452"/>
                  </a:lnTo>
                  <a:lnTo>
                    <a:pt x="58793" y="243362"/>
                  </a:lnTo>
                  <a:lnTo>
                    <a:pt x="67899" y="280034"/>
                  </a:lnTo>
                  <a:lnTo>
                    <a:pt x="75107" y="316444"/>
                  </a:lnTo>
                  <a:lnTo>
                    <a:pt x="76056" y="330573"/>
                  </a:lnTo>
                  <a:lnTo>
                    <a:pt x="76104" y="330449"/>
                  </a:lnTo>
                  <a:lnTo>
                    <a:pt x="76181" y="299894"/>
                  </a:lnTo>
                  <a:lnTo>
                    <a:pt x="76194" y="265717"/>
                  </a:lnTo>
                  <a:lnTo>
                    <a:pt x="84289" y="238186"/>
                  </a:lnTo>
                  <a:lnTo>
                    <a:pt x="92777" y="226370"/>
                  </a:lnTo>
                  <a:lnTo>
                    <a:pt x="97411" y="222033"/>
                  </a:lnTo>
                  <a:lnTo>
                    <a:pt x="113849" y="217215"/>
                  </a:lnTo>
                  <a:lnTo>
                    <a:pt x="142389" y="216760"/>
                  </a:lnTo>
                  <a:lnTo>
                    <a:pt x="158957" y="220798"/>
                  </a:lnTo>
                  <a:lnTo>
                    <a:pt x="190290" y="237187"/>
                  </a:lnTo>
                  <a:lnTo>
                    <a:pt x="220938" y="260776"/>
                  </a:lnTo>
                  <a:lnTo>
                    <a:pt x="235737" y="278397"/>
                  </a:lnTo>
                  <a:lnTo>
                    <a:pt x="253560" y="315233"/>
                  </a:lnTo>
                  <a:lnTo>
                    <a:pt x="262430" y="336490"/>
                  </a:lnTo>
                  <a:lnTo>
                    <a:pt x="266138" y="361404"/>
                  </a:lnTo>
                  <a:lnTo>
                    <a:pt x="267172" y="362009"/>
                  </a:lnTo>
                  <a:lnTo>
                    <a:pt x="268708" y="361566"/>
                  </a:lnTo>
                  <a:lnTo>
                    <a:pt x="274320" y="3581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1640"/>
            <p:cNvSpPr/>
            <p:nvPr>
              <p:custDataLst>
                <p:tags r:id="rId66"/>
              </p:custDataLst>
            </p:nvPr>
          </p:nvSpPr>
          <p:spPr>
            <a:xfrm>
              <a:off x="3775483" y="4122420"/>
              <a:ext cx="189453" cy="180888"/>
            </a:xfrm>
            <a:custGeom>
              <a:avLst/>
              <a:gdLst/>
              <a:ahLst/>
              <a:cxnLst/>
              <a:rect l="0" t="0" r="0" b="0"/>
              <a:pathLst>
                <a:path w="189453" h="180888">
                  <a:moveTo>
                    <a:pt x="95477" y="0"/>
                  </a:moveTo>
                  <a:lnTo>
                    <a:pt x="95477" y="0"/>
                  </a:lnTo>
                  <a:lnTo>
                    <a:pt x="59071" y="24271"/>
                  </a:lnTo>
                  <a:lnTo>
                    <a:pt x="28339" y="51500"/>
                  </a:lnTo>
                  <a:lnTo>
                    <a:pt x="8510" y="79700"/>
                  </a:lnTo>
                  <a:lnTo>
                    <a:pt x="0" y="105459"/>
                  </a:lnTo>
                  <a:lnTo>
                    <a:pt x="1524" y="129179"/>
                  </a:lnTo>
                  <a:lnTo>
                    <a:pt x="7435" y="142362"/>
                  </a:lnTo>
                  <a:lnTo>
                    <a:pt x="25028" y="164623"/>
                  </a:lnTo>
                  <a:lnTo>
                    <a:pt x="43841" y="176153"/>
                  </a:lnTo>
                  <a:lnTo>
                    <a:pt x="69547" y="180887"/>
                  </a:lnTo>
                  <a:lnTo>
                    <a:pt x="106813" y="168448"/>
                  </a:lnTo>
                  <a:lnTo>
                    <a:pt x="130974" y="158018"/>
                  </a:lnTo>
                  <a:lnTo>
                    <a:pt x="162336" y="141915"/>
                  </a:lnTo>
                  <a:lnTo>
                    <a:pt x="173069" y="135250"/>
                  </a:lnTo>
                  <a:lnTo>
                    <a:pt x="180225" y="127420"/>
                  </a:lnTo>
                  <a:lnTo>
                    <a:pt x="188177" y="109689"/>
                  </a:lnTo>
                  <a:lnTo>
                    <a:pt x="189452" y="95035"/>
                  </a:lnTo>
                  <a:lnTo>
                    <a:pt x="188607" y="88757"/>
                  </a:lnTo>
                  <a:lnTo>
                    <a:pt x="183153" y="77266"/>
                  </a:lnTo>
                  <a:lnTo>
                    <a:pt x="174237" y="66513"/>
                  </a:lnTo>
                  <a:lnTo>
                    <a:pt x="154091" y="51787"/>
                  </a:lnTo>
                  <a:lnTo>
                    <a:pt x="127049" y="42532"/>
                  </a:lnTo>
                  <a:lnTo>
                    <a:pt x="96741" y="39414"/>
                  </a:lnTo>
                  <a:lnTo>
                    <a:pt x="64713" y="38489"/>
                  </a:lnTo>
                  <a:lnTo>
                    <a:pt x="42137" y="38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1641"/>
            <p:cNvSpPr/>
            <p:nvPr>
              <p:custDataLst>
                <p:tags r:id="rId67"/>
              </p:custDataLst>
            </p:nvPr>
          </p:nvSpPr>
          <p:spPr>
            <a:xfrm>
              <a:off x="4008120" y="4074515"/>
              <a:ext cx="152401" cy="234144"/>
            </a:xfrm>
            <a:custGeom>
              <a:avLst/>
              <a:gdLst/>
              <a:ahLst/>
              <a:cxnLst/>
              <a:rect l="0" t="0" r="0" b="0"/>
              <a:pathLst>
                <a:path w="152401" h="234144">
                  <a:moveTo>
                    <a:pt x="152400" y="9805"/>
                  </a:moveTo>
                  <a:lnTo>
                    <a:pt x="152400" y="9805"/>
                  </a:lnTo>
                  <a:lnTo>
                    <a:pt x="115993" y="1714"/>
                  </a:lnTo>
                  <a:lnTo>
                    <a:pt x="89088" y="0"/>
                  </a:lnTo>
                  <a:lnTo>
                    <a:pt x="57159" y="3796"/>
                  </a:lnTo>
                  <a:lnTo>
                    <a:pt x="31612" y="12540"/>
                  </a:lnTo>
                  <a:lnTo>
                    <a:pt x="8314" y="26620"/>
                  </a:lnTo>
                  <a:lnTo>
                    <a:pt x="6389" y="32022"/>
                  </a:lnTo>
                  <a:lnTo>
                    <a:pt x="6509" y="47055"/>
                  </a:lnTo>
                  <a:lnTo>
                    <a:pt x="13899" y="62767"/>
                  </a:lnTo>
                  <a:lnTo>
                    <a:pt x="39340" y="93551"/>
                  </a:lnTo>
                  <a:lnTo>
                    <a:pt x="69671" y="124090"/>
                  </a:lnTo>
                  <a:lnTo>
                    <a:pt x="105140" y="154582"/>
                  </a:lnTo>
                  <a:lnTo>
                    <a:pt x="141718" y="192016"/>
                  </a:lnTo>
                  <a:lnTo>
                    <a:pt x="149235" y="205469"/>
                  </a:lnTo>
                  <a:lnTo>
                    <a:pt x="150290" y="208828"/>
                  </a:lnTo>
                  <a:lnTo>
                    <a:pt x="149300" y="211914"/>
                  </a:lnTo>
                  <a:lnTo>
                    <a:pt x="143684" y="217600"/>
                  </a:lnTo>
                  <a:lnTo>
                    <a:pt x="119352" y="228150"/>
                  </a:lnTo>
                  <a:lnTo>
                    <a:pt x="93313" y="234143"/>
                  </a:lnTo>
                  <a:lnTo>
                    <a:pt x="61330" y="229441"/>
                  </a:lnTo>
                  <a:lnTo>
                    <a:pt x="30553" y="220360"/>
                  </a:lnTo>
                  <a:lnTo>
                    <a:pt x="17530" y="210912"/>
                  </a:lnTo>
                  <a:lnTo>
                    <a:pt x="0" y="1926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1642"/>
            <p:cNvSpPr/>
            <p:nvPr>
              <p:custDataLst>
                <p:tags r:id="rId68"/>
              </p:custDataLst>
            </p:nvPr>
          </p:nvSpPr>
          <p:spPr>
            <a:xfrm>
              <a:off x="4274820" y="4168140"/>
              <a:ext cx="22861" cy="344646"/>
            </a:xfrm>
            <a:custGeom>
              <a:avLst/>
              <a:gdLst/>
              <a:ahLst/>
              <a:cxnLst/>
              <a:rect l="0" t="0" r="0" b="0"/>
              <a:pathLst>
                <a:path w="22861" h="344646">
                  <a:moveTo>
                    <a:pt x="0" y="0"/>
                  </a:moveTo>
                  <a:lnTo>
                    <a:pt x="0" y="0"/>
                  </a:lnTo>
                  <a:lnTo>
                    <a:pt x="4045" y="32362"/>
                  </a:lnTo>
                  <a:lnTo>
                    <a:pt x="8289" y="59539"/>
                  </a:lnTo>
                  <a:lnTo>
                    <a:pt x="11304" y="85728"/>
                  </a:lnTo>
                  <a:lnTo>
                    <a:pt x="9822" y="111479"/>
                  </a:lnTo>
                  <a:lnTo>
                    <a:pt x="8598" y="139293"/>
                  </a:lnTo>
                  <a:lnTo>
                    <a:pt x="8055" y="166895"/>
                  </a:lnTo>
                  <a:lnTo>
                    <a:pt x="7749" y="202320"/>
                  </a:lnTo>
                  <a:lnTo>
                    <a:pt x="8505" y="238406"/>
                  </a:lnTo>
                  <a:lnTo>
                    <a:pt x="12869" y="272615"/>
                  </a:lnTo>
                  <a:lnTo>
                    <a:pt x="14186" y="299809"/>
                  </a:lnTo>
                  <a:lnTo>
                    <a:pt x="20269" y="333479"/>
                  </a:lnTo>
                  <a:lnTo>
                    <a:pt x="22092" y="344248"/>
                  </a:lnTo>
                  <a:lnTo>
                    <a:pt x="22348" y="344645"/>
                  </a:lnTo>
                  <a:lnTo>
                    <a:pt x="22860" y="342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1643"/>
            <p:cNvSpPr/>
            <p:nvPr>
              <p:custDataLst>
                <p:tags r:id="rId69"/>
              </p:custDataLst>
            </p:nvPr>
          </p:nvSpPr>
          <p:spPr>
            <a:xfrm>
              <a:off x="4206240" y="4099560"/>
              <a:ext cx="195581" cy="211629"/>
            </a:xfrm>
            <a:custGeom>
              <a:avLst/>
              <a:gdLst/>
              <a:ahLst/>
              <a:cxnLst/>
              <a:rect l="0" t="0" r="0" b="0"/>
              <a:pathLst>
                <a:path w="195581" h="211629">
                  <a:moveTo>
                    <a:pt x="0" y="0"/>
                  </a:moveTo>
                  <a:lnTo>
                    <a:pt x="0" y="0"/>
                  </a:lnTo>
                  <a:lnTo>
                    <a:pt x="22578" y="2257"/>
                  </a:lnTo>
                  <a:lnTo>
                    <a:pt x="55754" y="6930"/>
                  </a:lnTo>
                  <a:lnTo>
                    <a:pt x="93472" y="19928"/>
                  </a:lnTo>
                  <a:lnTo>
                    <a:pt x="126097" y="39489"/>
                  </a:lnTo>
                  <a:lnTo>
                    <a:pt x="156366" y="62218"/>
                  </a:lnTo>
                  <a:lnTo>
                    <a:pt x="180104" y="89179"/>
                  </a:lnTo>
                  <a:lnTo>
                    <a:pt x="192406" y="113630"/>
                  </a:lnTo>
                  <a:lnTo>
                    <a:pt x="195580" y="129242"/>
                  </a:lnTo>
                  <a:lnTo>
                    <a:pt x="189277" y="160402"/>
                  </a:lnTo>
                  <a:lnTo>
                    <a:pt x="176685" y="184311"/>
                  </a:lnTo>
                  <a:lnTo>
                    <a:pt x="162230" y="198073"/>
                  </a:lnTo>
                  <a:lnTo>
                    <a:pt x="143177" y="207514"/>
                  </a:lnTo>
                  <a:lnTo>
                    <a:pt x="121445" y="211628"/>
                  </a:lnTo>
                  <a:lnTo>
                    <a:pt x="92922" y="192270"/>
                  </a:lnTo>
                  <a:lnTo>
                    <a:pt x="62465" y="162500"/>
                  </a:lnTo>
                  <a:lnTo>
                    <a:pt x="42913" y="124824"/>
                  </a:lnTo>
                  <a:lnTo>
                    <a:pt x="38100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SMARTInkShape-Group375"/>
          <p:cNvGrpSpPr/>
          <p:nvPr/>
        </p:nvGrpSpPr>
        <p:grpSpPr>
          <a:xfrm>
            <a:off x="4396740" y="3848100"/>
            <a:ext cx="1066801" cy="433311"/>
            <a:chOff x="4396740" y="3848100"/>
            <a:chExt cx="1066801" cy="433311"/>
          </a:xfrm>
        </p:grpSpPr>
        <p:sp>
          <p:nvSpPr>
            <p:cNvPr id="66" name="SMARTInkShape-1644"/>
            <p:cNvSpPr/>
            <p:nvPr>
              <p:custDataLst>
                <p:tags r:id="rId58"/>
              </p:custDataLst>
            </p:nvPr>
          </p:nvSpPr>
          <p:spPr>
            <a:xfrm>
              <a:off x="5120640" y="4074288"/>
              <a:ext cx="342901" cy="207123"/>
            </a:xfrm>
            <a:custGeom>
              <a:avLst/>
              <a:gdLst/>
              <a:ahLst/>
              <a:cxnLst/>
              <a:rect l="0" t="0" r="0" b="0"/>
              <a:pathLst>
                <a:path w="342901" h="207123">
                  <a:moveTo>
                    <a:pt x="0" y="78612"/>
                  </a:moveTo>
                  <a:lnTo>
                    <a:pt x="0" y="78612"/>
                  </a:lnTo>
                  <a:lnTo>
                    <a:pt x="36407" y="78612"/>
                  </a:lnTo>
                  <a:lnTo>
                    <a:pt x="63312" y="78612"/>
                  </a:lnTo>
                  <a:lnTo>
                    <a:pt x="99756" y="76354"/>
                  </a:lnTo>
                  <a:lnTo>
                    <a:pt x="125616" y="72529"/>
                  </a:lnTo>
                  <a:lnTo>
                    <a:pt x="154043" y="68006"/>
                  </a:lnTo>
                  <a:lnTo>
                    <a:pt x="182426" y="60700"/>
                  </a:lnTo>
                  <a:lnTo>
                    <a:pt x="205606" y="45082"/>
                  </a:lnTo>
                  <a:lnTo>
                    <a:pt x="214147" y="33794"/>
                  </a:lnTo>
                  <a:lnTo>
                    <a:pt x="216425" y="28414"/>
                  </a:lnTo>
                  <a:lnTo>
                    <a:pt x="214556" y="23133"/>
                  </a:lnTo>
                  <a:lnTo>
                    <a:pt x="203449" y="12751"/>
                  </a:lnTo>
                  <a:lnTo>
                    <a:pt x="182201" y="1430"/>
                  </a:lnTo>
                  <a:lnTo>
                    <a:pt x="165080" y="0"/>
                  </a:lnTo>
                  <a:lnTo>
                    <a:pt x="136402" y="3955"/>
                  </a:lnTo>
                  <a:lnTo>
                    <a:pt x="106455" y="12747"/>
                  </a:lnTo>
                  <a:lnTo>
                    <a:pt x="70040" y="30889"/>
                  </a:lnTo>
                  <a:lnTo>
                    <a:pt x="58505" y="43008"/>
                  </a:lnTo>
                  <a:lnTo>
                    <a:pt x="44199" y="71485"/>
                  </a:lnTo>
                  <a:lnTo>
                    <a:pt x="39907" y="89953"/>
                  </a:lnTo>
                  <a:lnTo>
                    <a:pt x="42681" y="110194"/>
                  </a:lnTo>
                  <a:lnTo>
                    <a:pt x="52910" y="128234"/>
                  </a:lnTo>
                  <a:lnTo>
                    <a:pt x="66665" y="144303"/>
                  </a:lnTo>
                  <a:lnTo>
                    <a:pt x="98651" y="164903"/>
                  </a:lnTo>
                  <a:lnTo>
                    <a:pt x="128478" y="179345"/>
                  </a:lnTo>
                  <a:lnTo>
                    <a:pt x="163750" y="189362"/>
                  </a:lnTo>
                  <a:lnTo>
                    <a:pt x="201013" y="197693"/>
                  </a:lnTo>
                  <a:lnTo>
                    <a:pt x="238864" y="204677"/>
                  </a:lnTo>
                  <a:lnTo>
                    <a:pt x="275198" y="207122"/>
                  </a:lnTo>
                  <a:lnTo>
                    <a:pt x="303649" y="207000"/>
                  </a:lnTo>
                  <a:lnTo>
                    <a:pt x="342900" y="2005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1645"/>
            <p:cNvSpPr/>
            <p:nvPr>
              <p:custDataLst>
                <p:tags r:id="rId59"/>
              </p:custDataLst>
            </p:nvPr>
          </p:nvSpPr>
          <p:spPr>
            <a:xfrm>
              <a:off x="4863760" y="3848100"/>
              <a:ext cx="249261" cy="394272"/>
            </a:xfrm>
            <a:custGeom>
              <a:avLst/>
              <a:gdLst/>
              <a:ahLst/>
              <a:cxnLst/>
              <a:rect l="0" t="0" r="0" b="0"/>
              <a:pathLst>
                <a:path w="249261" h="394272">
                  <a:moveTo>
                    <a:pt x="127340" y="0"/>
                  </a:moveTo>
                  <a:lnTo>
                    <a:pt x="127340" y="0"/>
                  </a:lnTo>
                  <a:lnTo>
                    <a:pt x="134113" y="24836"/>
                  </a:lnTo>
                  <a:lnTo>
                    <a:pt x="143897" y="61838"/>
                  </a:lnTo>
                  <a:lnTo>
                    <a:pt x="151068" y="92395"/>
                  </a:lnTo>
                  <a:lnTo>
                    <a:pt x="157077" y="120086"/>
                  </a:lnTo>
                  <a:lnTo>
                    <a:pt x="161723" y="147351"/>
                  </a:lnTo>
                  <a:lnTo>
                    <a:pt x="163788" y="176403"/>
                  </a:lnTo>
                  <a:lnTo>
                    <a:pt x="166964" y="203990"/>
                  </a:lnTo>
                  <a:lnTo>
                    <a:pt x="171254" y="241064"/>
                  </a:lnTo>
                  <a:lnTo>
                    <a:pt x="174782" y="273497"/>
                  </a:lnTo>
                  <a:lnTo>
                    <a:pt x="179515" y="306707"/>
                  </a:lnTo>
                  <a:lnTo>
                    <a:pt x="192589" y="344667"/>
                  </a:lnTo>
                  <a:lnTo>
                    <a:pt x="195262" y="355478"/>
                  </a:lnTo>
                  <a:lnTo>
                    <a:pt x="195628" y="352442"/>
                  </a:lnTo>
                  <a:lnTo>
                    <a:pt x="195725" y="349261"/>
                  </a:lnTo>
                  <a:lnTo>
                    <a:pt x="179317" y="316613"/>
                  </a:lnTo>
                  <a:lnTo>
                    <a:pt x="160091" y="286814"/>
                  </a:lnTo>
                  <a:lnTo>
                    <a:pt x="140995" y="269932"/>
                  </a:lnTo>
                  <a:lnTo>
                    <a:pt x="124377" y="263903"/>
                  </a:lnTo>
                  <a:lnTo>
                    <a:pt x="89209" y="262766"/>
                  </a:lnTo>
                  <a:lnTo>
                    <a:pt x="61286" y="265798"/>
                  </a:lnTo>
                  <a:lnTo>
                    <a:pt x="32133" y="273112"/>
                  </a:lnTo>
                  <a:lnTo>
                    <a:pt x="18421" y="281121"/>
                  </a:lnTo>
                  <a:lnTo>
                    <a:pt x="8941" y="292583"/>
                  </a:lnTo>
                  <a:lnTo>
                    <a:pt x="2751" y="306990"/>
                  </a:lnTo>
                  <a:lnTo>
                    <a:pt x="0" y="324683"/>
                  </a:lnTo>
                  <a:lnTo>
                    <a:pt x="5552" y="341577"/>
                  </a:lnTo>
                  <a:lnTo>
                    <a:pt x="16485" y="356705"/>
                  </a:lnTo>
                  <a:lnTo>
                    <a:pt x="36921" y="373896"/>
                  </a:lnTo>
                  <a:lnTo>
                    <a:pt x="68840" y="387718"/>
                  </a:lnTo>
                  <a:lnTo>
                    <a:pt x="97589" y="393716"/>
                  </a:lnTo>
                  <a:lnTo>
                    <a:pt x="122584" y="394271"/>
                  </a:lnTo>
                  <a:lnTo>
                    <a:pt x="141103" y="393234"/>
                  </a:lnTo>
                  <a:lnTo>
                    <a:pt x="178331" y="389823"/>
                  </a:lnTo>
                  <a:lnTo>
                    <a:pt x="213568" y="381451"/>
                  </a:lnTo>
                  <a:lnTo>
                    <a:pt x="249260" y="3581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1646"/>
            <p:cNvSpPr/>
            <p:nvPr>
              <p:custDataLst>
                <p:tags r:id="rId60"/>
              </p:custDataLst>
            </p:nvPr>
          </p:nvSpPr>
          <p:spPr>
            <a:xfrm>
              <a:off x="4693920" y="400812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1647"/>
            <p:cNvSpPr/>
            <p:nvPr>
              <p:custDataLst>
                <p:tags r:id="rId61"/>
              </p:custDataLst>
            </p:nvPr>
          </p:nvSpPr>
          <p:spPr>
            <a:xfrm>
              <a:off x="4396740" y="3848100"/>
              <a:ext cx="236221" cy="414766"/>
            </a:xfrm>
            <a:custGeom>
              <a:avLst/>
              <a:gdLst/>
              <a:ahLst/>
              <a:cxnLst/>
              <a:rect l="0" t="0" r="0" b="0"/>
              <a:pathLst>
                <a:path w="236221" h="414766">
                  <a:moveTo>
                    <a:pt x="0" y="0"/>
                  </a:moveTo>
                  <a:lnTo>
                    <a:pt x="0" y="0"/>
                  </a:lnTo>
                  <a:lnTo>
                    <a:pt x="12135" y="32361"/>
                  </a:lnTo>
                  <a:lnTo>
                    <a:pt x="20352" y="64054"/>
                  </a:lnTo>
                  <a:lnTo>
                    <a:pt x="25978" y="96201"/>
                  </a:lnTo>
                  <a:lnTo>
                    <a:pt x="28479" y="124601"/>
                  </a:lnTo>
                  <a:lnTo>
                    <a:pt x="29887" y="160344"/>
                  </a:lnTo>
                  <a:lnTo>
                    <a:pt x="30305" y="196428"/>
                  </a:lnTo>
                  <a:lnTo>
                    <a:pt x="34473" y="233932"/>
                  </a:lnTo>
                  <a:lnTo>
                    <a:pt x="37025" y="267809"/>
                  </a:lnTo>
                  <a:lnTo>
                    <a:pt x="37782" y="299296"/>
                  </a:lnTo>
                  <a:lnTo>
                    <a:pt x="38005" y="330075"/>
                  </a:lnTo>
                  <a:lnTo>
                    <a:pt x="42117" y="360643"/>
                  </a:lnTo>
                  <a:lnTo>
                    <a:pt x="45246" y="396413"/>
                  </a:lnTo>
                  <a:lnTo>
                    <a:pt x="45626" y="402389"/>
                  </a:lnTo>
                  <a:lnTo>
                    <a:pt x="49737" y="395334"/>
                  </a:lnTo>
                  <a:lnTo>
                    <a:pt x="56317" y="366338"/>
                  </a:lnTo>
                  <a:lnTo>
                    <a:pt x="66127" y="329279"/>
                  </a:lnTo>
                  <a:lnTo>
                    <a:pt x="78751" y="293818"/>
                  </a:lnTo>
                  <a:lnTo>
                    <a:pt x="89749" y="267729"/>
                  </a:lnTo>
                  <a:lnTo>
                    <a:pt x="98026" y="259255"/>
                  </a:lnTo>
                  <a:lnTo>
                    <a:pt x="107349" y="254924"/>
                  </a:lnTo>
                  <a:lnTo>
                    <a:pt x="112206" y="253770"/>
                  </a:lnTo>
                  <a:lnTo>
                    <a:pt x="143489" y="258000"/>
                  </a:lnTo>
                  <a:lnTo>
                    <a:pt x="159446" y="262268"/>
                  </a:lnTo>
                  <a:lnTo>
                    <a:pt x="170490" y="269246"/>
                  </a:lnTo>
                  <a:lnTo>
                    <a:pt x="192569" y="293282"/>
                  </a:lnTo>
                  <a:lnTo>
                    <a:pt x="211929" y="324105"/>
                  </a:lnTo>
                  <a:lnTo>
                    <a:pt x="219215" y="350634"/>
                  </a:lnTo>
                  <a:lnTo>
                    <a:pt x="224429" y="381897"/>
                  </a:lnTo>
                  <a:lnTo>
                    <a:pt x="228234" y="414765"/>
                  </a:lnTo>
                  <a:lnTo>
                    <a:pt x="228356" y="414517"/>
                  </a:lnTo>
                  <a:lnTo>
                    <a:pt x="236220" y="3733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1648"/>
            <p:cNvSpPr/>
            <p:nvPr>
              <p:custDataLst>
                <p:tags r:id="rId62"/>
              </p:custDataLst>
            </p:nvPr>
          </p:nvSpPr>
          <p:spPr>
            <a:xfrm>
              <a:off x="4747260" y="4145280"/>
              <a:ext cx="13122" cy="101597"/>
            </a:xfrm>
            <a:custGeom>
              <a:avLst/>
              <a:gdLst/>
              <a:ahLst/>
              <a:cxnLst/>
              <a:rect l="0" t="0" r="0" b="0"/>
              <a:pathLst>
                <a:path w="13122" h="101597">
                  <a:moveTo>
                    <a:pt x="0" y="0"/>
                  </a:moveTo>
                  <a:lnTo>
                    <a:pt x="0" y="0"/>
                  </a:lnTo>
                  <a:lnTo>
                    <a:pt x="0" y="28316"/>
                  </a:lnTo>
                  <a:lnTo>
                    <a:pt x="8090" y="62107"/>
                  </a:lnTo>
                  <a:lnTo>
                    <a:pt x="13121" y="89522"/>
                  </a:lnTo>
                  <a:lnTo>
                    <a:pt x="12041" y="99054"/>
                  </a:lnTo>
                  <a:lnTo>
                    <a:pt x="10567" y="101596"/>
                  </a:lnTo>
                  <a:lnTo>
                    <a:pt x="8738" y="100751"/>
                  </a:lnTo>
                  <a:lnTo>
                    <a:pt x="0" y="83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SMARTInkShape-1649"/>
          <p:cNvSpPr/>
          <p:nvPr>
            <p:custDataLst>
              <p:tags r:id="rId5"/>
            </p:custDataLst>
          </p:nvPr>
        </p:nvSpPr>
        <p:spPr>
          <a:xfrm>
            <a:off x="6149461" y="1333500"/>
            <a:ext cx="95365" cy="5059681"/>
          </a:xfrm>
          <a:custGeom>
            <a:avLst/>
            <a:gdLst/>
            <a:ahLst/>
            <a:cxnLst/>
            <a:rect l="0" t="0" r="0" b="0"/>
            <a:pathLst>
              <a:path w="95365" h="5059681">
                <a:moveTo>
                  <a:pt x="76079" y="0"/>
                </a:moveTo>
                <a:lnTo>
                  <a:pt x="76079" y="0"/>
                </a:lnTo>
                <a:lnTo>
                  <a:pt x="78337" y="24836"/>
                </a:lnTo>
                <a:lnTo>
                  <a:pt x="81316" y="62685"/>
                </a:lnTo>
                <a:lnTo>
                  <a:pt x="82639" y="96440"/>
                </a:lnTo>
                <a:lnTo>
                  <a:pt x="83228" y="128375"/>
                </a:lnTo>
                <a:lnTo>
                  <a:pt x="83490" y="160349"/>
                </a:lnTo>
                <a:lnTo>
                  <a:pt x="83606" y="194315"/>
                </a:lnTo>
                <a:lnTo>
                  <a:pt x="81400" y="231425"/>
                </a:lnTo>
                <a:lnTo>
                  <a:pt x="79627" y="250803"/>
                </a:lnTo>
                <a:lnTo>
                  <a:pt x="78444" y="271342"/>
                </a:lnTo>
                <a:lnTo>
                  <a:pt x="77655" y="292655"/>
                </a:lnTo>
                <a:lnTo>
                  <a:pt x="77130" y="314483"/>
                </a:lnTo>
                <a:lnTo>
                  <a:pt x="75934" y="336655"/>
                </a:lnTo>
                <a:lnTo>
                  <a:pt x="74288" y="359057"/>
                </a:lnTo>
                <a:lnTo>
                  <a:pt x="72345" y="381611"/>
                </a:lnTo>
                <a:lnTo>
                  <a:pt x="70203" y="405114"/>
                </a:lnTo>
                <a:lnTo>
                  <a:pt x="67928" y="429250"/>
                </a:lnTo>
                <a:lnTo>
                  <a:pt x="65565" y="453806"/>
                </a:lnTo>
                <a:lnTo>
                  <a:pt x="63143" y="479491"/>
                </a:lnTo>
                <a:lnTo>
                  <a:pt x="60682" y="505927"/>
                </a:lnTo>
                <a:lnTo>
                  <a:pt x="58194" y="532865"/>
                </a:lnTo>
                <a:lnTo>
                  <a:pt x="55689" y="560983"/>
                </a:lnTo>
                <a:lnTo>
                  <a:pt x="53173" y="589889"/>
                </a:lnTo>
                <a:lnTo>
                  <a:pt x="50648" y="619319"/>
                </a:lnTo>
                <a:lnTo>
                  <a:pt x="48118" y="649946"/>
                </a:lnTo>
                <a:lnTo>
                  <a:pt x="45585" y="681371"/>
                </a:lnTo>
                <a:lnTo>
                  <a:pt x="43051" y="713327"/>
                </a:lnTo>
                <a:lnTo>
                  <a:pt x="40513" y="746485"/>
                </a:lnTo>
                <a:lnTo>
                  <a:pt x="37975" y="780443"/>
                </a:lnTo>
                <a:lnTo>
                  <a:pt x="35437" y="814935"/>
                </a:lnTo>
                <a:lnTo>
                  <a:pt x="31204" y="874337"/>
                </a:lnTo>
                <a:lnTo>
                  <a:pt x="25842" y="950345"/>
                </a:lnTo>
                <a:lnTo>
                  <a:pt x="19729" y="1037423"/>
                </a:lnTo>
                <a:lnTo>
                  <a:pt x="15652" y="1109022"/>
                </a:lnTo>
                <a:lnTo>
                  <a:pt x="12934" y="1170301"/>
                </a:lnTo>
                <a:lnTo>
                  <a:pt x="11122" y="1224701"/>
                </a:lnTo>
                <a:lnTo>
                  <a:pt x="9069" y="1274514"/>
                </a:lnTo>
                <a:lnTo>
                  <a:pt x="6852" y="1321269"/>
                </a:lnTo>
                <a:lnTo>
                  <a:pt x="4527" y="1365986"/>
                </a:lnTo>
                <a:lnTo>
                  <a:pt x="2978" y="1409344"/>
                </a:lnTo>
                <a:lnTo>
                  <a:pt x="1945" y="1451796"/>
                </a:lnTo>
                <a:lnTo>
                  <a:pt x="1256" y="1493644"/>
                </a:lnTo>
                <a:lnTo>
                  <a:pt x="797" y="1534243"/>
                </a:lnTo>
                <a:lnTo>
                  <a:pt x="491" y="1574009"/>
                </a:lnTo>
                <a:lnTo>
                  <a:pt x="286" y="1613219"/>
                </a:lnTo>
                <a:lnTo>
                  <a:pt x="151" y="1653753"/>
                </a:lnTo>
                <a:lnTo>
                  <a:pt x="60" y="1695168"/>
                </a:lnTo>
                <a:lnTo>
                  <a:pt x="0" y="1737172"/>
                </a:lnTo>
                <a:lnTo>
                  <a:pt x="807" y="1778722"/>
                </a:lnTo>
                <a:lnTo>
                  <a:pt x="2191" y="1819968"/>
                </a:lnTo>
                <a:lnTo>
                  <a:pt x="3960" y="1861012"/>
                </a:lnTo>
                <a:lnTo>
                  <a:pt x="6833" y="1901921"/>
                </a:lnTo>
                <a:lnTo>
                  <a:pt x="10442" y="1942741"/>
                </a:lnTo>
                <a:lnTo>
                  <a:pt x="14541" y="1983501"/>
                </a:lnTo>
                <a:lnTo>
                  <a:pt x="16427" y="2025067"/>
                </a:lnTo>
                <a:lnTo>
                  <a:pt x="16838" y="2067171"/>
                </a:lnTo>
                <a:lnTo>
                  <a:pt x="16265" y="2109634"/>
                </a:lnTo>
                <a:lnTo>
                  <a:pt x="16730" y="2151490"/>
                </a:lnTo>
                <a:lnTo>
                  <a:pt x="17887" y="2192940"/>
                </a:lnTo>
                <a:lnTo>
                  <a:pt x="19504" y="2234120"/>
                </a:lnTo>
                <a:lnTo>
                  <a:pt x="21429" y="2275966"/>
                </a:lnTo>
                <a:lnTo>
                  <a:pt x="23559" y="2318258"/>
                </a:lnTo>
                <a:lnTo>
                  <a:pt x="25826" y="2360845"/>
                </a:lnTo>
                <a:lnTo>
                  <a:pt x="29030" y="2403630"/>
                </a:lnTo>
                <a:lnTo>
                  <a:pt x="32860" y="2446546"/>
                </a:lnTo>
                <a:lnTo>
                  <a:pt x="37106" y="2489551"/>
                </a:lnTo>
                <a:lnTo>
                  <a:pt x="39937" y="2531767"/>
                </a:lnTo>
                <a:lnTo>
                  <a:pt x="41825" y="2573458"/>
                </a:lnTo>
                <a:lnTo>
                  <a:pt x="43082" y="2614799"/>
                </a:lnTo>
                <a:lnTo>
                  <a:pt x="44768" y="2655906"/>
                </a:lnTo>
                <a:lnTo>
                  <a:pt x="46739" y="2696857"/>
                </a:lnTo>
                <a:lnTo>
                  <a:pt x="48899" y="2737705"/>
                </a:lnTo>
                <a:lnTo>
                  <a:pt x="51185" y="2779330"/>
                </a:lnTo>
                <a:lnTo>
                  <a:pt x="53557" y="2821474"/>
                </a:lnTo>
                <a:lnTo>
                  <a:pt x="55984" y="2863962"/>
                </a:lnTo>
                <a:lnTo>
                  <a:pt x="58449" y="2905835"/>
                </a:lnTo>
                <a:lnTo>
                  <a:pt x="60939" y="2947297"/>
                </a:lnTo>
                <a:lnTo>
                  <a:pt x="63445" y="2988485"/>
                </a:lnTo>
                <a:lnTo>
                  <a:pt x="65963" y="3029490"/>
                </a:lnTo>
                <a:lnTo>
                  <a:pt x="68489" y="3070373"/>
                </a:lnTo>
                <a:lnTo>
                  <a:pt x="71019" y="3111176"/>
                </a:lnTo>
                <a:lnTo>
                  <a:pt x="73553" y="3151077"/>
                </a:lnTo>
                <a:lnTo>
                  <a:pt x="76088" y="3190379"/>
                </a:lnTo>
                <a:lnTo>
                  <a:pt x="78624" y="3229279"/>
                </a:lnTo>
                <a:lnTo>
                  <a:pt x="80316" y="3267913"/>
                </a:lnTo>
                <a:lnTo>
                  <a:pt x="81444" y="3306369"/>
                </a:lnTo>
                <a:lnTo>
                  <a:pt x="82195" y="3344706"/>
                </a:lnTo>
                <a:lnTo>
                  <a:pt x="81850" y="3382964"/>
                </a:lnTo>
                <a:lnTo>
                  <a:pt x="80773" y="3421169"/>
                </a:lnTo>
                <a:lnTo>
                  <a:pt x="79208" y="3459339"/>
                </a:lnTo>
                <a:lnTo>
                  <a:pt x="78165" y="3496639"/>
                </a:lnTo>
                <a:lnTo>
                  <a:pt x="77469" y="3533360"/>
                </a:lnTo>
                <a:lnTo>
                  <a:pt x="77006" y="3569693"/>
                </a:lnTo>
                <a:lnTo>
                  <a:pt x="76697" y="3605769"/>
                </a:lnTo>
                <a:lnTo>
                  <a:pt x="76491" y="3641672"/>
                </a:lnTo>
                <a:lnTo>
                  <a:pt x="76353" y="3677461"/>
                </a:lnTo>
                <a:lnTo>
                  <a:pt x="76262" y="3712328"/>
                </a:lnTo>
                <a:lnTo>
                  <a:pt x="76201" y="3746579"/>
                </a:lnTo>
                <a:lnTo>
                  <a:pt x="76160" y="3780419"/>
                </a:lnTo>
                <a:lnTo>
                  <a:pt x="76133" y="3813139"/>
                </a:lnTo>
                <a:lnTo>
                  <a:pt x="76116" y="3845113"/>
                </a:lnTo>
                <a:lnTo>
                  <a:pt x="76103" y="3876589"/>
                </a:lnTo>
                <a:lnTo>
                  <a:pt x="76942" y="3907732"/>
                </a:lnTo>
                <a:lnTo>
                  <a:pt x="78347" y="3938656"/>
                </a:lnTo>
                <a:lnTo>
                  <a:pt x="80131" y="3969431"/>
                </a:lnTo>
                <a:lnTo>
                  <a:pt x="81320" y="3999260"/>
                </a:lnTo>
                <a:lnTo>
                  <a:pt x="82113" y="4028460"/>
                </a:lnTo>
                <a:lnTo>
                  <a:pt x="82642" y="4057240"/>
                </a:lnTo>
                <a:lnTo>
                  <a:pt x="82995" y="4084894"/>
                </a:lnTo>
                <a:lnTo>
                  <a:pt x="83229" y="4111796"/>
                </a:lnTo>
                <a:lnTo>
                  <a:pt x="83386" y="4138197"/>
                </a:lnTo>
                <a:lnTo>
                  <a:pt x="83490" y="4164265"/>
                </a:lnTo>
                <a:lnTo>
                  <a:pt x="83560" y="4190110"/>
                </a:lnTo>
                <a:lnTo>
                  <a:pt x="83606" y="4215807"/>
                </a:lnTo>
                <a:lnTo>
                  <a:pt x="83637" y="4241405"/>
                </a:lnTo>
                <a:lnTo>
                  <a:pt x="83657" y="4266936"/>
                </a:lnTo>
                <a:lnTo>
                  <a:pt x="83671" y="4292424"/>
                </a:lnTo>
                <a:lnTo>
                  <a:pt x="84527" y="4316189"/>
                </a:lnTo>
                <a:lnTo>
                  <a:pt x="85944" y="4338806"/>
                </a:lnTo>
                <a:lnTo>
                  <a:pt x="87736" y="4360658"/>
                </a:lnTo>
                <a:lnTo>
                  <a:pt x="88930" y="4381998"/>
                </a:lnTo>
                <a:lnTo>
                  <a:pt x="89727" y="4402999"/>
                </a:lnTo>
                <a:lnTo>
                  <a:pt x="90257" y="4423773"/>
                </a:lnTo>
                <a:lnTo>
                  <a:pt x="90611" y="4444395"/>
                </a:lnTo>
                <a:lnTo>
                  <a:pt x="90848" y="4464917"/>
                </a:lnTo>
                <a:lnTo>
                  <a:pt x="91005" y="4485371"/>
                </a:lnTo>
                <a:lnTo>
                  <a:pt x="91110" y="4505781"/>
                </a:lnTo>
                <a:lnTo>
                  <a:pt x="91180" y="4526161"/>
                </a:lnTo>
                <a:lnTo>
                  <a:pt x="91226" y="4546521"/>
                </a:lnTo>
                <a:lnTo>
                  <a:pt x="91278" y="4582689"/>
                </a:lnTo>
                <a:lnTo>
                  <a:pt x="91301" y="4616545"/>
                </a:lnTo>
                <a:lnTo>
                  <a:pt x="91310" y="4651346"/>
                </a:lnTo>
                <a:lnTo>
                  <a:pt x="91315" y="4684311"/>
                </a:lnTo>
                <a:lnTo>
                  <a:pt x="92164" y="4715050"/>
                </a:lnTo>
                <a:lnTo>
                  <a:pt x="95364" y="4742822"/>
                </a:lnTo>
                <a:lnTo>
                  <a:pt x="95092" y="4769276"/>
                </a:lnTo>
                <a:lnTo>
                  <a:pt x="92150" y="4795992"/>
                </a:lnTo>
                <a:lnTo>
                  <a:pt x="88019" y="4824799"/>
                </a:lnTo>
                <a:lnTo>
                  <a:pt x="83362" y="4852277"/>
                </a:lnTo>
                <a:lnTo>
                  <a:pt x="79316" y="4878601"/>
                </a:lnTo>
                <a:lnTo>
                  <a:pt x="77038" y="4916374"/>
                </a:lnTo>
                <a:lnTo>
                  <a:pt x="75517" y="4950238"/>
                </a:lnTo>
                <a:lnTo>
                  <a:pt x="70926" y="4985860"/>
                </a:lnTo>
                <a:lnTo>
                  <a:pt x="69190" y="5018241"/>
                </a:lnTo>
                <a:lnTo>
                  <a:pt x="68459" y="505968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SMARTInkShape-Group377"/>
          <p:cNvGrpSpPr/>
          <p:nvPr/>
        </p:nvGrpSpPr>
        <p:grpSpPr>
          <a:xfrm>
            <a:off x="6957060" y="1501140"/>
            <a:ext cx="678181" cy="579595"/>
            <a:chOff x="6957060" y="1501140"/>
            <a:chExt cx="678181" cy="579595"/>
          </a:xfrm>
        </p:grpSpPr>
        <p:sp>
          <p:nvSpPr>
            <p:cNvPr id="73" name="SMARTInkShape-1650"/>
            <p:cNvSpPr/>
            <p:nvPr>
              <p:custDataLst>
                <p:tags r:id="rId55"/>
              </p:custDataLst>
            </p:nvPr>
          </p:nvSpPr>
          <p:spPr>
            <a:xfrm>
              <a:off x="7627620" y="160020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1651"/>
            <p:cNvSpPr/>
            <p:nvPr>
              <p:custDataLst>
                <p:tags r:id="rId56"/>
              </p:custDataLst>
            </p:nvPr>
          </p:nvSpPr>
          <p:spPr>
            <a:xfrm>
              <a:off x="7002780" y="1516380"/>
              <a:ext cx="259081" cy="518590"/>
            </a:xfrm>
            <a:custGeom>
              <a:avLst/>
              <a:gdLst/>
              <a:ahLst/>
              <a:cxnLst/>
              <a:rect l="0" t="0" r="0" b="0"/>
              <a:pathLst>
                <a:path w="259081" h="518590">
                  <a:moveTo>
                    <a:pt x="0" y="15240"/>
                  </a:moveTo>
                  <a:lnTo>
                    <a:pt x="0" y="15240"/>
                  </a:lnTo>
                  <a:lnTo>
                    <a:pt x="9032" y="44591"/>
                  </a:lnTo>
                  <a:lnTo>
                    <a:pt x="16181" y="67827"/>
                  </a:lnTo>
                  <a:lnTo>
                    <a:pt x="24334" y="94325"/>
                  </a:lnTo>
                  <a:lnTo>
                    <a:pt x="33157" y="122997"/>
                  </a:lnTo>
                  <a:lnTo>
                    <a:pt x="42424" y="153118"/>
                  </a:lnTo>
                  <a:lnTo>
                    <a:pt x="51142" y="179125"/>
                  </a:lnTo>
                  <a:lnTo>
                    <a:pt x="59495" y="202390"/>
                  </a:lnTo>
                  <a:lnTo>
                    <a:pt x="67603" y="223827"/>
                  </a:lnTo>
                  <a:lnTo>
                    <a:pt x="74702" y="244045"/>
                  </a:lnTo>
                  <a:lnTo>
                    <a:pt x="81128" y="263450"/>
                  </a:lnTo>
                  <a:lnTo>
                    <a:pt x="92783" y="299969"/>
                  </a:lnTo>
                  <a:lnTo>
                    <a:pt x="103609" y="333133"/>
                  </a:lnTo>
                  <a:lnTo>
                    <a:pt x="114064" y="364806"/>
                  </a:lnTo>
                  <a:lnTo>
                    <a:pt x="124355" y="394123"/>
                  </a:lnTo>
                  <a:lnTo>
                    <a:pt x="138822" y="429667"/>
                  </a:lnTo>
                  <a:lnTo>
                    <a:pt x="148848" y="460801"/>
                  </a:lnTo>
                  <a:lnTo>
                    <a:pt x="162078" y="494506"/>
                  </a:lnTo>
                  <a:lnTo>
                    <a:pt x="176702" y="517533"/>
                  </a:lnTo>
                  <a:lnTo>
                    <a:pt x="179609" y="518589"/>
                  </a:lnTo>
                  <a:lnTo>
                    <a:pt x="182392" y="517599"/>
                  </a:lnTo>
                  <a:lnTo>
                    <a:pt x="185094" y="515246"/>
                  </a:lnTo>
                  <a:lnTo>
                    <a:pt x="188098" y="503600"/>
                  </a:lnTo>
                  <a:lnTo>
                    <a:pt x="192046" y="475746"/>
                  </a:lnTo>
                  <a:lnTo>
                    <a:pt x="196320" y="440682"/>
                  </a:lnTo>
                  <a:lnTo>
                    <a:pt x="198167" y="414298"/>
                  </a:lnTo>
                  <a:lnTo>
                    <a:pt x="201810" y="382817"/>
                  </a:lnTo>
                  <a:lnTo>
                    <a:pt x="203993" y="349070"/>
                  </a:lnTo>
                  <a:lnTo>
                    <a:pt x="206657" y="314315"/>
                  </a:lnTo>
                  <a:lnTo>
                    <a:pt x="213486" y="279114"/>
                  </a:lnTo>
                  <a:lnTo>
                    <a:pt x="217650" y="243713"/>
                  </a:lnTo>
                  <a:lnTo>
                    <a:pt x="218760" y="225975"/>
                  </a:lnTo>
                  <a:lnTo>
                    <a:pt x="222040" y="200603"/>
                  </a:lnTo>
                  <a:lnTo>
                    <a:pt x="226767" y="170142"/>
                  </a:lnTo>
                  <a:lnTo>
                    <a:pt x="232458" y="136288"/>
                  </a:lnTo>
                  <a:lnTo>
                    <a:pt x="236253" y="110332"/>
                  </a:lnTo>
                  <a:lnTo>
                    <a:pt x="240467" y="72461"/>
                  </a:lnTo>
                  <a:lnTo>
                    <a:pt x="246885" y="40191"/>
                  </a:lnTo>
                  <a:lnTo>
                    <a:pt x="258647" y="2138"/>
                  </a:lnTo>
                  <a:lnTo>
                    <a:pt x="25908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1652"/>
            <p:cNvSpPr/>
            <p:nvPr>
              <p:custDataLst>
                <p:tags r:id="rId57"/>
              </p:custDataLst>
            </p:nvPr>
          </p:nvSpPr>
          <p:spPr>
            <a:xfrm>
              <a:off x="6957060" y="1501140"/>
              <a:ext cx="60961" cy="579595"/>
            </a:xfrm>
            <a:custGeom>
              <a:avLst/>
              <a:gdLst/>
              <a:ahLst/>
              <a:cxnLst/>
              <a:rect l="0" t="0" r="0" b="0"/>
              <a:pathLst>
                <a:path w="60961" h="579595">
                  <a:moveTo>
                    <a:pt x="60960" y="0"/>
                  </a:moveTo>
                  <a:lnTo>
                    <a:pt x="60960" y="0"/>
                  </a:lnTo>
                  <a:lnTo>
                    <a:pt x="58702" y="24836"/>
                  </a:lnTo>
                  <a:lnTo>
                    <a:pt x="56915" y="44497"/>
                  </a:lnTo>
                  <a:lnTo>
                    <a:pt x="52671" y="82148"/>
                  </a:lnTo>
                  <a:lnTo>
                    <a:pt x="50354" y="100485"/>
                  </a:lnTo>
                  <a:lnTo>
                    <a:pt x="47116" y="133030"/>
                  </a:lnTo>
                  <a:lnTo>
                    <a:pt x="43265" y="175047"/>
                  </a:lnTo>
                  <a:lnTo>
                    <a:pt x="39002" y="223378"/>
                  </a:lnTo>
                  <a:lnTo>
                    <a:pt x="35315" y="262372"/>
                  </a:lnTo>
                  <a:lnTo>
                    <a:pt x="32010" y="295141"/>
                  </a:lnTo>
                  <a:lnTo>
                    <a:pt x="28960" y="323761"/>
                  </a:lnTo>
                  <a:lnTo>
                    <a:pt x="26080" y="349614"/>
                  </a:lnTo>
                  <a:lnTo>
                    <a:pt x="23314" y="373623"/>
                  </a:lnTo>
                  <a:lnTo>
                    <a:pt x="20622" y="396402"/>
                  </a:lnTo>
                  <a:lnTo>
                    <a:pt x="18828" y="416668"/>
                  </a:lnTo>
                  <a:lnTo>
                    <a:pt x="16834" y="452732"/>
                  </a:lnTo>
                  <a:lnTo>
                    <a:pt x="13690" y="481179"/>
                  </a:lnTo>
                  <a:lnTo>
                    <a:pt x="9418" y="516234"/>
                  </a:lnTo>
                  <a:lnTo>
                    <a:pt x="8153" y="545811"/>
                  </a:lnTo>
                  <a:lnTo>
                    <a:pt x="3679" y="578561"/>
                  </a:lnTo>
                  <a:lnTo>
                    <a:pt x="2454" y="579594"/>
                  </a:lnTo>
                  <a:lnTo>
                    <a:pt x="0" y="5181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SMARTInkShape-Group378"/>
          <p:cNvGrpSpPr/>
          <p:nvPr/>
        </p:nvGrpSpPr>
        <p:grpSpPr>
          <a:xfrm>
            <a:off x="7468754" y="1432560"/>
            <a:ext cx="750336" cy="687404"/>
            <a:chOff x="7468754" y="1432560"/>
            <a:chExt cx="750336" cy="687404"/>
          </a:xfrm>
        </p:grpSpPr>
        <p:sp>
          <p:nvSpPr>
            <p:cNvPr id="77" name="SMARTInkShape-1653"/>
            <p:cNvSpPr/>
            <p:nvPr>
              <p:custDataLst>
                <p:tags r:id="rId48"/>
              </p:custDataLst>
            </p:nvPr>
          </p:nvSpPr>
          <p:spPr>
            <a:xfrm>
              <a:off x="7985760" y="1478280"/>
              <a:ext cx="233330" cy="38101"/>
            </a:xfrm>
            <a:custGeom>
              <a:avLst/>
              <a:gdLst/>
              <a:ahLst/>
              <a:cxnLst/>
              <a:rect l="0" t="0" r="0" b="0"/>
              <a:pathLst>
                <a:path w="233330" h="38101">
                  <a:moveTo>
                    <a:pt x="0" y="38100"/>
                  </a:moveTo>
                  <a:lnTo>
                    <a:pt x="0" y="38100"/>
                  </a:lnTo>
                  <a:lnTo>
                    <a:pt x="33867" y="33584"/>
                  </a:lnTo>
                  <a:lnTo>
                    <a:pt x="60678" y="30010"/>
                  </a:lnTo>
                  <a:lnTo>
                    <a:pt x="83632" y="27626"/>
                  </a:lnTo>
                  <a:lnTo>
                    <a:pt x="104014" y="26038"/>
                  </a:lnTo>
                  <a:lnTo>
                    <a:pt x="139362" y="23426"/>
                  </a:lnTo>
                  <a:lnTo>
                    <a:pt x="169183" y="19442"/>
                  </a:lnTo>
                  <a:lnTo>
                    <a:pt x="205727" y="16485"/>
                  </a:lnTo>
                  <a:lnTo>
                    <a:pt x="225868" y="15609"/>
                  </a:lnTo>
                  <a:lnTo>
                    <a:pt x="229319" y="14639"/>
                  </a:lnTo>
                  <a:lnTo>
                    <a:pt x="231619" y="13146"/>
                  </a:lnTo>
                  <a:lnTo>
                    <a:pt x="233153" y="11304"/>
                  </a:lnTo>
                  <a:lnTo>
                    <a:pt x="233329" y="9229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1654"/>
            <p:cNvSpPr/>
            <p:nvPr>
              <p:custDataLst>
                <p:tags r:id="rId49"/>
              </p:custDataLst>
            </p:nvPr>
          </p:nvSpPr>
          <p:spPr>
            <a:xfrm>
              <a:off x="8070286" y="1432560"/>
              <a:ext cx="22155" cy="184660"/>
            </a:xfrm>
            <a:custGeom>
              <a:avLst/>
              <a:gdLst/>
              <a:ahLst/>
              <a:cxnLst/>
              <a:rect l="0" t="0" r="0" b="0"/>
              <a:pathLst>
                <a:path w="22155" h="184660">
                  <a:moveTo>
                    <a:pt x="6914" y="0"/>
                  </a:moveTo>
                  <a:lnTo>
                    <a:pt x="6914" y="0"/>
                  </a:lnTo>
                  <a:lnTo>
                    <a:pt x="6914" y="32362"/>
                  </a:lnTo>
                  <a:lnTo>
                    <a:pt x="6914" y="64622"/>
                  </a:lnTo>
                  <a:lnTo>
                    <a:pt x="2869" y="98358"/>
                  </a:lnTo>
                  <a:lnTo>
                    <a:pt x="0" y="130279"/>
                  </a:lnTo>
                  <a:lnTo>
                    <a:pt x="1691" y="160166"/>
                  </a:lnTo>
                  <a:lnTo>
                    <a:pt x="5882" y="182439"/>
                  </a:lnTo>
                  <a:lnTo>
                    <a:pt x="7073" y="184279"/>
                  </a:lnTo>
                  <a:lnTo>
                    <a:pt x="8713" y="184659"/>
                  </a:lnTo>
                  <a:lnTo>
                    <a:pt x="10653" y="184066"/>
                  </a:lnTo>
                  <a:lnTo>
                    <a:pt x="22154" y="1752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1655"/>
            <p:cNvSpPr/>
            <p:nvPr>
              <p:custDataLst>
                <p:tags r:id="rId50"/>
              </p:custDataLst>
            </p:nvPr>
          </p:nvSpPr>
          <p:spPr>
            <a:xfrm>
              <a:off x="7642860" y="1501140"/>
              <a:ext cx="45721" cy="480547"/>
            </a:xfrm>
            <a:custGeom>
              <a:avLst/>
              <a:gdLst/>
              <a:ahLst/>
              <a:cxnLst/>
              <a:rect l="0" t="0" r="0" b="0"/>
              <a:pathLst>
                <a:path w="45721" h="480547">
                  <a:moveTo>
                    <a:pt x="45720" y="0"/>
                  </a:moveTo>
                  <a:lnTo>
                    <a:pt x="45720" y="0"/>
                  </a:lnTo>
                  <a:lnTo>
                    <a:pt x="45720" y="31609"/>
                  </a:lnTo>
                  <a:lnTo>
                    <a:pt x="45720" y="56633"/>
                  </a:lnTo>
                  <a:lnTo>
                    <a:pt x="44874" y="84322"/>
                  </a:lnTo>
                  <a:lnTo>
                    <a:pt x="43462" y="113788"/>
                  </a:lnTo>
                  <a:lnTo>
                    <a:pt x="41675" y="144438"/>
                  </a:lnTo>
                  <a:lnTo>
                    <a:pt x="40483" y="169952"/>
                  </a:lnTo>
                  <a:lnTo>
                    <a:pt x="39689" y="192042"/>
                  </a:lnTo>
                  <a:lnTo>
                    <a:pt x="37959" y="230132"/>
                  </a:lnTo>
                  <a:lnTo>
                    <a:pt x="34368" y="263994"/>
                  </a:lnTo>
                  <a:lnTo>
                    <a:pt x="32208" y="293719"/>
                  </a:lnTo>
                  <a:lnTo>
                    <a:pt x="31248" y="321042"/>
                  </a:lnTo>
                  <a:lnTo>
                    <a:pt x="30821" y="347296"/>
                  </a:lnTo>
                  <a:lnTo>
                    <a:pt x="30582" y="381832"/>
                  </a:lnTo>
                  <a:lnTo>
                    <a:pt x="25263" y="418606"/>
                  </a:lnTo>
                  <a:lnTo>
                    <a:pt x="23334" y="453089"/>
                  </a:lnTo>
                  <a:lnTo>
                    <a:pt x="22953" y="476708"/>
                  </a:lnTo>
                  <a:lnTo>
                    <a:pt x="22076" y="479519"/>
                  </a:lnTo>
                  <a:lnTo>
                    <a:pt x="20644" y="480546"/>
                  </a:lnTo>
                  <a:lnTo>
                    <a:pt x="18843" y="480384"/>
                  </a:lnTo>
                  <a:lnTo>
                    <a:pt x="0" y="457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1656"/>
            <p:cNvSpPr/>
            <p:nvPr>
              <p:custDataLst>
                <p:tags r:id="rId51"/>
              </p:custDataLst>
            </p:nvPr>
          </p:nvSpPr>
          <p:spPr>
            <a:xfrm>
              <a:off x="7940040" y="1859280"/>
              <a:ext cx="7621" cy="260684"/>
            </a:xfrm>
            <a:custGeom>
              <a:avLst/>
              <a:gdLst/>
              <a:ahLst/>
              <a:cxnLst/>
              <a:rect l="0" t="0" r="0" b="0"/>
              <a:pathLst>
                <a:path w="7621" h="260684">
                  <a:moveTo>
                    <a:pt x="7620" y="0"/>
                  </a:moveTo>
                  <a:lnTo>
                    <a:pt x="7620" y="0"/>
                  </a:lnTo>
                  <a:lnTo>
                    <a:pt x="7620" y="36407"/>
                  </a:lnTo>
                  <a:lnTo>
                    <a:pt x="7620" y="63312"/>
                  </a:lnTo>
                  <a:lnTo>
                    <a:pt x="5362" y="95241"/>
                  </a:lnTo>
                  <a:lnTo>
                    <a:pt x="1588" y="127562"/>
                  </a:lnTo>
                  <a:lnTo>
                    <a:pt x="706" y="154908"/>
                  </a:lnTo>
                  <a:lnTo>
                    <a:pt x="313" y="183994"/>
                  </a:lnTo>
                  <a:lnTo>
                    <a:pt x="93" y="216795"/>
                  </a:lnTo>
                  <a:lnTo>
                    <a:pt x="12" y="254013"/>
                  </a:lnTo>
                  <a:lnTo>
                    <a:pt x="4" y="260683"/>
                  </a:lnTo>
                  <a:lnTo>
                    <a:pt x="0" y="2438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1657"/>
            <p:cNvSpPr/>
            <p:nvPr>
              <p:custDataLst>
                <p:tags r:id="rId52"/>
              </p:custDataLst>
            </p:nvPr>
          </p:nvSpPr>
          <p:spPr>
            <a:xfrm>
              <a:off x="7482840" y="1768154"/>
              <a:ext cx="220981" cy="14927"/>
            </a:xfrm>
            <a:custGeom>
              <a:avLst/>
              <a:gdLst/>
              <a:ahLst/>
              <a:cxnLst/>
              <a:rect l="0" t="0" r="0" b="0"/>
              <a:pathLst>
                <a:path w="220981" h="14927">
                  <a:moveTo>
                    <a:pt x="0" y="7306"/>
                  </a:moveTo>
                  <a:lnTo>
                    <a:pt x="0" y="7306"/>
                  </a:lnTo>
                  <a:lnTo>
                    <a:pt x="22578" y="7306"/>
                  </a:lnTo>
                  <a:lnTo>
                    <a:pt x="55755" y="7306"/>
                  </a:lnTo>
                  <a:lnTo>
                    <a:pt x="93474" y="6459"/>
                  </a:lnTo>
                  <a:lnTo>
                    <a:pt x="125251" y="2069"/>
                  </a:lnTo>
                  <a:lnTo>
                    <a:pt x="163030" y="0"/>
                  </a:lnTo>
                  <a:lnTo>
                    <a:pt x="197914" y="6274"/>
                  </a:lnTo>
                  <a:lnTo>
                    <a:pt x="220980" y="149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1658"/>
            <p:cNvSpPr/>
            <p:nvPr>
              <p:custDataLst>
                <p:tags r:id="rId53"/>
              </p:custDataLst>
            </p:nvPr>
          </p:nvSpPr>
          <p:spPr>
            <a:xfrm>
              <a:off x="7774094" y="1790700"/>
              <a:ext cx="181187" cy="166913"/>
            </a:xfrm>
            <a:custGeom>
              <a:avLst/>
              <a:gdLst/>
              <a:ahLst/>
              <a:cxnLst/>
              <a:rect l="0" t="0" r="0" b="0"/>
              <a:pathLst>
                <a:path w="181187" h="166913">
                  <a:moveTo>
                    <a:pt x="28786" y="0"/>
                  </a:moveTo>
                  <a:lnTo>
                    <a:pt x="28786" y="0"/>
                  </a:lnTo>
                  <a:lnTo>
                    <a:pt x="26528" y="22578"/>
                  </a:lnTo>
                  <a:lnTo>
                    <a:pt x="21855" y="54061"/>
                  </a:lnTo>
                  <a:lnTo>
                    <a:pt x="9574" y="88070"/>
                  </a:lnTo>
                  <a:lnTo>
                    <a:pt x="215" y="121624"/>
                  </a:lnTo>
                  <a:lnTo>
                    <a:pt x="0" y="131949"/>
                  </a:lnTo>
                  <a:lnTo>
                    <a:pt x="2728" y="142182"/>
                  </a:lnTo>
                  <a:lnTo>
                    <a:pt x="6334" y="146434"/>
                  </a:lnTo>
                  <a:lnTo>
                    <a:pt x="33419" y="162109"/>
                  </a:lnTo>
                  <a:lnTo>
                    <a:pt x="61108" y="166001"/>
                  </a:lnTo>
                  <a:lnTo>
                    <a:pt x="86332" y="166912"/>
                  </a:lnTo>
                  <a:lnTo>
                    <a:pt x="112783" y="166470"/>
                  </a:lnTo>
                  <a:lnTo>
                    <a:pt x="150584" y="159287"/>
                  </a:lnTo>
                  <a:lnTo>
                    <a:pt x="160812" y="153768"/>
                  </a:lnTo>
                  <a:lnTo>
                    <a:pt x="181186" y="1371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1659"/>
            <p:cNvSpPr/>
            <p:nvPr>
              <p:custDataLst>
                <p:tags r:id="rId54"/>
              </p:custDataLst>
            </p:nvPr>
          </p:nvSpPr>
          <p:spPr>
            <a:xfrm>
              <a:off x="7468754" y="1508760"/>
              <a:ext cx="29327" cy="482224"/>
            </a:xfrm>
            <a:custGeom>
              <a:avLst/>
              <a:gdLst/>
              <a:ahLst/>
              <a:cxnLst/>
              <a:rect l="0" t="0" r="0" b="0"/>
              <a:pathLst>
                <a:path w="29327" h="482224">
                  <a:moveTo>
                    <a:pt x="29326" y="0"/>
                  </a:moveTo>
                  <a:lnTo>
                    <a:pt x="29326" y="0"/>
                  </a:lnTo>
                  <a:lnTo>
                    <a:pt x="29326" y="27093"/>
                  </a:lnTo>
                  <a:lnTo>
                    <a:pt x="29326" y="48542"/>
                  </a:lnTo>
                  <a:lnTo>
                    <a:pt x="29326" y="83663"/>
                  </a:lnTo>
                  <a:lnTo>
                    <a:pt x="29326" y="114230"/>
                  </a:lnTo>
                  <a:lnTo>
                    <a:pt x="29326" y="144749"/>
                  </a:lnTo>
                  <a:lnTo>
                    <a:pt x="27068" y="175246"/>
                  </a:lnTo>
                  <a:lnTo>
                    <a:pt x="24089" y="204887"/>
                  </a:lnTo>
                  <a:lnTo>
                    <a:pt x="22765" y="232172"/>
                  </a:lnTo>
                  <a:lnTo>
                    <a:pt x="22176" y="260668"/>
                  </a:lnTo>
                  <a:lnTo>
                    <a:pt x="21068" y="289419"/>
                  </a:lnTo>
                  <a:lnTo>
                    <a:pt x="17753" y="316308"/>
                  </a:lnTo>
                  <a:lnTo>
                    <a:pt x="15173" y="351202"/>
                  </a:lnTo>
                  <a:lnTo>
                    <a:pt x="14408" y="387035"/>
                  </a:lnTo>
                  <a:lnTo>
                    <a:pt x="8913" y="424902"/>
                  </a:lnTo>
                  <a:lnTo>
                    <a:pt x="4691" y="459099"/>
                  </a:lnTo>
                  <a:lnTo>
                    <a:pt x="0" y="482034"/>
                  </a:lnTo>
                  <a:lnTo>
                    <a:pt x="1310" y="482223"/>
                  </a:lnTo>
                  <a:lnTo>
                    <a:pt x="7279" y="477917"/>
                  </a:lnTo>
                  <a:lnTo>
                    <a:pt x="20159" y="445746"/>
                  </a:lnTo>
                  <a:lnTo>
                    <a:pt x="29326" y="419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5" name="SMARTInkShape-1660"/>
          <p:cNvSpPr/>
          <p:nvPr>
            <p:custDataLst>
              <p:tags r:id="rId6"/>
            </p:custDataLst>
          </p:nvPr>
        </p:nvSpPr>
        <p:spPr>
          <a:xfrm>
            <a:off x="10081261" y="1456972"/>
            <a:ext cx="327660" cy="538437"/>
          </a:xfrm>
          <a:custGeom>
            <a:avLst/>
            <a:gdLst/>
            <a:ahLst/>
            <a:cxnLst/>
            <a:rect l="0" t="0" r="0" b="0"/>
            <a:pathLst>
              <a:path w="327660" h="538437">
                <a:moveTo>
                  <a:pt x="327659" y="150848"/>
                </a:moveTo>
                <a:lnTo>
                  <a:pt x="327659" y="150848"/>
                </a:lnTo>
                <a:lnTo>
                  <a:pt x="323613" y="122532"/>
                </a:lnTo>
                <a:lnTo>
                  <a:pt x="313008" y="88742"/>
                </a:lnTo>
                <a:lnTo>
                  <a:pt x="303931" y="74421"/>
                </a:lnTo>
                <a:lnTo>
                  <a:pt x="265955" y="38117"/>
                </a:lnTo>
                <a:lnTo>
                  <a:pt x="240118" y="20583"/>
                </a:lnTo>
                <a:lnTo>
                  <a:pt x="207386" y="8967"/>
                </a:lnTo>
                <a:lnTo>
                  <a:pt x="171902" y="0"/>
                </a:lnTo>
                <a:lnTo>
                  <a:pt x="138974" y="4683"/>
                </a:lnTo>
                <a:lnTo>
                  <a:pt x="105915" y="11969"/>
                </a:lnTo>
                <a:lnTo>
                  <a:pt x="84440" y="19858"/>
                </a:lnTo>
                <a:lnTo>
                  <a:pt x="51076" y="47027"/>
                </a:lnTo>
                <a:lnTo>
                  <a:pt x="29480" y="68105"/>
                </a:lnTo>
                <a:lnTo>
                  <a:pt x="20776" y="88890"/>
                </a:lnTo>
                <a:lnTo>
                  <a:pt x="16879" y="120543"/>
                </a:lnTo>
                <a:lnTo>
                  <a:pt x="15725" y="152687"/>
                </a:lnTo>
                <a:lnTo>
                  <a:pt x="17712" y="166623"/>
                </a:lnTo>
                <a:lnTo>
                  <a:pt x="22265" y="176486"/>
                </a:lnTo>
                <a:lnTo>
                  <a:pt x="43770" y="201679"/>
                </a:lnTo>
                <a:lnTo>
                  <a:pt x="58594" y="212852"/>
                </a:lnTo>
                <a:lnTo>
                  <a:pt x="90093" y="224213"/>
                </a:lnTo>
                <a:lnTo>
                  <a:pt x="126169" y="234610"/>
                </a:lnTo>
                <a:lnTo>
                  <a:pt x="156763" y="242271"/>
                </a:lnTo>
                <a:lnTo>
                  <a:pt x="189855" y="252445"/>
                </a:lnTo>
                <a:lnTo>
                  <a:pt x="222483" y="265147"/>
                </a:lnTo>
                <a:lnTo>
                  <a:pt x="251757" y="279353"/>
                </a:lnTo>
                <a:lnTo>
                  <a:pt x="286599" y="308460"/>
                </a:lnTo>
                <a:lnTo>
                  <a:pt x="302135" y="327652"/>
                </a:lnTo>
                <a:lnTo>
                  <a:pt x="312364" y="355581"/>
                </a:lnTo>
                <a:lnTo>
                  <a:pt x="320861" y="390007"/>
                </a:lnTo>
                <a:lnTo>
                  <a:pt x="324638" y="419419"/>
                </a:lnTo>
                <a:lnTo>
                  <a:pt x="321800" y="439828"/>
                </a:lnTo>
                <a:lnTo>
                  <a:pt x="306725" y="477585"/>
                </a:lnTo>
                <a:lnTo>
                  <a:pt x="292857" y="495262"/>
                </a:lnTo>
                <a:lnTo>
                  <a:pt x="262555" y="517508"/>
                </a:lnTo>
                <a:lnTo>
                  <a:pt x="224661" y="534244"/>
                </a:lnTo>
                <a:lnTo>
                  <a:pt x="195649" y="538436"/>
                </a:lnTo>
                <a:lnTo>
                  <a:pt x="162861" y="537469"/>
                </a:lnTo>
                <a:lnTo>
                  <a:pt x="128030" y="527210"/>
                </a:lnTo>
                <a:lnTo>
                  <a:pt x="94903" y="508574"/>
                </a:lnTo>
                <a:lnTo>
                  <a:pt x="59006" y="482245"/>
                </a:lnTo>
                <a:lnTo>
                  <a:pt x="28716" y="447212"/>
                </a:lnTo>
                <a:lnTo>
                  <a:pt x="20548" y="434334"/>
                </a:lnTo>
                <a:lnTo>
                  <a:pt x="16812" y="419793"/>
                </a:lnTo>
                <a:lnTo>
                  <a:pt x="14595" y="416505"/>
                </a:lnTo>
                <a:lnTo>
                  <a:pt x="11423" y="414313"/>
                </a:lnTo>
                <a:lnTo>
                  <a:pt x="0" y="40992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8" name="SMARTInkShape-Group380"/>
          <p:cNvGrpSpPr/>
          <p:nvPr/>
        </p:nvGrpSpPr>
        <p:grpSpPr>
          <a:xfrm>
            <a:off x="10675620" y="1203490"/>
            <a:ext cx="517710" cy="285302"/>
            <a:chOff x="10675620" y="1203490"/>
            <a:chExt cx="517710" cy="285302"/>
          </a:xfrm>
        </p:grpSpPr>
        <p:sp>
          <p:nvSpPr>
            <p:cNvPr id="86" name="SMARTInkShape-1661"/>
            <p:cNvSpPr/>
            <p:nvPr>
              <p:custDataLst>
                <p:tags r:id="rId46"/>
              </p:custDataLst>
            </p:nvPr>
          </p:nvSpPr>
          <p:spPr>
            <a:xfrm>
              <a:off x="10919461" y="1203490"/>
              <a:ext cx="273869" cy="285302"/>
            </a:xfrm>
            <a:custGeom>
              <a:avLst/>
              <a:gdLst/>
              <a:ahLst/>
              <a:cxnLst/>
              <a:rect l="0" t="0" r="0" b="0"/>
              <a:pathLst>
                <a:path w="273869" h="285302">
                  <a:moveTo>
                    <a:pt x="0" y="8090"/>
                  </a:moveTo>
                  <a:lnTo>
                    <a:pt x="0" y="8090"/>
                  </a:lnTo>
                  <a:lnTo>
                    <a:pt x="27092" y="3574"/>
                  </a:lnTo>
                  <a:lnTo>
                    <a:pt x="48542" y="0"/>
                  </a:lnTo>
                  <a:lnTo>
                    <a:pt x="70461" y="1003"/>
                  </a:lnTo>
                  <a:lnTo>
                    <a:pt x="92692" y="5059"/>
                  </a:lnTo>
                  <a:lnTo>
                    <a:pt x="115134" y="11149"/>
                  </a:lnTo>
                  <a:lnTo>
                    <a:pt x="144587" y="24690"/>
                  </a:lnTo>
                  <a:lnTo>
                    <a:pt x="177291" y="50033"/>
                  </a:lnTo>
                  <a:lnTo>
                    <a:pt x="190631" y="70189"/>
                  </a:lnTo>
                  <a:lnTo>
                    <a:pt x="202723" y="100602"/>
                  </a:lnTo>
                  <a:lnTo>
                    <a:pt x="211007" y="133828"/>
                  </a:lnTo>
                  <a:lnTo>
                    <a:pt x="211467" y="146947"/>
                  </a:lnTo>
                  <a:lnTo>
                    <a:pt x="204865" y="178323"/>
                  </a:lnTo>
                  <a:lnTo>
                    <a:pt x="199423" y="195509"/>
                  </a:lnTo>
                  <a:lnTo>
                    <a:pt x="177301" y="229835"/>
                  </a:lnTo>
                  <a:lnTo>
                    <a:pt x="156533" y="253618"/>
                  </a:lnTo>
                  <a:lnTo>
                    <a:pt x="125506" y="275713"/>
                  </a:lnTo>
                  <a:lnTo>
                    <a:pt x="97394" y="284471"/>
                  </a:lnTo>
                  <a:lnTo>
                    <a:pt x="83362" y="285301"/>
                  </a:lnTo>
                  <a:lnTo>
                    <a:pt x="59364" y="278936"/>
                  </a:lnTo>
                  <a:lnTo>
                    <a:pt x="53969" y="274167"/>
                  </a:lnTo>
                  <a:lnTo>
                    <a:pt x="45718" y="259838"/>
                  </a:lnTo>
                  <a:lnTo>
                    <a:pt x="40356" y="240821"/>
                  </a:lnTo>
                  <a:lnTo>
                    <a:pt x="41299" y="235210"/>
                  </a:lnTo>
                  <a:lnTo>
                    <a:pt x="55464" y="208890"/>
                  </a:lnTo>
                  <a:lnTo>
                    <a:pt x="75511" y="193551"/>
                  </a:lnTo>
                  <a:lnTo>
                    <a:pt x="106946" y="186373"/>
                  </a:lnTo>
                  <a:lnTo>
                    <a:pt x="138090" y="184794"/>
                  </a:lnTo>
                  <a:lnTo>
                    <a:pt x="152812" y="187660"/>
                  </a:lnTo>
                  <a:lnTo>
                    <a:pt x="163307" y="194015"/>
                  </a:lnTo>
                  <a:lnTo>
                    <a:pt x="173334" y="202483"/>
                  </a:lnTo>
                  <a:lnTo>
                    <a:pt x="205109" y="221717"/>
                  </a:lnTo>
                  <a:lnTo>
                    <a:pt x="240139" y="245868"/>
                  </a:lnTo>
                  <a:lnTo>
                    <a:pt x="250660" y="255727"/>
                  </a:lnTo>
                  <a:lnTo>
                    <a:pt x="256185" y="262084"/>
                  </a:lnTo>
                  <a:lnTo>
                    <a:pt x="261460" y="264910"/>
                  </a:lnTo>
                  <a:lnTo>
                    <a:pt x="272801" y="266972"/>
                  </a:lnTo>
                  <a:lnTo>
                    <a:pt x="273306" y="267884"/>
                  </a:lnTo>
                  <a:lnTo>
                    <a:pt x="273868" y="271156"/>
                  </a:lnTo>
                  <a:lnTo>
                    <a:pt x="273173" y="272368"/>
                  </a:lnTo>
                  <a:lnTo>
                    <a:pt x="271862" y="273175"/>
                  </a:lnTo>
                  <a:lnTo>
                    <a:pt x="259078" y="2747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1662"/>
            <p:cNvSpPr/>
            <p:nvPr>
              <p:custDataLst>
                <p:tags r:id="rId47"/>
              </p:custDataLst>
            </p:nvPr>
          </p:nvSpPr>
          <p:spPr>
            <a:xfrm>
              <a:off x="10675620" y="1356360"/>
              <a:ext cx="236220" cy="22861"/>
            </a:xfrm>
            <a:custGeom>
              <a:avLst/>
              <a:gdLst/>
              <a:ahLst/>
              <a:cxnLst/>
              <a:rect l="0" t="0" r="0" b="0"/>
              <a:pathLst>
                <a:path w="236220" h="22861">
                  <a:moveTo>
                    <a:pt x="0" y="22860"/>
                  </a:moveTo>
                  <a:lnTo>
                    <a:pt x="0" y="22860"/>
                  </a:lnTo>
                  <a:lnTo>
                    <a:pt x="29352" y="22860"/>
                  </a:lnTo>
                  <a:lnTo>
                    <a:pt x="52588" y="22860"/>
                  </a:lnTo>
                  <a:lnTo>
                    <a:pt x="77392" y="22860"/>
                  </a:lnTo>
                  <a:lnTo>
                    <a:pt x="103241" y="22860"/>
                  </a:lnTo>
                  <a:lnTo>
                    <a:pt x="129786" y="22860"/>
                  </a:lnTo>
                  <a:lnTo>
                    <a:pt x="150872" y="22860"/>
                  </a:lnTo>
                  <a:lnTo>
                    <a:pt x="183330" y="22860"/>
                  </a:lnTo>
                  <a:lnTo>
                    <a:pt x="216598" y="14769"/>
                  </a:lnTo>
                  <a:lnTo>
                    <a:pt x="227498" y="8540"/>
                  </a:lnTo>
                  <a:lnTo>
                    <a:pt x="23621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SMARTInkShape-Group381"/>
          <p:cNvGrpSpPr/>
          <p:nvPr/>
        </p:nvGrpSpPr>
        <p:grpSpPr>
          <a:xfrm>
            <a:off x="7330440" y="2979420"/>
            <a:ext cx="746559" cy="537881"/>
            <a:chOff x="7330440" y="2979420"/>
            <a:chExt cx="746559" cy="537881"/>
          </a:xfrm>
        </p:grpSpPr>
        <p:sp>
          <p:nvSpPr>
            <p:cNvPr id="89" name="SMARTInkShape-1663"/>
            <p:cNvSpPr/>
            <p:nvPr>
              <p:custDataLst>
                <p:tags r:id="rId41"/>
              </p:custDataLst>
            </p:nvPr>
          </p:nvSpPr>
          <p:spPr>
            <a:xfrm>
              <a:off x="7848600" y="3284220"/>
              <a:ext cx="198121" cy="7621"/>
            </a:xfrm>
            <a:custGeom>
              <a:avLst/>
              <a:gdLst/>
              <a:ahLst/>
              <a:cxnLst/>
              <a:rect l="0" t="0" r="0" b="0"/>
              <a:pathLst>
                <a:path w="198121" h="7621">
                  <a:moveTo>
                    <a:pt x="0" y="0"/>
                  </a:moveTo>
                  <a:lnTo>
                    <a:pt x="0" y="0"/>
                  </a:lnTo>
                  <a:lnTo>
                    <a:pt x="28316" y="4045"/>
                  </a:lnTo>
                  <a:lnTo>
                    <a:pt x="62107" y="6561"/>
                  </a:lnTo>
                  <a:lnTo>
                    <a:pt x="94238" y="7410"/>
                  </a:lnTo>
                  <a:lnTo>
                    <a:pt x="125101" y="7558"/>
                  </a:lnTo>
                  <a:lnTo>
                    <a:pt x="163010" y="7612"/>
                  </a:lnTo>
                  <a:lnTo>
                    <a:pt x="198120" y="7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1664"/>
            <p:cNvSpPr/>
            <p:nvPr>
              <p:custDataLst>
                <p:tags r:id="rId42"/>
              </p:custDataLst>
            </p:nvPr>
          </p:nvSpPr>
          <p:spPr>
            <a:xfrm>
              <a:off x="7970520" y="2979420"/>
              <a:ext cx="106479" cy="489896"/>
            </a:xfrm>
            <a:custGeom>
              <a:avLst/>
              <a:gdLst/>
              <a:ahLst/>
              <a:cxnLst/>
              <a:rect l="0" t="0" r="0" b="0"/>
              <a:pathLst>
                <a:path w="106479" h="489896">
                  <a:moveTo>
                    <a:pt x="0" y="0"/>
                  </a:moveTo>
                  <a:lnTo>
                    <a:pt x="0" y="0"/>
                  </a:lnTo>
                  <a:lnTo>
                    <a:pt x="16557" y="34807"/>
                  </a:lnTo>
                  <a:lnTo>
                    <a:pt x="26825" y="66664"/>
                  </a:lnTo>
                  <a:lnTo>
                    <a:pt x="32525" y="90306"/>
                  </a:lnTo>
                  <a:lnTo>
                    <a:pt x="36076" y="116084"/>
                  </a:lnTo>
                  <a:lnTo>
                    <a:pt x="40137" y="151049"/>
                  </a:lnTo>
                  <a:lnTo>
                    <a:pt x="44538" y="192140"/>
                  </a:lnTo>
                  <a:lnTo>
                    <a:pt x="48319" y="222920"/>
                  </a:lnTo>
                  <a:lnTo>
                    <a:pt x="51685" y="246826"/>
                  </a:lnTo>
                  <a:lnTo>
                    <a:pt x="56838" y="283267"/>
                  </a:lnTo>
                  <a:lnTo>
                    <a:pt x="59129" y="313574"/>
                  </a:lnTo>
                  <a:lnTo>
                    <a:pt x="63138" y="345574"/>
                  </a:lnTo>
                  <a:lnTo>
                    <a:pt x="72934" y="380777"/>
                  </a:lnTo>
                  <a:lnTo>
                    <a:pt x="81240" y="413357"/>
                  </a:lnTo>
                  <a:lnTo>
                    <a:pt x="88418" y="448725"/>
                  </a:lnTo>
                  <a:lnTo>
                    <a:pt x="91789" y="463593"/>
                  </a:lnTo>
                  <a:lnTo>
                    <a:pt x="105150" y="489733"/>
                  </a:lnTo>
                  <a:lnTo>
                    <a:pt x="105660" y="489895"/>
                  </a:lnTo>
                  <a:lnTo>
                    <a:pt x="106478" y="488118"/>
                  </a:lnTo>
                  <a:lnTo>
                    <a:pt x="99060" y="4724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1665"/>
            <p:cNvSpPr/>
            <p:nvPr>
              <p:custDataLst>
                <p:tags r:id="rId43"/>
              </p:custDataLst>
            </p:nvPr>
          </p:nvSpPr>
          <p:spPr>
            <a:xfrm>
              <a:off x="7741920" y="2979420"/>
              <a:ext cx="121921" cy="468112"/>
            </a:xfrm>
            <a:custGeom>
              <a:avLst/>
              <a:gdLst/>
              <a:ahLst/>
              <a:cxnLst/>
              <a:rect l="0" t="0" r="0" b="0"/>
              <a:pathLst>
                <a:path w="121921" h="468112">
                  <a:moveTo>
                    <a:pt x="0" y="0"/>
                  </a:moveTo>
                  <a:lnTo>
                    <a:pt x="0" y="0"/>
                  </a:lnTo>
                  <a:lnTo>
                    <a:pt x="20226" y="36407"/>
                  </a:lnTo>
                  <a:lnTo>
                    <a:pt x="32413" y="63312"/>
                  </a:lnTo>
                  <a:lnTo>
                    <a:pt x="44035" y="99757"/>
                  </a:lnTo>
                  <a:lnTo>
                    <a:pt x="55098" y="135109"/>
                  </a:lnTo>
                  <a:lnTo>
                    <a:pt x="62589" y="157415"/>
                  </a:lnTo>
                  <a:lnTo>
                    <a:pt x="67651" y="193773"/>
                  </a:lnTo>
                  <a:lnTo>
                    <a:pt x="74138" y="231358"/>
                  </a:lnTo>
                  <a:lnTo>
                    <a:pt x="81421" y="268458"/>
                  </a:lnTo>
                  <a:lnTo>
                    <a:pt x="88095" y="302122"/>
                  </a:lnTo>
                  <a:lnTo>
                    <a:pt x="91296" y="336838"/>
                  </a:lnTo>
                  <a:lnTo>
                    <a:pt x="99532" y="372183"/>
                  </a:lnTo>
                  <a:lnTo>
                    <a:pt x="109313" y="403624"/>
                  </a:lnTo>
                  <a:lnTo>
                    <a:pt x="120423" y="438953"/>
                  </a:lnTo>
                  <a:lnTo>
                    <a:pt x="121894" y="468111"/>
                  </a:lnTo>
                  <a:lnTo>
                    <a:pt x="121920" y="457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1666"/>
            <p:cNvSpPr/>
            <p:nvPr>
              <p:custDataLst>
                <p:tags r:id="rId44"/>
              </p:custDataLst>
            </p:nvPr>
          </p:nvSpPr>
          <p:spPr>
            <a:xfrm>
              <a:off x="7360920" y="3055620"/>
              <a:ext cx="265073" cy="417318"/>
            </a:xfrm>
            <a:custGeom>
              <a:avLst/>
              <a:gdLst/>
              <a:ahLst/>
              <a:cxnLst/>
              <a:rect l="0" t="0" r="0" b="0"/>
              <a:pathLst>
                <a:path w="265073" h="417318">
                  <a:moveTo>
                    <a:pt x="0" y="0"/>
                  </a:moveTo>
                  <a:lnTo>
                    <a:pt x="0" y="0"/>
                  </a:lnTo>
                  <a:lnTo>
                    <a:pt x="32361" y="32361"/>
                  </a:lnTo>
                  <a:lnTo>
                    <a:pt x="56531" y="68667"/>
                  </a:lnTo>
                  <a:lnTo>
                    <a:pt x="73101" y="104918"/>
                  </a:lnTo>
                  <a:lnTo>
                    <a:pt x="92779" y="142470"/>
                  </a:lnTo>
                  <a:lnTo>
                    <a:pt x="105017" y="170000"/>
                  </a:lnTo>
                  <a:lnTo>
                    <a:pt x="116948" y="198322"/>
                  </a:lnTo>
                  <a:lnTo>
                    <a:pt x="130717" y="225021"/>
                  </a:lnTo>
                  <a:lnTo>
                    <a:pt x="143045" y="253256"/>
                  </a:lnTo>
                  <a:lnTo>
                    <a:pt x="155016" y="281045"/>
                  </a:lnTo>
                  <a:lnTo>
                    <a:pt x="175188" y="315730"/>
                  </a:lnTo>
                  <a:lnTo>
                    <a:pt x="192266" y="346609"/>
                  </a:lnTo>
                  <a:lnTo>
                    <a:pt x="213208" y="380227"/>
                  </a:lnTo>
                  <a:lnTo>
                    <a:pt x="223453" y="394204"/>
                  </a:lnTo>
                  <a:lnTo>
                    <a:pt x="249506" y="417317"/>
                  </a:lnTo>
                  <a:lnTo>
                    <a:pt x="250158" y="417065"/>
                  </a:lnTo>
                  <a:lnTo>
                    <a:pt x="255334" y="400248"/>
                  </a:lnTo>
                  <a:lnTo>
                    <a:pt x="253950" y="365737"/>
                  </a:lnTo>
                  <a:lnTo>
                    <a:pt x="256337" y="331228"/>
                  </a:lnTo>
                  <a:lnTo>
                    <a:pt x="253281" y="293345"/>
                  </a:lnTo>
                  <a:lnTo>
                    <a:pt x="252270" y="264996"/>
                  </a:lnTo>
                  <a:lnTo>
                    <a:pt x="254077" y="235462"/>
                  </a:lnTo>
                  <a:lnTo>
                    <a:pt x="256857" y="205403"/>
                  </a:lnTo>
                  <a:lnTo>
                    <a:pt x="258092" y="175110"/>
                  </a:lnTo>
                  <a:lnTo>
                    <a:pt x="258641" y="146971"/>
                  </a:lnTo>
                  <a:lnTo>
                    <a:pt x="261207" y="109587"/>
                  </a:lnTo>
                  <a:lnTo>
                    <a:pt x="265072" y="74803"/>
                  </a:lnTo>
                  <a:lnTo>
                    <a:pt x="263960" y="42202"/>
                  </a:lnTo>
                  <a:lnTo>
                    <a:pt x="258876" y="12707"/>
                  </a:lnTo>
                  <a:lnTo>
                    <a:pt x="255321" y="6212"/>
                  </a:lnTo>
                  <a:lnTo>
                    <a:pt x="2438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1667"/>
            <p:cNvSpPr/>
            <p:nvPr>
              <p:custDataLst>
                <p:tags r:id="rId45"/>
              </p:custDataLst>
            </p:nvPr>
          </p:nvSpPr>
          <p:spPr>
            <a:xfrm>
              <a:off x="7330440" y="2994660"/>
              <a:ext cx="45721" cy="522641"/>
            </a:xfrm>
            <a:custGeom>
              <a:avLst/>
              <a:gdLst/>
              <a:ahLst/>
              <a:cxnLst/>
              <a:rect l="0" t="0" r="0" b="0"/>
              <a:pathLst>
                <a:path w="45721" h="522641">
                  <a:moveTo>
                    <a:pt x="0" y="0"/>
                  </a:moveTo>
                  <a:lnTo>
                    <a:pt x="0" y="0"/>
                  </a:lnTo>
                  <a:lnTo>
                    <a:pt x="4046" y="32361"/>
                  </a:lnTo>
                  <a:lnTo>
                    <a:pt x="6032" y="59538"/>
                  </a:lnTo>
                  <a:lnTo>
                    <a:pt x="7149" y="96381"/>
                  </a:lnTo>
                  <a:lnTo>
                    <a:pt x="9739" y="131004"/>
                  </a:lnTo>
                  <a:lnTo>
                    <a:pt x="12795" y="156438"/>
                  </a:lnTo>
                  <a:lnTo>
                    <a:pt x="14153" y="184674"/>
                  </a:lnTo>
                  <a:lnTo>
                    <a:pt x="14757" y="211900"/>
                  </a:lnTo>
                  <a:lnTo>
                    <a:pt x="15026" y="238958"/>
                  </a:lnTo>
                  <a:lnTo>
                    <a:pt x="15145" y="267917"/>
                  </a:lnTo>
                  <a:lnTo>
                    <a:pt x="17456" y="297721"/>
                  </a:lnTo>
                  <a:lnTo>
                    <a:pt x="20459" y="327054"/>
                  </a:lnTo>
                  <a:lnTo>
                    <a:pt x="21792" y="354201"/>
                  </a:lnTo>
                  <a:lnTo>
                    <a:pt x="24644" y="380379"/>
                  </a:lnTo>
                  <a:lnTo>
                    <a:pt x="27886" y="406124"/>
                  </a:lnTo>
                  <a:lnTo>
                    <a:pt x="29712" y="442725"/>
                  </a:lnTo>
                  <a:lnTo>
                    <a:pt x="31099" y="472102"/>
                  </a:lnTo>
                  <a:lnTo>
                    <a:pt x="35649" y="504325"/>
                  </a:lnTo>
                  <a:lnTo>
                    <a:pt x="37011" y="519349"/>
                  </a:lnTo>
                  <a:lnTo>
                    <a:pt x="38221" y="522339"/>
                  </a:lnTo>
                  <a:lnTo>
                    <a:pt x="39874" y="522640"/>
                  </a:lnTo>
                  <a:lnTo>
                    <a:pt x="41822" y="521147"/>
                  </a:lnTo>
                  <a:lnTo>
                    <a:pt x="45720" y="495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5" name="SMARTInkShape-1668"/>
          <p:cNvSpPr/>
          <p:nvPr>
            <p:custDataLst>
              <p:tags r:id="rId7"/>
            </p:custDataLst>
          </p:nvPr>
        </p:nvSpPr>
        <p:spPr>
          <a:xfrm>
            <a:off x="6708922" y="1291915"/>
            <a:ext cx="1406268" cy="1221936"/>
          </a:xfrm>
          <a:custGeom>
            <a:avLst/>
            <a:gdLst/>
            <a:ahLst/>
            <a:cxnLst/>
            <a:rect l="0" t="0" r="0" b="0"/>
            <a:pathLst>
              <a:path w="1406268" h="1221936">
                <a:moveTo>
                  <a:pt x="796778" y="64445"/>
                </a:moveTo>
                <a:lnTo>
                  <a:pt x="796778" y="64445"/>
                </a:lnTo>
                <a:lnTo>
                  <a:pt x="762817" y="42651"/>
                </a:lnTo>
                <a:lnTo>
                  <a:pt x="729015" y="25301"/>
                </a:lnTo>
                <a:lnTo>
                  <a:pt x="693835" y="9864"/>
                </a:lnTo>
                <a:lnTo>
                  <a:pt x="665229" y="6320"/>
                </a:lnTo>
                <a:lnTo>
                  <a:pt x="630786" y="3899"/>
                </a:lnTo>
                <a:lnTo>
                  <a:pt x="595721" y="0"/>
                </a:lnTo>
                <a:lnTo>
                  <a:pt x="558841" y="1135"/>
                </a:lnTo>
                <a:lnTo>
                  <a:pt x="522777" y="3021"/>
                </a:lnTo>
                <a:lnTo>
                  <a:pt x="486178" y="5651"/>
                </a:lnTo>
                <a:lnTo>
                  <a:pt x="450192" y="14073"/>
                </a:lnTo>
                <a:lnTo>
                  <a:pt x="420518" y="25437"/>
                </a:lnTo>
                <a:lnTo>
                  <a:pt x="385388" y="38364"/>
                </a:lnTo>
                <a:lnTo>
                  <a:pt x="348972" y="51328"/>
                </a:lnTo>
                <a:lnTo>
                  <a:pt x="317069" y="65899"/>
                </a:lnTo>
                <a:lnTo>
                  <a:pt x="280922" y="87831"/>
                </a:lnTo>
                <a:lnTo>
                  <a:pt x="248285" y="112774"/>
                </a:lnTo>
                <a:lnTo>
                  <a:pt x="216507" y="138114"/>
                </a:lnTo>
                <a:lnTo>
                  <a:pt x="183180" y="171795"/>
                </a:lnTo>
                <a:lnTo>
                  <a:pt x="148018" y="204077"/>
                </a:lnTo>
                <a:lnTo>
                  <a:pt x="124252" y="234831"/>
                </a:lnTo>
                <a:lnTo>
                  <a:pt x="94789" y="272773"/>
                </a:lnTo>
                <a:lnTo>
                  <a:pt x="79056" y="307040"/>
                </a:lnTo>
                <a:lnTo>
                  <a:pt x="63938" y="338519"/>
                </a:lnTo>
                <a:lnTo>
                  <a:pt x="49413" y="375123"/>
                </a:lnTo>
                <a:lnTo>
                  <a:pt x="31405" y="412780"/>
                </a:lnTo>
                <a:lnTo>
                  <a:pt x="20578" y="444192"/>
                </a:lnTo>
                <a:lnTo>
                  <a:pt x="12226" y="480916"/>
                </a:lnTo>
                <a:lnTo>
                  <a:pt x="6647" y="510988"/>
                </a:lnTo>
                <a:lnTo>
                  <a:pt x="4762" y="547950"/>
                </a:lnTo>
                <a:lnTo>
                  <a:pt x="0" y="581780"/>
                </a:lnTo>
                <a:lnTo>
                  <a:pt x="5456" y="615180"/>
                </a:lnTo>
                <a:lnTo>
                  <a:pt x="10641" y="650094"/>
                </a:lnTo>
                <a:lnTo>
                  <a:pt x="16902" y="686686"/>
                </a:lnTo>
                <a:lnTo>
                  <a:pt x="20451" y="711375"/>
                </a:lnTo>
                <a:lnTo>
                  <a:pt x="31446" y="742473"/>
                </a:lnTo>
                <a:lnTo>
                  <a:pt x="34991" y="757797"/>
                </a:lnTo>
                <a:lnTo>
                  <a:pt x="51064" y="790589"/>
                </a:lnTo>
                <a:lnTo>
                  <a:pt x="66499" y="825383"/>
                </a:lnTo>
                <a:lnTo>
                  <a:pt x="82938" y="856715"/>
                </a:lnTo>
                <a:lnTo>
                  <a:pt x="94109" y="878876"/>
                </a:lnTo>
                <a:lnTo>
                  <a:pt x="122963" y="911316"/>
                </a:lnTo>
                <a:lnTo>
                  <a:pt x="148984" y="942472"/>
                </a:lnTo>
                <a:lnTo>
                  <a:pt x="179702" y="978226"/>
                </a:lnTo>
                <a:lnTo>
                  <a:pt x="211228" y="1010414"/>
                </a:lnTo>
                <a:lnTo>
                  <a:pt x="248295" y="1039279"/>
                </a:lnTo>
                <a:lnTo>
                  <a:pt x="286259" y="1065136"/>
                </a:lnTo>
                <a:lnTo>
                  <a:pt x="324341" y="1090596"/>
                </a:lnTo>
                <a:lnTo>
                  <a:pt x="355665" y="1110076"/>
                </a:lnTo>
                <a:lnTo>
                  <a:pt x="391329" y="1125213"/>
                </a:lnTo>
                <a:lnTo>
                  <a:pt x="423085" y="1144259"/>
                </a:lnTo>
                <a:lnTo>
                  <a:pt x="459054" y="1158243"/>
                </a:lnTo>
                <a:lnTo>
                  <a:pt x="493752" y="1169159"/>
                </a:lnTo>
                <a:lnTo>
                  <a:pt x="522985" y="1179168"/>
                </a:lnTo>
                <a:lnTo>
                  <a:pt x="553094" y="1188342"/>
                </a:lnTo>
                <a:lnTo>
                  <a:pt x="589564" y="1195487"/>
                </a:lnTo>
                <a:lnTo>
                  <a:pt x="616911" y="1202412"/>
                </a:lnTo>
                <a:lnTo>
                  <a:pt x="648258" y="1209442"/>
                </a:lnTo>
                <a:lnTo>
                  <a:pt x="684944" y="1213399"/>
                </a:lnTo>
                <a:lnTo>
                  <a:pt x="717263" y="1215418"/>
                </a:lnTo>
                <a:lnTo>
                  <a:pt x="748289" y="1220156"/>
                </a:lnTo>
                <a:lnTo>
                  <a:pt x="778930" y="1221935"/>
                </a:lnTo>
                <a:lnTo>
                  <a:pt x="809457" y="1221616"/>
                </a:lnTo>
                <a:lnTo>
                  <a:pt x="839952" y="1217382"/>
                </a:lnTo>
                <a:lnTo>
                  <a:pt x="871284" y="1215752"/>
                </a:lnTo>
                <a:lnTo>
                  <a:pt x="906153" y="1214422"/>
                </a:lnTo>
                <a:lnTo>
                  <a:pt x="939158" y="1209889"/>
                </a:lnTo>
                <a:lnTo>
                  <a:pt x="972832" y="1207322"/>
                </a:lnTo>
                <a:lnTo>
                  <a:pt x="1001436" y="1199036"/>
                </a:lnTo>
                <a:lnTo>
                  <a:pt x="1038726" y="1184799"/>
                </a:lnTo>
                <a:lnTo>
                  <a:pt x="1069975" y="1176213"/>
                </a:lnTo>
                <a:lnTo>
                  <a:pt x="1104350" y="1169123"/>
                </a:lnTo>
                <a:lnTo>
                  <a:pt x="1138721" y="1159141"/>
                </a:lnTo>
                <a:lnTo>
                  <a:pt x="1169123" y="1142933"/>
                </a:lnTo>
                <a:lnTo>
                  <a:pt x="1201673" y="1118412"/>
                </a:lnTo>
                <a:lnTo>
                  <a:pt x="1236616" y="1099158"/>
                </a:lnTo>
                <a:lnTo>
                  <a:pt x="1271289" y="1072402"/>
                </a:lnTo>
                <a:lnTo>
                  <a:pt x="1290433" y="1061034"/>
                </a:lnTo>
                <a:lnTo>
                  <a:pt x="1299814" y="1051780"/>
                </a:lnTo>
                <a:lnTo>
                  <a:pt x="1307635" y="1037050"/>
                </a:lnTo>
                <a:lnTo>
                  <a:pt x="1329489" y="1012387"/>
                </a:lnTo>
                <a:lnTo>
                  <a:pt x="1340878" y="996293"/>
                </a:lnTo>
                <a:lnTo>
                  <a:pt x="1359031" y="977712"/>
                </a:lnTo>
                <a:lnTo>
                  <a:pt x="1373549" y="940712"/>
                </a:lnTo>
                <a:lnTo>
                  <a:pt x="1380188" y="922861"/>
                </a:lnTo>
                <a:lnTo>
                  <a:pt x="1387376" y="889987"/>
                </a:lnTo>
                <a:lnTo>
                  <a:pt x="1395385" y="857690"/>
                </a:lnTo>
                <a:lnTo>
                  <a:pt x="1402137" y="820481"/>
                </a:lnTo>
                <a:lnTo>
                  <a:pt x="1405819" y="786974"/>
                </a:lnTo>
                <a:lnTo>
                  <a:pt x="1406267" y="749504"/>
                </a:lnTo>
                <a:lnTo>
                  <a:pt x="1402300" y="717758"/>
                </a:lnTo>
                <a:lnTo>
                  <a:pt x="1403848" y="681927"/>
                </a:lnTo>
                <a:lnTo>
                  <a:pt x="1397757" y="645373"/>
                </a:lnTo>
                <a:lnTo>
                  <a:pt x="1391163" y="610940"/>
                </a:lnTo>
                <a:lnTo>
                  <a:pt x="1379064" y="573260"/>
                </a:lnTo>
                <a:lnTo>
                  <a:pt x="1372008" y="545513"/>
                </a:lnTo>
                <a:lnTo>
                  <a:pt x="1361763" y="512066"/>
                </a:lnTo>
                <a:lnTo>
                  <a:pt x="1350716" y="474973"/>
                </a:lnTo>
                <a:lnTo>
                  <a:pt x="1334298" y="440867"/>
                </a:lnTo>
                <a:lnTo>
                  <a:pt x="1313776" y="406575"/>
                </a:lnTo>
                <a:lnTo>
                  <a:pt x="1296427" y="372323"/>
                </a:lnTo>
                <a:lnTo>
                  <a:pt x="1275707" y="342045"/>
                </a:lnTo>
                <a:lnTo>
                  <a:pt x="1250915" y="306058"/>
                </a:lnTo>
                <a:lnTo>
                  <a:pt x="1224849" y="269995"/>
                </a:lnTo>
                <a:lnTo>
                  <a:pt x="1193865" y="233733"/>
                </a:lnTo>
                <a:lnTo>
                  <a:pt x="1160354" y="199492"/>
                </a:lnTo>
                <a:lnTo>
                  <a:pt x="1129387" y="170157"/>
                </a:lnTo>
                <a:lnTo>
                  <a:pt x="1092187" y="145082"/>
                </a:lnTo>
                <a:lnTo>
                  <a:pt x="1060159" y="120425"/>
                </a:lnTo>
                <a:lnTo>
                  <a:pt x="1022703" y="98254"/>
                </a:lnTo>
                <a:lnTo>
                  <a:pt x="996627" y="85203"/>
                </a:lnTo>
                <a:lnTo>
                  <a:pt x="977912" y="73700"/>
                </a:lnTo>
                <a:lnTo>
                  <a:pt x="941328" y="59580"/>
                </a:lnTo>
                <a:lnTo>
                  <a:pt x="907473" y="46694"/>
                </a:lnTo>
                <a:lnTo>
                  <a:pt x="879885" y="37357"/>
                </a:lnTo>
                <a:lnTo>
                  <a:pt x="842404" y="30367"/>
                </a:lnTo>
                <a:lnTo>
                  <a:pt x="810416" y="24617"/>
                </a:lnTo>
                <a:lnTo>
                  <a:pt x="778943" y="19501"/>
                </a:lnTo>
                <a:lnTo>
                  <a:pt x="746030" y="18878"/>
                </a:lnTo>
                <a:lnTo>
                  <a:pt x="713726" y="21028"/>
                </a:lnTo>
                <a:lnTo>
                  <a:pt x="682705" y="24770"/>
                </a:lnTo>
                <a:lnTo>
                  <a:pt x="649958" y="26984"/>
                </a:lnTo>
                <a:lnTo>
                  <a:pt x="634619" y="32879"/>
                </a:lnTo>
                <a:lnTo>
                  <a:pt x="621653" y="33957"/>
                </a:lnTo>
                <a:lnTo>
                  <a:pt x="625603" y="33963"/>
                </a:lnTo>
                <a:lnTo>
                  <a:pt x="626782" y="36503"/>
                </a:lnTo>
                <a:lnTo>
                  <a:pt x="629138" y="5682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8" name="SMARTInkShape-Group384"/>
          <p:cNvGrpSpPr/>
          <p:nvPr/>
        </p:nvGrpSpPr>
        <p:grpSpPr>
          <a:xfrm>
            <a:off x="8145862" y="3276600"/>
            <a:ext cx="205659" cy="278412"/>
            <a:chOff x="8145862" y="3276600"/>
            <a:chExt cx="205659" cy="278412"/>
          </a:xfrm>
        </p:grpSpPr>
        <p:sp>
          <p:nvSpPr>
            <p:cNvPr id="96" name="SMARTInkShape-1669"/>
            <p:cNvSpPr/>
            <p:nvPr>
              <p:custDataLst>
                <p:tags r:id="rId39"/>
              </p:custDataLst>
            </p:nvPr>
          </p:nvSpPr>
          <p:spPr>
            <a:xfrm>
              <a:off x="8336280" y="3276600"/>
              <a:ext cx="15241" cy="278412"/>
            </a:xfrm>
            <a:custGeom>
              <a:avLst/>
              <a:gdLst/>
              <a:ahLst/>
              <a:cxnLst/>
              <a:rect l="0" t="0" r="0" b="0"/>
              <a:pathLst>
                <a:path w="15241" h="278412">
                  <a:moveTo>
                    <a:pt x="0" y="0"/>
                  </a:moveTo>
                  <a:lnTo>
                    <a:pt x="0" y="0"/>
                  </a:lnTo>
                  <a:lnTo>
                    <a:pt x="0" y="32361"/>
                  </a:lnTo>
                  <a:lnTo>
                    <a:pt x="0" y="68324"/>
                  </a:lnTo>
                  <a:lnTo>
                    <a:pt x="0" y="102601"/>
                  </a:lnTo>
                  <a:lnTo>
                    <a:pt x="0" y="135369"/>
                  </a:lnTo>
                  <a:lnTo>
                    <a:pt x="847" y="167561"/>
                  </a:lnTo>
                  <a:lnTo>
                    <a:pt x="6561" y="199280"/>
                  </a:lnTo>
                  <a:lnTo>
                    <a:pt x="7527" y="233336"/>
                  </a:lnTo>
                  <a:lnTo>
                    <a:pt x="7617" y="261479"/>
                  </a:lnTo>
                  <a:lnTo>
                    <a:pt x="9876" y="266637"/>
                  </a:lnTo>
                  <a:lnTo>
                    <a:pt x="14181" y="272802"/>
                  </a:lnTo>
                  <a:lnTo>
                    <a:pt x="15032" y="278411"/>
                  </a:lnTo>
                  <a:lnTo>
                    <a:pt x="15240" y="2743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1670"/>
            <p:cNvSpPr/>
            <p:nvPr>
              <p:custDataLst>
                <p:tags r:id="rId40"/>
              </p:custDataLst>
            </p:nvPr>
          </p:nvSpPr>
          <p:spPr>
            <a:xfrm>
              <a:off x="8145862" y="3284220"/>
              <a:ext cx="190419" cy="121768"/>
            </a:xfrm>
            <a:custGeom>
              <a:avLst/>
              <a:gdLst/>
              <a:ahLst/>
              <a:cxnLst/>
              <a:rect l="0" t="0" r="0" b="0"/>
              <a:pathLst>
                <a:path w="190419" h="121768">
                  <a:moveTo>
                    <a:pt x="22778" y="0"/>
                  </a:moveTo>
                  <a:lnTo>
                    <a:pt x="22778" y="0"/>
                  </a:lnTo>
                  <a:lnTo>
                    <a:pt x="7067" y="37504"/>
                  </a:lnTo>
                  <a:lnTo>
                    <a:pt x="1330" y="60592"/>
                  </a:lnTo>
                  <a:lnTo>
                    <a:pt x="0" y="92453"/>
                  </a:lnTo>
                  <a:lnTo>
                    <a:pt x="1667" y="95502"/>
                  </a:lnTo>
                  <a:lnTo>
                    <a:pt x="25183" y="113131"/>
                  </a:lnTo>
                  <a:lnTo>
                    <a:pt x="63135" y="121148"/>
                  </a:lnTo>
                  <a:lnTo>
                    <a:pt x="96164" y="121767"/>
                  </a:lnTo>
                  <a:lnTo>
                    <a:pt x="133130" y="121060"/>
                  </a:lnTo>
                  <a:lnTo>
                    <a:pt x="165366" y="112512"/>
                  </a:lnTo>
                  <a:lnTo>
                    <a:pt x="171664" y="109272"/>
                  </a:lnTo>
                  <a:lnTo>
                    <a:pt x="182606" y="107192"/>
                  </a:lnTo>
                  <a:lnTo>
                    <a:pt x="185210" y="107021"/>
                  </a:lnTo>
                  <a:lnTo>
                    <a:pt x="186946" y="106061"/>
                  </a:lnTo>
                  <a:lnTo>
                    <a:pt x="188104" y="104574"/>
                  </a:lnTo>
                  <a:lnTo>
                    <a:pt x="190418" y="990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SMARTInkShape-Group385"/>
          <p:cNvGrpSpPr/>
          <p:nvPr/>
        </p:nvGrpSpPr>
        <p:grpSpPr>
          <a:xfrm>
            <a:off x="8192686" y="1303020"/>
            <a:ext cx="2731247" cy="1142997"/>
            <a:chOff x="8192686" y="1303020"/>
            <a:chExt cx="2731247" cy="1142997"/>
          </a:xfrm>
        </p:grpSpPr>
        <p:sp>
          <p:nvSpPr>
            <p:cNvPr id="99" name="SMARTInkShape-1671"/>
            <p:cNvSpPr/>
            <p:nvPr>
              <p:custDataLst>
                <p:tags r:id="rId33"/>
              </p:custDataLst>
            </p:nvPr>
          </p:nvSpPr>
          <p:spPr>
            <a:xfrm>
              <a:off x="8572500" y="1562119"/>
              <a:ext cx="2185964" cy="752294"/>
            </a:xfrm>
            <a:custGeom>
              <a:avLst/>
              <a:gdLst/>
              <a:ahLst/>
              <a:cxnLst/>
              <a:rect l="0" t="0" r="0" b="0"/>
              <a:pathLst>
                <a:path w="2185964" h="752294">
                  <a:moveTo>
                    <a:pt x="0" y="22841"/>
                  </a:moveTo>
                  <a:lnTo>
                    <a:pt x="0" y="22841"/>
                  </a:lnTo>
                  <a:lnTo>
                    <a:pt x="22578" y="18326"/>
                  </a:lnTo>
                  <a:lnTo>
                    <a:pt x="55755" y="11521"/>
                  </a:lnTo>
                  <a:lnTo>
                    <a:pt x="81789" y="5674"/>
                  </a:lnTo>
                  <a:lnTo>
                    <a:pt x="119531" y="1668"/>
                  </a:lnTo>
                  <a:lnTo>
                    <a:pt x="157524" y="481"/>
                  </a:lnTo>
                  <a:lnTo>
                    <a:pt x="185158" y="203"/>
                  </a:lnTo>
                  <a:lnTo>
                    <a:pt x="214371" y="80"/>
                  </a:lnTo>
                  <a:lnTo>
                    <a:pt x="244289" y="25"/>
                  </a:lnTo>
                  <a:lnTo>
                    <a:pt x="276777" y="0"/>
                  </a:lnTo>
                  <a:lnTo>
                    <a:pt x="310972" y="836"/>
                  </a:lnTo>
                  <a:lnTo>
                    <a:pt x="345926" y="4030"/>
                  </a:lnTo>
                  <a:lnTo>
                    <a:pt x="383473" y="8272"/>
                  </a:lnTo>
                  <a:lnTo>
                    <a:pt x="402968" y="10588"/>
                  </a:lnTo>
                  <a:lnTo>
                    <a:pt x="422740" y="12979"/>
                  </a:lnTo>
                  <a:lnTo>
                    <a:pt x="442692" y="15420"/>
                  </a:lnTo>
                  <a:lnTo>
                    <a:pt x="462769" y="17893"/>
                  </a:lnTo>
                  <a:lnTo>
                    <a:pt x="483773" y="20389"/>
                  </a:lnTo>
                  <a:lnTo>
                    <a:pt x="505396" y="22900"/>
                  </a:lnTo>
                  <a:lnTo>
                    <a:pt x="527431" y="25420"/>
                  </a:lnTo>
                  <a:lnTo>
                    <a:pt x="549740" y="28794"/>
                  </a:lnTo>
                  <a:lnTo>
                    <a:pt x="572233" y="32736"/>
                  </a:lnTo>
                  <a:lnTo>
                    <a:pt x="594850" y="37058"/>
                  </a:lnTo>
                  <a:lnTo>
                    <a:pt x="617547" y="41632"/>
                  </a:lnTo>
                  <a:lnTo>
                    <a:pt x="640298" y="46375"/>
                  </a:lnTo>
                  <a:lnTo>
                    <a:pt x="663085" y="51230"/>
                  </a:lnTo>
                  <a:lnTo>
                    <a:pt x="686745" y="56161"/>
                  </a:lnTo>
                  <a:lnTo>
                    <a:pt x="710983" y="61141"/>
                  </a:lnTo>
                  <a:lnTo>
                    <a:pt x="735608" y="66154"/>
                  </a:lnTo>
                  <a:lnTo>
                    <a:pt x="759644" y="71190"/>
                  </a:lnTo>
                  <a:lnTo>
                    <a:pt x="783289" y="76240"/>
                  </a:lnTo>
                  <a:lnTo>
                    <a:pt x="806673" y="81300"/>
                  </a:lnTo>
                  <a:lnTo>
                    <a:pt x="831575" y="87214"/>
                  </a:lnTo>
                  <a:lnTo>
                    <a:pt x="857490" y="93696"/>
                  </a:lnTo>
                  <a:lnTo>
                    <a:pt x="884079" y="100558"/>
                  </a:lnTo>
                  <a:lnTo>
                    <a:pt x="910273" y="107672"/>
                  </a:lnTo>
                  <a:lnTo>
                    <a:pt x="936201" y="114955"/>
                  </a:lnTo>
                  <a:lnTo>
                    <a:pt x="961954" y="122350"/>
                  </a:lnTo>
                  <a:lnTo>
                    <a:pt x="1007063" y="135747"/>
                  </a:lnTo>
                  <a:lnTo>
                    <a:pt x="1065076" y="153145"/>
                  </a:lnTo>
                  <a:lnTo>
                    <a:pt x="1131690" y="173210"/>
                  </a:lnTo>
                  <a:lnTo>
                    <a:pt x="1185414" y="190821"/>
                  </a:lnTo>
                  <a:lnTo>
                    <a:pt x="1230541" y="206794"/>
                  </a:lnTo>
                  <a:lnTo>
                    <a:pt x="1269940" y="221676"/>
                  </a:lnTo>
                  <a:lnTo>
                    <a:pt x="1305520" y="234985"/>
                  </a:lnTo>
                  <a:lnTo>
                    <a:pt x="1338553" y="247244"/>
                  </a:lnTo>
                  <a:lnTo>
                    <a:pt x="1369889" y="258803"/>
                  </a:lnTo>
                  <a:lnTo>
                    <a:pt x="1399246" y="270742"/>
                  </a:lnTo>
                  <a:lnTo>
                    <a:pt x="1427283" y="282935"/>
                  </a:lnTo>
                  <a:lnTo>
                    <a:pt x="1454444" y="295297"/>
                  </a:lnTo>
                  <a:lnTo>
                    <a:pt x="1481862" y="307772"/>
                  </a:lnTo>
                  <a:lnTo>
                    <a:pt x="1509454" y="320321"/>
                  </a:lnTo>
                  <a:lnTo>
                    <a:pt x="1537163" y="332921"/>
                  </a:lnTo>
                  <a:lnTo>
                    <a:pt x="1564102" y="345554"/>
                  </a:lnTo>
                  <a:lnTo>
                    <a:pt x="1590528" y="358210"/>
                  </a:lnTo>
                  <a:lnTo>
                    <a:pt x="1616611" y="370880"/>
                  </a:lnTo>
                  <a:lnTo>
                    <a:pt x="1642468" y="383560"/>
                  </a:lnTo>
                  <a:lnTo>
                    <a:pt x="1668173" y="396247"/>
                  </a:lnTo>
                  <a:lnTo>
                    <a:pt x="1693775" y="408939"/>
                  </a:lnTo>
                  <a:lnTo>
                    <a:pt x="1718463" y="422479"/>
                  </a:lnTo>
                  <a:lnTo>
                    <a:pt x="1742542" y="436587"/>
                  </a:lnTo>
                  <a:lnTo>
                    <a:pt x="1766215" y="451071"/>
                  </a:lnTo>
                  <a:lnTo>
                    <a:pt x="1789617" y="465808"/>
                  </a:lnTo>
                  <a:lnTo>
                    <a:pt x="1812838" y="480712"/>
                  </a:lnTo>
                  <a:lnTo>
                    <a:pt x="1835940" y="495728"/>
                  </a:lnTo>
                  <a:lnTo>
                    <a:pt x="1858112" y="509973"/>
                  </a:lnTo>
                  <a:lnTo>
                    <a:pt x="1879669" y="523702"/>
                  </a:lnTo>
                  <a:lnTo>
                    <a:pt x="1900813" y="537089"/>
                  </a:lnTo>
                  <a:lnTo>
                    <a:pt x="1921681" y="549399"/>
                  </a:lnTo>
                  <a:lnTo>
                    <a:pt x="1942367" y="560993"/>
                  </a:lnTo>
                  <a:lnTo>
                    <a:pt x="1962932" y="572109"/>
                  </a:lnTo>
                  <a:lnTo>
                    <a:pt x="1999328" y="595749"/>
                  </a:lnTo>
                  <a:lnTo>
                    <a:pt x="2032436" y="619520"/>
                  </a:lnTo>
                  <a:lnTo>
                    <a:pt x="2064086" y="641374"/>
                  </a:lnTo>
                  <a:lnTo>
                    <a:pt x="2090569" y="662376"/>
                  </a:lnTo>
                  <a:lnTo>
                    <a:pt x="2124519" y="688723"/>
                  </a:lnTo>
                  <a:lnTo>
                    <a:pt x="2151512" y="709513"/>
                  </a:lnTo>
                  <a:lnTo>
                    <a:pt x="2181990" y="743891"/>
                  </a:lnTo>
                  <a:lnTo>
                    <a:pt x="2185963" y="752293"/>
                  </a:lnTo>
                  <a:lnTo>
                    <a:pt x="2178561" y="745658"/>
                  </a:lnTo>
                  <a:lnTo>
                    <a:pt x="2164080" y="7238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1672"/>
            <p:cNvSpPr/>
            <p:nvPr>
              <p:custDataLst>
                <p:tags r:id="rId34"/>
              </p:custDataLst>
            </p:nvPr>
          </p:nvSpPr>
          <p:spPr>
            <a:xfrm>
              <a:off x="8353320" y="2125980"/>
              <a:ext cx="280141" cy="295172"/>
            </a:xfrm>
            <a:custGeom>
              <a:avLst/>
              <a:gdLst/>
              <a:ahLst/>
              <a:cxnLst/>
              <a:rect l="0" t="0" r="0" b="0"/>
              <a:pathLst>
                <a:path w="280141" h="295172">
                  <a:moveTo>
                    <a:pt x="242040" y="0"/>
                  </a:moveTo>
                  <a:lnTo>
                    <a:pt x="242040" y="0"/>
                  </a:lnTo>
                  <a:lnTo>
                    <a:pt x="212470" y="29571"/>
                  </a:lnTo>
                  <a:lnTo>
                    <a:pt x="183984" y="58903"/>
                  </a:lnTo>
                  <a:lnTo>
                    <a:pt x="158234" y="89890"/>
                  </a:lnTo>
                  <a:lnTo>
                    <a:pt x="129531" y="124659"/>
                  </a:lnTo>
                  <a:lnTo>
                    <a:pt x="100424" y="156787"/>
                  </a:lnTo>
                  <a:lnTo>
                    <a:pt x="74491" y="186908"/>
                  </a:lnTo>
                  <a:lnTo>
                    <a:pt x="38074" y="220271"/>
                  </a:lnTo>
                  <a:lnTo>
                    <a:pt x="14261" y="247275"/>
                  </a:lnTo>
                  <a:lnTo>
                    <a:pt x="2250" y="273305"/>
                  </a:lnTo>
                  <a:lnTo>
                    <a:pt x="0" y="281771"/>
                  </a:lnTo>
                  <a:lnTo>
                    <a:pt x="3633" y="285214"/>
                  </a:lnTo>
                  <a:lnTo>
                    <a:pt x="27279" y="293258"/>
                  </a:lnTo>
                  <a:lnTo>
                    <a:pt x="51125" y="295171"/>
                  </a:lnTo>
                  <a:lnTo>
                    <a:pt x="84196" y="288662"/>
                  </a:lnTo>
                  <a:lnTo>
                    <a:pt x="119045" y="279223"/>
                  </a:lnTo>
                  <a:lnTo>
                    <a:pt x="156471" y="269205"/>
                  </a:lnTo>
                  <a:lnTo>
                    <a:pt x="191475" y="258223"/>
                  </a:lnTo>
                  <a:lnTo>
                    <a:pt x="210023" y="250042"/>
                  </a:lnTo>
                  <a:lnTo>
                    <a:pt x="245591" y="232203"/>
                  </a:lnTo>
                  <a:lnTo>
                    <a:pt x="280140" y="2057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1673"/>
            <p:cNvSpPr/>
            <p:nvPr>
              <p:custDataLst>
                <p:tags r:id="rId35"/>
              </p:custDataLst>
            </p:nvPr>
          </p:nvSpPr>
          <p:spPr>
            <a:xfrm>
              <a:off x="8524522" y="1531620"/>
              <a:ext cx="2265399" cy="754872"/>
            </a:xfrm>
            <a:custGeom>
              <a:avLst/>
              <a:gdLst/>
              <a:ahLst/>
              <a:cxnLst/>
              <a:rect l="0" t="0" r="0" b="0"/>
              <a:pathLst>
                <a:path w="2265399" h="754872">
                  <a:moveTo>
                    <a:pt x="2265398" y="0"/>
                  </a:moveTo>
                  <a:lnTo>
                    <a:pt x="2265398" y="0"/>
                  </a:lnTo>
                  <a:lnTo>
                    <a:pt x="2240563" y="4516"/>
                  </a:lnTo>
                  <a:lnTo>
                    <a:pt x="2203560" y="10474"/>
                  </a:lnTo>
                  <a:lnTo>
                    <a:pt x="2173004" y="13122"/>
                  </a:lnTo>
                  <a:lnTo>
                    <a:pt x="2143053" y="16556"/>
                  </a:lnTo>
                  <a:lnTo>
                    <a:pt x="2111964" y="20058"/>
                  </a:lnTo>
                  <a:lnTo>
                    <a:pt x="2078388" y="21615"/>
                  </a:lnTo>
                  <a:lnTo>
                    <a:pt x="2043714" y="22306"/>
                  </a:lnTo>
                  <a:lnTo>
                    <a:pt x="2008544" y="23461"/>
                  </a:lnTo>
                  <a:lnTo>
                    <a:pt x="1973160" y="26796"/>
                  </a:lnTo>
                  <a:lnTo>
                    <a:pt x="1937676" y="28843"/>
                  </a:lnTo>
                  <a:lnTo>
                    <a:pt x="1901304" y="30599"/>
                  </a:lnTo>
                  <a:lnTo>
                    <a:pt x="1882121" y="32252"/>
                  </a:lnTo>
                  <a:lnTo>
                    <a:pt x="1862562" y="34202"/>
                  </a:lnTo>
                  <a:lnTo>
                    <a:pt x="1842746" y="36348"/>
                  </a:lnTo>
                  <a:lnTo>
                    <a:pt x="1822765" y="38625"/>
                  </a:lnTo>
                  <a:lnTo>
                    <a:pt x="1802669" y="40990"/>
                  </a:lnTo>
                  <a:lnTo>
                    <a:pt x="1782498" y="43413"/>
                  </a:lnTo>
                  <a:lnTo>
                    <a:pt x="1762277" y="45876"/>
                  </a:lnTo>
                  <a:lnTo>
                    <a:pt x="1742024" y="48364"/>
                  </a:lnTo>
                  <a:lnTo>
                    <a:pt x="1712435" y="51716"/>
                  </a:lnTo>
                  <a:lnTo>
                    <a:pt x="1676624" y="55644"/>
                  </a:lnTo>
                  <a:lnTo>
                    <a:pt x="1636662" y="59956"/>
                  </a:lnTo>
                  <a:lnTo>
                    <a:pt x="1601554" y="64524"/>
                  </a:lnTo>
                  <a:lnTo>
                    <a:pt x="1569683" y="69263"/>
                  </a:lnTo>
                  <a:lnTo>
                    <a:pt x="1539968" y="74115"/>
                  </a:lnTo>
                  <a:lnTo>
                    <a:pt x="1510845" y="79043"/>
                  </a:lnTo>
                  <a:lnTo>
                    <a:pt x="1482116" y="84022"/>
                  </a:lnTo>
                  <a:lnTo>
                    <a:pt x="1453650" y="89035"/>
                  </a:lnTo>
                  <a:lnTo>
                    <a:pt x="1425360" y="94917"/>
                  </a:lnTo>
                  <a:lnTo>
                    <a:pt x="1397186" y="101378"/>
                  </a:lnTo>
                  <a:lnTo>
                    <a:pt x="1369089" y="108225"/>
                  </a:lnTo>
                  <a:lnTo>
                    <a:pt x="1341046" y="115330"/>
                  </a:lnTo>
                  <a:lnTo>
                    <a:pt x="1313036" y="122607"/>
                  </a:lnTo>
                  <a:lnTo>
                    <a:pt x="1285050" y="129998"/>
                  </a:lnTo>
                  <a:lnTo>
                    <a:pt x="1257079" y="137465"/>
                  </a:lnTo>
                  <a:lnTo>
                    <a:pt x="1229118" y="144983"/>
                  </a:lnTo>
                  <a:lnTo>
                    <a:pt x="1201166" y="152536"/>
                  </a:lnTo>
                  <a:lnTo>
                    <a:pt x="1173216" y="160110"/>
                  </a:lnTo>
                  <a:lnTo>
                    <a:pt x="1145269" y="167700"/>
                  </a:lnTo>
                  <a:lnTo>
                    <a:pt x="1117326" y="175300"/>
                  </a:lnTo>
                  <a:lnTo>
                    <a:pt x="1089383" y="183753"/>
                  </a:lnTo>
                  <a:lnTo>
                    <a:pt x="1061442" y="192776"/>
                  </a:lnTo>
                  <a:lnTo>
                    <a:pt x="1033500" y="202177"/>
                  </a:lnTo>
                  <a:lnTo>
                    <a:pt x="987779" y="219451"/>
                  </a:lnTo>
                  <a:lnTo>
                    <a:pt x="930206" y="241974"/>
                  </a:lnTo>
                  <a:lnTo>
                    <a:pt x="864729" y="267996"/>
                  </a:lnTo>
                  <a:lnTo>
                    <a:pt x="811766" y="290424"/>
                  </a:lnTo>
                  <a:lnTo>
                    <a:pt x="767143" y="310456"/>
                  </a:lnTo>
                  <a:lnTo>
                    <a:pt x="728081" y="328891"/>
                  </a:lnTo>
                  <a:lnTo>
                    <a:pt x="692726" y="345414"/>
                  </a:lnTo>
                  <a:lnTo>
                    <a:pt x="659845" y="360663"/>
                  </a:lnTo>
                  <a:lnTo>
                    <a:pt x="628609" y="375062"/>
                  </a:lnTo>
                  <a:lnTo>
                    <a:pt x="599318" y="389741"/>
                  </a:lnTo>
                  <a:lnTo>
                    <a:pt x="571325" y="404607"/>
                  </a:lnTo>
                  <a:lnTo>
                    <a:pt x="544196" y="419598"/>
                  </a:lnTo>
                  <a:lnTo>
                    <a:pt x="517642" y="434672"/>
                  </a:lnTo>
                  <a:lnTo>
                    <a:pt x="491474" y="449801"/>
                  </a:lnTo>
                  <a:lnTo>
                    <a:pt x="465562" y="464968"/>
                  </a:lnTo>
                  <a:lnTo>
                    <a:pt x="439821" y="480159"/>
                  </a:lnTo>
                  <a:lnTo>
                    <a:pt x="414192" y="495366"/>
                  </a:lnTo>
                  <a:lnTo>
                    <a:pt x="388642" y="510584"/>
                  </a:lnTo>
                  <a:lnTo>
                    <a:pt x="364833" y="525809"/>
                  </a:lnTo>
                  <a:lnTo>
                    <a:pt x="342189" y="541040"/>
                  </a:lnTo>
                  <a:lnTo>
                    <a:pt x="320318" y="556273"/>
                  </a:lnTo>
                  <a:lnTo>
                    <a:pt x="299811" y="570662"/>
                  </a:lnTo>
                  <a:lnTo>
                    <a:pt x="280213" y="584488"/>
                  </a:lnTo>
                  <a:lnTo>
                    <a:pt x="242633" y="611139"/>
                  </a:lnTo>
                  <a:lnTo>
                    <a:pt x="206176" y="637095"/>
                  </a:lnTo>
                  <a:lnTo>
                    <a:pt x="172476" y="658227"/>
                  </a:lnTo>
                  <a:lnTo>
                    <a:pt x="141410" y="676932"/>
                  </a:lnTo>
                  <a:lnTo>
                    <a:pt x="113492" y="696534"/>
                  </a:lnTo>
                  <a:lnTo>
                    <a:pt x="78020" y="718520"/>
                  </a:lnTo>
                  <a:lnTo>
                    <a:pt x="42623" y="741119"/>
                  </a:lnTo>
                  <a:lnTo>
                    <a:pt x="29793" y="751590"/>
                  </a:lnTo>
                  <a:lnTo>
                    <a:pt x="24002" y="754214"/>
                  </a:lnTo>
                  <a:lnTo>
                    <a:pt x="13050" y="754871"/>
                  </a:lnTo>
                  <a:lnTo>
                    <a:pt x="4798" y="752340"/>
                  </a:lnTo>
                  <a:lnTo>
                    <a:pt x="1410" y="750480"/>
                  </a:lnTo>
                  <a:lnTo>
                    <a:pt x="0" y="746700"/>
                  </a:lnTo>
                  <a:lnTo>
                    <a:pt x="2258" y="723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1674"/>
            <p:cNvSpPr/>
            <p:nvPr>
              <p:custDataLst>
                <p:tags r:id="rId36"/>
              </p:custDataLst>
            </p:nvPr>
          </p:nvSpPr>
          <p:spPr>
            <a:xfrm>
              <a:off x="8192686" y="1303020"/>
              <a:ext cx="309584" cy="344485"/>
            </a:xfrm>
            <a:custGeom>
              <a:avLst/>
              <a:gdLst/>
              <a:ahLst/>
              <a:cxnLst/>
              <a:rect l="0" t="0" r="0" b="0"/>
              <a:pathLst>
                <a:path w="309584" h="344485">
                  <a:moveTo>
                    <a:pt x="90254" y="0"/>
                  </a:moveTo>
                  <a:lnTo>
                    <a:pt x="90254" y="0"/>
                  </a:lnTo>
                  <a:lnTo>
                    <a:pt x="57893" y="16181"/>
                  </a:lnTo>
                  <a:lnTo>
                    <a:pt x="29677" y="34334"/>
                  </a:lnTo>
                  <a:lnTo>
                    <a:pt x="18740" y="49690"/>
                  </a:lnTo>
                  <a:lnTo>
                    <a:pt x="4819" y="83099"/>
                  </a:lnTo>
                  <a:lnTo>
                    <a:pt x="0" y="120241"/>
                  </a:lnTo>
                  <a:lnTo>
                    <a:pt x="859" y="150115"/>
                  </a:lnTo>
                  <a:lnTo>
                    <a:pt x="10238" y="179569"/>
                  </a:lnTo>
                  <a:lnTo>
                    <a:pt x="23679" y="214964"/>
                  </a:lnTo>
                  <a:lnTo>
                    <a:pt x="42390" y="250272"/>
                  </a:lnTo>
                  <a:lnTo>
                    <a:pt x="67629" y="281705"/>
                  </a:lnTo>
                  <a:lnTo>
                    <a:pt x="86185" y="303884"/>
                  </a:lnTo>
                  <a:lnTo>
                    <a:pt x="124195" y="326977"/>
                  </a:lnTo>
                  <a:lnTo>
                    <a:pt x="160082" y="343800"/>
                  </a:lnTo>
                  <a:lnTo>
                    <a:pt x="194199" y="344484"/>
                  </a:lnTo>
                  <a:lnTo>
                    <a:pt x="224346" y="339324"/>
                  </a:lnTo>
                  <a:lnTo>
                    <a:pt x="249365" y="328388"/>
                  </a:lnTo>
                  <a:lnTo>
                    <a:pt x="285308" y="299561"/>
                  </a:lnTo>
                  <a:lnTo>
                    <a:pt x="296873" y="280388"/>
                  </a:lnTo>
                  <a:lnTo>
                    <a:pt x="305662" y="258620"/>
                  </a:lnTo>
                  <a:lnTo>
                    <a:pt x="308758" y="223316"/>
                  </a:lnTo>
                  <a:lnTo>
                    <a:pt x="309583" y="199677"/>
                  </a:lnTo>
                  <a:lnTo>
                    <a:pt x="308242" y="164381"/>
                  </a:lnTo>
                  <a:lnTo>
                    <a:pt x="304824" y="137405"/>
                  </a:lnTo>
                  <a:lnTo>
                    <a:pt x="297293" y="104024"/>
                  </a:lnTo>
                  <a:lnTo>
                    <a:pt x="280007" y="69561"/>
                  </a:lnTo>
                  <a:lnTo>
                    <a:pt x="269415" y="54622"/>
                  </a:lnTo>
                  <a:lnTo>
                    <a:pt x="232325" y="21502"/>
                  </a:lnTo>
                  <a:lnTo>
                    <a:pt x="200623" y="5570"/>
                  </a:lnTo>
                  <a:lnTo>
                    <a:pt x="168394" y="1650"/>
                  </a:lnTo>
                  <a:lnTo>
                    <a:pt x="145585" y="7507"/>
                  </a:lnTo>
                  <a:lnTo>
                    <a:pt x="115482" y="23873"/>
                  </a:lnTo>
                  <a:lnTo>
                    <a:pt x="112153" y="27768"/>
                  </a:lnTo>
                  <a:lnTo>
                    <a:pt x="105494" y="457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1675"/>
            <p:cNvSpPr/>
            <p:nvPr>
              <p:custDataLst>
                <p:tags r:id="rId37"/>
              </p:custDataLst>
            </p:nvPr>
          </p:nvSpPr>
          <p:spPr>
            <a:xfrm>
              <a:off x="8313420" y="1379220"/>
              <a:ext cx="22861" cy="220674"/>
            </a:xfrm>
            <a:custGeom>
              <a:avLst/>
              <a:gdLst/>
              <a:ahLst/>
              <a:cxnLst/>
              <a:rect l="0" t="0" r="0" b="0"/>
              <a:pathLst>
                <a:path w="22861" h="220674">
                  <a:moveTo>
                    <a:pt x="0" y="0"/>
                  </a:moveTo>
                  <a:lnTo>
                    <a:pt x="0" y="0"/>
                  </a:lnTo>
                  <a:lnTo>
                    <a:pt x="4045" y="32362"/>
                  </a:lnTo>
                  <a:lnTo>
                    <a:pt x="10606" y="64622"/>
                  </a:lnTo>
                  <a:lnTo>
                    <a:pt x="9934" y="97431"/>
                  </a:lnTo>
                  <a:lnTo>
                    <a:pt x="13941" y="127870"/>
                  </a:lnTo>
                  <a:lnTo>
                    <a:pt x="14983" y="165805"/>
                  </a:lnTo>
                  <a:lnTo>
                    <a:pt x="15207" y="203240"/>
                  </a:lnTo>
                  <a:lnTo>
                    <a:pt x="15239" y="220673"/>
                  </a:lnTo>
                  <a:lnTo>
                    <a:pt x="19285" y="216844"/>
                  </a:lnTo>
                  <a:lnTo>
                    <a:pt x="21271" y="212651"/>
                  </a:lnTo>
                  <a:lnTo>
                    <a:pt x="22860" y="2057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1676"/>
            <p:cNvSpPr/>
            <p:nvPr>
              <p:custDataLst>
                <p:tags r:id="rId38"/>
              </p:custDataLst>
            </p:nvPr>
          </p:nvSpPr>
          <p:spPr>
            <a:xfrm>
              <a:off x="10660380" y="2164080"/>
              <a:ext cx="263553" cy="281937"/>
            </a:xfrm>
            <a:custGeom>
              <a:avLst/>
              <a:gdLst/>
              <a:ahLst/>
              <a:cxnLst/>
              <a:rect l="0" t="0" r="0" b="0"/>
              <a:pathLst>
                <a:path w="263553" h="281937">
                  <a:moveTo>
                    <a:pt x="30481" y="0"/>
                  </a:moveTo>
                  <a:lnTo>
                    <a:pt x="30481" y="0"/>
                  </a:lnTo>
                  <a:lnTo>
                    <a:pt x="59204" y="33961"/>
                  </a:lnTo>
                  <a:lnTo>
                    <a:pt x="91093" y="65504"/>
                  </a:lnTo>
                  <a:lnTo>
                    <a:pt x="121853" y="96383"/>
                  </a:lnTo>
                  <a:lnTo>
                    <a:pt x="156776" y="124621"/>
                  </a:lnTo>
                  <a:lnTo>
                    <a:pt x="183996" y="158798"/>
                  </a:lnTo>
                  <a:lnTo>
                    <a:pt x="213580" y="190258"/>
                  </a:lnTo>
                  <a:lnTo>
                    <a:pt x="243037" y="221779"/>
                  </a:lnTo>
                  <a:lnTo>
                    <a:pt x="261524" y="252966"/>
                  </a:lnTo>
                  <a:lnTo>
                    <a:pt x="263249" y="257544"/>
                  </a:lnTo>
                  <a:lnTo>
                    <a:pt x="263552" y="261443"/>
                  </a:lnTo>
                  <a:lnTo>
                    <a:pt x="261633" y="268032"/>
                  </a:lnTo>
                  <a:lnTo>
                    <a:pt x="255792" y="276502"/>
                  </a:lnTo>
                  <a:lnTo>
                    <a:pt x="220381" y="280329"/>
                  </a:lnTo>
                  <a:lnTo>
                    <a:pt x="183173" y="281463"/>
                  </a:lnTo>
                  <a:lnTo>
                    <a:pt x="146654" y="281799"/>
                  </a:lnTo>
                  <a:lnTo>
                    <a:pt x="113067" y="281898"/>
                  </a:lnTo>
                  <a:lnTo>
                    <a:pt x="81669" y="281928"/>
                  </a:lnTo>
                  <a:lnTo>
                    <a:pt x="46870" y="281936"/>
                  </a:lnTo>
                  <a:lnTo>
                    <a:pt x="11893" y="276703"/>
                  </a:lnTo>
                  <a:lnTo>
                    <a:pt x="0" y="2743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6" name="SMARTInkShape-1677"/>
          <p:cNvSpPr/>
          <p:nvPr>
            <p:custDataLst>
              <p:tags r:id="rId8"/>
            </p:custDataLst>
          </p:nvPr>
        </p:nvSpPr>
        <p:spPr>
          <a:xfrm>
            <a:off x="10869228" y="1158240"/>
            <a:ext cx="504073" cy="425777"/>
          </a:xfrm>
          <a:custGeom>
            <a:avLst/>
            <a:gdLst/>
            <a:ahLst/>
            <a:cxnLst/>
            <a:rect l="0" t="0" r="0" b="0"/>
            <a:pathLst>
              <a:path w="504073" h="425777">
                <a:moveTo>
                  <a:pt x="134052" y="0"/>
                </a:moveTo>
                <a:lnTo>
                  <a:pt x="134052" y="0"/>
                </a:lnTo>
                <a:lnTo>
                  <a:pt x="101691" y="20226"/>
                </a:lnTo>
                <a:lnTo>
                  <a:pt x="69431" y="44940"/>
                </a:lnTo>
                <a:lnTo>
                  <a:pt x="47829" y="76439"/>
                </a:lnTo>
                <a:lnTo>
                  <a:pt x="33924" y="102553"/>
                </a:lnTo>
                <a:lnTo>
                  <a:pt x="20124" y="130246"/>
                </a:lnTo>
                <a:lnTo>
                  <a:pt x="8347" y="156665"/>
                </a:lnTo>
                <a:lnTo>
                  <a:pt x="1982" y="184775"/>
                </a:lnTo>
                <a:lnTo>
                  <a:pt x="0" y="214202"/>
                </a:lnTo>
                <a:lnTo>
                  <a:pt x="1943" y="244214"/>
                </a:lnTo>
                <a:lnTo>
                  <a:pt x="10143" y="272228"/>
                </a:lnTo>
                <a:lnTo>
                  <a:pt x="26784" y="309543"/>
                </a:lnTo>
                <a:lnTo>
                  <a:pt x="46953" y="342047"/>
                </a:lnTo>
                <a:lnTo>
                  <a:pt x="76636" y="370870"/>
                </a:lnTo>
                <a:lnTo>
                  <a:pt x="109984" y="393238"/>
                </a:lnTo>
                <a:lnTo>
                  <a:pt x="143572" y="410591"/>
                </a:lnTo>
                <a:lnTo>
                  <a:pt x="167918" y="419552"/>
                </a:lnTo>
                <a:lnTo>
                  <a:pt x="205422" y="424596"/>
                </a:lnTo>
                <a:lnTo>
                  <a:pt x="230683" y="425776"/>
                </a:lnTo>
                <a:lnTo>
                  <a:pt x="258279" y="424043"/>
                </a:lnTo>
                <a:lnTo>
                  <a:pt x="286631" y="419604"/>
                </a:lnTo>
                <a:lnTo>
                  <a:pt x="313343" y="411986"/>
                </a:lnTo>
                <a:lnTo>
                  <a:pt x="339326" y="400698"/>
                </a:lnTo>
                <a:lnTo>
                  <a:pt x="364986" y="387215"/>
                </a:lnTo>
                <a:lnTo>
                  <a:pt x="390500" y="372755"/>
                </a:lnTo>
                <a:lnTo>
                  <a:pt x="415951" y="355605"/>
                </a:lnTo>
                <a:lnTo>
                  <a:pt x="449563" y="326909"/>
                </a:lnTo>
                <a:lnTo>
                  <a:pt x="475609" y="296958"/>
                </a:lnTo>
                <a:lnTo>
                  <a:pt x="494898" y="266634"/>
                </a:lnTo>
                <a:lnTo>
                  <a:pt x="503717" y="236200"/>
                </a:lnTo>
                <a:lnTo>
                  <a:pt x="504072" y="207992"/>
                </a:lnTo>
                <a:lnTo>
                  <a:pt x="502652" y="199621"/>
                </a:lnTo>
                <a:lnTo>
                  <a:pt x="483012" y="165485"/>
                </a:lnTo>
                <a:lnTo>
                  <a:pt x="468292" y="143343"/>
                </a:lnTo>
                <a:lnTo>
                  <a:pt x="442904" y="114226"/>
                </a:lnTo>
                <a:lnTo>
                  <a:pt x="411831" y="90571"/>
                </a:lnTo>
                <a:lnTo>
                  <a:pt x="374530" y="74994"/>
                </a:lnTo>
                <a:lnTo>
                  <a:pt x="339787" y="69847"/>
                </a:lnTo>
                <a:lnTo>
                  <a:pt x="312790" y="69802"/>
                </a:lnTo>
                <a:lnTo>
                  <a:pt x="292469" y="75622"/>
                </a:lnTo>
                <a:lnTo>
                  <a:pt x="265533" y="92329"/>
                </a:lnTo>
                <a:lnTo>
                  <a:pt x="251184" y="102428"/>
                </a:lnTo>
                <a:lnTo>
                  <a:pt x="240733" y="10668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0" name="SMARTInkShape-Group387"/>
          <p:cNvGrpSpPr/>
          <p:nvPr/>
        </p:nvGrpSpPr>
        <p:grpSpPr>
          <a:xfrm>
            <a:off x="8382000" y="2781300"/>
            <a:ext cx="1177527" cy="1006974"/>
            <a:chOff x="8382000" y="2781300"/>
            <a:chExt cx="1177527" cy="1006974"/>
          </a:xfrm>
        </p:grpSpPr>
        <p:sp>
          <p:nvSpPr>
            <p:cNvPr id="107" name="SMARTInkShape-1678"/>
            <p:cNvSpPr/>
            <p:nvPr>
              <p:custDataLst>
                <p:tags r:id="rId30"/>
              </p:custDataLst>
            </p:nvPr>
          </p:nvSpPr>
          <p:spPr>
            <a:xfrm>
              <a:off x="8382000" y="2781300"/>
              <a:ext cx="219654" cy="1006974"/>
            </a:xfrm>
            <a:custGeom>
              <a:avLst/>
              <a:gdLst/>
              <a:ahLst/>
              <a:cxnLst/>
              <a:rect l="0" t="0" r="0" b="0"/>
              <a:pathLst>
                <a:path w="219654" h="1006974">
                  <a:moveTo>
                    <a:pt x="0" y="0"/>
                  </a:moveTo>
                  <a:lnTo>
                    <a:pt x="0" y="0"/>
                  </a:lnTo>
                  <a:lnTo>
                    <a:pt x="28316" y="24271"/>
                  </a:lnTo>
                  <a:lnTo>
                    <a:pt x="58062" y="51500"/>
                  </a:lnTo>
                  <a:lnTo>
                    <a:pt x="90867" y="84303"/>
                  </a:lnTo>
                  <a:lnTo>
                    <a:pt x="114129" y="113503"/>
                  </a:lnTo>
                  <a:lnTo>
                    <a:pt x="137109" y="148589"/>
                  </a:lnTo>
                  <a:lnTo>
                    <a:pt x="159159" y="185796"/>
                  </a:lnTo>
                  <a:lnTo>
                    <a:pt x="171208" y="210987"/>
                  </a:lnTo>
                  <a:lnTo>
                    <a:pt x="182207" y="238552"/>
                  </a:lnTo>
                  <a:lnTo>
                    <a:pt x="192742" y="267737"/>
                  </a:lnTo>
                  <a:lnTo>
                    <a:pt x="203067" y="297641"/>
                  </a:lnTo>
                  <a:lnTo>
                    <a:pt x="208786" y="330122"/>
                  </a:lnTo>
                  <a:lnTo>
                    <a:pt x="212174" y="364314"/>
                  </a:lnTo>
                  <a:lnTo>
                    <a:pt x="216502" y="399266"/>
                  </a:lnTo>
                  <a:lnTo>
                    <a:pt x="218990" y="436814"/>
                  </a:lnTo>
                  <a:lnTo>
                    <a:pt x="219653" y="456309"/>
                  </a:lnTo>
                  <a:lnTo>
                    <a:pt x="218132" y="493775"/>
                  </a:lnTo>
                  <a:lnTo>
                    <a:pt x="214634" y="530182"/>
                  </a:lnTo>
                  <a:lnTo>
                    <a:pt x="210258" y="566119"/>
                  </a:lnTo>
                  <a:lnTo>
                    <a:pt x="205491" y="601847"/>
                  </a:lnTo>
                  <a:lnTo>
                    <a:pt x="199703" y="637480"/>
                  </a:lnTo>
                  <a:lnTo>
                    <a:pt x="191485" y="673073"/>
                  </a:lnTo>
                  <a:lnTo>
                    <a:pt x="182189" y="706390"/>
                  </a:lnTo>
                  <a:lnTo>
                    <a:pt x="173259" y="738978"/>
                  </a:lnTo>
                  <a:lnTo>
                    <a:pt x="166469" y="773217"/>
                  </a:lnTo>
                  <a:lnTo>
                    <a:pt x="158393" y="799958"/>
                  </a:lnTo>
                  <a:lnTo>
                    <a:pt x="147082" y="833026"/>
                  </a:lnTo>
                  <a:lnTo>
                    <a:pt x="133614" y="870310"/>
                  </a:lnTo>
                  <a:lnTo>
                    <a:pt x="123789" y="900247"/>
                  </a:lnTo>
                  <a:lnTo>
                    <a:pt x="116394" y="925285"/>
                  </a:lnTo>
                  <a:lnTo>
                    <a:pt x="105918" y="963264"/>
                  </a:lnTo>
                  <a:lnTo>
                    <a:pt x="94551" y="999186"/>
                  </a:lnTo>
                  <a:lnTo>
                    <a:pt x="93514" y="1003944"/>
                  </a:lnTo>
                  <a:lnTo>
                    <a:pt x="91976" y="1006269"/>
                  </a:lnTo>
                  <a:lnTo>
                    <a:pt x="90103" y="1006973"/>
                  </a:lnTo>
                  <a:lnTo>
                    <a:pt x="83820" y="10058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1679"/>
            <p:cNvSpPr/>
            <p:nvPr>
              <p:custDataLst>
                <p:tags r:id="rId31"/>
              </p:custDataLst>
            </p:nvPr>
          </p:nvSpPr>
          <p:spPr>
            <a:xfrm>
              <a:off x="8633460" y="3353887"/>
              <a:ext cx="312421" cy="326574"/>
            </a:xfrm>
            <a:custGeom>
              <a:avLst/>
              <a:gdLst/>
              <a:ahLst/>
              <a:cxnLst/>
              <a:rect l="0" t="0" r="0" b="0"/>
              <a:pathLst>
                <a:path w="312421" h="326574">
                  <a:moveTo>
                    <a:pt x="0" y="59873"/>
                  </a:moveTo>
                  <a:lnTo>
                    <a:pt x="0" y="59873"/>
                  </a:lnTo>
                  <a:lnTo>
                    <a:pt x="35824" y="24049"/>
                  </a:lnTo>
                  <a:lnTo>
                    <a:pt x="54924" y="13040"/>
                  </a:lnTo>
                  <a:lnTo>
                    <a:pt x="91064" y="2582"/>
                  </a:lnTo>
                  <a:lnTo>
                    <a:pt x="124160" y="0"/>
                  </a:lnTo>
                  <a:lnTo>
                    <a:pt x="151653" y="928"/>
                  </a:lnTo>
                  <a:lnTo>
                    <a:pt x="188597" y="15554"/>
                  </a:lnTo>
                  <a:lnTo>
                    <a:pt x="220603" y="38795"/>
                  </a:lnTo>
                  <a:lnTo>
                    <a:pt x="244456" y="73081"/>
                  </a:lnTo>
                  <a:lnTo>
                    <a:pt x="254370" y="98218"/>
                  </a:lnTo>
                  <a:lnTo>
                    <a:pt x="258459" y="130419"/>
                  </a:lnTo>
                  <a:lnTo>
                    <a:pt x="227196" y="167426"/>
                  </a:lnTo>
                  <a:lnTo>
                    <a:pt x="202264" y="195075"/>
                  </a:lnTo>
                  <a:lnTo>
                    <a:pt x="167789" y="230312"/>
                  </a:lnTo>
                  <a:lnTo>
                    <a:pt x="134100" y="257412"/>
                  </a:lnTo>
                  <a:lnTo>
                    <a:pt x="116328" y="266201"/>
                  </a:lnTo>
                  <a:lnTo>
                    <a:pt x="80511" y="272307"/>
                  </a:lnTo>
                  <a:lnTo>
                    <a:pt x="68071" y="272959"/>
                  </a:lnTo>
                  <a:lnTo>
                    <a:pt x="67394" y="269664"/>
                  </a:lnTo>
                  <a:lnTo>
                    <a:pt x="71158" y="256971"/>
                  </a:lnTo>
                  <a:lnTo>
                    <a:pt x="80731" y="244557"/>
                  </a:lnTo>
                  <a:lnTo>
                    <a:pt x="94301" y="234241"/>
                  </a:lnTo>
                  <a:lnTo>
                    <a:pt x="120133" y="224521"/>
                  </a:lnTo>
                  <a:lnTo>
                    <a:pt x="136365" y="221950"/>
                  </a:lnTo>
                  <a:lnTo>
                    <a:pt x="167876" y="228593"/>
                  </a:lnTo>
                  <a:lnTo>
                    <a:pt x="199976" y="237240"/>
                  </a:lnTo>
                  <a:lnTo>
                    <a:pt x="230938" y="249210"/>
                  </a:lnTo>
                  <a:lnTo>
                    <a:pt x="264809" y="267578"/>
                  </a:lnTo>
                  <a:lnTo>
                    <a:pt x="294057" y="287028"/>
                  </a:lnTo>
                  <a:lnTo>
                    <a:pt x="305663" y="301497"/>
                  </a:lnTo>
                  <a:lnTo>
                    <a:pt x="310418" y="312464"/>
                  </a:lnTo>
                  <a:lnTo>
                    <a:pt x="312420" y="3265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1680"/>
            <p:cNvSpPr/>
            <p:nvPr>
              <p:custDataLst>
                <p:tags r:id="rId32"/>
              </p:custDataLst>
            </p:nvPr>
          </p:nvSpPr>
          <p:spPr>
            <a:xfrm>
              <a:off x="9098280" y="2797173"/>
              <a:ext cx="461247" cy="643007"/>
            </a:xfrm>
            <a:custGeom>
              <a:avLst/>
              <a:gdLst/>
              <a:ahLst/>
              <a:cxnLst/>
              <a:rect l="0" t="0" r="0" b="0"/>
              <a:pathLst>
                <a:path w="461247" h="643007">
                  <a:moveTo>
                    <a:pt x="457200" y="174627"/>
                  </a:moveTo>
                  <a:lnTo>
                    <a:pt x="457200" y="174627"/>
                  </a:lnTo>
                  <a:lnTo>
                    <a:pt x="459459" y="147534"/>
                  </a:lnTo>
                  <a:lnTo>
                    <a:pt x="461246" y="126085"/>
                  </a:lnTo>
                  <a:lnTo>
                    <a:pt x="456458" y="88706"/>
                  </a:lnTo>
                  <a:lnTo>
                    <a:pt x="445017" y="58546"/>
                  </a:lnTo>
                  <a:lnTo>
                    <a:pt x="428642" y="39498"/>
                  </a:lnTo>
                  <a:lnTo>
                    <a:pt x="400384" y="19254"/>
                  </a:lnTo>
                  <a:lnTo>
                    <a:pt x="362473" y="6576"/>
                  </a:lnTo>
                  <a:lnTo>
                    <a:pt x="333818" y="2571"/>
                  </a:lnTo>
                  <a:lnTo>
                    <a:pt x="304151" y="791"/>
                  </a:lnTo>
                  <a:lnTo>
                    <a:pt x="274031" y="0"/>
                  </a:lnTo>
                  <a:lnTo>
                    <a:pt x="245969" y="1906"/>
                  </a:lnTo>
                  <a:lnTo>
                    <a:pt x="219387" y="5575"/>
                  </a:lnTo>
                  <a:lnTo>
                    <a:pt x="181467" y="13248"/>
                  </a:lnTo>
                  <a:lnTo>
                    <a:pt x="148405" y="25869"/>
                  </a:lnTo>
                  <a:lnTo>
                    <a:pt x="118009" y="40334"/>
                  </a:lnTo>
                  <a:lnTo>
                    <a:pt x="84553" y="60392"/>
                  </a:lnTo>
                  <a:lnTo>
                    <a:pt x="69753" y="71363"/>
                  </a:lnTo>
                  <a:lnTo>
                    <a:pt x="52746" y="91819"/>
                  </a:lnTo>
                  <a:lnTo>
                    <a:pt x="45174" y="106497"/>
                  </a:lnTo>
                  <a:lnTo>
                    <a:pt x="43502" y="121487"/>
                  </a:lnTo>
                  <a:lnTo>
                    <a:pt x="47121" y="159413"/>
                  </a:lnTo>
                  <a:lnTo>
                    <a:pt x="64498" y="192130"/>
                  </a:lnTo>
                  <a:lnTo>
                    <a:pt x="84868" y="221018"/>
                  </a:lnTo>
                  <a:lnTo>
                    <a:pt x="109248" y="251025"/>
                  </a:lnTo>
                  <a:lnTo>
                    <a:pt x="137921" y="281365"/>
                  </a:lnTo>
                  <a:lnTo>
                    <a:pt x="170122" y="314062"/>
                  </a:lnTo>
                  <a:lnTo>
                    <a:pt x="206476" y="350561"/>
                  </a:lnTo>
                  <a:lnTo>
                    <a:pt x="244058" y="388187"/>
                  </a:lnTo>
                  <a:lnTo>
                    <a:pt x="279748" y="426146"/>
                  </a:lnTo>
                  <a:lnTo>
                    <a:pt x="309514" y="464205"/>
                  </a:lnTo>
                  <a:lnTo>
                    <a:pt x="334419" y="500035"/>
                  </a:lnTo>
                  <a:lnTo>
                    <a:pt x="347597" y="520759"/>
                  </a:lnTo>
                  <a:lnTo>
                    <a:pt x="358315" y="554760"/>
                  </a:lnTo>
                  <a:lnTo>
                    <a:pt x="361605" y="570482"/>
                  </a:lnTo>
                  <a:lnTo>
                    <a:pt x="358695" y="592766"/>
                  </a:lnTo>
                  <a:lnTo>
                    <a:pt x="354718" y="604871"/>
                  </a:lnTo>
                  <a:lnTo>
                    <a:pt x="331206" y="635241"/>
                  </a:lnTo>
                  <a:lnTo>
                    <a:pt x="306657" y="639835"/>
                  </a:lnTo>
                  <a:lnTo>
                    <a:pt x="272605" y="643006"/>
                  </a:lnTo>
                  <a:lnTo>
                    <a:pt x="246183" y="641593"/>
                  </a:lnTo>
                  <a:lnTo>
                    <a:pt x="212266" y="636038"/>
                  </a:lnTo>
                  <a:lnTo>
                    <a:pt x="180767" y="624984"/>
                  </a:lnTo>
                  <a:lnTo>
                    <a:pt x="149987" y="610984"/>
                  </a:lnTo>
                  <a:lnTo>
                    <a:pt x="118308" y="596599"/>
                  </a:lnTo>
                  <a:lnTo>
                    <a:pt x="83061" y="580610"/>
                  </a:lnTo>
                  <a:lnTo>
                    <a:pt x="56107" y="567859"/>
                  </a:lnTo>
                  <a:lnTo>
                    <a:pt x="21892" y="551161"/>
                  </a:lnTo>
                  <a:lnTo>
                    <a:pt x="0" y="5403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1" name="SMARTInkShape-1681"/>
          <p:cNvSpPr/>
          <p:nvPr>
            <p:custDataLst>
              <p:tags r:id="rId9"/>
            </p:custDataLst>
          </p:nvPr>
        </p:nvSpPr>
        <p:spPr>
          <a:xfrm>
            <a:off x="6993372" y="2712720"/>
            <a:ext cx="253249" cy="937261"/>
          </a:xfrm>
          <a:custGeom>
            <a:avLst/>
            <a:gdLst/>
            <a:ahLst/>
            <a:cxnLst/>
            <a:rect l="0" t="0" r="0" b="0"/>
            <a:pathLst>
              <a:path w="253249" h="937261">
                <a:moveTo>
                  <a:pt x="154188" y="0"/>
                </a:moveTo>
                <a:lnTo>
                  <a:pt x="154188" y="0"/>
                </a:lnTo>
                <a:lnTo>
                  <a:pt x="125872" y="20226"/>
                </a:lnTo>
                <a:lnTo>
                  <a:pt x="100172" y="44940"/>
                </a:lnTo>
                <a:lnTo>
                  <a:pt x="76318" y="82976"/>
                </a:lnTo>
                <a:lnTo>
                  <a:pt x="60466" y="118942"/>
                </a:lnTo>
                <a:lnTo>
                  <a:pt x="50162" y="146843"/>
                </a:lnTo>
                <a:lnTo>
                  <a:pt x="39939" y="176177"/>
                </a:lnTo>
                <a:lnTo>
                  <a:pt x="29751" y="206148"/>
                </a:lnTo>
                <a:lnTo>
                  <a:pt x="19577" y="236401"/>
                </a:lnTo>
                <a:lnTo>
                  <a:pt x="13928" y="271296"/>
                </a:lnTo>
                <a:lnTo>
                  <a:pt x="9725" y="308536"/>
                </a:lnTo>
                <a:lnTo>
                  <a:pt x="2211" y="344842"/>
                </a:lnTo>
                <a:lnTo>
                  <a:pt x="0" y="380735"/>
                </a:lnTo>
                <a:lnTo>
                  <a:pt x="993" y="416442"/>
                </a:lnTo>
                <a:lnTo>
                  <a:pt x="1434" y="452068"/>
                </a:lnTo>
                <a:lnTo>
                  <a:pt x="3888" y="487657"/>
                </a:lnTo>
                <a:lnTo>
                  <a:pt x="5729" y="505445"/>
                </a:lnTo>
                <a:lnTo>
                  <a:pt x="12881" y="534236"/>
                </a:lnTo>
                <a:lnTo>
                  <a:pt x="23577" y="570364"/>
                </a:lnTo>
                <a:lnTo>
                  <a:pt x="36635" y="611383"/>
                </a:lnTo>
                <a:lnTo>
                  <a:pt x="47032" y="643808"/>
                </a:lnTo>
                <a:lnTo>
                  <a:pt x="55657" y="670506"/>
                </a:lnTo>
                <a:lnTo>
                  <a:pt x="63100" y="693384"/>
                </a:lnTo>
                <a:lnTo>
                  <a:pt x="70603" y="713715"/>
                </a:lnTo>
                <a:lnTo>
                  <a:pt x="85713" y="749854"/>
                </a:lnTo>
                <a:lnTo>
                  <a:pt x="100894" y="780590"/>
                </a:lnTo>
                <a:lnTo>
                  <a:pt x="120342" y="811749"/>
                </a:lnTo>
                <a:lnTo>
                  <a:pt x="135011" y="830726"/>
                </a:lnTo>
                <a:lnTo>
                  <a:pt x="165986" y="867898"/>
                </a:lnTo>
                <a:lnTo>
                  <a:pt x="191040" y="895708"/>
                </a:lnTo>
                <a:lnTo>
                  <a:pt x="228231" y="922314"/>
                </a:lnTo>
                <a:lnTo>
                  <a:pt x="253248" y="93726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1" name="SMARTInkShape-Group389"/>
          <p:cNvGrpSpPr/>
          <p:nvPr/>
        </p:nvGrpSpPr>
        <p:grpSpPr>
          <a:xfrm>
            <a:off x="6530579" y="4053840"/>
            <a:ext cx="2461022" cy="418499"/>
            <a:chOff x="6530579" y="4053840"/>
            <a:chExt cx="2461022" cy="418499"/>
          </a:xfrm>
        </p:grpSpPr>
        <p:sp>
          <p:nvSpPr>
            <p:cNvPr id="112" name="SMARTInkShape-1682"/>
            <p:cNvSpPr/>
            <p:nvPr>
              <p:custDataLst>
                <p:tags r:id="rId21"/>
              </p:custDataLst>
            </p:nvPr>
          </p:nvSpPr>
          <p:spPr>
            <a:xfrm>
              <a:off x="6530579" y="4153722"/>
              <a:ext cx="434102" cy="318617"/>
            </a:xfrm>
            <a:custGeom>
              <a:avLst/>
              <a:gdLst/>
              <a:ahLst/>
              <a:cxnLst/>
              <a:rect l="0" t="0" r="0" b="0"/>
              <a:pathLst>
                <a:path w="434102" h="318617">
                  <a:moveTo>
                    <a:pt x="258841" y="174438"/>
                  </a:moveTo>
                  <a:lnTo>
                    <a:pt x="258841" y="174438"/>
                  </a:lnTo>
                  <a:lnTo>
                    <a:pt x="266932" y="142076"/>
                  </a:lnTo>
                  <a:lnTo>
                    <a:pt x="268646" y="114899"/>
                  </a:lnTo>
                  <a:lnTo>
                    <a:pt x="264891" y="88710"/>
                  </a:lnTo>
                  <a:lnTo>
                    <a:pt x="248499" y="51859"/>
                  </a:lnTo>
                  <a:lnTo>
                    <a:pt x="227553" y="25793"/>
                  </a:lnTo>
                  <a:lnTo>
                    <a:pt x="204415" y="11956"/>
                  </a:lnTo>
                  <a:lnTo>
                    <a:pt x="166685" y="1953"/>
                  </a:lnTo>
                  <a:lnTo>
                    <a:pt x="134451" y="0"/>
                  </a:lnTo>
                  <a:lnTo>
                    <a:pt x="109576" y="2083"/>
                  </a:lnTo>
                  <a:lnTo>
                    <a:pt x="81588" y="11476"/>
                  </a:lnTo>
                  <a:lnTo>
                    <a:pt x="44868" y="32965"/>
                  </a:lnTo>
                  <a:lnTo>
                    <a:pt x="19147" y="53498"/>
                  </a:lnTo>
                  <a:lnTo>
                    <a:pt x="8942" y="68193"/>
                  </a:lnTo>
                  <a:lnTo>
                    <a:pt x="2482" y="94792"/>
                  </a:lnTo>
                  <a:lnTo>
                    <a:pt x="567" y="124122"/>
                  </a:lnTo>
                  <a:lnTo>
                    <a:pt x="0" y="158307"/>
                  </a:lnTo>
                  <a:lnTo>
                    <a:pt x="7923" y="195247"/>
                  </a:lnTo>
                  <a:lnTo>
                    <a:pt x="20994" y="228958"/>
                  </a:lnTo>
                  <a:lnTo>
                    <a:pt x="43682" y="260395"/>
                  </a:lnTo>
                  <a:lnTo>
                    <a:pt x="81689" y="289191"/>
                  </a:lnTo>
                  <a:lnTo>
                    <a:pt x="111712" y="305054"/>
                  </a:lnTo>
                  <a:lnTo>
                    <a:pt x="142057" y="314645"/>
                  </a:lnTo>
                  <a:lnTo>
                    <a:pt x="172498" y="317864"/>
                  </a:lnTo>
                  <a:lnTo>
                    <a:pt x="192809" y="318616"/>
                  </a:lnTo>
                  <a:lnTo>
                    <a:pt x="227329" y="306905"/>
                  </a:lnTo>
                  <a:lnTo>
                    <a:pt x="252232" y="291392"/>
                  </a:lnTo>
                  <a:lnTo>
                    <a:pt x="270335" y="267982"/>
                  </a:lnTo>
                  <a:lnTo>
                    <a:pt x="282378" y="239596"/>
                  </a:lnTo>
                  <a:lnTo>
                    <a:pt x="283000" y="218723"/>
                  </a:lnTo>
                  <a:lnTo>
                    <a:pt x="281720" y="190415"/>
                  </a:lnTo>
                  <a:lnTo>
                    <a:pt x="279174" y="157149"/>
                  </a:lnTo>
                  <a:lnTo>
                    <a:pt x="275782" y="133279"/>
                  </a:lnTo>
                  <a:lnTo>
                    <a:pt x="267500" y="102241"/>
                  </a:lnTo>
                  <a:lnTo>
                    <a:pt x="260551" y="81531"/>
                  </a:lnTo>
                  <a:lnTo>
                    <a:pt x="259982" y="81173"/>
                  </a:lnTo>
                  <a:lnTo>
                    <a:pt x="259601" y="81781"/>
                  </a:lnTo>
                  <a:lnTo>
                    <a:pt x="271159" y="112328"/>
                  </a:lnTo>
                  <a:lnTo>
                    <a:pt x="284880" y="141830"/>
                  </a:lnTo>
                  <a:lnTo>
                    <a:pt x="299670" y="172867"/>
                  </a:lnTo>
                  <a:lnTo>
                    <a:pt x="314776" y="207651"/>
                  </a:lnTo>
                  <a:lnTo>
                    <a:pt x="330825" y="238936"/>
                  </a:lnTo>
                  <a:lnTo>
                    <a:pt x="356316" y="272692"/>
                  </a:lnTo>
                  <a:lnTo>
                    <a:pt x="383093" y="304562"/>
                  </a:lnTo>
                  <a:lnTo>
                    <a:pt x="393369" y="312139"/>
                  </a:lnTo>
                  <a:lnTo>
                    <a:pt x="403580" y="316072"/>
                  </a:lnTo>
                  <a:lnTo>
                    <a:pt x="408673" y="317120"/>
                  </a:lnTo>
                  <a:lnTo>
                    <a:pt x="412916" y="314433"/>
                  </a:lnTo>
                  <a:lnTo>
                    <a:pt x="419888" y="302416"/>
                  </a:lnTo>
                  <a:lnTo>
                    <a:pt x="431644" y="266414"/>
                  </a:lnTo>
                  <a:lnTo>
                    <a:pt x="434101" y="2582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1683"/>
            <p:cNvSpPr/>
            <p:nvPr>
              <p:custDataLst>
                <p:tags r:id="rId22"/>
              </p:custDataLst>
            </p:nvPr>
          </p:nvSpPr>
          <p:spPr>
            <a:xfrm>
              <a:off x="6934200" y="4206240"/>
              <a:ext cx="403861" cy="254738"/>
            </a:xfrm>
            <a:custGeom>
              <a:avLst/>
              <a:gdLst/>
              <a:ahLst/>
              <a:cxnLst/>
              <a:rect l="0" t="0" r="0" b="0"/>
              <a:pathLst>
                <a:path w="403861" h="254738">
                  <a:moveTo>
                    <a:pt x="0" y="0"/>
                  </a:moveTo>
                  <a:lnTo>
                    <a:pt x="0" y="0"/>
                  </a:lnTo>
                  <a:lnTo>
                    <a:pt x="8090" y="28316"/>
                  </a:lnTo>
                  <a:lnTo>
                    <a:pt x="21212" y="66151"/>
                  </a:lnTo>
                  <a:lnTo>
                    <a:pt x="31779" y="100128"/>
                  </a:lnTo>
                  <a:lnTo>
                    <a:pt x="40273" y="135689"/>
                  </a:lnTo>
                  <a:lnTo>
                    <a:pt x="52196" y="168992"/>
                  </a:lnTo>
                  <a:lnTo>
                    <a:pt x="66453" y="200308"/>
                  </a:lnTo>
                  <a:lnTo>
                    <a:pt x="83205" y="237093"/>
                  </a:lnTo>
                  <a:lnTo>
                    <a:pt x="89814" y="254737"/>
                  </a:lnTo>
                  <a:lnTo>
                    <a:pt x="90356" y="254491"/>
                  </a:lnTo>
                  <a:lnTo>
                    <a:pt x="90958" y="249703"/>
                  </a:lnTo>
                  <a:lnTo>
                    <a:pt x="87251" y="217261"/>
                  </a:lnTo>
                  <a:lnTo>
                    <a:pt x="83087" y="188847"/>
                  </a:lnTo>
                  <a:lnTo>
                    <a:pt x="78415" y="159285"/>
                  </a:lnTo>
                  <a:lnTo>
                    <a:pt x="73516" y="129213"/>
                  </a:lnTo>
                  <a:lnTo>
                    <a:pt x="68516" y="101173"/>
                  </a:lnTo>
                  <a:lnTo>
                    <a:pt x="63471" y="74599"/>
                  </a:lnTo>
                  <a:lnTo>
                    <a:pt x="56718" y="38378"/>
                  </a:lnTo>
                  <a:lnTo>
                    <a:pt x="55188" y="16639"/>
                  </a:lnTo>
                  <a:lnTo>
                    <a:pt x="57830" y="7960"/>
                  </a:lnTo>
                  <a:lnTo>
                    <a:pt x="64800" y="7000"/>
                  </a:lnTo>
                  <a:lnTo>
                    <a:pt x="88349" y="10449"/>
                  </a:lnTo>
                  <a:lnTo>
                    <a:pt x="109539" y="19884"/>
                  </a:lnTo>
                  <a:lnTo>
                    <a:pt x="135749" y="41733"/>
                  </a:lnTo>
                  <a:lnTo>
                    <a:pt x="167361" y="79457"/>
                  </a:lnTo>
                  <a:lnTo>
                    <a:pt x="190417" y="113478"/>
                  </a:lnTo>
                  <a:lnTo>
                    <a:pt x="209290" y="146324"/>
                  </a:lnTo>
                  <a:lnTo>
                    <a:pt x="225606" y="177505"/>
                  </a:lnTo>
                  <a:lnTo>
                    <a:pt x="234124" y="206215"/>
                  </a:lnTo>
                  <a:lnTo>
                    <a:pt x="235944" y="225318"/>
                  </a:lnTo>
                  <a:lnTo>
                    <a:pt x="236036" y="225565"/>
                  </a:lnTo>
                  <a:lnTo>
                    <a:pt x="236138" y="223582"/>
                  </a:lnTo>
                  <a:lnTo>
                    <a:pt x="228106" y="197480"/>
                  </a:lnTo>
                  <a:lnTo>
                    <a:pt x="224148" y="171589"/>
                  </a:lnTo>
                  <a:lnTo>
                    <a:pt x="222388" y="143995"/>
                  </a:lnTo>
                  <a:lnTo>
                    <a:pt x="221606" y="117620"/>
                  </a:lnTo>
                  <a:lnTo>
                    <a:pt x="221166" y="83016"/>
                  </a:lnTo>
                  <a:lnTo>
                    <a:pt x="225578" y="63990"/>
                  </a:lnTo>
                  <a:lnTo>
                    <a:pt x="238163" y="39169"/>
                  </a:lnTo>
                  <a:lnTo>
                    <a:pt x="242595" y="37119"/>
                  </a:lnTo>
                  <a:lnTo>
                    <a:pt x="254293" y="37099"/>
                  </a:lnTo>
                  <a:lnTo>
                    <a:pt x="275159" y="41849"/>
                  </a:lnTo>
                  <a:lnTo>
                    <a:pt x="293384" y="52663"/>
                  </a:lnTo>
                  <a:lnTo>
                    <a:pt x="325906" y="84735"/>
                  </a:lnTo>
                  <a:lnTo>
                    <a:pt x="347634" y="118526"/>
                  </a:lnTo>
                  <a:lnTo>
                    <a:pt x="363117" y="147819"/>
                  </a:lnTo>
                  <a:lnTo>
                    <a:pt x="377437" y="181975"/>
                  </a:lnTo>
                  <a:lnTo>
                    <a:pt x="391026" y="212771"/>
                  </a:lnTo>
                  <a:lnTo>
                    <a:pt x="392763" y="214660"/>
                  </a:lnTo>
                  <a:lnTo>
                    <a:pt x="393922" y="215073"/>
                  </a:lnTo>
                  <a:lnTo>
                    <a:pt x="394695" y="214503"/>
                  </a:lnTo>
                  <a:lnTo>
                    <a:pt x="403860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1684"/>
            <p:cNvSpPr/>
            <p:nvPr>
              <p:custDataLst>
                <p:tags r:id="rId23"/>
              </p:custDataLst>
            </p:nvPr>
          </p:nvSpPr>
          <p:spPr>
            <a:xfrm>
              <a:off x="7330440" y="4226774"/>
              <a:ext cx="358141" cy="229875"/>
            </a:xfrm>
            <a:custGeom>
              <a:avLst/>
              <a:gdLst/>
              <a:ahLst/>
              <a:cxnLst/>
              <a:rect l="0" t="0" r="0" b="0"/>
              <a:pathLst>
                <a:path w="358141" h="229875">
                  <a:moveTo>
                    <a:pt x="0" y="17566"/>
                  </a:moveTo>
                  <a:lnTo>
                    <a:pt x="0" y="17566"/>
                  </a:lnTo>
                  <a:lnTo>
                    <a:pt x="12136" y="53972"/>
                  </a:lnTo>
                  <a:lnTo>
                    <a:pt x="20352" y="83135"/>
                  </a:lnTo>
                  <a:lnTo>
                    <a:pt x="27672" y="110208"/>
                  </a:lnTo>
                  <a:lnTo>
                    <a:pt x="36570" y="136352"/>
                  </a:lnTo>
                  <a:lnTo>
                    <a:pt x="47054" y="170825"/>
                  </a:lnTo>
                  <a:lnTo>
                    <a:pt x="66833" y="206507"/>
                  </a:lnTo>
                  <a:lnTo>
                    <a:pt x="78395" y="228078"/>
                  </a:lnTo>
                  <a:lnTo>
                    <a:pt x="80204" y="229874"/>
                  </a:lnTo>
                  <a:lnTo>
                    <a:pt x="81409" y="229378"/>
                  </a:lnTo>
                  <a:lnTo>
                    <a:pt x="82213" y="227354"/>
                  </a:lnTo>
                  <a:lnTo>
                    <a:pt x="79298" y="196189"/>
                  </a:lnTo>
                  <a:lnTo>
                    <a:pt x="75320" y="170332"/>
                  </a:lnTo>
                  <a:lnTo>
                    <a:pt x="71576" y="143882"/>
                  </a:lnTo>
                  <a:lnTo>
                    <a:pt x="69911" y="115193"/>
                  </a:lnTo>
                  <a:lnTo>
                    <a:pt x="71430" y="85509"/>
                  </a:lnTo>
                  <a:lnTo>
                    <a:pt x="74081" y="57076"/>
                  </a:lnTo>
                  <a:lnTo>
                    <a:pt x="75572" y="24569"/>
                  </a:lnTo>
                  <a:lnTo>
                    <a:pt x="75921" y="12776"/>
                  </a:lnTo>
                  <a:lnTo>
                    <a:pt x="77707" y="8446"/>
                  </a:lnTo>
                  <a:lnTo>
                    <a:pt x="84207" y="1377"/>
                  </a:lnTo>
                  <a:lnTo>
                    <a:pt x="88312" y="0"/>
                  </a:lnTo>
                  <a:lnTo>
                    <a:pt x="97387" y="728"/>
                  </a:lnTo>
                  <a:lnTo>
                    <a:pt x="112017" y="9943"/>
                  </a:lnTo>
                  <a:lnTo>
                    <a:pt x="132131" y="35157"/>
                  </a:lnTo>
                  <a:lnTo>
                    <a:pt x="147335" y="63042"/>
                  </a:lnTo>
                  <a:lnTo>
                    <a:pt x="161717" y="96892"/>
                  </a:lnTo>
                  <a:lnTo>
                    <a:pt x="171717" y="129594"/>
                  </a:lnTo>
                  <a:lnTo>
                    <a:pt x="178349" y="162331"/>
                  </a:lnTo>
                  <a:lnTo>
                    <a:pt x="177399" y="178052"/>
                  </a:lnTo>
                  <a:lnTo>
                    <a:pt x="178379" y="180436"/>
                  </a:lnTo>
                  <a:lnTo>
                    <a:pt x="179879" y="182026"/>
                  </a:lnTo>
                  <a:lnTo>
                    <a:pt x="180879" y="182239"/>
                  </a:lnTo>
                  <a:lnTo>
                    <a:pt x="181546" y="181535"/>
                  </a:lnTo>
                  <a:lnTo>
                    <a:pt x="186662" y="150049"/>
                  </a:lnTo>
                  <a:lnTo>
                    <a:pt x="191051" y="124426"/>
                  </a:lnTo>
                  <a:lnTo>
                    <a:pt x="195825" y="98926"/>
                  </a:lnTo>
                  <a:lnTo>
                    <a:pt x="203273" y="61616"/>
                  </a:lnTo>
                  <a:lnTo>
                    <a:pt x="210842" y="30430"/>
                  </a:lnTo>
                  <a:lnTo>
                    <a:pt x="215909" y="15946"/>
                  </a:lnTo>
                  <a:lnTo>
                    <a:pt x="219294" y="11405"/>
                  </a:lnTo>
                  <a:lnTo>
                    <a:pt x="227568" y="6361"/>
                  </a:lnTo>
                  <a:lnTo>
                    <a:pt x="243664" y="8635"/>
                  </a:lnTo>
                  <a:lnTo>
                    <a:pt x="262389" y="16136"/>
                  </a:lnTo>
                  <a:lnTo>
                    <a:pt x="282450" y="34640"/>
                  </a:lnTo>
                  <a:lnTo>
                    <a:pt x="302141" y="63649"/>
                  </a:lnTo>
                  <a:lnTo>
                    <a:pt x="314434" y="93837"/>
                  </a:lnTo>
                  <a:lnTo>
                    <a:pt x="324170" y="130344"/>
                  </a:lnTo>
                  <a:lnTo>
                    <a:pt x="327200" y="168124"/>
                  </a:lnTo>
                  <a:lnTo>
                    <a:pt x="327524" y="174783"/>
                  </a:lnTo>
                  <a:lnTo>
                    <a:pt x="329262" y="174024"/>
                  </a:lnTo>
                  <a:lnTo>
                    <a:pt x="335710" y="168665"/>
                  </a:lnTo>
                  <a:lnTo>
                    <a:pt x="348859" y="135902"/>
                  </a:lnTo>
                  <a:lnTo>
                    <a:pt x="358140" y="1090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1685"/>
            <p:cNvSpPr/>
            <p:nvPr>
              <p:custDataLst>
                <p:tags r:id="rId24"/>
              </p:custDataLst>
            </p:nvPr>
          </p:nvSpPr>
          <p:spPr>
            <a:xfrm>
              <a:off x="7728690" y="4195732"/>
              <a:ext cx="141097" cy="227298"/>
            </a:xfrm>
            <a:custGeom>
              <a:avLst/>
              <a:gdLst/>
              <a:ahLst/>
              <a:cxnLst/>
              <a:rect l="0" t="0" r="0" b="0"/>
              <a:pathLst>
                <a:path w="141097" h="227298">
                  <a:moveTo>
                    <a:pt x="43710" y="2888"/>
                  </a:moveTo>
                  <a:lnTo>
                    <a:pt x="43710" y="2888"/>
                  </a:lnTo>
                  <a:lnTo>
                    <a:pt x="27529" y="31205"/>
                  </a:lnTo>
                  <a:lnTo>
                    <a:pt x="13421" y="64994"/>
                  </a:lnTo>
                  <a:lnTo>
                    <a:pt x="6824" y="90604"/>
                  </a:lnTo>
                  <a:lnTo>
                    <a:pt x="1916" y="117226"/>
                  </a:lnTo>
                  <a:lnTo>
                    <a:pt x="0" y="151254"/>
                  </a:lnTo>
                  <a:lnTo>
                    <a:pt x="5265" y="181092"/>
                  </a:lnTo>
                  <a:lnTo>
                    <a:pt x="12795" y="195261"/>
                  </a:lnTo>
                  <a:lnTo>
                    <a:pt x="34644" y="216803"/>
                  </a:lnTo>
                  <a:lnTo>
                    <a:pt x="57461" y="224961"/>
                  </a:lnTo>
                  <a:lnTo>
                    <a:pt x="89836" y="227297"/>
                  </a:lnTo>
                  <a:lnTo>
                    <a:pt x="104004" y="223699"/>
                  </a:lnTo>
                  <a:lnTo>
                    <a:pt x="115944" y="216454"/>
                  </a:lnTo>
                  <a:lnTo>
                    <a:pt x="128143" y="202857"/>
                  </a:lnTo>
                  <a:lnTo>
                    <a:pt x="137119" y="184058"/>
                  </a:lnTo>
                  <a:lnTo>
                    <a:pt x="141096" y="154311"/>
                  </a:lnTo>
                  <a:lnTo>
                    <a:pt x="138229" y="118686"/>
                  </a:lnTo>
                  <a:lnTo>
                    <a:pt x="132017" y="81319"/>
                  </a:lnTo>
                  <a:lnTo>
                    <a:pt x="120770" y="47481"/>
                  </a:lnTo>
                  <a:lnTo>
                    <a:pt x="109286" y="30892"/>
                  </a:lnTo>
                  <a:lnTo>
                    <a:pt x="95715" y="18720"/>
                  </a:lnTo>
                  <a:lnTo>
                    <a:pt x="64049" y="4009"/>
                  </a:lnTo>
                  <a:lnTo>
                    <a:pt x="48517" y="0"/>
                  </a:lnTo>
                  <a:lnTo>
                    <a:pt x="44374" y="116"/>
                  </a:lnTo>
                  <a:lnTo>
                    <a:pt x="36090" y="28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1686"/>
            <p:cNvSpPr/>
            <p:nvPr>
              <p:custDataLst>
                <p:tags r:id="rId25"/>
              </p:custDataLst>
            </p:nvPr>
          </p:nvSpPr>
          <p:spPr>
            <a:xfrm>
              <a:off x="7941413" y="4164276"/>
              <a:ext cx="203034" cy="250087"/>
            </a:xfrm>
            <a:custGeom>
              <a:avLst/>
              <a:gdLst/>
              <a:ahLst/>
              <a:cxnLst/>
              <a:rect l="0" t="0" r="0" b="0"/>
              <a:pathLst>
                <a:path w="203034" h="250087">
                  <a:moveTo>
                    <a:pt x="13867" y="217224"/>
                  </a:moveTo>
                  <a:lnTo>
                    <a:pt x="13867" y="217224"/>
                  </a:lnTo>
                  <a:lnTo>
                    <a:pt x="9822" y="188908"/>
                  </a:lnTo>
                  <a:lnTo>
                    <a:pt x="5578" y="161460"/>
                  </a:lnTo>
                  <a:lnTo>
                    <a:pt x="1717" y="132326"/>
                  </a:lnTo>
                  <a:lnTo>
                    <a:pt x="0" y="102445"/>
                  </a:lnTo>
                  <a:lnTo>
                    <a:pt x="3753" y="74489"/>
                  </a:lnTo>
                  <a:lnTo>
                    <a:pt x="15386" y="39465"/>
                  </a:lnTo>
                  <a:lnTo>
                    <a:pt x="34487" y="8921"/>
                  </a:lnTo>
                  <a:lnTo>
                    <a:pt x="46738" y="1878"/>
                  </a:lnTo>
                  <a:lnTo>
                    <a:pt x="53561" y="0"/>
                  </a:lnTo>
                  <a:lnTo>
                    <a:pt x="91480" y="5447"/>
                  </a:lnTo>
                  <a:lnTo>
                    <a:pt x="124071" y="17786"/>
                  </a:lnTo>
                  <a:lnTo>
                    <a:pt x="148359" y="49845"/>
                  </a:lnTo>
                  <a:lnTo>
                    <a:pt x="161949" y="72618"/>
                  </a:lnTo>
                  <a:lnTo>
                    <a:pt x="181563" y="106952"/>
                  </a:lnTo>
                  <a:lnTo>
                    <a:pt x="194231" y="133501"/>
                  </a:lnTo>
                  <a:lnTo>
                    <a:pt x="201364" y="169181"/>
                  </a:lnTo>
                  <a:lnTo>
                    <a:pt x="203033" y="196718"/>
                  </a:lnTo>
                  <a:lnTo>
                    <a:pt x="199926" y="232691"/>
                  </a:lnTo>
                  <a:lnTo>
                    <a:pt x="195903" y="245265"/>
                  </a:lnTo>
                  <a:lnTo>
                    <a:pt x="193644" y="248618"/>
                  </a:lnTo>
                  <a:lnTo>
                    <a:pt x="192138" y="250006"/>
                  </a:lnTo>
                  <a:lnTo>
                    <a:pt x="191134" y="250086"/>
                  </a:lnTo>
                  <a:lnTo>
                    <a:pt x="190466" y="249292"/>
                  </a:lnTo>
                  <a:lnTo>
                    <a:pt x="196747" y="2248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1687"/>
            <p:cNvSpPr/>
            <p:nvPr>
              <p:custDataLst>
                <p:tags r:id="rId26"/>
              </p:custDataLst>
            </p:nvPr>
          </p:nvSpPr>
          <p:spPr>
            <a:xfrm>
              <a:off x="8237220" y="4191000"/>
              <a:ext cx="30481" cy="220981"/>
            </a:xfrm>
            <a:custGeom>
              <a:avLst/>
              <a:gdLst/>
              <a:ahLst/>
              <a:cxnLst/>
              <a:rect l="0" t="0" r="0" b="0"/>
              <a:pathLst>
                <a:path w="30481" h="220981">
                  <a:moveTo>
                    <a:pt x="0" y="0"/>
                  </a:moveTo>
                  <a:lnTo>
                    <a:pt x="0" y="0"/>
                  </a:lnTo>
                  <a:lnTo>
                    <a:pt x="4045" y="32362"/>
                  </a:lnTo>
                  <a:lnTo>
                    <a:pt x="6031" y="59539"/>
                  </a:lnTo>
                  <a:lnTo>
                    <a:pt x="7150" y="96381"/>
                  </a:lnTo>
                  <a:lnTo>
                    <a:pt x="9738" y="128746"/>
                  </a:lnTo>
                  <a:lnTo>
                    <a:pt x="13610" y="159784"/>
                  </a:lnTo>
                  <a:lnTo>
                    <a:pt x="14918" y="192523"/>
                  </a:lnTo>
                  <a:lnTo>
                    <a:pt x="19191" y="213959"/>
                  </a:lnTo>
                  <a:lnTo>
                    <a:pt x="21260" y="217993"/>
                  </a:lnTo>
                  <a:lnTo>
                    <a:pt x="23488" y="219836"/>
                  </a:lnTo>
                  <a:lnTo>
                    <a:pt x="30480" y="2209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1688"/>
            <p:cNvSpPr/>
            <p:nvPr>
              <p:custDataLst>
                <p:tags r:id="rId27"/>
              </p:custDataLst>
            </p:nvPr>
          </p:nvSpPr>
          <p:spPr>
            <a:xfrm>
              <a:off x="8199120" y="405384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1689"/>
            <p:cNvSpPr/>
            <p:nvPr>
              <p:custDataLst>
                <p:tags r:id="rId28"/>
              </p:custDataLst>
            </p:nvPr>
          </p:nvSpPr>
          <p:spPr>
            <a:xfrm>
              <a:off x="8328660" y="4168140"/>
              <a:ext cx="204509" cy="218976"/>
            </a:xfrm>
            <a:custGeom>
              <a:avLst/>
              <a:gdLst/>
              <a:ahLst/>
              <a:cxnLst/>
              <a:rect l="0" t="0" r="0" b="0"/>
              <a:pathLst>
                <a:path w="204509" h="218976">
                  <a:moveTo>
                    <a:pt x="0" y="0"/>
                  </a:moveTo>
                  <a:lnTo>
                    <a:pt x="0" y="0"/>
                  </a:lnTo>
                  <a:lnTo>
                    <a:pt x="0" y="28316"/>
                  </a:lnTo>
                  <a:lnTo>
                    <a:pt x="0" y="66151"/>
                  </a:lnTo>
                  <a:lnTo>
                    <a:pt x="4045" y="104173"/>
                  </a:lnTo>
                  <a:lnTo>
                    <a:pt x="14651" y="138205"/>
                  </a:lnTo>
                  <a:lnTo>
                    <a:pt x="28518" y="165692"/>
                  </a:lnTo>
                  <a:lnTo>
                    <a:pt x="47396" y="185878"/>
                  </a:lnTo>
                  <a:lnTo>
                    <a:pt x="81768" y="207022"/>
                  </a:lnTo>
                  <a:lnTo>
                    <a:pt x="108611" y="216468"/>
                  </a:lnTo>
                  <a:lnTo>
                    <a:pt x="133785" y="218975"/>
                  </a:lnTo>
                  <a:lnTo>
                    <a:pt x="157390" y="213315"/>
                  </a:lnTo>
                  <a:lnTo>
                    <a:pt x="176631" y="203180"/>
                  </a:lnTo>
                  <a:lnTo>
                    <a:pt x="188005" y="193031"/>
                  </a:lnTo>
                  <a:lnTo>
                    <a:pt x="199168" y="173752"/>
                  </a:lnTo>
                  <a:lnTo>
                    <a:pt x="204442" y="137551"/>
                  </a:lnTo>
                  <a:lnTo>
                    <a:pt x="204508" y="103597"/>
                  </a:lnTo>
                  <a:lnTo>
                    <a:pt x="198695" y="71711"/>
                  </a:lnTo>
                  <a:lnTo>
                    <a:pt x="184248" y="37370"/>
                  </a:lnTo>
                  <a:lnTo>
                    <a:pt x="177562" y="28462"/>
                  </a:lnTo>
                  <a:lnTo>
                    <a:pt x="152400" y="7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1690"/>
            <p:cNvSpPr/>
            <p:nvPr>
              <p:custDataLst>
                <p:tags r:id="rId29"/>
              </p:custDataLst>
            </p:nvPr>
          </p:nvSpPr>
          <p:spPr>
            <a:xfrm>
              <a:off x="8633460" y="4141694"/>
              <a:ext cx="358141" cy="231642"/>
            </a:xfrm>
            <a:custGeom>
              <a:avLst/>
              <a:gdLst/>
              <a:ahLst/>
              <a:cxnLst/>
              <a:rect l="0" t="0" r="0" b="0"/>
              <a:pathLst>
                <a:path w="358141" h="231642">
                  <a:moveTo>
                    <a:pt x="0" y="209326"/>
                  </a:moveTo>
                  <a:lnTo>
                    <a:pt x="0" y="209326"/>
                  </a:lnTo>
                  <a:lnTo>
                    <a:pt x="4045" y="181010"/>
                  </a:lnTo>
                  <a:lnTo>
                    <a:pt x="6561" y="143175"/>
                  </a:lnTo>
                  <a:lnTo>
                    <a:pt x="7306" y="105153"/>
                  </a:lnTo>
                  <a:lnTo>
                    <a:pt x="7527" y="67076"/>
                  </a:lnTo>
                  <a:lnTo>
                    <a:pt x="11637" y="33028"/>
                  </a:lnTo>
                  <a:lnTo>
                    <a:pt x="18155" y="16389"/>
                  </a:lnTo>
                  <a:lnTo>
                    <a:pt x="28045" y="0"/>
                  </a:lnTo>
                  <a:lnTo>
                    <a:pt x="49985" y="17387"/>
                  </a:lnTo>
                  <a:lnTo>
                    <a:pt x="71160" y="45305"/>
                  </a:lnTo>
                  <a:lnTo>
                    <a:pt x="86556" y="81692"/>
                  </a:lnTo>
                  <a:lnTo>
                    <a:pt x="97248" y="112712"/>
                  </a:lnTo>
                  <a:lnTo>
                    <a:pt x="107568" y="142680"/>
                  </a:lnTo>
                  <a:lnTo>
                    <a:pt x="119863" y="177794"/>
                  </a:lnTo>
                  <a:lnTo>
                    <a:pt x="121395" y="179838"/>
                  </a:lnTo>
                  <a:lnTo>
                    <a:pt x="123264" y="180354"/>
                  </a:lnTo>
                  <a:lnTo>
                    <a:pt x="125357" y="179852"/>
                  </a:lnTo>
                  <a:lnTo>
                    <a:pt x="146118" y="149474"/>
                  </a:lnTo>
                  <a:lnTo>
                    <a:pt x="162205" y="119155"/>
                  </a:lnTo>
                  <a:lnTo>
                    <a:pt x="178541" y="85430"/>
                  </a:lnTo>
                  <a:lnTo>
                    <a:pt x="204130" y="52679"/>
                  </a:lnTo>
                  <a:lnTo>
                    <a:pt x="209747" y="46474"/>
                  </a:lnTo>
                  <a:lnTo>
                    <a:pt x="215184" y="43185"/>
                  </a:lnTo>
                  <a:lnTo>
                    <a:pt x="220503" y="41839"/>
                  </a:lnTo>
                  <a:lnTo>
                    <a:pt x="225742" y="41788"/>
                  </a:lnTo>
                  <a:lnTo>
                    <a:pt x="238336" y="50762"/>
                  </a:lnTo>
                  <a:lnTo>
                    <a:pt x="269321" y="88380"/>
                  </a:lnTo>
                  <a:lnTo>
                    <a:pt x="273333" y="93713"/>
                  </a:lnTo>
                  <a:lnTo>
                    <a:pt x="278396" y="117020"/>
                  </a:lnTo>
                  <a:lnTo>
                    <a:pt x="285444" y="149675"/>
                  </a:lnTo>
                  <a:lnTo>
                    <a:pt x="294173" y="182338"/>
                  </a:lnTo>
                  <a:lnTo>
                    <a:pt x="303234" y="215932"/>
                  </a:lnTo>
                  <a:lnTo>
                    <a:pt x="312427" y="230098"/>
                  </a:lnTo>
                  <a:lnTo>
                    <a:pt x="319199" y="231641"/>
                  </a:lnTo>
                  <a:lnTo>
                    <a:pt x="358140" y="2245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SMARTInkShape-Group390"/>
          <p:cNvGrpSpPr/>
          <p:nvPr/>
        </p:nvGrpSpPr>
        <p:grpSpPr>
          <a:xfrm>
            <a:off x="9242661" y="3747181"/>
            <a:ext cx="1791101" cy="672420"/>
            <a:chOff x="9242661" y="3747181"/>
            <a:chExt cx="1791101" cy="672420"/>
          </a:xfrm>
        </p:grpSpPr>
        <p:sp>
          <p:nvSpPr>
            <p:cNvPr id="122" name="SMARTInkShape-1691"/>
            <p:cNvSpPr/>
            <p:nvPr>
              <p:custDataLst>
                <p:tags r:id="rId12"/>
              </p:custDataLst>
            </p:nvPr>
          </p:nvSpPr>
          <p:spPr>
            <a:xfrm>
              <a:off x="9242661" y="4021141"/>
              <a:ext cx="173484" cy="313860"/>
            </a:xfrm>
            <a:custGeom>
              <a:avLst/>
              <a:gdLst/>
              <a:ahLst/>
              <a:cxnLst/>
              <a:rect l="0" t="0" r="0" b="0"/>
              <a:pathLst>
                <a:path w="173484" h="313860">
                  <a:moveTo>
                    <a:pt x="160419" y="63179"/>
                  </a:moveTo>
                  <a:lnTo>
                    <a:pt x="160419" y="63179"/>
                  </a:lnTo>
                  <a:lnTo>
                    <a:pt x="137842" y="47375"/>
                  </a:lnTo>
                  <a:lnTo>
                    <a:pt x="104664" y="25675"/>
                  </a:lnTo>
                  <a:lnTo>
                    <a:pt x="66947" y="8698"/>
                  </a:lnTo>
                  <a:lnTo>
                    <a:pt x="36014" y="0"/>
                  </a:lnTo>
                  <a:lnTo>
                    <a:pt x="21590" y="668"/>
                  </a:lnTo>
                  <a:lnTo>
                    <a:pt x="3950" y="5805"/>
                  </a:lnTo>
                  <a:lnTo>
                    <a:pt x="1072" y="8843"/>
                  </a:lnTo>
                  <a:lnTo>
                    <a:pt x="0" y="12561"/>
                  </a:lnTo>
                  <a:lnTo>
                    <a:pt x="2539" y="28143"/>
                  </a:lnTo>
                  <a:lnTo>
                    <a:pt x="4365" y="34742"/>
                  </a:lnTo>
                  <a:lnTo>
                    <a:pt x="33488" y="69167"/>
                  </a:lnTo>
                  <a:lnTo>
                    <a:pt x="55478" y="92571"/>
                  </a:lnTo>
                  <a:lnTo>
                    <a:pt x="88943" y="129864"/>
                  </a:lnTo>
                  <a:lnTo>
                    <a:pt x="114259" y="159703"/>
                  </a:lnTo>
                  <a:lnTo>
                    <a:pt x="141944" y="195543"/>
                  </a:lnTo>
                  <a:lnTo>
                    <a:pt x="160401" y="226763"/>
                  </a:lnTo>
                  <a:lnTo>
                    <a:pt x="172395" y="258240"/>
                  </a:lnTo>
                  <a:lnTo>
                    <a:pt x="173483" y="264340"/>
                  </a:lnTo>
                  <a:lnTo>
                    <a:pt x="167918" y="280148"/>
                  </a:lnTo>
                  <a:lnTo>
                    <a:pt x="156978" y="295923"/>
                  </a:lnTo>
                  <a:lnTo>
                    <a:pt x="143651" y="305756"/>
                  </a:lnTo>
                  <a:lnTo>
                    <a:pt x="121867" y="312007"/>
                  </a:lnTo>
                  <a:lnTo>
                    <a:pt x="99324" y="313859"/>
                  </a:lnTo>
                  <a:lnTo>
                    <a:pt x="84159" y="309776"/>
                  </a:lnTo>
                  <a:lnTo>
                    <a:pt x="53727" y="293359"/>
                  </a:lnTo>
                  <a:lnTo>
                    <a:pt x="34921" y="274749"/>
                  </a:lnTo>
                  <a:lnTo>
                    <a:pt x="28441" y="260503"/>
                  </a:lnTo>
                  <a:lnTo>
                    <a:pt x="24283" y="226617"/>
                  </a:lnTo>
                  <a:lnTo>
                    <a:pt x="23259" y="2079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1692"/>
            <p:cNvSpPr/>
            <p:nvPr>
              <p:custDataLst>
                <p:tags r:id="rId13"/>
              </p:custDataLst>
            </p:nvPr>
          </p:nvSpPr>
          <p:spPr>
            <a:xfrm>
              <a:off x="9532620" y="4069080"/>
              <a:ext cx="166032" cy="254307"/>
            </a:xfrm>
            <a:custGeom>
              <a:avLst/>
              <a:gdLst/>
              <a:ahLst/>
              <a:cxnLst/>
              <a:rect l="0" t="0" r="0" b="0"/>
              <a:pathLst>
                <a:path w="166032" h="254307">
                  <a:moveTo>
                    <a:pt x="0" y="0"/>
                  </a:moveTo>
                  <a:lnTo>
                    <a:pt x="0" y="0"/>
                  </a:lnTo>
                  <a:lnTo>
                    <a:pt x="0" y="32362"/>
                  </a:lnTo>
                  <a:lnTo>
                    <a:pt x="0" y="68667"/>
                  </a:lnTo>
                  <a:lnTo>
                    <a:pt x="0" y="104918"/>
                  </a:lnTo>
                  <a:lnTo>
                    <a:pt x="4047" y="138426"/>
                  </a:lnTo>
                  <a:lnTo>
                    <a:pt x="13845" y="174005"/>
                  </a:lnTo>
                  <a:lnTo>
                    <a:pt x="33465" y="205492"/>
                  </a:lnTo>
                  <a:lnTo>
                    <a:pt x="63736" y="236877"/>
                  </a:lnTo>
                  <a:lnTo>
                    <a:pt x="99425" y="253417"/>
                  </a:lnTo>
                  <a:lnTo>
                    <a:pt x="116720" y="254306"/>
                  </a:lnTo>
                  <a:lnTo>
                    <a:pt x="133156" y="251031"/>
                  </a:lnTo>
                  <a:lnTo>
                    <a:pt x="143283" y="243932"/>
                  </a:lnTo>
                  <a:lnTo>
                    <a:pt x="153744" y="226369"/>
                  </a:lnTo>
                  <a:lnTo>
                    <a:pt x="164017" y="196832"/>
                  </a:lnTo>
                  <a:lnTo>
                    <a:pt x="166031" y="178639"/>
                  </a:lnTo>
                  <a:lnTo>
                    <a:pt x="159071" y="145311"/>
                  </a:lnTo>
                  <a:lnTo>
                    <a:pt x="146286" y="112670"/>
                  </a:lnTo>
                  <a:lnTo>
                    <a:pt x="131773" y="77504"/>
                  </a:lnTo>
                  <a:lnTo>
                    <a:pt x="121919" y="533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1693"/>
            <p:cNvSpPr/>
            <p:nvPr>
              <p:custDataLst>
                <p:tags r:id="rId14"/>
              </p:custDataLst>
            </p:nvPr>
          </p:nvSpPr>
          <p:spPr>
            <a:xfrm>
              <a:off x="9745980" y="3771900"/>
              <a:ext cx="106682" cy="518161"/>
            </a:xfrm>
            <a:custGeom>
              <a:avLst/>
              <a:gdLst/>
              <a:ahLst/>
              <a:cxnLst/>
              <a:rect l="0" t="0" r="0" b="0"/>
              <a:pathLst>
                <a:path w="106682" h="518161">
                  <a:moveTo>
                    <a:pt x="0" y="0"/>
                  </a:moveTo>
                  <a:lnTo>
                    <a:pt x="0" y="0"/>
                  </a:lnTo>
                  <a:lnTo>
                    <a:pt x="16181" y="32361"/>
                  </a:lnTo>
                  <a:lnTo>
                    <a:pt x="26384" y="59539"/>
                  </a:lnTo>
                  <a:lnTo>
                    <a:pt x="33739" y="85728"/>
                  </a:lnTo>
                  <a:lnTo>
                    <a:pt x="39831" y="111479"/>
                  </a:lnTo>
                  <a:lnTo>
                    <a:pt x="45360" y="139293"/>
                  </a:lnTo>
                  <a:lnTo>
                    <a:pt x="50640" y="173668"/>
                  </a:lnTo>
                  <a:lnTo>
                    <a:pt x="53233" y="197059"/>
                  </a:lnTo>
                  <a:lnTo>
                    <a:pt x="55810" y="222812"/>
                  </a:lnTo>
                  <a:lnTo>
                    <a:pt x="57526" y="245061"/>
                  </a:lnTo>
                  <a:lnTo>
                    <a:pt x="58670" y="264975"/>
                  </a:lnTo>
                  <a:lnTo>
                    <a:pt x="60790" y="299800"/>
                  </a:lnTo>
                  <a:lnTo>
                    <a:pt x="64554" y="329389"/>
                  </a:lnTo>
                  <a:lnTo>
                    <a:pt x="69049" y="356650"/>
                  </a:lnTo>
                  <a:lnTo>
                    <a:pt x="73023" y="382878"/>
                  </a:lnTo>
                  <a:lnTo>
                    <a:pt x="75259" y="420597"/>
                  </a:lnTo>
                  <a:lnTo>
                    <a:pt x="76767" y="452752"/>
                  </a:lnTo>
                  <a:lnTo>
                    <a:pt x="84434" y="486801"/>
                  </a:lnTo>
                  <a:lnTo>
                    <a:pt x="91622" y="505764"/>
                  </a:lnTo>
                  <a:lnTo>
                    <a:pt x="96601" y="512650"/>
                  </a:lnTo>
                  <a:lnTo>
                    <a:pt x="106681" y="5181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1694"/>
            <p:cNvSpPr/>
            <p:nvPr>
              <p:custDataLst>
                <p:tags r:id="rId15"/>
              </p:custDataLst>
            </p:nvPr>
          </p:nvSpPr>
          <p:spPr>
            <a:xfrm>
              <a:off x="9946502" y="3747181"/>
              <a:ext cx="142379" cy="543347"/>
            </a:xfrm>
            <a:custGeom>
              <a:avLst/>
              <a:gdLst/>
              <a:ahLst/>
              <a:cxnLst/>
              <a:rect l="0" t="0" r="0" b="0"/>
              <a:pathLst>
                <a:path w="142379" h="543347">
                  <a:moveTo>
                    <a:pt x="142378" y="108539"/>
                  </a:moveTo>
                  <a:lnTo>
                    <a:pt x="142378" y="108539"/>
                  </a:lnTo>
                  <a:lnTo>
                    <a:pt x="130242" y="76177"/>
                  </a:lnTo>
                  <a:lnTo>
                    <a:pt x="114606" y="43917"/>
                  </a:lnTo>
                  <a:lnTo>
                    <a:pt x="99248" y="22317"/>
                  </a:lnTo>
                  <a:lnTo>
                    <a:pt x="79928" y="9238"/>
                  </a:lnTo>
                  <a:lnTo>
                    <a:pt x="62161" y="0"/>
                  </a:lnTo>
                  <a:lnTo>
                    <a:pt x="55034" y="620"/>
                  </a:lnTo>
                  <a:lnTo>
                    <a:pt x="38082" y="8082"/>
                  </a:lnTo>
                  <a:lnTo>
                    <a:pt x="26034" y="17607"/>
                  </a:lnTo>
                  <a:lnTo>
                    <a:pt x="17856" y="28331"/>
                  </a:lnTo>
                  <a:lnTo>
                    <a:pt x="5708" y="60428"/>
                  </a:lnTo>
                  <a:lnTo>
                    <a:pt x="0" y="94848"/>
                  </a:lnTo>
                  <a:lnTo>
                    <a:pt x="568" y="131859"/>
                  </a:lnTo>
                  <a:lnTo>
                    <a:pt x="2118" y="144405"/>
                  </a:lnTo>
                  <a:lnTo>
                    <a:pt x="9079" y="172243"/>
                  </a:lnTo>
                  <a:lnTo>
                    <a:pt x="19644" y="210275"/>
                  </a:lnTo>
                  <a:lnTo>
                    <a:pt x="32616" y="255103"/>
                  </a:lnTo>
                  <a:lnTo>
                    <a:pt x="42956" y="290068"/>
                  </a:lnTo>
                  <a:lnTo>
                    <a:pt x="51544" y="318459"/>
                  </a:lnTo>
                  <a:lnTo>
                    <a:pt x="58962" y="342465"/>
                  </a:lnTo>
                  <a:lnTo>
                    <a:pt x="71718" y="380428"/>
                  </a:lnTo>
                  <a:lnTo>
                    <a:pt x="83034" y="411412"/>
                  </a:lnTo>
                  <a:lnTo>
                    <a:pt x="93707" y="439294"/>
                  </a:lnTo>
                  <a:lnTo>
                    <a:pt x="105191" y="470701"/>
                  </a:lnTo>
                  <a:lnTo>
                    <a:pt x="111421" y="508458"/>
                  </a:lnTo>
                  <a:lnTo>
                    <a:pt x="115356" y="522218"/>
                  </a:lnTo>
                  <a:lnTo>
                    <a:pt x="114203" y="528258"/>
                  </a:lnTo>
                  <a:lnTo>
                    <a:pt x="106149" y="539485"/>
                  </a:lnTo>
                  <a:lnTo>
                    <a:pt x="102138" y="542310"/>
                  </a:lnTo>
                  <a:lnTo>
                    <a:pt x="98617" y="543346"/>
                  </a:lnTo>
                  <a:lnTo>
                    <a:pt x="89037" y="5428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1695"/>
            <p:cNvSpPr/>
            <p:nvPr>
              <p:custDataLst>
                <p:tags r:id="rId16"/>
              </p:custDataLst>
            </p:nvPr>
          </p:nvSpPr>
          <p:spPr>
            <a:xfrm>
              <a:off x="9913620" y="4076700"/>
              <a:ext cx="259081" cy="38101"/>
            </a:xfrm>
            <a:custGeom>
              <a:avLst/>
              <a:gdLst/>
              <a:ahLst/>
              <a:cxnLst/>
              <a:rect l="0" t="0" r="0" b="0"/>
              <a:pathLst>
                <a:path w="259081" h="38101">
                  <a:moveTo>
                    <a:pt x="0" y="0"/>
                  </a:moveTo>
                  <a:lnTo>
                    <a:pt x="0" y="0"/>
                  </a:lnTo>
                  <a:lnTo>
                    <a:pt x="29352" y="4516"/>
                  </a:lnTo>
                  <a:lnTo>
                    <a:pt x="52588" y="8091"/>
                  </a:lnTo>
                  <a:lnTo>
                    <a:pt x="89695" y="14320"/>
                  </a:lnTo>
                  <a:lnTo>
                    <a:pt x="120297" y="19911"/>
                  </a:lnTo>
                  <a:lnTo>
                    <a:pt x="148010" y="25219"/>
                  </a:lnTo>
                  <a:lnTo>
                    <a:pt x="176695" y="28142"/>
                  </a:lnTo>
                  <a:lnTo>
                    <a:pt x="205532" y="30287"/>
                  </a:lnTo>
                  <a:lnTo>
                    <a:pt x="241332" y="35409"/>
                  </a:lnTo>
                  <a:lnTo>
                    <a:pt x="259080" y="38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1696"/>
            <p:cNvSpPr/>
            <p:nvPr>
              <p:custDataLst>
                <p:tags r:id="rId17"/>
              </p:custDataLst>
            </p:nvPr>
          </p:nvSpPr>
          <p:spPr>
            <a:xfrm>
              <a:off x="10256520" y="4130040"/>
              <a:ext cx="30481" cy="149021"/>
            </a:xfrm>
            <a:custGeom>
              <a:avLst/>
              <a:gdLst/>
              <a:ahLst/>
              <a:cxnLst/>
              <a:rect l="0" t="0" r="0" b="0"/>
              <a:pathLst>
                <a:path w="30481" h="149021">
                  <a:moveTo>
                    <a:pt x="0" y="0"/>
                  </a:moveTo>
                  <a:lnTo>
                    <a:pt x="0" y="0"/>
                  </a:lnTo>
                  <a:lnTo>
                    <a:pt x="0" y="22578"/>
                  </a:lnTo>
                  <a:lnTo>
                    <a:pt x="847" y="56601"/>
                  </a:lnTo>
                  <a:lnTo>
                    <a:pt x="4047" y="85834"/>
                  </a:lnTo>
                  <a:lnTo>
                    <a:pt x="10604" y="118001"/>
                  </a:lnTo>
                  <a:lnTo>
                    <a:pt x="17913" y="139573"/>
                  </a:lnTo>
                  <a:lnTo>
                    <a:pt x="22918" y="146699"/>
                  </a:lnTo>
                  <a:lnTo>
                    <a:pt x="25439" y="148599"/>
                  </a:lnTo>
                  <a:lnTo>
                    <a:pt x="27120" y="149020"/>
                  </a:lnTo>
                  <a:lnTo>
                    <a:pt x="28241" y="148453"/>
                  </a:lnTo>
                  <a:lnTo>
                    <a:pt x="30480" y="1447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1697"/>
            <p:cNvSpPr/>
            <p:nvPr>
              <p:custDataLst>
                <p:tags r:id="rId18"/>
              </p:custDataLst>
            </p:nvPr>
          </p:nvSpPr>
          <p:spPr>
            <a:xfrm>
              <a:off x="10180320" y="3954780"/>
              <a:ext cx="7620" cy="1"/>
            </a:xfrm>
            <a:custGeom>
              <a:avLst/>
              <a:gdLst/>
              <a:ahLst/>
              <a:cxnLst/>
              <a:rect l="0" t="0" r="0" b="0"/>
              <a:pathLst>
                <a:path w="7620" h="1">
                  <a:moveTo>
                    <a:pt x="0" y="0"/>
                  </a:moveTo>
                  <a:lnTo>
                    <a:pt x="0" y="0"/>
                  </a:lnTo>
                  <a:lnTo>
                    <a:pt x="761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1698"/>
            <p:cNvSpPr/>
            <p:nvPr>
              <p:custDataLst>
                <p:tags r:id="rId19"/>
              </p:custDataLst>
            </p:nvPr>
          </p:nvSpPr>
          <p:spPr>
            <a:xfrm>
              <a:off x="10352352" y="4328160"/>
              <a:ext cx="681410" cy="30481"/>
            </a:xfrm>
            <a:custGeom>
              <a:avLst/>
              <a:gdLst/>
              <a:ahLst/>
              <a:cxnLst/>
              <a:rect l="0" t="0" r="0" b="0"/>
              <a:pathLst>
                <a:path w="681410" h="30481">
                  <a:moveTo>
                    <a:pt x="681409" y="0"/>
                  </a:moveTo>
                  <a:lnTo>
                    <a:pt x="681409" y="0"/>
                  </a:lnTo>
                  <a:lnTo>
                    <a:pt x="652056" y="2257"/>
                  </a:lnTo>
                  <a:lnTo>
                    <a:pt x="628820" y="4045"/>
                  </a:lnTo>
                  <a:lnTo>
                    <a:pt x="601476" y="5236"/>
                  </a:lnTo>
                  <a:lnTo>
                    <a:pt x="571393" y="6031"/>
                  </a:lnTo>
                  <a:lnTo>
                    <a:pt x="539486" y="6561"/>
                  </a:lnTo>
                  <a:lnTo>
                    <a:pt x="502974" y="6067"/>
                  </a:lnTo>
                  <a:lnTo>
                    <a:pt x="463391" y="4891"/>
                  </a:lnTo>
                  <a:lnTo>
                    <a:pt x="421763" y="3261"/>
                  </a:lnTo>
                  <a:lnTo>
                    <a:pt x="378772" y="2174"/>
                  </a:lnTo>
                  <a:lnTo>
                    <a:pt x="334872" y="1449"/>
                  </a:lnTo>
                  <a:lnTo>
                    <a:pt x="290363" y="966"/>
                  </a:lnTo>
                  <a:lnTo>
                    <a:pt x="247990" y="1491"/>
                  </a:lnTo>
                  <a:lnTo>
                    <a:pt x="207043" y="2687"/>
                  </a:lnTo>
                  <a:lnTo>
                    <a:pt x="167045" y="4331"/>
                  </a:lnTo>
                  <a:lnTo>
                    <a:pt x="129373" y="6275"/>
                  </a:lnTo>
                  <a:lnTo>
                    <a:pt x="93250" y="8416"/>
                  </a:lnTo>
                  <a:lnTo>
                    <a:pt x="58164" y="10691"/>
                  </a:lnTo>
                  <a:lnTo>
                    <a:pt x="33925" y="13054"/>
                  </a:lnTo>
                  <a:lnTo>
                    <a:pt x="4736" y="17938"/>
                  </a:lnTo>
                  <a:lnTo>
                    <a:pt x="0" y="20425"/>
                  </a:lnTo>
                  <a:lnTo>
                    <a:pt x="228" y="22929"/>
                  </a:lnTo>
                  <a:lnTo>
                    <a:pt x="3769" y="25446"/>
                  </a:lnTo>
                  <a:lnTo>
                    <a:pt x="24931" y="28988"/>
                  </a:lnTo>
                  <a:lnTo>
                    <a:pt x="60740" y="30038"/>
                  </a:lnTo>
                  <a:lnTo>
                    <a:pt x="87048" y="30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1699"/>
            <p:cNvSpPr/>
            <p:nvPr>
              <p:custDataLst>
                <p:tags r:id="rId20"/>
              </p:custDataLst>
            </p:nvPr>
          </p:nvSpPr>
          <p:spPr>
            <a:xfrm>
              <a:off x="10291887" y="4374508"/>
              <a:ext cx="597094" cy="45093"/>
            </a:xfrm>
            <a:custGeom>
              <a:avLst/>
              <a:gdLst/>
              <a:ahLst/>
              <a:cxnLst/>
              <a:rect l="0" t="0" r="0" b="0"/>
              <a:pathLst>
                <a:path w="597094" h="45093">
                  <a:moveTo>
                    <a:pt x="597093" y="14612"/>
                  </a:moveTo>
                  <a:lnTo>
                    <a:pt x="597093" y="14612"/>
                  </a:lnTo>
                  <a:lnTo>
                    <a:pt x="570846" y="12919"/>
                  </a:lnTo>
                  <a:lnTo>
                    <a:pt x="527101" y="10097"/>
                  </a:lnTo>
                  <a:lnTo>
                    <a:pt x="471691" y="6521"/>
                  </a:lnTo>
                  <a:lnTo>
                    <a:pt x="421206" y="4138"/>
                  </a:lnTo>
                  <a:lnTo>
                    <a:pt x="374002" y="2549"/>
                  </a:lnTo>
                  <a:lnTo>
                    <a:pt x="328986" y="1490"/>
                  </a:lnTo>
                  <a:lnTo>
                    <a:pt x="293048" y="784"/>
                  </a:lnTo>
                  <a:lnTo>
                    <a:pt x="263164" y="314"/>
                  </a:lnTo>
                  <a:lnTo>
                    <a:pt x="237312" y="0"/>
                  </a:lnTo>
                  <a:lnTo>
                    <a:pt x="214153" y="637"/>
                  </a:lnTo>
                  <a:lnTo>
                    <a:pt x="192787" y="1909"/>
                  </a:lnTo>
                  <a:lnTo>
                    <a:pt x="154935" y="5580"/>
                  </a:lnTo>
                  <a:lnTo>
                    <a:pt x="124000" y="10033"/>
                  </a:lnTo>
                  <a:lnTo>
                    <a:pt x="96142" y="12577"/>
                  </a:lnTo>
                  <a:lnTo>
                    <a:pt x="61172" y="16266"/>
                  </a:lnTo>
                  <a:lnTo>
                    <a:pt x="26600" y="25099"/>
                  </a:lnTo>
                  <a:lnTo>
                    <a:pt x="11122" y="32489"/>
                  </a:lnTo>
                  <a:lnTo>
                    <a:pt x="1175" y="40041"/>
                  </a:lnTo>
                  <a:lnTo>
                    <a:pt x="0" y="41724"/>
                  </a:lnTo>
                  <a:lnTo>
                    <a:pt x="2733" y="450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SMARTInkShape-Group391"/>
          <p:cNvGrpSpPr/>
          <p:nvPr/>
        </p:nvGrpSpPr>
        <p:grpSpPr>
          <a:xfrm>
            <a:off x="10365677" y="3771900"/>
            <a:ext cx="584263" cy="490111"/>
            <a:chOff x="10365677" y="3771900"/>
            <a:chExt cx="584263" cy="490111"/>
          </a:xfrm>
        </p:grpSpPr>
        <p:sp>
          <p:nvSpPr>
            <p:cNvPr id="132" name="SMARTInkShape-1700"/>
            <p:cNvSpPr/>
            <p:nvPr>
              <p:custDataLst>
                <p:tags r:id="rId10"/>
              </p:custDataLst>
            </p:nvPr>
          </p:nvSpPr>
          <p:spPr>
            <a:xfrm>
              <a:off x="10365677" y="3771900"/>
              <a:ext cx="294704" cy="490111"/>
            </a:xfrm>
            <a:custGeom>
              <a:avLst/>
              <a:gdLst/>
              <a:ahLst/>
              <a:cxnLst/>
              <a:rect l="0" t="0" r="0" b="0"/>
              <a:pathLst>
                <a:path w="294704" h="490111">
                  <a:moveTo>
                    <a:pt x="134684" y="0"/>
                  </a:moveTo>
                  <a:lnTo>
                    <a:pt x="134684" y="0"/>
                  </a:lnTo>
                  <a:lnTo>
                    <a:pt x="143713" y="27093"/>
                  </a:lnTo>
                  <a:lnTo>
                    <a:pt x="150865" y="48542"/>
                  </a:lnTo>
                  <a:lnTo>
                    <a:pt x="157325" y="73002"/>
                  </a:lnTo>
                  <a:lnTo>
                    <a:pt x="163324" y="99468"/>
                  </a:lnTo>
                  <a:lnTo>
                    <a:pt x="169017" y="127272"/>
                  </a:lnTo>
                  <a:lnTo>
                    <a:pt x="174505" y="156814"/>
                  </a:lnTo>
                  <a:lnTo>
                    <a:pt x="179858" y="187516"/>
                  </a:lnTo>
                  <a:lnTo>
                    <a:pt x="185119" y="218991"/>
                  </a:lnTo>
                  <a:lnTo>
                    <a:pt x="190321" y="249287"/>
                  </a:lnTo>
                  <a:lnTo>
                    <a:pt x="195481" y="278798"/>
                  </a:lnTo>
                  <a:lnTo>
                    <a:pt x="200615" y="307786"/>
                  </a:lnTo>
                  <a:lnTo>
                    <a:pt x="205731" y="334730"/>
                  </a:lnTo>
                  <a:lnTo>
                    <a:pt x="210834" y="360313"/>
                  </a:lnTo>
                  <a:lnTo>
                    <a:pt x="215931" y="384989"/>
                  </a:lnTo>
                  <a:lnTo>
                    <a:pt x="223851" y="419179"/>
                  </a:lnTo>
                  <a:lnTo>
                    <a:pt x="230812" y="450450"/>
                  </a:lnTo>
                  <a:lnTo>
                    <a:pt x="233288" y="463513"/>
                  </a:lnTo>
                  <a:lnTo>
                    <a:pt x="237748" y="473934"/>
                  </a:lnTo>
                  <a:lnTo>
                    <a:pt x="237260" y="474283"/>
                  </a:lnTo>
                  <a:lnTo>
                    <a:pt x="236088" y="473668"/>
                  </a:lnTo>
                  <a:lnTo>
                    <a:pt x="223343" y="440730"/>
                  </a:lnTo>
                  <a:lnTo>
                    <a:pt x="211847" y="414691"/>
                  </a:lnTo>
                  <a:lnTo>
                    <a:pt x="182244" y="388636"/>
                  </a:lnTo>
                  <a:lnTo>
                    <a:pt x="161309" y="373391"/>
                  </a:lnTo>
                  <a:lnTo>
                    <a:pt x="129020" y="356452"/>
                  </a:lnTo>
                  <a:lnTo>
                    <a:pt x="102533" y="349770"/>
                  </a:lnTo>
                  <a:lnTo>
                    <a:pt x="65515" y="350768"/>
                  </a:lnTo>
                  <a:lnTo>
                    <a:pt x="37707" y="357273"/>
                  </a:lnTo>
                  <a:lnTo>
                    <a:pt x="15073" y="369548"/>
                  </a:lnTo>
                  <a:lnTo>
                    <a:pt x="5888" y="379014"/>
                  </a:lnTo>
                  <a:lnTo>
                    <a:pt x="1241" y="393382"/>
                  </a:lnTo>
                  <a:lnTo>
                    <a:pt x="0" y="401955"/>
                  </a:lnTo>
                  <a:lnTo>
                    <a:pt x="3139" y="415996"/>
                  </a:lnTo>
                  <a:lnTo>
                    <a:pt x="16685" y="435678"/>
                  </a:lnTo>
                  <a:lnTo>
                    <a:pt x="30593" y="449328"/>
                  </a:lnTo>
                  <a:lnTo>
                    <a:pt x="57463" y="465686"/>
                  </a:lnTo>
                  <a:lnTo>
                    <a:pt x="87720" y="476271"/>
                  </a:lnTo>
                  <a:lnTo>
                    <a:pt x="123118" y="484770"/>
                  </a:lnTo>
                  <a:lnTo>
                    <a:pt x="160419" y="490110"/>
                  </a:lnTo>
                  <a:lnTo>
                    <a:pt x="197436" y="482944"/>
                  </a:lnTo>
                  <a:lnTo>
                    <a:pt x="230228" y="474236"/>
                  </a:lnTo>
                  <a:lnTo>
                    <a:pt x="260548" y="460460"/>
                  </a:lnTo>
                  <a:lnTo>
                    <a:pt x="294703" y="4343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1701"/>
            <p:cNvSpPr/>
            <p:nvPr>
              <p:custDataLst>
                <p:tags r:id="rId11"/>
              </p:custDataLst>
            </p:nvPr>
          </p:nvSpPr>
          <p:spPr>
            <a:xfrm>
              <a:off x="10675620" y="4032485"/>
              <a:ext cx="274320" cy="227096"/>
            </a:xfrm>
            <a:custGeom>
              <a:avLst/>
              <a:gdLst/>
              <a:ahLst/>
              <a:cxnLst/>
              <a:rect l="0" t="0" r="0" b="0"/>
              <a:pathLst>
                <a:path w="274320" h="227096">
                  <a:moveTo>
                    <a:pt x="0" y="112795"/>
                  </a:moveTo>
                  <a:lnTo>
                    <a:pt x="0" y="112795"/>
                  </a:lnTo>
                  <a:lnTo>
                    <a:pt x="31608" y="106021"/>
                  </a:lnTo>
                  <a:lnTo>
                    <a:pt x="56633" y="100660"/>
                  </a:lnTo>
                  <a:lnTo>
                    <a:pt x="79242" y="94544"/>
                  </a:lnTo>
                  <a:lnTo>
                    <a:pt x="100241" y="87928"/>
                  </a:lnTo>
                  <a:lnTo>
                    <a:pt x="135992" y="74650"/>
                  </a:lnTo>
                  <a:lnTo>
                    <a:pt x="168705" y="57654"/>
                  </a:lnTo>
                  <a:lnTo>
                    <a:pt x="180248" y="47084"/>
                  </a:lnTo>
                  <a:lnTo>
                    <a:pt x="191508" y="27567"/>
                  </a:lnTo>
                  <a:lnTo>
                    <a:pt x="192924" y="15367"/>
                  </a:lnTo>
                  <a:lnTo>
                    <a:pt x="192116" y="9743"/>
                  </a:lnTo>
                  <a:lnTo>
                    <a:pt x="188191" y="5994"/>
                  </a:lnTo>
                  <a:lnTo>
                    <a:pt x="174798" y="1828"/>
                  </a:lnTo>
                  <a:lnTo>
                    <a:pt x="138604" y="0"/>
                  </a:lnTo>
                  <a:lnTo>
                    <a:pt x="118892" y="2833"/>
                  </a:lnTo>
                  <a:lnTo>
                    <a:pt x="88756" y="17278"/>
                  </a:lnTo>
                  <a:lnTo>
                    <a:pt x="58377" y="33600"/>
                  </a:lnTo>
                  <a:lnTo>
                    <a:pt x="31972" y="57251"/>
                  </a:lnTo>
                  <a:lnTo>
                    <a:pt x="12107" y="89752"/>
                  </a:lnTo>
                  <a:lnTo>
                    <a:pt x="7638" y="109327"/>
                  </a:lnTo>
                  <a:lnTo>
                    <a:pt x="9322" y="126494"/>
                  </a:lnTo>
                  <a:lnTo>
                    <a:pt x="15715" y="142590"/>
                  </a:lnTo>
                  <a:lnTo>
                    <a:pt x="39699" y="172773"/>
                  </a:lnTo>
                  <a:lnTo>
                    <a:pt x="54050" y="184890"/>
                  </a:lnTo>
                  <a:lnTo>
                    <a:pt x="71594" y="192185"/>
                  </a:lnTo>
                  <a:lnTo>
                    <a:pt x="95990" y="200435"/>
                  </a:lnTo>
                  <a:lnTo>
                    <a:pt x="124952" y="209322"/>
                  </a:lnTo>
                  <a:lnTo>
                    <a:pt x="148495" y="215246"/>
                  </a:lnTo>
                  <a:lnTo>
                    <a:pt x="185943" y="221829"/>
                  </a:lnTo>
                  <a:lnTo>
                    <a:pt x="214439" y="224754"/>
                  </a:lnTo>
                  <a:lnTo>
                    <a:pt x="247264" y="226401"/>
                  </a:lnTo>
                  <a:lnTo>
                    <a:pt x="274319" y="2270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3153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 polyatomic 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4" name="SMARTInkShape-Group392"/>
          <p:cNvGrpSpPr/>
          <p:nvPr/>
        </p:nvGrpSpPr>
        <p:grpSpPr>
          <a:xfrm>
            <a:off x="1132014" y="1470660"/>
            <a:ext cx="2129347" cy="630691"/>
            <a:chOff x="1132014" y="1470660"/>
            <a:chExt cx="2129347" cy="630691"/>
          </a:xfrm>
        </p:grpSpPr>
        <p:sp>
          <p:nvSpPr>
            <p:cNvPr id="4" name="SMARTInkShape-1702"/>
            <p:cNvSpPr/>
            <p:nvPr>
              <p:custDataLst>
                <p:tags r:id="rId81"/>
              </p:custDataLst>
            </p:nvPr>
          </p:nvSpPr>
          <p:spPr>
            <a:xfrm>
              <a:off x="2987040" y="1789801"/>
              <a:ext cx="274321" cy="168540"/>
            </a:xfrm>
            <a:custGeom>
              <a:avLst/>
              <a:gdLst/>
              <a:ahLst/>
              <a:cxnLst/>
              <a:rect l="0" t="0" r="0" b="0"/>
              <a:pathLst>
                <a:path w="274321" h="168540">
                  <a:moveTo>
                    <a:pt x="0" y="138059"/>
                  </a:moveTo>
                  <a:lnTo>
                    <a:pt x="0" y="138059"/>
                  </a:lnTo>
                  <a:lnTo>
                    <a:pt x="8090" y="105697"/>
                  </a:lnTo>
                  <a:lnTo>
                    <a:pt x="13122" y="69392"/>
                  </a:lnTo>
                  <a:lnTo>
                    <a:pt x="22703" y="37186"/>
                  </a:lnTo>
                  <a:lnTo>
                    <a:pt x="36266" y="14285"/>
                  </a:lnTo>
                  <a:lnTo>
                    <a:pt x="51009" y="820"/>
                  </a:lnTo>
                  <a:lnTo>
                    <a:pt x="56866" y="0"/>
                  </a:lnTo>
                  <a:lnTo>
                    <a:pt x="70147" y="3604"/>
                  </a:lnTo>
                  <a:lnTo>
                    <a:pt x="80001" y="13108"/>
                  </a:lnTo>
                  <a:lnTo>
                    <a:pt x="87203" y="27492"/>
                  </a:lnTo>
                  <a:lnTo>
                    <a:pt x="96018" y="59390"/>
                  </a:lnTo>
                  <a:lnTo>
                    <a:pt x="103144" y="93113"/>
                  </a:lnTo>
                  <a:lnTo>
                    <a:pt x="106479" y="113264"/>
                  </a:lnTo>
                  <a:lnTo>
                    <a:pt x="108239" y="116449"/>
                  </a:lnTo>
                  <a:lnTo>
                    <a:pt x="113103" y="121561"/>
                  </a:lnTo>
                  <a:lnTo>
                    <a:pt x="113502" y="121133"/>
                  </a:lnTo>
                  <a:lnTo>
                    <a:pt x="113945" y="118401"/>
                  </a:lnTo>
                  <a:lnTo>
                    <a:pt x="131574" y="91527"/>
                  </a:lnTo>
                  <a:lnTo>
                    <a:pt x="149917" y="63192"/>
                  </a:lnTo>
                  <a:lnTo>
                    <a:pt x="172831" y="29892"/>
                  </a:lnTo>
                  <a:lnTo>
                    <a:pt x="182083" y="14914"/>
                  </a:lnTo>
                  <a:lnTo>
                    <a:pt x="187428" y="10242"/>
                  </a:lnTo>
                  <a:lnTo>
                    <a:pt x="200142" y="5051"/>
                  </a:lnTo>
                  <a:lnTo>
                    <a:pt x="212001" y="5002"/>
                  </a:lnTo>
                  <a:lnTo>
                    <a:pt x="222916" y="8649"/>
                  </a:lnTo>
                  <a:lnTo>
                    <a:pt x="233412" y="15915"/>
                  </a:lnTo>
                  <a:lnTo>
                    <a:pt x="241463" y="27046"/>
                  </a:lnTo>
                  <a:lnTo>
                    <a:pt x="253530" y="62979"/>
                  </a:lnTo>
                  <a:lnTo>
                    <a:pt x="257436" y="98503"/>
                  </a:lnTo>
                  <a:lnTo>
                    <a:pt x="263992" y="131030"/>
                  </a:lnTo>
                  <a:lnTo>
                    <a:pt x="266343" y="160526"/>
                  </a:lnTo>
                  <a:lnTo>
                    <a:pt x="267309" y="163197"/>
                  </a:lnTo>
                  <a:lnTo>
                    <a:pt x="268799" y="164978"/>
                  </a:lnTo>
                  <a:lnTo>
                    <a:pt x="274320" y="1685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1703"/>
            <p:cNvSpPr/>
            <p:nvPr>
              <p:custDataLst>
                <p:tags r:id="rId82"/>
              </p:custDataLst>
            </p:nvPr>
          </p:nvSpPr>
          <p:spPr>
            <a:xfrm>
              <a:off x="2781300" y="1767840"/>
              <a:ext cx="132581" cy="173237"/>
            </a:xfrm>
            <a:custGeom>
              <a:avLst/>
              <a:gdLst/>
              <a:ahLst/>
              <a:cxnLst/>
              <a:rect l="0" t="0" r="0" b="0"/>
              <a:pathLst>
                <a:path w="132581" h="173237">
                  <a:moveTo>
                    <a:pt x="0" y="22860"/>
                  </a:moveTo>
                  <a:lnTo>
                    <a:pt x="0" y="22860"/>
                  </a:lnTo>
                  <a:lnTo>
                    <a:pt x="4045" y="55221"/>
                  </a:lnTo>
                  <a:lnTo>
                    <a:pt x="6561" y="91527"/>
                  </a:lnTo>
                  <a:lnTo>
                    <a:pt x="11351" y="119688"/>
                  </a:lnTo>
                  <a:lnTo>
                    <a:pt x="30269" y="152209"/>
                  </a:lnTo>
                  <a:lnTo>
                    <a:pt x="47884" y="165015"/>
                  </a:lnTo>
                  <a:lnTo>
                    <a:pt x="78697" y="173236"/>
                  </a:lnTo>
                  <a:lnTo>
                    <a:pt x="92550" y="167587"/>
                  </a:lnTo>
                  <a:lnTo>
                    <a:pt x="118094" y="147310"/>
                  </a:lnTo>
                  <a:lnTo>
                    <a:pt x="124453" y="137155"/>
                  </a:lnTo>
                  <a:lnTo>
                    <a:pt x="132580" y="108749"/>
                  </a:lnTo>
                  <a:lnTo>
                    <a:pt x="131019" y="71372"/>
                  </a:lnTo>
                  <a:lnTo>
                    <a:pt x="128285" y="46547"/>
                  </a:lnTo>
                  <a:lnTo>
                    <a:pt x="113009" y="9006"/>
                  </a:lnTo>
                  <a:lnTo>
                    <a:pt x="1066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704"/>
            <p:cNvSpPr/>
            <p:nvPr>
              <p:custDataLst>
                <p:tags r:id="rId83"/>
              </p:custDataLst>
            </p:nvPr>
          </p:nvSpPr>
          <p:spPr>
            <a:xfrm>
              <a:off x="2682240" y="172212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705"/>
            <p:cNvSpPr/>
            <p:nvPr>
              <p:custDataLst>
                <p:tags r:id="rId84"/>
              </p:custDataLst>
            </p:nvPr>
          </p:nvSpPr>
          <p:spPr>
            <a:xfrm>
              <a:off x="2697480" y="1821180"/>
              <a:ext cx="15241" cy="141946"/>
            </a:xfrm>
            <a:custGeom>
              <a:avLst/>
              <a:gdLst/>
              <a:ahLst/>
              <a:cxnLst/>
              <a:rect l="0" t="0" r="0" b="0"/>
              <a:pathLst>
                <a:path w="15241" h="141946">
                  <a:moveTo>
                    <a:pt x="0" y="0"/>
                  </a:moveTo>
                  <a:lnTo>
                    <a:pt x="0" y="0"/>
                  </a:lnTo>
                  <a:lnTo>
                    <a:pt x="4045" y="28316"/>
                  </a:lnTo>
                  <a:lnTo>
                    <a:pt x="10606" y="58061"/>
                  </a:lnTo>
                  <a:lnTo>
                    <a:pt x="13867" y="82961"/>
                  </a:lnTo>
                  <a:lnTo>
                    <a:pt x="9028" y="117291"/>
                  </a:lnTo>
                  <a:lnTo>
                    <a:pt x="7702" y="141945"/>
                  </a:lnTo>
                  <a:lnTo>
                    <a:pt x="8483" y="125970"/>
                  </a:lnTo>
                  <a:lnTo>
                    <a:pt x="15240" y="990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1706"/>
            <p:cNvSpPr/>
            <p:nvPr>
              <p:custDataLst>
                <p:tags r:id="rId85"/>
              </p:custDataLst>
            </p:nvPr>
          </p:nvSpPr>
          <p:spPr>
            <a:xfrm>
              <a:off x="2476500" y="1783132"/>
              <a:ext cx="144572" cy="183685"/>
            </a:xfrm>
            <a:custGeom>
              <a:avLst/>
              <a:gdLst/>
              <a:ahLst/>
              <a:cxnLst/>
              <a:rect l="0" t="0" r="0" b="0"/>
              <a:pathLst>
                <a:path w="144572" h="183685">
                  <a:moveTo>
                    <a:pt x="0" y="152348"/>
                  </a:moveTo>
                  <a:lnTo>
                    <a:pt x="0" y="152348"/>
                  </a:lnTo>
                  <a:lnTo>
                    <a:pt x="4045" y="124032"/>
                  </a:lnTo>
                  <a:lnTo>
                    <a:pt x="6561" y="86197"/>
                  </a:lnTo>
                  <a:lnTo>
                    <a:pt x="11351" y="52220"/>
                  </a:lnTo>
                  <a:lnTo>
                    <a:pt x="18133" y="24749"/>
                  </a:lnTo>
                  <a:lnTo>
                    <a:pt x="27532" y="10689"/>
                  </a:lnTo>
                  <a:lnTo>
                    <a:pt x="33595" y="4568"/>
                  </a:lnTo>
                  <a:lnTo>
                    <a:pt x="41023" y="1335"/>
                  </a:lnTo>
                  <a:lnTo>
                    <a:pt x="58308" y="0"/>
                  </a:lnTo>
                  <a:lnTo>
                    <a:pt x="83034" y="4009"/>
                  </a:lnTo>
                  <a:lnTo>
                    <a:pt x="106447" y="14604"/>
                  </a:lnTo>
                  <a:lnTo>
                    <a:pt x="117301" y="25935"/>
                  </a:lnTo>
                  <a:lnTo>
                    <a:pt x="134012" y="61320"/>
                  </a:lnTo>
                  <a:lnTo>
                    <a:pt x="141213" y="86430"/>
                  </a:lnTo>
                  <a:lnTo>
                    <a:pt x="143723" y="123221"/>
                  </a:lnTo>
                  <a:lnTo>
                    <a:pt x="144571" y="160079"/>
                  </a:lnTo>
                  <a:lnTo>
                    <a:pt x="143841" y="170177"/>
                  </a:lnTo>
                  <a:lnTo>
                    <a:pt x="140694" y="180310"/>
                  </a:lnTo>
                  <a:lnTo>
                    <a:pt x="138669" y="182843"/>
                  </a:lnTo>
                  <a:lnTo>
                    <a:pt x="136473" y="183684"/>
                  </a:lnTo>
                  <a:lnTo>
                    <a:pt x="134162" y="183399"/>
                  </a:lnTo>
                  <a:lnTo>
                    <a:pt x="133468" y="181515"/>
                  </a:lnTo>
                  <a:lnTo>
                    <a:pt x="137160" y="1675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1707"/>
            <p:cNvSpPr/>
            <p:nvPr>
              <p:custDataLst>
                <p:tags r:id="rId86"/>
              </p:custDataLst>
            </p:nvPr>
          </p:nvSpPr>
          <p:spPr>
            <a:xfrm>
              <a:off x="2320291" y="1785605"/>
              <a:ext cx="123737" cy="178355"/>
            </a:xfrm>
            <a:custGeom>
              <a:avLst/>
              <a:gdLst/>
              <a:ahLst/>
              <a:cxnLst/>
              <a:rect l="0" t="0" r="0" b="0"/>
              <a:pathLst>
                <a:path w="123737" h="178355">
                  <a:moveTo>
                    <a:pt x="57149" y="5095"/>
                  </a:moveTo>
                  <a:lnTo>
                    <a:pt x="57149" y="5095"/>
                  </a:lnTo>
                  <a:lnTo>
                    <a:pt x="32878" y="37456"/>
                  </a:lnTo>
                  <a:lnTo>
                    <a:pt x="13739" y="69717"/>
                  </a:lnTo>
                  <a:lnTo>
                    <a:pt x="6751" y="99407"/>
                  </a:lnTo>
                  <a:lnTo>
                    <a:pt x="0" y="132851"/>
                  </a:lnTo>
                  <a:lnTo>
                    <a:pt x="1552" y="145413"/>
                  </a:lnTo>
                  <a:lnTo>
                    <a:pt x="7321" y="156641"/>
                  </a:lnTo>
                  <a:lnTo>
                    <a:pt x="20778" y="173601"/>
                  </a:lnTo>
                  <a:lnTo>
                    <a:pt x="28566" y="177353"/>
                  </a:lnTo>
                  <a:lnTo>
                    <a:pt x="33014" y="178354"/>
                  </a:lnTo>
                  <a:lnTo>
                    <a:pt x="67590" y="167627"/>
                  </a:lnTo>
                  <a:lnTo>
                    <a:pt x="85214" y="157482"/>
                  </a:lnTo>
                  <a:lnTo>
                    <a:pt x="107472" y="133127"/>
                  </a:lnTo>
                  <a:lnTo>
                    <a:pt x="119003" y="107283"/>
                  </a:lnTo>
                  <a:lnTo>
                    <a:pt x="123736" y="78177"/>
                  </a:lnTo>
                  <a:lnTo>
                    <a:pt x="121093" y="48104"/>
                  </a:lnTo>
                  <a:lnTo>
                    <a:pt x="114948" y="21789"/>
                  </a:lnTo>
                  <a:lnTo>
                    <a:pt x="110075" y="15378"/>
                  </a:lnTo>
                  <a:lnTo>
                    <a:pt x="95630" y="5996"/>
                  </a:lnTo>
                  <a:lnTo>
                    <a:pt x="76547" y="0"/>
                  </a:lnTo>
                  <a:lnTo>
                    <a:pt x="70927" y="851"/>
                  </a:lnTo>
                  <a:lnTo>
                    <a:pt x="44591" y="14863"/>
                  </a:lnTo>
                  <a:lnTo>
                    <a:pt x="38868" y="20161"/>
                  </a:lnTo>
                  <a:lnTo>
                    <a:pt x="34289" y="279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1708"/>
            <p:cNvSpPr/>
            <p:nvPr>
              <p:custDataLst>
                <p:tags r:id="rId87"/>
              </p:custDataLst>
            </p:nvPr>
          </p:nvSpPr>
          <p:spPr>
            <a:xfrm>
              <a:off x="1965960" y="1760860"/>
              <a:ext cx="320041" cy="209744"/>
            </a:xfrm>
            <a:custGeom>
              <a:avLst/>
              <a:gdLst/>
              <a:ahLst/>
              <a:cxnLst/>
              <a:rect l="0" t="0" r="0" b="0"/>
              <a:pathLst>
                <a:path w="320041" h="209744">
                  <a:moveTo>
                    <a:pt x="0" y="67940"/>
                  </a:moveTo>
                  <a:lnTo>
                    <a:pt x="0" y="67940"/>
                  </a:lnTo>
                  <a:lnTo>
                    <a:pt x="6773" y="90518"/>
                  </a:lnTo>
                  <a:lnTo>
                    <a:pt x="16557" y="122848"/>
                  </a:lnTo>
                  <a:lnTo>
                    <a:pt x="25978" y="154482"/>
                  </a:lnTo>
                  <a:lnTo>
                    <a:pt x="29887" y="190386"/>
                  </a:lnTo>
                  <a:lnTo>
                    <a:pt x="30363" y="205737"/>
                  </a:lnTo>
                  <a:lnTo>
                    <a:pt x="30470" y="168010"/>
                  </a:lnTo>
                  <a:lnTo>
                    <a:pt x="31324" y="132774"/>
                  </a:lnTo>
                  <a:lnTo>
                    <a:pt x="36562" y="95523"/>
                  </a:lnTo>
                  <a:lnTo>
                    <a:pt x="43477" y="59367"/>
                  </a:lnTo>
                  <a:lnTo>
                    <a:pt x="53399" y="25795"/>
                  </a:lnTo>
                  <a:lnTo>
                    <a:pt x="60978" y="10297"/>
                  </a:lnTo>
                  <a:lnTo>
                    <a:pt x="63511" y="6651"/>
                  </a:lnTo>
                  <a:lnTo>
                    <a:pt x="66894" y="4221"/>
                  </a:lnTo>
                  <a:lnTo>
                    <a:pt x="75169" y="1521"/>
                  </a:lnTo>
                  <a:lnTo>
                    <a:pt x="93392" y="0"/>
                  </a:lnTo>
                  <a:lnTo>
                    <a:pt x="112063" y="15449"/>
                  </a:lnTo>
                  <a:lnTo>
                    <a:pt x="137344" y="48436"/>
                  </a:lnTo>
                  <a:lnTo>
                    <a:pt x="145708" y="66045"/>
                  </a:lnTo>
                  <a:lnTo>
                    <a:pt x="151078" y="100303"/>
                  </a:lnTo>
                  <a:lnTo>
                    <a:pt x="149750" y="124943"/>
                  </a:lnTo>
                  <a:lnTo>
                    <a:pt x="137560" y="158419"/>
                  </a:lnTo>
                  <a:lnTo>
                    <a:pt x="137279" y="151005"/>
                  </a:lnTo>
                  <a:lnTo>
                    <a:pt x="149350" y="127245"/>
                  </a:lnTo>
                  <a:lnTo>
                    <a:pt x="172987" y="90582"/>
                  </a:lnTo>
                  <a:lnTo>
                    <a:pt x="192084" y="71921"/>
                  </a:lnTo>
                  <a:lnTo>
                    <a:pt x="205739" y="63757"/>
                  </a:lnTo>
                  <a:lnTo>
                    <a:pt x="231328" y="69429"/>
                  </a:lnTo>
                  <a:lnTo>
                    <a:pt x="253585" y="81834"/>
                  </a:lnTo>
                  <a:lnTo>
                    <a:pt x="270904" y="96234"/>
                  </a:lnTo>
                  <a:lnTo>
                    <a:pt x="282716" y="115270"/>
                  </a:lnTo>
                  <a:lnTo>
                    <a:pt x="287532" y="149133"/>
                  </a:lnTo>
                  <a:lnTo>
                    <a:pt x="288959" y="183249"/>
                  </a:lnTo>
                  <a:lnTo>
                    <a:pt x="289507" y="209743"/>
                  </a:lnTo>
                  <a:lnTo>
                    <a:pt x="291218" y="209042"/>
                  </a:lnTo>
                  <a:lnTo>
                    <a:pt x="320040" y="1822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709"/>
            <p:cNvSpPr/>
            <p:nvPr>
              <p:custDataLst>
                <p:tags r:id="rId88"/>
              </p:custDataLst>
            </p:nvPr>
          </p:nvSpPr>
          <p:spPr>
            <a:xfrm>
              <a:off x="1508760" y="1744980"/>
              <a:ext cx="411481" cy="251118"/>
            </a:xfrm>
            <a:custGeom>
              <a:avLst/>
              <a:gdLst/>
              <a:ahLst/>
              <a:cxnLst/>
              <a:rect l="0" t="0" r="0" b="0"/>
              <a:pathLst>
                <a:path w="411481" h="251118">
                  <a:moveTo>
                    <a:pt x="0" y="0"/>
                  </a:moveTo>
                  <a:lnTo>
                    <a:pt x="0" y="0"/>
                  </a:lnTo>
                  <a:lnTo>
                    <a:pt x="4515" y="24835"/>
                  </a:lnTo>
                  <a:lnTo>
                    <a:pt x="11320" y="60991"/>
                  </a:lnTo>
                  <a:lnTo>
                    <a:pt x="17167" y="88350"/>
                  </a:lnTo>
                  <a:lnTo>
                    <a:pt x="25218" y="122792"/>
                  </a:lnTo>
                  <a:lnTo>
                    <a:pt x="32966" y="154446"/>
                  </a:lnTo>
                  <a:lnTo>
                    <a:pt x="40624" y="185273"/>
                  </a:lnTo>
                  <a:lnTo>
                    <a:pt x="44210" y="215857"/>
                  </a:lnTo>
                  <a:lnTo>
                    <a:pt x="53235" y="251117"/>
                  </a:lnTo>
                  <a:lnTo>
                    <a:pt x="55594" y="217173"/>
                  </a:lnTo>
                  <a:lnTo>
                    <a:pt x="61628" y="187114"/>
                  </a:lnTo>
                  <a:lnTo>
                    <a:pt x="66520" y="149139"/>
                  </a:lnTo>
                  <a:lnTo>
                    <a:pt x="68511" y="122164"/>
                  </a:lnTo>
                  <a:lnTo>
                    <a:pt x="75239" y="87937"/>
                  </a:lnTo>
                  <a:lnTo>
                    <a:pt x="87580" y="57194"/>
                  </a:lnTo>
                  <a:lnTo>
                    <a:pt x="97063" y="39813"/>
                  </a:lnTo>
                  <a:lnTo>
                    <a:pt x="109179" y="28137"/>
                  </a:lnTo>
                  <a:lnTo>
                    <a:pt x="133608" y="13742"/>
                  </a:lnTo>
                  <a:lnTo>
                    <a:pt x="153606" y="9434"/>
                  </a:lnTo>
                  <a:lnTo>
                    <a:pt x="175617" y="8157"/>
                  </a:lnTo>
                  <a:lnTo>
                    <a:pt x="190659" y="12375"/>
                  </a:lnTo>
                  <a:lnTo>
                    <a:pt x="204964" y="20740"/>
                  </a:lnTo>
                  <a:lnTo>
                    <a:pt x="222537" y="40576"/>
                  </a:lnTo>
                  <a:lnTo>
                    <a:pt x="241388" y="74933"/>
                  </a:lnTo>
                  <a:lnTo>
                    <a:pt x="246984" y="91724"/>
                  </a:lnTo>
                  <a:lnTo>
                    <a:pt x="249287" y="120217"/>
                  </a:lnTo>
                  <a:lnTo>
                    <a:pt x="245167" y="157927"/>
                  </a:lnTo>
                  <a:lnTo>
                    <a:pt x="243168" y="190914"/>
                  </a:lnTo>
                  <a:lnTo>
                    <a:pt x="236315" y="205554"/>
                  </a:lnTo>
                  <a:lnTo>
                    <a:pt x="232203" y="205685"/>
                  </a:lnTo>
                  <a:lnTo>
                    <a:pt x="233713" y="169317"/>
                  </a:lnTo>
                  <a:lnTo>
                    <a:pt x="239621" y="142421"/>
                  </a:lnTo>
                  <a:lnTo>
                    <a:pt x="252468" y="110496"/>
                  </a:lnTo>
                  <a:lnTo>
                    <a:pt x="276024" y="76954"/>
                  </a:lnTo>
                  <a:lnTo>
                    <a:pt x="294833" y="68068"/>
                  </a:lnTo>
                  <a:lnTo>
                    <a:pt x="305776" y="65699"/>
                  </a:lnTo>
                  <a:lnTo>
                    <a:pt x="324707" y="67582"/>
                  </a:lnTo>
                  <a:lnTo>
                    <a:pt x="340741" y="74063"/>
                  </a:lnTo>
                  <a:lnTo>
                    <a:pt x="370221" y="96907"/>
                  </a:lnTo>
                  <a:lnTo>
                    <a:pt x="390191" y="123000"/>
                  </a:lnTo>
                  <a:lnTo>
                    <a:pt x="397220" y="137640"/>
                  </a:lnTo>
                  <a:lnTo>
                    <a:pt x="401893" y="168253"/>
                  </a:lnTo>
                  <a:lnTo>
                    <a:pt x="403601" y="200375"/>
                  </a:lnTo>
                  <a:lnTo>
                    <a:pt x="403687" y="207243"/>
                  </a:lnTo>
                  <a:lnTo>
                    <a:pt x="404592" y="209282"/>
                  </a:lnTo>
                  <a:lnTo>
                    <a:pt x="406041" y="208102"/>
                  </a:lnTo>
                  <a:lnTo>
                    <a:pt x="409063" y="200863"/>
                  </a:lnTo>
                  <a:lnTo>
                    <a:pt x="411480" y="1828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710"/>
            <p:cNvSpPr/>
            <p:nvPr>
              <p:custDataLst>
                <p:tags r:id="rId89"/>
              </p:custDataLst>
            </p:nvPr>
          </p:nvSpPr>
          <p:spPr>
            <a:xfrm>
              <a:off x="1165860" y="1821180"/>
              <a:ext cx="259081" cy="21868"/>
            </a:xfrm>
            <a:custGeom>
              <a:avLst/>
              <a:gdLst/>
              <a:ahLst/>
              <a:cxnLst/>
              <a:rect l="0" t="0" r="0" b="0"/>
              <a:pathLst>
                <a:path w="259081" h="21868">
                  <a:moveTo>
                    <a:pt x="0" y="0"/>
                  </a:moveTo>
                  <a:lnTo>
                    <a:pt x="0" y="0"/>
                  </a:lnTo>
                  <a:lnTo>
                    <a:pt x="24271" y="16181"/>
                  </a:lnTo>
                  <a:lnTo>
                    <a:pt x="47476" y="21867"/>
                  </a:lnTo>
                  <a:lnTo>
                    <a:pt x="83754" y="20725"/>
                  </a:lnTo>
                  <a:lnTo>
                    <a:pt x="115949" y="18050"/>
                  </a:lnTo>
                  <a:lnTo>
                    <a:pt x="153499" y="14573"/>
                  </a:lnTo>
                  <a:lnTo>
                    <a:pt x="181920" y="11409"/>
                  </a:lnTo>
                  <a:lnTo>
                    <a:pt x="204253" y="8453"/>
                  </a:lnTo>
                  <a:lnTo>
                    <a:pt x="234712" y="3757"/>
                  </a:lnTo>
                  <a:lnTo>
                    <a:pt x="2590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711"/>
            <p:cNvSpPr/>
            <p:nvPr>
              <p:custDataLst>
                <p:tags r:id="rId90"/>
              </p:custDataLst>
            </p:nvPr>
          </p:nvSpPr>
          <p:spPr>
            <a:xfrm>
              <a:off x="1132014" y="1470660"/>
              <a:ext cx="299787" cy="630691"/>
            </a:xfrm>
            <a:custGeom>
              <a:avLst/>
              <a:gdLst/>
              <a:ahLst/>
              <a:cxnLst/>
              <a:rect l="0" t="0" r="0" b="0"/>
              <a:pathLst>
                <a:path w="299787" h="630691">
                  <a:moveTo>
                    <a:pt x="163386" y="0"/>
                  </a:moveTo>
                  <a:lnTo>
                    <a:pt x="163386" y="0"/>
                  </a:lnTo>
                  <a:lnTo>
                    <a:pt x="156613" y="22578"/>
                  </a:lnTo>
                  <a:lnTo>
                    <a:pt x="146829" y="56601"/>
                  </a:lnTo>
                  <a:lnTo>
                    <a:pt x="139658" y="85834"/>
                  </a:lnTo>
                  <a:lnTo>
                    <a:pt x="131391" y="117453"/>
                  </a:lnTo>
                  <a:lnTo>
                    <a:pt x="122073" y="152108"/>
                  </a:lnTo>
                  <a:lnTo>
                    <a:pt x="112287" y="190088"/>
                  </a:lnTo>
                  <a:lnTo>
                    <a:pt x="108153" y="209699"/>
                  </a:lnTo>
                  <a:lnTo>
                    <a:pt x="104551" y="229546"/>
                  </a:lnTo>
                  <a:lnTo>
                    <a:pt x="101302" y="249551"/>
                  </a:lnTo>
                  <a:lnTo>
                    <a:pt x="97444" y="270507"/>
                  </a:lnTo>
                  <a:lnTo>
                    <a:pt x="93178" y="292098"/>
                  </a:lnTo>
                  <a:lnTo>
                    <a:pt x="88641" y="314112"/>
                  </a:lnTo>
                  <a:lnTo>
                    <a:pt x="83923" y="335561"/>
                  </a:lnTo>
                  <a:lnTo>
                    <a:pt x="79084" y="356634"/>
                  </a:lnTo>
                  <a:lnTo>
                    <a:pt x="74164" y="377456"/>
                  </a:lnTo>
                  <a:lnTo>
                    <a:pt x="69192" y="397264"/>
                  </a:lnTo>
                  <a:lnTo>
                    <a:pt x="59151" y="435077"/>
                  </a:lnTo>
                  <a:lnTo>
                    <a:pt x="51301" y="467123"/>
                  </a:lnTo>
                  <a:lnTo>
                    <a:pt x="44144" y="495477"/>
                  </a:lnTo>
                  <a:lnTo>
                    <a:pt x="31441" y="533547"/>
                  </a:lnTo>
                  <a:lnTo>
                    <a:pt x="21939" y="562512"/>
                  </a:lnTo>
                  <a:lnTo>
                    <a:pt x="13761" y="592167"/>
                  </a:lnTo>
                  <a:lnTo>
                    <a:pt x="5976" y="619016"/>
                  </a:lnTo>
                  <a:lnTo>
                    <a:pt x="0" y="628477"/>
                  </a:lnTo>
                  <a:lnTo>
                    <a:pt x="275" y="629804"/>
                  </a:lnTo>
                  <a:lnTo>
                    <a:pt x="1306" y="630690"/>
                  </a:lnTo>
                  <a:lnTo>
                    <a:pt x="1992" y="630433"/>
                  </a:lnTo>
                  <a:lnTo>
                    <a:pt x="2450" y="629415"/>
                  </a:lnTo>
                  <a:lnTo>
                    <a:pt x="7610" y="599102"/>
                  </a:lnTo>
                  <a:lnTo>
                    <a:pt x="11275" y="577202"/>
                  </a:lnTo>
                  <a:lnTo>
                    <a:pt x="15348" y="539321"/>
                  </a:lnTo>
                  <a:lnTo>
                    <a:pt x="18851" y="504705"/>
                  </a:lnTo>
                  <a:lnTo>
                    <a:pt x="26053" y="469564"/>
                  </a:lnTo>
                  <a:lnTo>
                    <a:pt x="34898" y="436449"/>
                  </a:lnTo>
                  <a:lnTo>
                    <a:pt x="43627" y="403950"/>
                  </a:lnTo>
                  <a:lnTo>
                    <a:pt x="50329" y="369751"/>
                  </a:lnTo>
                  <a:lnTo>
                    <a:pt x="58387" y="334796"/>
                  </a:lnTo>
                  <a:lnTo>
                    <a:pt x="67613" y="298659"/>
                  </a:lnTo>
                  <a:lnTo>
                    <a:pt x="72444" y="279539"/>
                  </a:lnTo>
                  <a:lnTo>
                    <a:pt x="82327" y="241926"/>
                  </a:lnTo>
                  <a:lnTo>
                    <a:pt x="92364" y="208276"/>
                  </a:lnTo>
                  <a:lnTo>
                    <a:pt x="102470" y="176387"/>
                  </a:lnTo>
                  <a:lnTo>
                    <a:pt x="112605" y="146128"/>
                  </a:lnTo>
                  <a:lnTo>
                    <a:pt x="122755" y="118568"/>
                  </a:lnTo>
                  <a:lnTo>
                    <a:pt x="137989" y="83297"/>
                  </a:lnTo>
                  <a:lnTo>
                    <a:pt x="153070" y="48815"/>
                  </a:lnTo>
                  <a:lnTo>
                    <a:pt x="161905" y="39193"/>
                  </a:lnTo>
                  <a:lnTo>
                    <a:pt x="165786" y="37136"/>
                  </a:lnTo>
                  <a:lnTo>
                    <a:pt x="169219" y="36610"/>
                  </a:lnTo>
                  <a:lnTo>
                    <a:pt x="172355" y="37107"/>
                  </a:lnTo>
                  <a:lnTo>
                    <a:pt x="178097" y="39916"/>
                  </a:lnTo>
                  <a:lnTo>
                    <a:pt x="180813" y="41851"/>
                  </a:lnTo>
                  <a:lnTo>
                    <a:pt x="188682" y="56709"/>
                  </a:lnTo>
                  <a:lnTo>
                    <a:pt x="198925" y="91416"/>
                  </a:lnTo>
                  <a:lnTo>
                    <a:pt x="205713" y="126804"/>
                  </a:lnTo>
                  <a:lnTo>
                    <a:pt x="207598" y="154571"/>
                  </a:lnTo>
                  <a:lnTo>
                    <a:pt x="212951" y="186103"/>
                  </a:lnTo>
                  <a:lnTo>
                    <a:pt x="219282" y="220719"/>
                  </a:lnTo>
                  <a:lnTo>
                    <a:pt x="222095" y="258682"/>
                  </a:lnTo>
                  <a:lnTo>
                    <a:pt x="227861" y="295874"/>
                  </a:lnTo>
                  <a:lnTo>
                    <a:pt x="234375" y="332160"/>
                  </a:lnTo>
                  <a:lnTo>
                    <a:pt x="237270" y="368042"/>
                  </a:lnTo>
                  <a:lnTo>
                    <a:pt x="243072" y="401488"/>
                  </a:lnTo>
                  <a:lnTo>
                    <a:pt x="250449" y="431592"/>
                  </a:lnTo>
                  <a:lnTo>
                    <a:pt x="259362" y="466734"/>
                  </a:lnTo>
                  <a:lnTo>
                    <a:pt x="269958" y="501793"/>
                  </a:lnTo>
                  <a:lnTo>
                    <a:pt x="283599" y="539178"/>
                  </a:lnTo>
                  <a:lnTo>
                    <a:pt x="297980" y="553843"/>
                  </a:lnTo>
                  <a:lnTo>
                    <a:pt x="299786" y="535318"/>
                  </a:lnTo>
                  <a:lnTo>
                    <a:pt x="295692" y="519013"/>
                  </a:lnTo>
                  <a:lnTo>
                    <a:pt x="285306" y="495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SMARTInkShape-Group393"/>
          <p:cNvGrpSpPr/>
          <p:nvPr/>
        </p:nvGrpSpPr>
        <p:grpSpPr>
          <a:xfrm>
            <a:off x="3832860" y="1470660"/>
            <a:ext cx="2331721" cy="697639"/>
            <a:chOff x="3832860" y="1470660"/>
            <a:chExt cx="2331721" cy="697639"/>
          </a:xfrm>
        </p:grpSpPr>
        <p:sp>
          <p:nvSpPr>
            <p:cNvPr id="15" name="SMARTInkShape-1712"/>
            <p:cNvSpPr/>
            <p:nvPr>
              <p:custDataLst>
                <p:tags r:id="rId70"/>
              </p:custDataLst>
            </p:nvPr>
          </p:nvSpPr>
          <p:spPr>
            <a:xfrm>
              <a:off x="5516880" y="1580559"/>
              <a:ext cx="647701" cy="236567"/>
            </a:xfrm>
            <a:custGeom>
              <a:avLst/>
              <a:gdLst/>
              <a:ahLst/>
              <a:cxnLst/>
              <a:rect l="0" t="0" r="0" b="0"/>
              <a:pathLst>
                <a:path w="647701" h="236567">
                  <a:moveTo>
                    <a:pt x="0" y="42501"/>
                  </a:moveTo>
                  <a:lnTo>
                    <a:pt x="0" y="42501"/>
                  </a:lnTo>
                  <a:lnTo>
                    <a:pt x="36407" y="54637"/>
                  </a:lnTo>
                  <a:lnTo>
                    <a:pt x="63312" y="62852"/>
                  </a:lnTo>
                  <a:lnTo>
                    <a:pt x="99757" y="69980"/>
                  </a:lnTo>
                  <a:lnTo>
                    <a:pt x="135109" y="72092"/>
                  </a:lnTo>
                  <a:lnTo>
                    <a:pt x="164774" y="74975"/>
                  </a:lnTo>
                  <a:lnTo>
                    <a:pt x="197554" y="79490"/>
                  </a:lnTo>
                  <a:lnTo>
                    <a:pt x="228489" y="75145"/>
                  </a:lnTo>
                  <a:lnTo>
                    <a:pt x="259058" y="71151"/>
                  </a:lnTo>
                  <a:lnTo>
                    <a:pt x="292787" y="59193"/>
                  </a:lnTo>
                  <a:lnTo>
                    <a:pt x="326444" y="40988"/>
                  </a:lnTo>
                  <a:lnTo>
                    <a:pt x="333611" y="30822"/>
                  </a:lnTo>
                  <a:lnTo>
                    <a:pt x="336707" y="24555"/>
                  </a:lnTo>
                  <a:lnTo>
                    <a:pt x="337078" y="18684"/>
                  </a:lnTo>
                  <a:lnTo>
                    <a:pt x="332975" y="7644"/>
                  </a:lnTo>
                  <a:lnTo>
                    <a:pt x="328663" y="4023"/>
                  </a:lnTo>
                  <a:lnTo>
                    <a:pt x="317099" y="0"/>
                  </a:lnTo>
                  <a:lnTo>
                    <a:pt x="305751" y="469"/>
                  </a:lnTo>
                  <a:lnTo>
                    <a:pt x="294216" y="4347"/>
                  </a:lnTo>
                  <a:lnTo>
                    <a:pt x="280622" y="11715"/>
                  </a:lnTo>
                  <a:lnTo>
                    <a:pt x="249698" y="49495"/>
                  </a:lnTo>
                  <a:lnTo>
                    <a:pt x="224677" y="84523"/>
                  </a:lnTo>
                  <a:lnTo>
                    <a:pt x="212668" y="109985"/>
                  </a:lnTo>
                  <a:lnTo>
                    <a:pt x="207109" y="145735"/>
                  </a:lnTo>
                  <a:lnTo>
                    <a:pt x="206349" y="159220"/>
                  </a:lnTo>
                  <a:lnTo>
                    <a:pt x="210527" y="173116"/>
                  </a:lnTo>
                  <a:lnTo>
                    <a:pt x="222960" y="194643"/>
                  </a:lnTo>
                  <a:lnTo>
                    <a:pt x="239065" y="208277"/>
                  </a:lnTo>
                  <a:lnTo>
                    <a:pt x="268108" y="221971"/>
                  </a:lnTo>
                  <a:lnTo>
                    <a:pt x="296657" y="229357"/>
                  </a:lnTo>
                  <a:lnTo>
                    <a:pt x="332397" y="232768"/>
                  </a:lnTo>
                  <a:lnTo>
                    <a:pt x="360245" y="236566"/>
                  </a:lnTo>
                  <a:lnTo>
                    <a:pt x="389556" y="236561"/>
                  </a:lnTo>
                  <a:lnTo>
                    <a:pt x="419516" y="234584"/>
                  </a:lnTo>
                  <a:lnTo>
                    <a:pt x="449765" y="233704"/>
                  </a:lnTo>
                  <a:lnTo>
                    <a:pt x="482400" y="231056"/>
                  </a:lnTo>
                  <a:lnTo>
                    <a:pt x="515813" y="227903"/>
                  </a:lnTo>
                  <a:lnTo>
                    <a:pt x="547598" y="226502"/>
                  </a:lnTo>
                  <a:lnTo>
                    <a:pt x="576398" y="225879"/>
                  </a:lnTo>
                  <a:lnTo>
                    <a:pt x="614156" y="225529"/>
                  </a:lnTo>
                  <a:lnTo>
                    <a:pt x="647700" y="2253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713"/>
            <p:cNvSpPr/>
            <p:nvPr>
              <p:custDataLst>
                <p:tags r:id="rId71"/>
              </p:custDataLst>
            </p:nvPr>
          </p:nvSpPr>
          <p:spPr>
            <a:xfrm>
              <a:off x="5562600" y="1470660"/>
              <a:ext cx="52185" cy="362618"/>
            </a:xfrm>
            <a:custGeom>
              <a:avLst/>
              <a:gdLst/>
              <a:ahLst/>
              <a:cxnLst/>
              <a:rect l="0" t="0" r="0" b="0"/>
              <a:pathLst>
                <a:path w="52185" h="362618">
                  <a:moveTo>
                    <a:pt x="0" y="0"/>
                  </a:moveTo>
                  <a:lnTo>
                    <a:pt x="0" y="0"/>
                  </a:lnTo>
                  <a:lnTo>
                    <a:pt x="8091" y="28316"/>
                  </a:lnTo>
                  <a:lnTo>
                    <a:pt x="17167" y="66151"/>
                  </a:lnTo>
                  <a:lnTo>
                    <a:pt x="22588" y="93747"/>
                  </a:lnTo>
                  <a:lnTo>
                    <a:pt x="27818" y="122099"/>
                  </a:lnTo>
                  <a:lnTo>
                    <a:pt x="32966" y="148811"/>
                  </a:lnTo>
                  <a:lnTo>
                    <a:pt x="35818" y="177051"/>
                  </a:lnTo>
                  <a:lnTo>
                    <a:pt x="37086" y="205689"/>
                  </a:lnTo>
                  <a:lnTo>
                    <a:pt x="37649" y="232529"/>
                  </a:lnTo>
                  <a:lnTo>
                    <a:pt x="40157" y="258568"/>
                  </a:lnTo>
                  <a:lnTo>
                    <a:pt x="44072" y="292513"/>
                  </a:lnTo>
                  <a:lnTo>
                    <a:pt x="47489" y="323173"/>
                  </a:lnTo>
                  <a:lnTo>
                    <a:pt x="52184" y="359323"/>
                  </a:lnTo>
                  <a:lnTo>
                    <a:pt x="50876" y="362316"/>
                  </a:lnTo>
                  <a:lnTo>
                    <a:pt x="48311" y="362617"/>
                  </a:lnTo>
                  <a:lnTo>
                    <a:pt x="40945" y="358437"/>
                  </a:lnTo>
                  <a:lnTo>
                    <a:pt x="22860" y="342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714"/>
            <p:cNvSpPr/>
            <p:nvPr>
              <p:custDataLst>
                <p:tags r:id="rId72"/>
              </p:custDataLst>
            </p:nvPr>
          </p:nvSpPr>
          <p:spPr>
            <a:xfrm>
              <a:off x="5321294" y="1653540"/>
              <a:ext cx="226067" cy="158203"/>
            </a:xfrm>
            <a:custGeom>
              <a:avLst/>
              <a:gdLst/>
              <a:ahLst/>
              <a:cxnLst/>
              <a:rect l="0" t="0" r="0" b="0"/>
              <a:pathLst>
                <a:path w="226067" h="158203">
                  <a:moveTo>
                    <a:pt x="134626" y="0"/>
                  </a:moveTo>
                  <a:lnTo>
                    <a:pt x="134626" y="0"/>
                  </a:lnTo>
                  <a:lnTo>
                    <a:pt x="99819" y="11320"/>
                  </a:lnTo>
                  <a:lnTo>
                    <a:pt x="68809" y="21604"/>
                  </a:lnTo>
                  <a:lnTo>
                    <a:pt x="39019" y="39986"/>
                  </a:lnTo>
                  <a:lnTo>
                    <a:pt x="21860" y="54178"/>
                  </a:lnTo>
                  <a:lnTo>
                    <a:pt x="10283" y="71210"/>
                  </a:lnTo>
                  <a:lnTo>
                    <a:pt x="3162" y="90069"/>
                  </a:lnTo>
                  <a:lnTo>
                    <a:pt x="0" y="117186"/>
                  </a:lnTo>
                  <a:lnTo>
                    <a:pt x="2261" y="127719"/>
                  </a:lnTo>
                  <a:lnTo>
                    <a:pt x="4896" y="130865"/>
                  </a:lnTo>
                  <a:lnTo>
                    <a:pt x="12340" y="134362"/>
                  </a:lnTo>
                  <a:lnTo>
                    <a:pt x="26050" y="136331"/>
                  </a:lnTo>
                  <a:lnTo>
                    <a:pt x="61063" y="120734"/>
                  </a:lnTo>
                  <a:lnTo>
                    <a:pt x="92793" y="102754"/>
                  </a:lnTo>
                  <a:lnTo>
                    <a:pt x="114234" y="86702"/>
                  </a:lnTo>
                  <a:lnTo>
                    <a:pt x="136490" y="53394"/>
                  </a:lnTo>
                  <a:lnTo>
                    <a:pt x="137562" y="50836"/>
                  </a:lnTo>
                  <a:lnTo>
                    <a:pt x="137430" y="49131"/>
                  </a:lnTo>
                  <a:lnTo>
                    <a:pt x="136495" y="47994"/>
                  </a:lnTo>
                  <a:lnTo>
                    <a:pt x="136719" y="48083"/>
                  </a:lnTo>
                  <a:lnTo>
                    <a:pt x="139225" y="50439"/>
                  </a:lnTo>
                  <a:lnTo>
                    <a:pt x="147732" y="86728"/>
                  </a:lnTo>
                  <a:lnTo>
                    <a:pt x="155308" y="118731"/>
                  </a:lnTo>
                  <a:lnTo>
                    <a:pt x="156034" y="124874"/>
                  </a:lnTo>
                  <a:lnTo>
                    <a:pt x="161356" y="136215"/>
                  </a:lnTo>
                  <a:lnTo>
                    <a:pt x="178570" y="157293"/>
                  </a:lnTo>
                  <a:lnTo>
                    <a:pt x="185088" y="158202"/>
                  </a:lnTo>
                  <a:lnTo>
                    <a:pt x="201363" y="152439"/>
                  </a:lnTo>
                  <a:lnTo>
                    <a:pt x="213111" y="141411"/>
                  </a:lnTo>
                  <a:lnTo>
                    <a:pt x="226066" y="1219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715"/>
            <p:cNvSpPr/>
            <p:nvPr>
              <p:custDataLst>
                <p:tags r:id="rId73"/>
              </p:custDataLst>
            </p:nvPr>
          </p:nvSpPr>
          <p:spPr>
            <a:xfrm>
              <a:off x="5082540" y="1508760"/>
              <a:ext cx="205741" cy="296738"/>
            </a:xfrm>
            <a:custGeom>
              <a:avLst/>
              <a:gdLst/>
              <a:ahLst/>
              <a:cxnLst/>
              <a:rect l="0" t="0" r="0" b="0"/>
              <a:pathLst>
                <a:path w="205741" h="296738">
                  <a:moveTo>
                    <a:pt x="0" y="0"/>
                  </a:moveTo>
                  <a:lnTo>
                    <a:pt x="0" y="0"/>
                  </a:lnTo>
                  <a:lnTo>
                    <a:pt x="3387" y="16087"/>
                  </a:lnTo>
                  <a:lnTo>
                    <a:pt x="9031" y="42898"/>
                  </a:lnTo>
                  <a:lnTo>
                    <a:pt x="16180" y="76858"/>
                  </a:lnTo>
                  <a:lnTo>
                    <a:pt x="19254" y="103732"/>
                  </a:lnTo>
                  <a:lnTo>
                    <a:pt x="19609" y="125882"/>
                  </a:lnTo>
                  <a:lnTo>
                    <a:pt x="17182" y="161781"/>
                  </a:lnTo>
                  <a:lnTo>
                    <a:pt x="16103" y="191847"/>
                  </a:lnTo>
                  <a:lnTo>
                    <a:pt x="13366" y="219321"/>
                  </a:lnTo>
                  <a:lnTo>
                    <a:pt x="7957" y="256753"/>
                  </a:lnTo>
                  <a:lnTo>
                    <a:pt x="7844" y="256682"/>
                  </a:lnTo>
                  <a:lnTo>
                    <a:pt x="7719" y="254345"/>
                  </a:lnTo>
                  <a:lnTo>
                    <a:pt x="13664" y="224715"/>
                  </a:lnTo>
                  <a:lnTo>
                    <a:pt x="16233" y="206554"/>
                  </a:lnTo>
                  <a:lnTo>
                    <a:pt x="31679" y="169557"/>
                  </a:lnTo>
                  <a:lnTo>
                    <a:pt x="42020" y="154945"/>
                  </a:lnTo>
                  <a:lnTo>
                    <a:pt x="62122" y="141959"/>
                  </a:lnTo>
                  <a:lnTo>
                    <a:pt x="76716" y="135624"/>
                  </a:lnTo>
                  <a:lnTo>
                    <a:pt x="93927" y="134502"/>
                  </a:lnTo>
                  <a:lnTo>
                    <a:pt x="128526" y="140680"/>
                  </a:lnTo>
                  <a:lnTo>
                    <a:pt x="158973" y="156137"/>
                  </a:lnTo>
                  <a:lnTo>
                    <a:pt x="171126" y="165632"/>
                  </a:lnTo>
                  <a:lnTo>
                    <a:pt x="183442" y="184543"/>
                  </a:lnTo>
                  <a:lnTo>
                    <a:pt x="188408" y="202188"/>
                  </a:lnTo>
                  <a:lnTo>
                    <a:pt x="189881" y="234321"/>
                  </a:lnTo>
                  <a:lnTo>
                    <a:pt x="186271" y="267925"/>
                  </a:lnTo>
                  <a:lnTo>
                    <a:pt x="183885" y="291240"/>
                  </a:lnTo>
                  <a:lnTo>
                    <a:pt x="184396" y="294913"/>
                  </a:lnTo>
                  <a:lnTo>
                    <a:pt x="185585" y="296516"/>
                  </a:lnTo>
                  <a:lnTo>
                    <a:pt x="187223" y="296737"/>
                  </a:lnTo>
                  <a:lnTo>
                    <a:pt x="205740" y="2895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716"/>
            <p:cNvSpPr/>
            <p:nvPr>
              <p:custDataLst>
                <p:tags r:id="rId74"/>
              </p:custDataLst>
            </p:nvPr>
          </p:nvSpPr>
          <p:spPr>
            <a:xfrm>
              <a:off x="4777740" y="1678659"/>
              <a:ext cx="192527" cy="133136"/>
            </a:xfrm>
            <a:custGeom>
              <a:avLst/>
              <a:gdLst/>
              <a:ahLst/>
              <a:cxnLst/>
              <a:rect l="0" t="0" r="0" b="0"/>
              <a:pathLst>
                <a:path w="192527" h="133136">
                  <a:moveTo>
                    <a:pt x="0" y="12981"/>
                  </a:moveTo>
                  <a:lnTo>
                    <a:pt x="0" y="12981"/>
                  </a:lnTo>
                  <a:lnTo>
                    <a:pt x="34807" y="2507"/>
                  </a:lnTo>
                  <a:lnTo>
                    <a:pt x="66664" y="0"/>
                  </a:lnTo>
                  <a:lnTo>
                    <a:pt x="101691" y="5090"/>
                  </a:lnTo>
                  <a:lnTo>
                    <a:pt x="133894" y="16946"/>
                  </a:lnTo>
                  <a:lnTo>
                    <a:pt x="170601" y="36123"/>
                  </a:lnTo>
                  <a:lnTo>
                    <a:pt x="182503" y="46973"/>
                  </a:lnTo>
                  <a:lnTo>
                    <a:pt x="190615" y="60262"/>
                  </a:lnTo>
                  <a:lnTo>
                    <a:pt x="192526" y="74635"/>
                  </a:lnTo>
                  <a:lnTo>
                    <a:pt x="191851" y="82023"/>
                  </a:lnTo>
                  <a:lnTo>
                    <a:pt x="184328" y="97006"/>
                  </a:lnTo>
                  <a:lnTo>
                    <a:pt x="172516" y="110439"/>
                  </a:lnTo>
                  <a:lnTo>
                    <a:pt x="144238" y="125961"/>
                  </a:lnTo>
                  <a:lnTo>
                    <a:pt x="124017" y="132252"/>
                  </a:lnTo>
                  <a:lnTo>
                    <a:pt x="118238" y="133135"/>
                  </a:lnTo>
                  <a:lnTo>
                    <a:pt x="105043" y="129600"/>
                  </a:lnTo>
                  <a:lnTo>
                    <a:pt x="92406" y="122385"/>
                  </a:lnTo>
                  <a:lnTo>
                    <a:pt x="76200" y="1044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717"/>
            <p:cNvSpPr/>
            <p:nvPr>
              <p:custDataLst>
                <p:tags r:id="rId75"/>
              </p:custDataLst>
            </p:nvPr>
          </p:nvSpPr>
          <p:spPr>
            <a:xfrm>
              <a:off x="4838700" y="1737360"/>
              <a:ext cx="41364" cy="318159"/>
            </a:xfrm>
            <a:custGeom>
              <a:avLst/>
              <a:gdLst/>
              <a:ahLst/>
              <a:cxnLst/>
              <a:rect l="0" t="0" r="0" b="0"/>
              <a:pathLst>
                <a:path w="41364" h="318159">
                  <a:moveTo>
                    <a:pt x="0" y="0"/>
                  </a:moveTo>
                  <a:lnTo>
                    <a:pt x="0" y="0"/>
                  </a:lnTo>
                  <a:lnTo>
                    <a:pt x="4045" y="36407"/>
                  </a:lnTo>
                  <a:lnTo>
                    <a:pt x="8289" y="65569"/>
                  </a:lnTo>
                  <a:lnTo>
                    <a:pt x="12150" y="93489"/>
                  </a:lnTo>
                  <a:lnTo>
                    <a:pt x="13867" y="122831"/>
                  </a:lnTo>
                  <a:lnTo>
                    <a:pt x="14630" y="150547"/>
                  </a:lnTo>
                  <a:lnTo>
                    <a:pt x="14968" y="176976"/>
                  </a:lnTo>
                  <a:lnTo>
                    <a:pt x="15120" y="202834"/>
                  </a:lnTo>
                  <a:lnTo>
                    <a:pt x="19702" y="239726"/>
                  </a:lnTo>
                  <a:lnTo>
                    <a:pt x="26536" y="277572"/>
                  </a:lnTo>
                  <a:lnTo>
                    <a:pt x="37822" y="313407"/>
                  </a:lnTo>
                  <a:lnTo>
                    <a:pt x="40455" y="318158"/>
                  </a:lnTo>
                  <a:lnTo>
                    <a:pt x="41363" y="317092"/>
                  </a:lnTo>
                  <a:lnTo>
                    <a:pt x="38100" y="2895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718"/>
            <p:cNvSpPr/>
            <p:nvPr>
              <p:custDataLst>
                <p:tags r:id="rId76"/>
              </p:custDataLst>
            </p:nvPr>
          </p:nvSpPr>
          <p:spPr>
            <a:xfrm>
              <a:off x="4608598" y="1645920"/>
              <a:ext cx="125722" cy="166478"/>
            </a:xfrm>
            <a:custGeom>
              <a:avLst/>
              <a:gdLst/>
              <a:ahLst/>
              <a:cxnLst/>
              <a:rect l="0" t="0" r="0" b="0"/>
              <a:pathLst>
                <a:path w="125722" h="166478">
                  <a:moveTo>
                    <a:pt x="62462" y="0"/>
                  </a:moveTo>
                  <a:lnTo>
                    <a:pt x="62462" y="0"/>
                  </a:lnTo>
                  <a:lnTo>
                    <a:pt x="29348" y="12167"/>
                  </a:lnTo>
                  <a:lnTo>
                    <a:pt x="15007" y="21212"/>
                  </a:lnTo>
                  <a:lnTo>
                    <a:pt x="11351" y="25994"/>
                  </a:lnTo>
                  <a:lnTo>
                    <a:pt x="9762" y="30876"/>
                  </a:lnTo>
                  <a:lnTo>
                    <a:pt x="9548" y="35824"/>
                  </a:lnTo>
                  <a:lnTo>
                    <a:pt x="17338" y="54924"/>
                  </a:lnTo>
                  <a:lnTo>
                    <a:pt x="34416" y="72624"/>
                  </a:lnTo>
                  <a:lnTo>
                    <a:pt x="70402" y="92892"/>
                  </a:lnTo>
                  <a:lnTo>
                    <a:pt x="107541" y="119790"/>
                  </a:lnTo>
                  <a:lnTo>
                    <a:pt x="124330" y="131659"/>
                  </a:lnTo>
                  <a:lnTo>
                    <a:pt x="125721" y="135186"/>
                  </a:lnTo>
                  <a:lnTo>
                    <a:pt x="125009" y="143621"/>
                  </a:lnTo>
                  <a:lnTo>
                    <a:pt x="121940" y="147394"/>
                  </a:lnTo>
                  <a:lnTo>
                    <a:pt x="111756" y="153844"/>
                  </a:lnTo>
                  <a:lnTo>
                    <a:pt x="79607" y="162235"/>
                  </a:lnTo>
                  <a:lnTo>
                    <a:pt x="41954" y="166039"/>
                  </a:lnTo>
                  <a:lnTo>
                    <a:pt x="10402" y="166477"/>
                  </a:lnTo>
                  <a:lnTo>
                    <a:pt x="1789" y="163454"/>
                  </a:lnTo>
                  <a:lnTo>
                    <a:pt x="0" y="159770"/>
                  </a:lnTo>
                  <a:lnTo>
                    <a:pt x="1502" y="1371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719"/>
            <p:cNvSpPr/>
            <p:nvPr>
              <p:custDataLst>
                <p:tags r:id="rId77"/>
              </p:custDataLst>
            </p:nvPr>
          </p:nvSpPr>
          <p:spPr>
            <a:xfrm>
              <a:off x="4404360" y="1688330"/>
              <a:ext cx="131947" cy="159337"/>
            </a:xfrm>
            <a:custGeom>
              <a:avLst/>
              <a:gdLst/>
              <a:ahLst/>
              <a:cxnLst/>
              <a:rect l="0" t="0" r="0" b="0"/>
              <a:pathLst>
                <a:path w="131947" h="159337">
                  <a:moveTo>
                    <a:pt x="53340" y="18550"/>
                  </a:moveTo>
                  <a:lnTo>
                    <a:pt x="53340" y="18550"/>
                  </a:lnTo>
                  <a:lnTo>
                    <a:pt x="33114" y="54957"/>
                  </a:lnTo>
                  <a:lnTo>
                    <a:pt x="20926" y="81862"/>
                  </a:lnTo>
                  <a:lnTo>
                    <a:pt x="11562" y="116049"/>
                  </a:lnTo>
                  <a:lnTo>
                    <a:pt x="10219" y="135543"/>
                  </a:lnTo>
                  <a:lnTo>
                    <a:pt x="12444" y="149851"/>
                  </a:lnTo>
                  <a:lnTo>
                    <a:pt x="16255" y="157340"/>
                  </a:lnTo>
                  <a:lnTo>
                    <a:pt x="18457" y="159336"/>
                  </a:lnTo>
                  <a:lnTo>
                    <a:pt x="29935" y="159297"/>
                  </a:lnTo>
                  <a:lnTo>
                    <a:pt x="64897" y="152374"/>
                  </a:lnTo>
                  <a:lnTo>
                    <a:pt x="86304" y="141269"/>
                  </a:lnTo>
                  <a:lnTo>
                    <a:pt x="108707" y="121499"/>
                  </a:lnTo>
                  <a:lnTo>
                    <a:pt x="130507" y="90684"/>
                  </a:lnTo>
                  <a:lnTo>
                    <a:pt x="131946" y="73187"/>
                  </a:lnTo>
                  <a:lnTo>
                    <a:pt x="128069" y="52147"/>
                  </a:lnTo>
                  <a:lnTo>
                    <a:pt x="111606" y="22954"/>
                  </a:lnTo>
                  <a:lnTo>
                    <a:pt x="97863" y="8936"/>
                  </a:lnTo>
                  <a:lnTo>
                    <a:pt x="76514" y="1577"/>
                  </a:lnTo>
                  <a:lnTo>
                    <a:pt x="51786" y="0"/>
                  </a:lnTo>
                  <a:lnTo>
                    <a:pt x="29507" y="4943"/>
                  </a:lnTo>
                  <a:lnTo>
                    <a:pt x="15090" y="12785"/>
                  </a:lnTo>
                  <a:lnTo>
                    <a:pt x="0" y="261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720"/>
            <p:cNvSpPr/>
            <p:nvPr>
              <p:custDataLst>
                <p:tags r:id="rId78"/>
              </p:custDataLst>
            </p:nvPr>
          </p:nvSpPr>
          <p:spPr>
            <a:xfrm>
              <a:off x="4122420" y="1524000"/>
              <a:ext cx="213361" cy="340725"/>
            </a:xfrm>
            <a:custGeom>
              <a:avLst/>
              <a:gdLst/>
              <a:ahLst/>
              <a:cxnLst/>
              <a:rect l="0" t="0" r="0" b="0"/>
              <a:pathLst>
                <a:path w="213361" h="340725">
                  <a:moveTo>
                    <a:pt x="0" y="0"/>
                  </a:moveTo>
                  <a:lnTo>
                    <a:pt x="0" y="0"/>
                  </a:lnTo>
                  <a:lnTo>
                    <a:pt x="12135" y="36407"/>
                  </a:lnTo>
                  <a:lnTo>
                    <a:pt x="22609" y="67827"/>
                  </a:lnTo>
                  <a:lnTo>
                    <a:pt x="32062" y="98726"/>
                  </a:lnTo>
                  <a:lnTo>
                    <a:pt x="39086" y="129391"/>
                  </a:lnTo>
                  <a:lnTo>
                    <a:pt x="45029" y="162212"/>
                  </a:lnTo>
                  <a:lnTo>
                    <a:pt x="49646" y="195708"/>
                  </a:lnTo>
                  <a:lnTo>
                    <a:pt x="51698" y="227528"/>
                  </a:lnTo>
                  <a:lnTo>
                    <a:pt x="54868" y="256346"/>
                  </a:lnTo>
                  <a:lnTo>
                    <a:pt x="59155" y="291854"/>
                  </a:lnTo>
                  <a:lnTo>
                    <a:pt x="60722" y="327649"/>
                  </a:lnTo>
                  <a:lnTo>
                    <a:pt x="60929" y="340724"/>
                  </a:lnTo>
                  <a:lnTo>
                    <a:pt x="64996" y="330120"/>
                  </a:lnTo>
                  <a:lnTo>
                    <a:pt x="68719" y="296851"/>
                  </a:lnTo>
                  <a:lnTo>
                    <a:pt x="74454" y="263404"/>
                  </a:lnTo>
                  <a:lnTo>
                    <a:pt x="81515" y="231668"/>
                  </a:lnTo>
                  <a:lnTo>
                    <a:pt x="89816" y="203356"/>
                  </a:lnTo>
                  <a:lnTo>
                    <a:pt x="98056" y="192545"/>
                  </a:lnTo>
                  <a:lnTo>
                    <a:pt x="133695" y="173123"/>
                  </a:lnTo>
                  <a:lnTo>
                    <a:pt x="146627" y="172334"/>
                  </a:lnTo>
                  <a:lnTo>
                    <a:pt x="153631" y="173309"/>
                  </a:lnTo>
                  <a:lnTo>
                    <a:pt x="183715" y="190863"/>
                  </a:lnTo>
                  <a:lnTo>
                    <a:pt x="198209" y="205901"/>
                  </a:lnTo>
                  <a:lnTo>
                    <a:pt x="203260" y="213467"/>
                  </a:lnTo>
                  <a:lnTo>
                    <a:pt x="210367" y="244342"/>
                  </a:lnTo>
                  <a:lnTo>
                    <a:pt x="212473" y="280301"/>
                  </a:lnTo>
                  <a:lnTo>
                    <a:pt x="209052" y="305632"/>
                  </a:lnTo>
                  <a:lnTo>
                    <a:pt x="202676" y="319816"/>
                  </a:lnTo>
                  <a:lnTo>
                    <a:pt x="202851" y="320738"/>
                  </a:lnTo>
                  <a:lnTo>
                    <a:pt x="213360" y="3124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721"/>
            <p:cNvSpPr/>
            <p:nvPr>
              <p:custDataLst>
                <p:tags r:id="rId79"/>
              </p:custDataLst>
            </p:nvPr>
          </p:nvSpPr>
          <p:spPr>
            <a:xfrm>
              <a:off x="3832860" y="1694744"/>
              <a:ext cx="234734" cy="175196"/>
            </a:xfrm>
            <a:custGeom>
              <a:avLst/>
              <a:gdLst/>
              <a:ahLst/>
              <a:cxnLst/>
              <a:rect l="0" t="0" r="0" b="0"/>
              <a:pathLst>
                <a:path w="234734" h="175196">
                  <a:moveTo>
                    <a:pt x="0" y="12136"/>
                  </a:moveTo>
                  <a:lnTo>
                    <a:pt x="0" y="12136"/>
                  </a:lnTo>
                  <a:lnTo>
                    <a:pt x="28316" y="0"/>
                  </a:lnTo>
                  <a:lnTo>
                    <a:pt x="52744" y="659"/>
                  </a:lnTo>
                  <a:lnTo>
                    <a:pt x="85116" y="5331"/>
                  </a:lnTo>
                  <a:lnTo>
                    <a:pt x="122784" y="12679"/>
                  </a:lnTo>
                  <a:lnTo>
                    <a:pt x="150436" y="20118"/>
                  </a:lnTo>
                  <a:lnTo>
                    <a:pt x="187934" y="35157"/>
                  </a:lnTo>
                  <a:lnTo>
                    <a:pt x="219279" y="57904"/>
                  </a:lnTo>
                  <a:lnTo>
                    <a:pt x="228691" y="70859"/>
                  </a:lnTo>
                  <a:lnTo>
                    <a:pt x="234733" y="88929"/>
                  </a:lnTo>
                  <a:lnTo>
                    <a:pt x="223644" y="110055"/>
                  </a:lnTo>
                  <a:lnTo>
                    <a:pt x="202377" y="135367"/>
                  </a:lnTo>
                  <a:lnTo>
                    <a:pt x="171242" y="157789"/>
                  </a:lnTo>
                  <a:lnTo>
                    <a:pt x="133232" y="174550"/>
                  </a:lnTo>
                  <a:lnTo>
                    <a:pt x="120174" y="175195"/>
                  </a:lnTo>
                  <a:lnTo>
                    <a:pt x="113136" y="174182"/>
                  </a:lnTo>
                  <a:lnTo>
                    <a:pt x="109290" y="170967"/>
                  </a:lnTo>
                  <a:lnTo>
                    <a:pt x="107574" y="166283"/>
                  </a:lnTo>
                  <a:lnTo>
                    <a:pt x="106680" y="1492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722"/>
            <p:cNvSpPr/>
            <p:nvPr>
              <p:custDataLst>
                <p:tags r:id="rId80"/>
              </p:custDataLst>
            </p:nvPr>
          </p:nvSpPr>
          <p:spPr>
            <a:xfrm>
              <a:off x="3878580" y="1744980"/>
              <a:ext cx="52340" cy="423319"/>
            </a:xfrm>
            <a:custGeom>
              <a:avLst/>
              <a:gdLst/>
              <a:ahLst/>
              <a:cxnLst/>
              <a:rect l="0" t="0" r="0" b="0"/>
              <a:pathLst>
                <a:path w="52340" h="423319">
                  <a:moveTo>
                    <a:pt x="0" y="0"/>
                  </a:moveTo>
                  <a:lnTo>
                    <a:pt x="0" y="0"/>
                  </a:lnTo>
                  <a:lnTo>
                    <a:pt x="4516" y="27093"/>
                  </a:lnTo>
                  <a:lnTo>
                    <a:pt x="8090" y="48542"/>
                  </a:lnTo>
                  <a:lnTo>
                    <a:pt x="11320" y="68768"/>
                  </a:lnTo>
                  <a:lnTo>
                    <a:pt x="14320" y="88179"/>
                  </a:lnTo>
                  <a:lnTo>
                    <a:pt x="19911" y="123857"/>
                  </a:lnTo>
                  <a:lnTo>
                    <a:pt x="25219" y="153825"/>
                  </a:lnTo>
                  <a:lnTo>
                    <a:pt x="30399" y="183514"/>
                  </a:lnTo>
                  <a:lnTo>
                    <a:pt x="34677" y="212795"/>
                  </a:lnTo>
                  <a:lnTo>
                    <a:pt x="36579" y="239920"/>
                  </a:lnTo>
                  <a:lnTo>
                    <a:pt x="41939" y="266087"/>
                  </a:lnTo>
                  <a:lnTo>
                    <a:pt x="49962" y="302360"/>
                  </a:lnTo>
                  <a:lnTo>
                    <a:pt x="52339" y="334557"/>
                  </a:lnTo>
                  <a:lnTo>
                    <a:pt x="50786" y="365546"/>
                  </a:lnTo>
                  <a:lnTo>
                    <a:pt x="46721" y="398267"/>
                  </a:lnTo>
                  <a:lnTo>
                    <a:pt x="45852" y="423318"/>
                  </a:lnTo>
                  <a:lnTo>
                    <a:pt x="45720" y="3962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SMARTInkShape-Group394"/>
          <p:cNvGrpSpPr/>
          <p:nvPr/>
        </p:nvGrpSpPr>
        <p:grpSpPr>
          <a:xfrm>
            <a:off x="998220" y="2438400"/>
            <a:ext cx="1143001" cy="701041"/>
            <a:chOff x="998220" y="2438400"/>
            <a:chExt cx="1143001" cy="701041"/>
          </a:xfrm>
        </p:grpSpPr>
        <p:sp>
          <p:nvSpPr>
            <p:cNvPr id="27" name="SMARTInkShape-1723"/>
            <p:cNvSpPr/>
            <p:nvPr>
              <p:custDataLst>
                <p:tags r:id="rId62"/>
              </p:custDataLst>
            </p:nvPr>
          </p:nvSpPr>
          <p:spPr>
            <a:xfrm>
              <a:off x="1386840" y="2872740"/>
              <a:ext cx="190501" cy="12011"/>
            </a:xfrm>
            <a:custGeom>
              <a:avLst/>
              <a:gdLst/>
              <a:ahLst/>
              <a:cxnLst/>
              <a:rect l="0" t="0" r="0" b="0"/>
              <a:pathLst>
                <a:path w="190501" h="12011">
                  <a:moveTo>
                    <a:pt x="0" y="7620"/>
                  </a:moveTo>
                  <a:lnTo>
                    <a:pt x="0" y="7620"/>
                  </a:lnTo>
                  <a:lnTo>
                    <a:pt x="22578" y="9878"/>
                  </a:lnTo>
                  <a:lnTo>
                    <a:pt x="57448" y="12010"/>
                  </a:lnTo>
                  <a:lnTo>
                    <a:pt x="89879" y="10136"/>
                  </a:lnTo>
                  <a:lnTo>
                    <a:pt x="118968" y="8738"/>
                  </a:lnTo>
                  <a:lnTo>
                    <a:pt x="156888" y="5694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1724"/>
            <p:cNvSpPr/>
            <p:nvPr>
              <p:custDataLst>
                <p:tags r:id="rId63"/>
              </p:custDataLst>
            </p:nvPr>
          </p:nvSpPr>
          <p:spPr>
            <a:xfrm>
              <a:off x="1714500" y="2865120"/>
              <a:ext cx="175261" cy="274321"/>
            </a:xfrm>
            <a:custGeom>
              <a:avLst/>
              <a:gdLst/>
              <a:ahLst/>
              <a:cxnLst/>
              <a:rect l="0" t="0" r="0" b="0"/>
              <a:pathLst>
                <a:path w="175261" h="274321">
                  <a:moveTo>
                    <a:pt x="0" y="0"/>
                  </a:moveTo>
                  <a:lnTo>
                    <a:pt x="0" y="0"/>
                  </a:lnTo>
                  <a:lnTo>
                    <a:pt x="11320" y="33114"/>
                  </a:lnTo>
                  <a:lnTo>
                    <a:pt x="20758" y="53650"/>
                  </a:lnTo>
                  <a:lnTo>
                    <a:pt x="39527" y="76941"/>
                  </a:lnTo>
                  <a:lnTo>
                    <a:pt x="51976" y="85827"/>
                  </a:lnTo>
                  <a:lnTo>
                    <a:pt x="74479" y="93822"/>
                  </a:lnTo>
                  <a:lnTo>
                    <a:pt x="90675" y="94474"/>
                  </a:lnTo>
                  <a:lnTo>
                    <a:pt x="105493" y="91095"/>
                  </a:lnTo>
                  <a:lnTo>
                    <a:pt x="128804" y="75128"/>
                  </a:lnTo>
                  <a:lnTo>
                    <a:pt x="142304" y="60643"/>
                  </a:lnTo>
                  <a:lnTo>
                    <a:pt x="158370" y="33471"/>
                  </a:lnTo>
                  <a:lnTo>
                    <a:pt x="159923" y="3846"/>
                  </a:lnTo>
                  <a:lnTo>
                    <a:pt x="160011" y="36748"/>
                  </a:lnTo>
                  <a:lnTo>
                    <a:pt x="160017" y="68085"/>
                  </a:lnTo>
                  <a:lnTo>
                    <a:pt x="160019" y="94607"/>
                  </a:lnTo>
                  <a:lnTo>
                    <a:pt x="160019" y="123327"/>
                  </a:lnTo>
                  <a:lnTo>
                    <a:pt x="160020" y="161284"/>
                  </a:lnTo>
                  <a:lnTo>
                    <a:pt x="160020" y="193132"/>
                  </a:lnTo>
                  <a:lnTo>
                    <a:pt x="162278" y="227122"/>
                  </a:lnTo>
                  <a:lnTo>
                    <a:pt x="166581" y="260857"/>
                  </a:lnTo>
                  <a:lnTo>
                    <a:pt x="167781" y="265345"/>
                  </a:lnTo>
                  <a:lnTo>
                    <a:pt x="169427" y="268337"/>
                  </a:lnTo>
                  <a:lnTo>
                    <a:pt x="175260" y="2743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725"/>
            <p:cNvSpPr/>
            <p:nvPr>
              <p:custDataLst>
                <p:tags r:id="rId64"/>
              </p:custDataLst>
            </p:nvPr>
          </p:nvSpPr>
          <p:spPr>
            <a:xfrm>
              <a:off x="1912620" y="2529840"/>
              <a:ext cx="228601" cy="22155"/>
            </a:xfrm>
            <a:custGeom>
              <a:avLst/>
              <a:gdLst/>
              <a:ahLst/>
              <a:cxnLst/>
              <a:rect l="0" t="0" r="0" b="0"/>
              <a:pathLst>
                <a:path w="228601" h="22155">
                  <a:moveTo>
                    <a:pt x="0" y="15240"/>
                  </a:moveTo>
                  <a:lnTo>
                    <a:pt x="0" y="15240"/>
                  </a:lnTo>
                  <a:lnTo>
                    <a:pt x="28316" y="19285"/>
                  </a:lnTo>
                  <a:lnTo>
                    <a:pt x="58023" y="21271"/>
                  </a:lnTo>
                  <a:lnTo>
                    <a:pt x="88441" y="22154"/>
                  </a:lnTo>
                  <a:lnTo>
                    <a:pt x="123760" y="21804"/>
                  </a:lnTo>
                  <a:lnTo>
                    <a:pt x="158878" y="16788"/>
                  </a:lnTo>
                  <a:lnTo>
                    <a:pt x="194320" y="11500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726"/>
            <p:cNvSpPr/>
            <p:nvPr>
              <p:custDataLst>
                <p:tags r:id="rId65"/>
              </p:custDataLst>
            </p:nvPr>
          </p:nvSpPr>
          <p:spPr>
            <a:xfrm>
              <a:off x="2011680" y="2438400"/>
              <a:ext cx="15241" cy="167641"/>
            </a:xfrm>
            <a:custGeom>
              <a:avLst/>
              <a:gdLst/>
              <a:ahLst/>
              <a:cxnLst/>
              <a:rect l="0" t="0" r="0" b="0"/>
              <a:pathLst>
                <a:path w="15241" h="167641">
                  <a:moveTo>
                    <a:pt x="0" y="0"/>
                  </a:moveTo>
                  <a:lnTo>
                    <a:pt x="0" y="0"/>
                  </a:lnTo>
                  <a:lnTo>
                    <a:pt x="0" y="36406"/>
                  </a:lnTo>
                  <a:lnTo>
                    <a:pt x="2258" y="65570"/>
                  </a:lnTo>
                  <a:lnTo>
                    <a:pt x="6031" y="103530"/>
                  </a:lnTo>
                  <a:lnTo>
                    <a:pt x="7306" y="138608"/>
                  </a:lnTo>
                  <a:lnTo>
                    <a:pt x="15240" y="1676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727"/>
            <p:cNvSpPr/>
            <p:nvPr>
              <p:custDataLst>
                <p:tags r:id="rId66"/>
              </p:custDataLst>
            </p:nvPr>
          </p:nvSpPr>
          <p:spPr>
            <a:xfrm>
              <a:off x="1577340" y="2590800"/>
              <a:ext cx="7621" cy="426721"/>
            </a:xfrm>
            <a:custGeom>
              <a:avLst/>
              <a:gdLst/>
              <a:ahLst/>
              <a:cxnLst/>
              <a:rect l="0" t="0" r="0" b="0"/>
              <a:pathLst>
                <a:path w="7621" h="426721">
                  <a:moveTo>
                    <a:pt x="0" y="0"/>
                  </a:moveTo>
                  <a:lnTo>
                    <a:pt x="0" y="0"/>
                  </a:lnTo>
                  <a:lnTo>
                    <a:pt x="2258" y="24835"/>
                  </a:lnTo>
                  <a:lnTo>
                    <a:pt x="5237" y="62685"/>
                  </a:lnTo>
                  <a:lnTo>
                    <a:pt x="6561" y="96440"/>
                  </a:lnTo>
                  <a:lnTo>
                    <a:pt x="4891" y="128375"/>
                  </a:lnTo>
                  <a:lnTo>
                    <a:pt x="2174" y="160349"/>
                  </a:lnTo>
                  <a:lnTo>
                    <a:pt x="966" y="194315"/>
                  </a:lnTo>
                  <a:lnTo>
                    <a:pt x="429" y="224651"/>
                  </a:lnTo>
                  <a:lnTo>
                    <a:pt x="191" y="251398"/>
                  </a:lnTo>
                  <a:lnTo>
                    <a:pt x="57" y="286343"/>
                  </a:lnTo>
                  <a:lnTo>
                    <a:pt x="17" y="322285"/>
                  </a:lnTo>
                  <a:lnTo>
                    <a:pt x="5" y="353913"/>
                  </a:lnTo>
                  <a:lnTo>
                    <a:pt x="2259" y="390043"/>
                  </a:lnTo>
                  <a:lnTo>
                    <a:pt x="7149" y="426354"/>
                  </a:lnTo>
                  <a:lnTo>
                    <a:pt x="7620" y="4267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1728"/>
            <p:cNvSpPr/>
            <p:nvPr>
              <p:custDataLst>
                <p:tags r:id="rId67"/>
              </p:custDataLst>
            </p:nvPr>
          </p:nvSpPr>
          <p:spPr>
            <a:xfrm>
              <a:off x="1402080" y="2598420"/>
              <a:ext cx="53341" cy="434845"/>
            </a:xfrm>
            <a:custGeom>
              <a:avLst/>
              <a:gdLst/>
              <a:ahLst/>
              <a:cxnLst/>
              <a:rect l="0" t="0" r="0" b="0"/>
              <a:pathLst>
                <a:path w="53341" h="434845">
                  <a:moveTo>
                    <a:pt x="0" y="0"/>
                  </a:moveTo>
                  <a:lnTo>
                    <a:pt x="0" y="0"/>
                  </a:lnTo>
                  <a:lnTo>
                    <a:pt x="4045" y="32361"/>
                  </a:lnTo>
                  <a:lnTo>
                    <a:pt x="10606" y="68667"/>
                  </a:lnTo>
                  <a:lnTo>
                    <a:pt x="15438" y="94865"/>
                  </a:lnTo>
                  <a:lnTo>
                    <a:pt x="20408" y="122596"/>
                  </a:lnTo>
                  <a:lnTo>
                    <a:pt x="25439" y="149031"/>
                  </a:lnTo>
                  <a:lnTo>
                    <a:pt x="28240" y="179408"/>
                  </a:lnTo>
                  <a:lnTo>
                    <a:pt x="30331" y="210970"/>
                  </a:lnTo>
                  <a:lnTo>
                    <a:pt x="34083" y="239109"/>
                  </a:lnTo>
                  <a:lnTo>
                    <a:pt x="36314" y="265726"/>
                  </a:lnTo>
                  <a:lnTo>
                    <a:pt x="37571" y="302254"/>
                  </a:lnTo>
                  <a:lnTo>
                    <a:pt x="37943" y="334526"/>
                  </a:lnTo>
                  <a:lnTo>
                    <a:pt x="42114" y="371726"/>
                  </a:lnTo>
                  <a:lnTo>
                    <a:pt x="45008" y="403533"/>
                  </a:lnTo>
                  <a:lnTo>
                    <a:pt x="46356" y="424930"/>
                  </a:lnTo>
                  <a:lnTo>
                    <a:pt x="49671" y="433827"/>
                  </a:lnTo>
                  <a:lnTo>
                    <a:pt x="50894" y="434844"/>
                  </a:lnTo>
                  <a:lnTo>
                    <a:pt x="51709" y="433829"/>
                  </a:lnTo>
                  <a:lnTo>
                    <a:pt x="53340" y="4267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1729"/>
            <p:cNvSpPr/>
            <p:nvPr>
              <p:custDataLst>
                <p:tags r:id="rId68"/>
              </p:custDataLst>
            </p:nvPr>
          </p:nvSpPr>
          <p:spPr>
            <a:xfrm>
              <a:off x="1043940" y="2628900"/>
              <a:ext cx="228514" cy="405581"/>
            </a:xfrm>
            <a:custGeom>
              <a:avLst/>
              <a:gdLst/>
              <a:ahLst/>
              <a:cxnLst/>
              <a:rect l="0" t="0" r="0" b="0"/>
              <a:pathLst>
                <a:path w="228514" h="405581">
                  <a:moveTo>
                    <a:pt x="0" y="0"/>
                  </a:moveTo>
                  <a:lnTo>
                    <a:pt x="0" y="0"/>
                  </a:lnTo>
                  <a:lnTo>
                    <a:pt x="13547" y="31609"/>
                  </a:lnTo>
                  <a:lnTo>
                    <a:pt x="24271" y="56632"/>
                  </a:lnTo>
                  <a:lnTo>
                    <a:pt x="33961" y="82628"/>
                  </a:lnTo>
                  <a:lnTo>
                    <a:pt x="42961" y="109272"/>
                  </a:lnTo>
                  <a:lnTo>
                    <a:pt x="51500" y="136348"/>
                  </a:lnTo>
                  <a:lnTo>
                    <a:pt x="58887" y="158632"/>
                  </a:lnTo>
                  <a:lnTo>
                    <a:pt x="71610" y="194681"/>
                  </a:lnTo>
                  <a:lnTo>
                    <a:pt x="82909" y="224814"/>
                  </a:lnTo>
                  <a:lnTo>
                    <a:pt x="93575" y="251471"/>
                  </a:lnTo>
                  <a:lnTo>
                    <a:pt x="109100" y="286364"/>
                  </a:lnTo>
                  <a:lnTo>
                    <a:pt x="124424" y="321445"/>
                  </a:lnTo>
                  <a:lnTo>
                    <a:pt x="144773" y="354655"/>
                  </a:lnTo>
                  <a:lnTo>
                    <a:pt x="173002" y="392088"/>
                  </a:lnTo>
                  <a:lnTo>
                    <a:pt x="180183" y="399474"/>
                  </a:lnTo>
                  <a:lnTo>
                    <a:pt x="189019" y="405580"/>
                  </a:lnTo>
                  <a:lnTo>
                    <a:pt x="194593" y="405006"/>
                  </a:lnTo>
                  <a:lnTo>
                    <a:pt x="207559" y="397596"/>
                  </a:lnTo>
                  <a:lnTo>
                    <a:pt x="221049" y="383189"/>
                  </a:lnTo>
                  <a:lnTo>
                    <a:pt x="225244" y="368709"/>
                  </a:lnTo>
                  <a:lnTo>
                    <a:pt x="227606" y="334743"/>
                  </a:lnTo>
                  <a:lnTo>
                    <a:pt x="228158" y="303715"/>
                  </a:lnTo>
                  <a:lnTo>
                    <a:pt x="228404" y="270169"/>
                  </a:lnTo>
                  <a:lnTo>
                    <a:pt x="228513" y="235504"/>
                  </a:lnTo>
                  <a:lnTo>
                    <a:pt x="227715" y="203729"/>
                  </a:lnTo>
                  <a:lnTo>
                    <a:pt x="222505" y="169866"/>
                  </a:lnTo>
                  <a:lnTo>
                    <a:pt x="216446" y="135468"/>
                  </a:lnTo>
                  <a:lnTo>
                    <a:pt x="213360" y="990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1730"/>
            <p:cNvSpPr/>
            <p:nvPr>
              <p:custDataLst>
                <p:tags r:id="rId69"/>
              </p:custDataLst>
            </p:nvPr>
          </p:nvSpPr>
          <p:spPr>
            <a:xfrm>
              <a:off x="998220" y="2606040"/>
              <a:ext cx="45721" cy="453492"/>
            </a:xfrm>
            <a:custGeom>
              <a:avLst/>
              <a:gdLst/>
              <a:ahLst/>
              <a:cxnLst/>
              <a:rect l="0" t="0" r="0" b="0"/>
              <a:pathLst>
                <a:path w="45721" h="453492">
                  <a:moveTo>
                    <a:pt x="45720" y="0"/>
                  </a:moveTo>
                  <a:lnTo>
                    <a:pt x="45720" y="0"/>
                  </a:lnTo>
                  <a:lnTo>
                    <a:pt x="45720" y="36406"/>
                  </a:lnTo>
                  <a:lnTo>
                    <a:pt x="43462" y="63312"/>
                  </a:lnTo>
                  <a:lnTo>
                    <a:pt x="37431" y="99757"/>
                  </a:lnTo>
                  <a:lnTo>
                    <a:pt x="32540" y="135109"/>
                  </a:lnTo>
                  <a:lnTo>
                    <a:pt x="28832" y="169290"/>
                  </a:lnTo>
                  <a:lnTo>
                    <a:pt x="24630" y="206229"/>
                  </a:lnTo>
                  <a:lnTo>
                    <a:pt x="21127" y="243985"/>
                  </a:lnTo>
                  <a:lnTo>
                    <a:pt x="16984" y="279725"/>
                  </a:lnTo>
                  <a:lnTo>
                    <a:pt x="15757" y="311764"/>
                  </a:lnTo>
                  <a:lnTo>
                    <a:pt x="11297" y="348885"/>
                  </a:lnTo>
                  <a:lnTo>
                    <a:pt x="8346" y="385067"/>
                  </a:lnTo>
                  <a:lnTo>
                    <a:pt x="5506" y="414792"/>
                  </a:lnTo>
                  <a:lnTo>
                    <a:pt x="483" y="451638"/>
                  </a:lnTo>
                  <a:lnTo>
                    <a:pt x="322" y="453491"/>
                  </a:lnTo>
                  <a:lnTo>
                    <a:pt x="0" y="4343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SMARTInkShape-Group395"/>
          <p:cNvGrpSpPr/>
          <p:nvPr/>
        </p:nvGrpSpPr>
        <p:grpSpPr>
          <a:xfrm>
            <a:off x="3345180" y="2402559"/>
            <a:ext cx="1323795" cy="740272"/>
            <a:chOff x="3345180" y="2402559"/>
            <a:chExt cx="1323795" cy="740272"/>
          </a:xfrm>
        </p:grpSpPr>
        <p:sp>
          <p:nvSpPr>
            <p:cNvPr id="36" name="SMARTInkShape-1731"/>
            <p:cNvSpPr/>
            <p:nvPr>
              <p:custDataLst>
                <p:tags r:id="rId55"/>
              </p:custDataLst>
            </p:nvPr>
          </p:nvSpPr>
          <p:spPr>
            <a:xfrm>
              <a:off x="3369100" y="2590800"/>
              <a:ext cx="44661" cy="552031"/>
            </a:xfrm>
            <a:custGeom>
              <a:avLst/>
              <a:gdLst/>
              <a:ahLst/>
              <a:cxnLst/>
              <a:rect l="0" t="0" r="0" b="0"/>
              <a:pathLst>
                <a:path w="44661" h="552031">
                  <a:moveTo>
                    <a:pt x="44660" y="0"/>
                  </a:moveTo>
                  <a:lnTo>
                    <a:pt x="44660" y="0"/>
                  </a:lnTo>
                  <a:lnTo>
                    <a:pt x="44660" y="36406"/>
                  </a:lnTo>
                  <a:lnTo>
                    <a:pt x="42402" y="63312"/>
                  </a:lnTo>
                  <a:lnTo>
                    <a:pt x="36371" y="99757"/>
                  </a:lnTo>
                  <a:lnTo>
                    <a:pt x="31480" y="137367"/>
                  </a:lnTo>
                  <a:lnTo>
                    <a:pt x="29489" y="163499"/>
                  </a:lnTo>
                  <a:lnTo>
                    <a:pt x="25782" y="192046"/>
                  </a:lnTo>
                  <a:lnTo>
                    <a:pt x="23570" y="221667"/>
                  </a:lnTo>
                  <a:lnTo>
                    <a:pt x="21740" y="250919"/>
                  </a:lnTo>
                  <a:lnTo>
                    <a:pt x="18104" y="278030"/>
                  </a:lnTo>
                  <a:lnTo>
                    <a:pt x="15924" y="304191"/>
                  </a:lnTo>
                  <a:lnTo>
                    <a:pt x="14109" y="329929"/>
                  </a:lnTo>
                  <a:lnTo>
                    <a:pt x="10479" y="355480"/>
                  </a:lnTo>
                  <a:lnTo>
                    <a:pt x="8302" y="380947"/>
                  </a:lnTo>
                  <a:lnTo>
                    <a:pt x="7076" y="416826"/>
                  </a:lnTo>
                  <a:lnTo>
                    <a:pt x="6713" y="446649"/>
                  </a:lnTo>
                  <a:lnTo>
                    <a:pt x="6580" y="476663"/>
                  </a:lnTo>
                  <a:lnTo>
                    <a:pt x="6569" y="507337"/>
                  </a:lnTo>
                  <a:lnTo>
                    <a:pt x="1325" y="544840"/>
                  </a:lnTo>
                  <a:lnTo>
                    <a:pt x="0" y="551184"/>
                  </a:lnTo>
                  <a:lnTo>
                    <a:pt x="494" y="552030"/>
                  </a:lnTo>
                  <a:lnTo>
                    <a:pt x="1669" y="551746"/>
                  </a:lnTo>
                  <a:lnTo>
                    <a:pt x="3299" y="550711"/>
                  </a:lnTo>
                  <a:lnTo>
                    <a:pt x="5111" y="542787"/>
                  </a:lnTo>
                  <a:lnTo>
                    <a:pt x="6560" y="5257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1732"/>
            <p:cNvSpPr/>
            <p:nvPr>
              <p:custDataLst>
                <p:tags r:id="rId56"/>
              </p:custDataLst>
            </p:nvPr>
          </p:nvSpPr>
          <p:spPr>
            <a:xfrm>
              <a:off x="3345180" y="2545272"/>
              <a:ext cx="248934" cy="292454"/>
            </a:xfrm>
            <a:custGeom>
              <a:avLst/>
              <a:gdLst/>
              <a:ahLst/>
              <a:cxnLst/>
              <a:rect l="0" t="0" r="0" b="0"/>
              <a:pathLst>
                <a:path w="248934" h="292454">
                  <a:moveTo>
                    <a:pt x="0" y="30288"/>
                  </a:moveTo>
                  <a:lnTo>
                    <a:pt x="0" y="30288"/>
                  </a:lnTo>
                  <a:lnTo>
                    <a:pt x="33961" y="8494"/>
                  </a:lnTo>
                  <a:lnTo>
                    <a:pt x="51501" y="0"/>
                  </a:lnTo>
                  <a:lnTo>
                    <a:pt x="88082" y="2433"/>
                  </a:lnTo>
                  <a:lnTo>
                    <a:pt x="112062" y="6638"/>
                  </a:lnTo>
                  <a:lnTo>
                    <a:pt x="149994" y="18084"/>
                  </a:lnTo>
                  <a:lnTo>
                    <a:pt x="179270" y="31637"/>
                  </a:lnTo>
                  <a:lnTo>
                    <a:pt x="210033" y="54394"/>
                  </a:lnTo>
                  <a:lnTo>
                    <a:pt x="233541" y="81363"/>
                  </a:lnTo>
                  <a:lnTo>
                    <a:pt x="242932" y="97861"/>
                  </a:lnTo>
                  <a:lnTo>
                    <a:pt x="248933" y="133565"/>
                  </a:lnTo>
                  <a:lnTo>
                    <a:pt x="243564" y="157187"/>
                  </a:lnTo>
                  <a:lnTo>
                    <a:pt x="228518" y="187268"/>
                  </a:lnTo>
                  <a:lnTo>
                    <a:pt x="216710" y="204197"/>
                  </a:lnTo>
                  <a:lnTo>
                    <a:pt x="181535" y="233503"/>
                  </a:lnTo>
                  <a:lnTo>
                    <a:pt x="152001" y="250520"/>
                  </a:lnTo>
                  <a:lnTo>
                    <a:pt x="121802" y="264029"/>
                  </a:lnTo>
                  <a:lnTo>
                    <a:pt x="91405" y="273393"/>
                  </a:lnTo>
                  <a:lnTo>
                    <a:pt x="60950" y="281530"/>
                  </a:lnTo>
                  <a:lnTo>
                    <a:pt x="28409" y="291865"/>
                  </a:lnTo>
                  <a:lnTo>
                    <a:pt x="16577" y="292453"/>
                  </a:lnTo>
                  <a:lnTo>
                    <a:pt x="0" y="2893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1733"/>
            <p:cNvSpPr/>
            <p:nvPr>
              <p:custDataLst>
                <p:tags r:id="rId57"/>
              </p:custDataLst>
            </p:nvPr>
          </p:nvSpPr>
          <p:spPr>
            <a:xfrm>
              <a:off x="3581807" y="2606040"/>
              <a:ext cx="339657" cy="463131"/>
            </a:xfrm>
            <a:custGeom>
              <a:avLst/>
              <a:gdLst/>
              <a:ahLst/>
              <a:cxnLst/>
              <a:rect l="0" t="0" r="0" b="0"/>
              <a:pathLst>
                <a:path w="339657" h="463131">
                  <a:moveTo>
                    <a:pt x="151993" y="0"/>
                  </a:moveTo>
                  <a:lnTo>
                    <a:pt x="151993" y="0"/>
                  </a:lnTo>
                  <a:lnTo>
                    <a:pt x="123677" y="20226"/>
                  </a:lnTo>
                  <a:lnTo>
                    <a:pt x="93932" y="53030"/>
                  </a:lnTo>
                  <a:lnTo>
                    <a:pt x="74824" y="79449"/>
                  </a:lnTo>
                  <a:lnTo>
                    <a:pt x="55889" y="108970"/>
                  </a:lnTo>
                  <a:lnTo>
                    <a:pt x="39007" y="141847"/>
                  </a:lnTo>
                  <a:lnTo>
                    <a:pt x="23037" y="176214"/>
                  </a:lnTo>
                  <a:lnTo>
                    <a:pt x="6539" y="213078"/>
                  </a:lnTo>
                  <a:lnTo>
                    <a:pt x="965" y="225534"/>
                  </a:lnTo>
                  <a:lnTo>
                    <a:pt x="507" y="244336"/>
                  </a:lnTo>
                  <a:lnTo>
                    <a:pt x="203" y="274651"/>
                  </a:lnTo>
                  <a:lnTo>
                    <a:pt x="0" y="312641"/>
                  </a:lnTo>
                  <a:lnTo>
                    <a:pt x="1558" y="340507"/>
                  </a:lnTo>
                  <a:lnTo>
                    <a:pt x="7804" y="378243"/>
                  </a:lnTo>
                  <a:lnTo>
                    <a:pt x="24886" y="413767"/>
                  </a:lnTo>
                  <a:lnTo>
                    <a:pt x="46034" y="440380"/>
                  </a:lnTo>
                  <a:lnTo>
                    <a:pt x="63131" y="451982"/>
                  </a:lnTo>
                  <a:lnTo>
                    <a:pt x="82865" y="459114"/>
                  </a:lnTo>
                  <a:lnTo>
                    <a:pt x="116929" y="463130"/>
                  </a:lnTo>
                  <a:lnTo>
                    <a:pt x="149694" y="462626"/>
                  </a:lnTo>
                  <a:lnTo>
                    <a:pt x="185837" y="452505"/>
                  </a:lnTo>
                  <a:lnTo>
                    <a:pt x="210779" y="443542"/>
                  </a:lnTo>
                  <a:lnTo>
                    <a:pt x="247264" y="413594"/>
                  </a:lnTo>
                  <a:lnTo>
                    <a:pt x="268847" y="392569"/>
                  </a:lnTo>
                  <a:lnTo>
                    <a:pt x="297344" y="360177"/>
                  </a:lnTo>
                  <a:lnTo>
                    <a:pt x="320649" y="322902"/>
                  </a:lnTo>
                  <a:lnTo>
                    <a:pt x="332916" y="290408"/>
                  </a:lnTo>
                  <a:lnTo>
                    <a:pt x="339656" y="257074"/>
                  </a:lnTo>
                  <a:lnTo>
                    <a:pt x="339395" y="222643"/>
                  </a:lnTo>
                  <a:lnTo>
                    <a:pt x="333955" y="190993"/>
                  </a:lnTo>
                  <a:lnTo>
                    <a:pt x="327692" y="171246"/>
                  </a:lnTo>
                  <a:lnTo>
                    <a:pt x="305232" y="137872"/>
                  </a:lnTo>
                  <a:lnTo>
                    <a:pt x="287144" y="116769"/>
                  </a:lnTo>
                  <a:lnTo>
                    <a:pt x="251545" y="86295"/>
                  </a:lnTo>
                  <a:lnTo>
                    <a:pt x="235813" y="76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1734"/>
            <p:cNvSpPr/>
            <p:nvPr>
              <p:custDataLst>
                <p:tags r:id="rId58"/>
              </p:custDataLst>
            </p:nvPr>
          </p:nvSpPr>
          <p:spPr>
            <a:xfrm>
              <a:off x="3971393" y="2857500"/>
              <a:ext cx="189128" cy="127954"/>
            </a:xfrm>
            <a:custGeom>
              <a:avLst/>
              <a:gdLst/>
              <a:ahLst/>
              <a:cxnLst/>
              <a:rect l="0" t="0" r="0" b="0"/>
              <a:pathLst>
                <a:path w="189128" h="127954">
                  <a:moveTo>
                    <a:pt x="13867" y="0"/>
                  </a:moveTo>
                  <a:lnTo>
                    <a:pt x="13867" y="0"/>
                  </a:lnTo>
                  <a:lnTo>
                    <a:pt x="9822" y="36406"/>
                  </a:lnTo>
                  <a:lnTo>
                    <a:pt x="3261" y="67138"/>
                  </a:lnTo>
                  <a:lnTo>
                    <a:pt x="0" y="91012"/>
                  </a:lnTo>
                  <a:lnTo>
                    <a:pt x="1495" y="101974"/>
                  </a:lnTo>
                  <a:lnTo>
                    <a:pt x="7097" y="112906"/>
                  </a:lnTo>
                  <a:lnTo>
                    <a:pt x="9353" y="115911"/>
                  </a:lnTo>
                  <a:lnTo>
                    <a:pt x="24665" y="124185"/>
                  </a:lnTo>
                  <a:lnTo>
                    <a:pt x="49334" y="127953"/>
                  </a:lnTo>
                  <a:lnTo>
                    <a:pt x="81927" y="123990"/>
                  </a:lnTo>
                  <a:lnTo>
                    <a:pt x="117340" y="120071"/>
                  </a:lnTo>
                  <a:lnTo>
                    <a:pt x="150076" y="111495"/>
                  </a:lnTo>
                  <a:lnTo>
                    <a:pt x="168385" y="102893"/>
                  </a:lnTo>
                  <a:lnTo>
                    <a:pt x="189127" y="83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1735"/>
            <p:cNvSpPr/>
            <p:nvPr>
              <p:custDataLst>
                <p:tags r:id="rId59"/>
              </p:custDataLst>
            </p:nvPr>
          </p:nvSpPr>
          <p:spPr>
            <a:xfrm>
              <a:off x="4221480" y="2598420"/>
              <a:ext cx="175261" cy="15241"/>
            </a:xfrm>
            <a:custGeom>
              <a:avLst/>
              <a:gdLst/>
              <a:ahLst/>
              <a:cxnLst/>
              <a:rect l="0" t="0" r="0" b="0"/>
              <a:pathLst>
                <a:path w="175261" h="15241">
                  <a:moveTo>
                    <a:pt x="0" y="15240"/>
                  </a:moveTo>
                  <a:lnTo>
                    <a:pt x="0" y="15240"/>
                  </a:lnTo>
                  <a:lnTo>
                    <a:pt x="28316" y="11195"/>
                  </a:lnTo>
                  <a:lnTo>
                    <a:pt x="58061" y="8679"/>
                  </a:lnTo>
                  <a:lnTo>
                    <a:pt x="87006" y="7934"/>
                  </a:lnTo>
                  <a:lnTo>
                    <a:pt x="117032" y="7713"/>
                  </a:lnTo>
                  <a:lnTo>
                    <a:pt x="151422" y="3603"/>
                  </a:lnTo>
                  <a:lnTo>
                    <a:pt x="1752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1736"/>
            <p:cNvSpPr/>
            <p:nvPr>
              <p:custDataLst>
                <p:tags r:id="rId60"/>
              </p:custDataLst>
            </p:nvPr>
          </p:nvSpPr>
          <p:spPr>
            <a:xfrm>
              <a:off x="4140890" y="2903220"/>
              <a:ext cx="12011" cy="228601"/>
            </a:xfrm>
            <a:custGeom>
              <a:avLst/>
              <a:gdLst/>
              <a:ahLst/>
              <a:cxnLst/>
              <a:rect l="0" t="0" r="0" b="0"/>
              <a:pathLst>
                <a:path w="12011" h="228601">
                  <a:moveTo>
                    <a:pt x="4390" y="0"/>
                  </a:moveTo>
                  <a:lnTo>
                    <a:pt x="4390" y="0"/>
                  </a:lnTo>
                  <a:lnTo>
                    <a:pt x="4390" y="34807"/>
                  </a:lnTo>
                  <a:lnTo>
                    <a:pt x="3543" y="64970"/>
                  </a:lnTo>
                  <a:lnTo>
                    <a:pt x="0" y="90370"/>
                  </a:lnTo>
                  <a:lnTo>
                    <a:pt x="2713" y="116523"/>
                  </a:lnTo>
                  <a:lnTo>
                    <a:pt x="3893" y="154470"/>
                  </a:lnTo>
                  <a:lnTo>
                    <a:pt x="4243" y="189514"/>
                  </a:lnTo>
                  <a:lnTo>
                    <a:pt x="5193" y="207612"/>
                  </a:lnTo>
                  <a:lnTo>
                    <a:pt x="12010" y="228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1737"/>
            <p:cNvSpPr/>
            <p:nvPr>
              <p:custDataLst>
                <p:tags r:id="rId61"/>
              </p:custDataLst>
            </p:nvPr>
          </p:nvSpPr>
          <p:spPr>
            <a:xfrm>
              <a:off x="4442460" y="2402559"/>
              <a:ext cx="226515" cy="316721"/>
            </a:xfrm>
            <a:custGeom>
              <a:avLst/>
              <a:gdLst/>
              <a:ahLst/>
              <a:cxnLst/>
              <a:rect l="0" t="0" r="0" b="0"/>
              <a:pathLst>
                <a:path w="226515" h="316721">
                  <a:moveTo>
                    <a:pt x="0" y="12981"/>
                  </a:moveTo>
                  <a:lnTo>
                    <a:pt x="0" y="12981"/>
                  </a:lnTo>
                  <a:lnTo>
                    <a:pt x="33961" y="2507"/>
                  </a:lnTo>
                  <a:lnTo>
                    <a:pt x="61426" y="0"/>
                  </a:lnTo>
                  <a:lnTo>
                    <a:pt x="93930" y="5089"/>
                  </a:lnTo>
                  <a:lnTo>
                    <a:pt x="128526" y="19293"/>
                  </a:lnTo>
                  <a:lnTo>
                    <a:pt x="149842" y="30092"/>
                  </a:lnTo>
                  <a:lnTo>
                    <a:pt x="155774" y="34548"/>
                  </a:lnTo>
                  <a:lnTo>
                    <a:pt x="162366" y="46273"/>
                  </a:lnTo>
                  <a:lnTo>
                    <a:pt x="164124" y="52956"/>
                  </a:lnTo>
                  <a:lnTo>
                    <a:pt x="161562" y="69412"/>
                  </a:lnTo>
                  <a:lnTo>
                    <a:pt x="150599" y="93201"/>
                  </a:lnTo>
                  <a:lnTo>
                    <a:pt x="125916" y="121727"/>
                  </a:lnTo>
                  <a:lnTo>
                    <a:pt x="89585" y="146556"/>
                  </a:lnTo>
                  <a:lnTo>
                    <a:pt x="73863" y="154065"/>
                  </a:lnTo>
                  <a:lnTo>
                    <a:pt x="55638" y="159289"/>
                  </a:lnTo>
                  <a:lnTo>
                    <a:pt x="52332" y="161320"/>
                  </a:lnTo>
                  <a:lnTo>
                    <a:pt x="50975" y="162673"/>
                  </a:lnTo>
                  <a:lnTo>
                    <a:pt x="50917" y="163576"/>
                  </a:lnTo>
                  <a:lnTo>
                    <a:pt x="51725" y="164178"/>
                  </a:lnTo>
                  <a:lnTo>
                    <a:pt x="84025" y="167480"/>
                  </a:lnTo>
                  <a:lnTo>
                    <a:pt x="118386" y="175956"/>
                  </a:lnTo>
                  <a:lnTo>
                    <a:pt x="151702" y="186630"/>
                  </a:lnTo>
                  <a:lnTo>
                    <a:pt x="182742" y="206424"/>
                  </a:lnTo>
                  <a:lnTo>
                    <a:pt x="214031" y="236732"/>
                  </a:lnTo>
                  <a:lnTo>
                    <a:pt x="221561" y="250432"/>
                  </a:lnTo>
                  <a:lnTo>
                    <a:pt x="226514" y="272426"/>
                  </a:lnTo>
                  <a:lnTo>
                    <a:pt x="220900" y="287463"/>
                  </a:lnTo>
                  <a:lnTo>
                    <a:pt x="210785" y="300920"/>
                  </a:lnTo>
                  <a:lnTo>
                    <a:pt x="200644" y="309723"/>
                  </a:lnTo>
                  <a:lnTo>
                    <a:pt x="183720" y="314200"/>
                  </a:lnTo>
                  <a:lnTo>
                    <a:pt x="148133" y="316720"/>
                  </a:lnTo>
                  <a:lnTo>
                    <a:pt x="121717" y="316463"/>
                  </a:lnTo>
                  <a:lnTo>
                    <a:pt x="88651" y="312405"/>
                  </a:lnTo>
                  <a:lnTo>
                    <a:pt x="30480" y="3025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SMARTInkShape-1738"/>
          <p:cNvSpPr/>
          <p:nvPr>
            <p:custDataLst>
              <p:tags r:id="rId1"/>
            </p:custDataLst>
          </p:nvPr>
        </p:nvSpPr>
        <p:spPr>
          <a:xfrm>
            <a:off x="60960" y="4030980"/>
            <a:ext cx="11596229" cy="571499"/>
          </a:xfrm>
          <a:custGeom>
            <a:avLst/>
            <a:gdLst/>
            <a:ahLst/>
            <a:cxnLst/>
            <a:rect l="0" t="0" r="0" b="0"/>
            <a:pathLst>
              <a:path w="11596229" h="571499">
                <a:moveTo>
                  <a:pt x="0" y="510540"/>
                </a:moveTo>
                <a:lnTo>
                  <a:pt x="0" y="510540"/>
                </a:lnTo>
                <a:lnTo>
                  <a:pt x="32361" y="510540"/>
                </a:lnTo>
                <a:lnTo>
                  <a:pt x="65628" y="511386"/>
                </a:lnTo>
                <a:lnTo>
                  <a:pt x="102701" y="515777"/>
                </a:lnTo>
                <a:lnTo>
                  <a:pt x="131158" y="517101"/>
                </a:lnTo>
                <a:lnTo>
                  <a:pt x="167649" y="517846"/>
                </a:lnTo>
                <a:lnTo>
                  <a:pt x="199910" y="518067"/>
                </a:lnTo>
                <a:lnTo>
                  <a:pt x="234963" y="522178"/>
                </a:lnTo>
                <a:lnTo>
                  <a:pt x="268115" y="524712"/>
                </a:lnTo>
                <a:lnTo>
                  <a:pt x="293576" y="527563"/>
                </a:lnTo>
                <a:lnTo>
                  <a:pt x="321825" y="530806"/>
                </a:lnTo>
                <a:lnTo>
                  <a:pt x="351313" y="532247"/>
                </a:lnTo>
                <a:lnTo>
                  <a:pt x="381353" y="535146"/>
                </a:lnTo>
                <a:lnTo>
                  <a:pt x="412483" y="539256"/>
                </a:lnTo>
                <a:lnTo>
                  <a:pt x="446075" y="543905"/>
                </a:lnTo>
                <a:lnTo>
                  <a:pt x="480760" y="548793"/>
                </a:lnTo>
                <a:lnTo>
                  <a:pt x="515931" y="553788"/>
                </a:lnTo>
                <a:lnTo>
                  <a:pt x="551318" y="558831"/>
                </a:lnTo>
                <a:lnTo>
                  <a:pt x="586801" y="561636"/>
                </a:lnTo>
                <a:lnTo>
                  <a:pt x="623174" y="563729"/>
                </a:lnTo>
                <a:lnTo>
                  <a:pt x="642356" y="565473"/>
                </a:lnTo>
                <a:lnTo>
                  <a:pt x="661917" y="567482"/>
                </a:lnTo>
                <a:lnTo>
                  <a:pt x="681732" y="568821"/>
                </a:lnTo>
                <a:lnTo>
                  <a:pt x="701714" y="569714"/>
                </a:lnTo>
                <a:lnTo>
                  <a:pt x="721810" y="570310"/>
                </a:lnTo>
                <a:lnTo>
                  <a:pt x="741980" y="570706"/>
                </a:lnTo>
                <a:lnTo>
                  <a:pt x="762200" y="570970"/>
                </a:lnTo>
                <a:lnTo>
                  <a:pt x="782453" y="571147"/>
                </a:lnTo>
                <a:lnTo>
                  <a:pt x="802729" y="571265"/>
                </a:lnTo>
                <a:lnTo>
                  <a:pt x="823019" y="571343"/>
                </a:lnTo>
                <a:lnTo>
                  <a:pt x="843319" y="571395"/>
                </a:lnTo>
                <a:lnTo>
                  <a:pt x="863626" y="571431"/>
                </a:lnTo>
                <a:lnTo>
                  <a:pt x="883937" y="571454"/>
                </a:lnTo>
                <a:lnTo>
                  <a:pt x="904252" y="571469"/>
                </a:lnTo>
                <a:lnTo>
                  <a:pt x="938961" y="571480"/>
                </a:lnTo>
                <a:lnTo>
                  <a:pt x="983267" y="571486"/>
                </a:lnTo>
                <a:lnTo>
                  <a:pt x="1033972" y="571491"/>
                </a:lnTo>
                <a:lnTo>
                  <a:pt x="1074548" y="571494"/>
                </a:lnTo>
                <a:lnTo>
                  <a:pt x="1108372" y="571496"/>
                </a:lnTo>
                <a:lnTo>
                  <a:pt x="1137694" y="571498"/>
                </a:lnTo>
                <a:lnTo>
                  <a:pt x="1164016" y="570652"/>
                </a:lnTo>
                <a:lnTo>
                  <a:pt x="1188338" y="569241"/>
                </a:lnTo>
                <a:lnTo>
                  <a:pt x="1211325" y="567454"/>
                </a:lnTo>
                <a:lnTo>
                  <a:pt x="1234270" y="566263"/>
                </a:lnTo>
                <a:lnTo>
                  <a:pt x="1257187" y="565468"/>
                </a:lnTo>
                <a:lnTo>
                  <a:pt x="1280085" y="564939"/>
                </a:lnTo>
                <a:lnTo>
                  <a:pt x="1302970" y="563739"/>
                </a:lnTo>
                <a:lnTo>
                  <a:pt x="1325846" y="562092"/>
                </a:lnTo>
                <a:lnTo>
                  <a:pt x="1348718" y="560148"/>
                </a:lnTo>
                <a:lnTo>
                  <a:pt x="1371585" y="558853"/>
                </a:lnTo>
                <a:lnTo>
                  <a:pt x="1394450" y="557988"/>
                </a:lnTo>
                <a:lnTo>
                  <a:pt x="1417313" y="557412"/>
                </a:lnTo>
                <a:lnTo>
                  <a:pt x="1439329" y="556181"/>
                </a:lnTo>
                <a:lnTo>
                  <a:pt x="1460779" y="554514"/>
                </a:lnTo>
                <a:lnTo>
                  <a:pt x="1481853" y="552556"/>
                </a:lnTo>
                <a:lnTo>
                  <a:pt x="1503522" y="550404"/>
                </a:lnTo>
                <a:lnTo>
                  <a:pt x="1525588" y="548122"/>
                </a:lnTo>
                <a:lnTo>
                  <a:pt x="1547919" y="545755"/>
                </a:lnTo>
                <a:lnTo>
                  <a:pt x="1570426" y="544176"/>
                </a:lnTo>
                <a:lnTo>
                  <a:pt x="1593050" y="543124"/>
                </a:lnTo>
                <a:lnTo>
                  <a:pt x="1615754" y="542423"/>
                </a:lnTo>
                <a:lnTo>
                  <a:pt x="1638509" y="541108"/>
                </a:lnTo>
                <a:lnTo>
                  <a:pt x="1661299" y="539385"/>
                </a:lnTo>
                <a:lnTo>
                  <a:pt x="1684113" y="537391"/>
                </a:lnTo>
                <a:lnTo>
                  <a:pt x="1706095" y="535214"/>
                </a:lnTo>
                <a:lnTo>
                  <a:pt x="1727524" y="532916"/>
                </a:lnTo>
                <a:lnTo>
                  <a:pt x="1748582" y="530537"/>
                </a:lnTo>
                <a:lnTo>
                  <a:pt x="1770241" y="528105"/>
                </a:lnTo>
                <a:lnTo>
                  <a:pt x="1792301" y="525636"/>
                </a:lnTo>
                <a:lnTo>
                  <a:pt x="1814627" y="523144"/>
                </a:lnTo>
                <a:lnTo>
                  <a:pt x="1837131" y="521483"/>
                </a:lnTo>
                <a:lnTo>
                  <a:pt x="1859754" y="520375"/>
                </a:lnTo>
                <a:lnTo>
                  <a:pt x="1882456" y="519637"/>
                </a:lnTo>
                <a:lnTo>
                  <a:pt x="1905211" y="518297"/>
                </a:lnTo>
                <a:lnTo>
                  <a:pt x="1928000" y="516558"/>
                </a:lnTo>
                <a:lnTo>
                  <a:pt x="1950814" y="514553"/>
                </a:lnTo>
                <a:lnTo>
                  <a:pt x="1973643" y="512369"/>
                </a:lnTo>
                <a:lnTo>
                  <a:pt x="1996482" y="510065"/>
                </a:lnTo>
                <a:lnTo>
                  <a:pt x="2019328" y="507684"/>
                </a:lnTo>
                <a:lnTo>
                  <a:pt x="2042178" y="506095"/>
                </a:lnTo>
                <a:lnTo>
                  <a:pt x="2065032" y="505037"/>
                </a:lnTo>
                <a:lnTo>
                  <a:pt x="2087888" y="504332"/>
                </a:lnTo>
                <a:lnTo>
                  <a:pt x="2110745" y="503014"/>
                </a:lnTo>
                <a:lnTo>
                  <a:pt x="2133604" y="501289"/>
                </a:lnTo>
                <a:lnTo>
                  <a:pt x="2156463" y="499293"/>
                </a:lnTo>
                <a:lnTo>
                  <a:pt x="2179322" y="497115"/>
                </a:lnTo>
                <a:lnTo>
                  <a:pt x="2202181" y="494817"/>
                </a:lnTo>
                <a:lnTo>
                  <a:pt x="2225041" y="492438"/>
                </a:lnTo>
                <a:lnTo>
                  <a:pt x="2247901" y="490852"/>
                </a:lnTo>
                <a:lnTo>
                  <a:pt x="2270760" y="489795"/>
                </a:lnTo>
                <a:lnTo>
                  <a:pt x="2293620" y="489090"/>
                </a:lnTo>
                <a:lnTo>
                  <a:pt x="2315634" y="487774"/>
                </a:lnTo>
                <a:lnTo>
                  <a:pt x="2337082" y="486049"/>
                </a:lnTo>
                <a:lnTo>
                  <a:pt x="2358155" y="484053"/>
                </a:lnTo>
                <a:lnTo>
                  <a:pt x="2379823" y="481875"/>
                </a:lnTo>
                <a:lnTo>
                  <a:pt x="2401889" y="479577"/>
                </a:lnTo>
                <a:lnTo>
                  <a:pt x="2424219" y="477198"/>
                </a:lnTo>
                <a:lnTo>
                  <a:pt x="2446726" y="475612"/>
                </a:lnTo>
                <a:lnTo>
                  <a:pt x="2469351" y="474555"/>
                </a:lnTo>
                <a:lnTo>
                  <a:pt x="2492054" y="473850"/>
                </a:lnTo>
                <a:lnTo>
                  <a:pt x="2514809" y="472533"/>
                </a:lnTo>
                <a:lnTo>
                  <a:pt x="2537600" y="470809"/>
                </a:lnTo>
                <a:lnTo>
                  <a:pt x="2560413" y="468812"/>
                </a:lnTo>
                <a:lnTo>
                  <a:pt x="2582396" y="467482"/>
                </a:lnTo>
                <a:lnTo>
                  <a:pt x="2603824" y="466595"/>
                </a:lnTo>
                <a:lnTo>
                  <a:pt x="2624882" y="466003"/>
                </a:lnTo>
                <a:lnTo>
                  <a:pt x="2647388" y="464762"/>
                </a:lnTo>
                <a:lnTo>
                  <a:pt x="2670859" y="463088"/>
                </a:lnTo>
                <a:lnTo>
                  <a:pt x="2694972" y="461126"/>
                </a:lnTo>
                <a:lnTo>
                  <a:pt x="2719515" y="458970"/>
                </a:lnTo>
                <a:lnTo>
                  <a:pt x="2744343" y="456687"/>
                </a:lnTo>
                <a:lnTo>
                  <a:pt x="2769362" y="454318"/>
                </a:lnTo>
                <a:lnTo>
                  <a:pt x="2793662" y="452739"/>
                </a:lnTo>
                <a:lnTo>
                  <a:pt x="2817481" y="451686"/>
                </a:lnTo>
                <a:lnTo>
                  <a:pt x="2840981" y="450984"/>
                </a:lnTo>
                <a:lnTo>
                  <a:pt x="2864267" y="449669"/>
                </a:lnTo>
                <a:lnTo>
                  <a:pt x="2887411" y="447947"/>
                </a:lnTo>
                <a:lnTo>
                  <a:pt x="2910461" y="445951"/>
                </a:lnTo>
                <a:lnTo>
                  <a:pt x="2933447" y="443774"/>
                </a:lnTo>
                <a:lnTo>
                  <a:pt x="2956391" y="441476"/>
                </a:lnTo>
                <a:lnTo>
                  <a:pt x="2979307" y="439098"/>
                </a:lnTo>
                <a:lnTo>
                  <a:pt x="3002205" y="437512"/>
                </a:lnTo>
                <a:lnTo>
                  <a:pt x="3025090" y="436454"/>
                </a:lnTo>
                <a:lnTo>
                  <a:pt x="3047967" y="435750"/>
                </a:lnTo>
                <a:lnTo>
                  <a:pt x="3071684" y="434433"/>
                </a:lnTo>
                <a:lnTo>
                  <a:pt x="3095963" y="432709"/>
                </a:lnTo>
                <a:lnTo>
                  <a:pt x="3120615" y="430712"/>
                </a:lnTo>
                <a:lnTo>
                  <a:pt x="3144670" y="428535"/>
                </a:lnTo>
                <a:lnTo>
                  <a:pt x="3168327" y="426236"/>
                </a:lnTo>
                <a:lnTo>
                  <a:pt x="3191718" y="423857"/>
                </a:lnTo>
                <a:lnTo>
                  <a:pt x="3214932" y="422272"/>
                </a:lnTo>
                <a:lnTo>
                  <a:pt x="3238028" y="421215"/>
                </a:lnTo>
                <a:lnTo>
                  <a:pt x="3261045" y="420510"/>
                </a:lnTo>
                <a:lnTo>
                  <a:pt x="3284010" y="419193"/>
                </a:lnTo>
                <a:lnTo>
                  <a:pt x="3306940" y="417469"/>
                </a:lnTo>
                <a:lnTo>
                  <a:pt x="3329847" y="415473"/>
                </a:lnTo>
                <a:lnTo>
                  <a:pt x="3352738" y="413296"/>
                </a:lnTo>
                <a:lnTo>
                  <a:pt x="3375619" y="410997"/>
                </a:lnTo>
                <a:lnTo>
                  <a:pt x="3398492" y="408618"/>
                </a:lnTo>
                <a:lnTo>
                  <a:pt x="3421362" y="407032"/>
                </a:lnTo>
                <a:lnTo>
                  <a:pt x="3444228" y="405975"/>
                </a:lnTo>
                <a:lnTo>
                  <a:pt x="3467092" y="405270"/>
                </a:lnTo>
                <a:lnTo>
                  <a:pt x="3489954" y="403954"/>
                </a:lnTo>
                <a:lnTo>
                  <a:pt x="3512816" y="402229"/>
                </a:lnTo>
                <a:lnTo>
                  <a:pt x="3535677" y="400233"/>
                </a:lnTo>
                <a:lnTo>
                  <a:pt x="3558538" y="398902"/>
                </a:lnTo>
                <a:lnTo>
                  <a:pt x="3581399" y="398015"/>
                </a:lnTo>
                <a:lnTo>
                  <a:pt x="3604260" y="397423"/>
                </a:lnTo>
                <a:lnTo>
                  <a:pt x="3627120" y="396182"/>
                </a:lnTo>
                <a:lnTo>
                  <a:pt x="3649979" y="394508"/>
                </a:lnTo>
                <a:lnTo>
                  <a:pt x="3672840" y="392545"/>
                </a:lnTo>
                <a:lnTo>
                  <a:pt x="3695700" y="390390"/>
                </a:lnTo>
                <a:lnTo>
                  <a:pt x="3718560" y="388107"/>
                </a:lnTo>
                <a:lnTo>
                  <a:pt x="3741420" y="385738"/>
                </a:lnTo>
                <a:lnTo>
                  <a:pt x="3764280" y="384158"/>
                </a:lnTo>
                <a:lnTo>
                  <a:pt x="3787140" y="383106"/>
                </a:lnTo>
                <a:lnTo>
                  <a:pt x="3810000" y="382404"/>
                </a:lnTo>
                <a:lnTo>
                  <a:pt x="3832014" y="381089"/>
                </a:lnTo>
                <a:lnTo>
                  <a:pt x="3853462" y="379366"/>
                </a:lnTo>
                <a:lnTo>
                  <a:pt x="3874535" y="377371"/>
                </a:lnTo>
                <a:lnTo>
                  <a:pt x="3896203" y="376041"/>
                </a:lnTo>
                <a:lnTo>
                  <a:pt x="3918269" y="375153"/>
                </a:lnTo>
                <a:lnTo>
                  <a:pt x="3940600" y="374562"/>
                </a:lnTo>
                <a:lnTo>
                  <a:pt x="3962260" y="373322"/>
                </a:lnTo>
                <a:lnTo>
                  <a:pt x="3983473" y="371647"/>
                </a:lnTo>
                <a:lnTo>
                  <a:pt x="4004389" y="369685"/>
                </a:lnTo>
                <a:lnTo>
                  <a:pt x="4025953" y="368376"/>
                </a:lnTo>
                <a:lnTo>
                  <a:pt x="4047948" y="367504"/>
                </a:lnTo>
                <a:lnTo>
                  <a:pt x="4070232" y="366922"/>
                </a:lnTo>
                <a:lnTo>
                  <a:pt x="4092708" y="365689"/>
                </a:lnTo>
                <a:lnTo>
                  <a:pt x="4115312" y="364019"/>
                </a:lnTo>
                <a:lnTo>
                  <a:pt x="4138002" y="362059"/>
                </a:lnTo>
                <a:lnTo>
                  <a:pt x="4159055" y="360753"/>
                </a:lnTo>
                <a:lnTo>
                  <a:pt x="4179016" y="359882"/>
                </a:lnTo>
                <a:lnTo>
                  <a:pt x="4198251" y="359301"/>
                </a:lnTo>
                <a:lnTo>
                  <a:pt x="4218694" y="358914"/>
                </a:lnTo>
                <a:lnTo>
                  <a:pt x="4239943" y="358656"/>
                </a:lnTo>
                <a:lnTo>
                  <a:pt x="4261728" y="358484"/>
                </a:lnTo>
                <a:lnTo>
                  <a:pt x="4283872" y="357523"/>
                </a:lnTo>
                <a:lnTo>
                  <a:pt x="4306254" y="356035"/>
                </a:lnTo>
                <a:lnTo>
                  <a:pt x="4328797" y="354196"/>
                </a:lnTo>
                <a:lnTo>
                  <a:pt x="4351445" y="352971"/>
                </a:lnTo>
                <a:lnTo>
                  <a:pt x="4374163" y="352154"/>
                </a:lnTo>
                <a:lnTo>
                  <a:pt x="4396929" y="351610"/>
                </a:lnTo>
                <a:lnTo>
                  <a:pt x="4418879" y="350399"/>
                </a:lnTo>
                <a:lnTo>
                  <a:pt x="4440286" y="348746"/>
                </a:lnTo>
                <a:lnTo>
                  <a:pt x="4461330" y="346798"/>
                </a:lnTo>
                <a:lnTo>
                  <a:pt x="4482133" y="345499"/>
                </a:lnTo>
                <a:lnTo>
                  <a:pt x="4502775" y="344632"/>
                </a:lnTo>
                <a:lnTo>
                  <a:pt x="4523311" y="344055"/>
                </a:lnTo>
                <a:lnTo>
                  <a:pt x="4544620" y="342824"/>
                </a:lnTo>
                <a:lnTo>
                  <a:pt x="4566447" y="341156"/>
                </a:lnTo>
                <a:lnTo>
                  <a:pt x="4588618" y="339198"/>
                </a:lnTo>
                <a:lnTo>
                  <a:pt x="4624565" y="337045"/>
                </a:lnTo>
                <a:lnTo>
                  <a:pt x="4669697" y="334763"/>
                </a:lnTo>
                <a:lnTo>
                  <a:pt x="4720951" y="332396"/>
                </a:lnTo>
                <a:lnTo>
                  <a:pt x="4761894" y="329971"/>
                </a:lnTo>
                <a:lnTo>
                  <a:pt x="4795963" y="327507"/>
                </a:lnTo>
                <a:lnTo>
                  <a:pt x="4825449" y="325018"/>
                </a:lnTo>
                <a:lnTo>
                  <a:pt x="4851879" y="323359"/>
                </a:lnTo>
                <a:lnTo>
                  <a:pt x="4876273" y="322252"/>
                </a:lnTo>
                <a:lnTo>
                  <a:pt x="4899308" y="321516"/>
                </a:lnTo>
                <a:lnTo>
                  <a:pt x="4922286" y="320177"/>
                </a:lnTo>
                <a:lnTo>
                  <a:pt x="4945224" y="318438"/>
                </a:lnTo>
                <a:lnTo>
                  <a:pt x="4968136" y="316432"/>
                </a:lnTo>
                <a:lnTo>
                  <a:pt x="4990184" y="315095"/>
                </a:lnTo>
                <a:lnTo>
                  <a:pt x="5011656" y="314203"/>
                </a:lnTo>
                <a:lnTo>
                  <a:pt x="5032744" y="313609"/>
                </a:lnTo>
                <a:lnTo>
                  <a:pt x="5053576" y="312366"/>
                </a:lnTo>
                <a:lnTo>
                  <a:pt x="5074237" y="310690"/>
                </a:lnTo>
                <a:lnTo>
                  <a:pt x="5094785" y="308727"/>
                </a:lnTo>
                <a:lnTo>
                  <a:pt x="5114409" y="307418"/>
                </a:lnTo>
                <a:lnTo>
                  <a:pt x="5152019" y="305963"/>
                </a:lnTo>
                <a:lnTo>
                  <a:pt x="5172040" y="304729"/>
                </a:lnTo>
                <a:lnTo>
                  <a:pt x="5193007" y="303060"/>
                </a:lnTo>
                <a:lnTo>
                  <a:pt x="5214605" y="301100"/>
                </a:lnTo>
                <a:lnTo>
                  <a:pt x="5235776" y="299793"/>
                </a:lnTo>
                <a:lnTo>
                  <a:pt x="5256664" y="298923"/>
                </a:lnTo>
                <a:lnTo>
                  <a:pt x="5277362" y="298342"/>
                </a:lnTo>
                <a:lnTo>
                  <a:pt x="5297935" y="297955"/>
                </a:lnTo>
                <a:lnTo>
                  <a:pt x="5318423" y="297696"/>
                </a:lnTo>
                <a:lnTo>
                  <a:pt x="5338856" y="297524"/>
                </a:lnTo>
                <a:lnTo>
                  <a:pt x="5360097" y="296563"/>
                </a:lnTo>
                <a:lnTo>
                  <a:pt x="5381878" y="295075"/>
                </a:lnTo>
                <a:lnTo>
                  <a:pt x="5404018" y="293237"/>
                </a:lnTo>
                <a:lnTo>
                  <a:pt x="5425553" y="292011"/>
                </a:lnTo>
                <a:lnTo>
                  <a:pt x="5446682" y="291194"/>
                </a:lnTo>
                <a:lnTo>
                  <a:pt x="5467541" y="290650"/>
                </a:lnTo>
                <a:lnTo>
                  <a:pt x="5488221" y="290286"/>
                </a:lnTo>
                <a:lnTo>
                  <a:pt x="5508780" y="290044"/>
                </a:lnTo>
                <a:lnTo>
                  <a:pt x="5529260" y="289883"/>
                </a:lnTo>
                <a:lnTo>
                  <a:pt x="5549687" y="288929"/>
                </a:lnTo>
                <a:lnTo>
                  <a:pt x="5570078" y="287446"/>
                </a:lnTo>
                <a:lnTo>
                  <a:pt x="5590445" y="285610"/>
                </a:lnTo>
                <a:lnTo>
                  <a:pt x="5610797" y="284387"/>
                </a:lnTo>
                <a:lnTo>
                  <a:pt x="5631138" y="283571"/>
                </a:lnTo>
                <a:lnTo>
                  <a:pt x="5651472" y="283028"/>
                </a:lnTo>
                <a:lnTo>
                  <a:pt x="5671801" y="281819"/>
                </a:lnTo>
                <a:lnTo>
                  <a:pt x="5692127" y="280166"/>
                </a:lnTo>
                <a:lnTo>
                  <a:pt x="5712452" y="278217"/>
                </a:lnTo>
                <a:lnTo>
                  <a:pt x="5732774" y="276918"/>
                </a:lnTo>
                <a:lnTo>
                  <a:pt x="5753096" y="276052"/>
                </a:lnTo>
                <a:lnTo>
                  <a:pt x="5773418" y="275475"/>
                </a:lnTo>
                <a:lnTo>
                  <a:pt x="5794585" y="275090"/>
                </a:lnTo>
                <a:lnTo>
                  <a:pt x="5816317" y="274834"/>
                </a:lnTo>
                <a:lnTo>
                  <a:pt x="5838425" y="274662"/>
                </a:lnTo>
                <a:lnTo>
                  <a:pt x="5859936" y="274548"/>
                </a:lnTo>
                <a:lnTo>
                  <a:pt x="5881051" y="274472"/>
                </a:lnTo>
                <a:lnTo>
                  <a:pt x="5901900" y="274421"/>
                </a:lnTo>
                <a:lnTo>
                  <a:pt x="5923420" y="273541"/>
                </a:lnTo>
                <a:lnTo>
                  <a:pt x="5945387" y="272108"/>
                </a:lnTo>
                <a:lnTo>
                  <a:pt x="5967651" y="270305"/>
                </a:lnTo>
                <a:lnTo>
                  <a:pt x="5989267" y="269103"/>
                </a:lnTo>
                <a:lnTo>
                  <a:pt x="6010452" y="268302"/>
                </a:lnTo>
                <a:lnTo>
                  <a:pt x="6031348" y="267768"/>
                </a:lnTo>
                <a:lnTo>
                  <a:pt x="6052052" y="267412"/>
                </a:lnTo>
                <a:lnTo>
                  <a:pt x="6072628" y="267174"/>
                </a:lnTo>
                <a:lnTo>
                  <a:pt x="6093119" y="267016"/>
                </a:lnTo>
                <a:lnTo>
                  <a:pt x="6114399" y="266064"/>
                </a:lnTo>
                <a:lnTo>
                  <a:pt x="6136206" y="264583"/>
                </a:lnTo>
                <a:lnTo>
                  <a:pt x="6158364" y="262749"/>
                </a:lnTo>
                <a:lnTo>
                  <a:pt x="6179910" y="260679"/>
                </a:lnTo>
                <a:lnTo>
                  <a:pt x="6201047" y="258453"/>
                </a:lnTo>
                <a:lnTo>
                  <a:pt x="6221911" y="256122"/>
                </a:lnTo>
                <a:lnTo>
                  <a:pt x="6242594" y="253721"/>
                </a:lnTo>
                <a:lnTo>
                  <a:pt x="6263156" y="251275"/>
                </a:lnTo>
                <a:lnTo>
                  <a:pt x="6283637" y="248796"/>
                </a:lnTo>
                <a:lnTo>
                  <a:pt x="6304064" y="247145"/>
                </a:lnTo>
                <a:lnTo>
                  <a:pt x="6324456" y="246043"/>
                </a:lnTo>
                <a:lnTo>
                  <a:pt x="6344824" y="245309"/>
                </a:lnTo>
                <a:lnTo>
                  <a:pt x="6364330" y="243972"/>
                </a:lnTo>
                <a:lnTo>
                  <a:pt x="6401807" y="240230"/>
                </a:lnTo>
                <a:lnTo>
                  <a:pt x="6421790" y="237199"/>
                </a:lnTo>
                <a:lnTo>
                  <a:pt x="6442734" y="233487"/>
                </a:lnTo>
                <a:lnTo>
                  <a:pt x="6464316" y="229318"/>
                </a:lnTo>
                <a:lnTo>
                  <a:pt x="6484630" y="226538"/>
                </a:lnTo>
                <a:lnTo>
                  <a:pt x="6504101" y="224686"/>
                </a:lnTo>
                <a:lnTo>
                  <a:pt x="6523006" y="223451"/>
                </a:lnTo>
                <a:lnTo>
                  <a:pt x="6543231" y="221781"/>
                </a:lnTo>
                <a:lnTo>
                  <a:pt x="6564334" y="219821"/>
                </a:lnTo>
                <a:lnTo>
                  <a:pt x="6586023" y="217667"/>
                </a:lnTo>
                <a:lnTo>
                  <a:pt x="6607255" y="215385"/>
                </a:lnTo>
                <a:lnTo>
                  <a:pt x="6628184" y="213016"/>
                </a:lnTo>
                <a:lnTo>
                  <a:pt x="6648909" y="210591"/>
                </a:lnTo>
                <a:lnTo>
                  <a:pt x="6669499" y="208127"/>
                </a:lnTo>
                <a:lnTo>
                  <a:pt x="6689999" y="205638"/>
                </a:lnTo>
                <a:lnTo>
                  <a:pt x="6710440" y="203132"/>
                </a:lnTo>
                <a:lnTo>
                  <a:pt x="6729993" y="200614"/>
                </a:lnTo>
                <a:lnTo>
                  <a:pt x="6767524" y="195560"/>
                </a:lnTo>
                <a:lnTo>
                  <a:pt x="6787523" y="193873"/>
                </a:lnTo>
                <a:lnTo>
                  <a:pt x="6808476" y="192749"/>
                </a:lnTo>
                <a:lnTo>
                  <a:pt x="6830063" y="191999"/>
                </a:lnTo>
                <a:lnTo>
                  <a:pt x="6850382" y="190653"/>
                </a:lnTo>
                <a:lnTo>
                  <a:pt x="6869855" y="188909"/>
                </a:lnTo>
                <a:lnTo>
                  <a:pt x="6888764" y="186899"/>
                </a:lnTo>
                <a:lnTo>
                  <a:pt x="6908989" y="184713"/>
                </a:lnTo>
                <a:lnTo>
                  <a:pt x="6930092" y="182409"/>
                </a:lnTo>
                <a:lnTo>
                  <a:pt x="6951782" y="180026"/>
                </a:lnTo>
                <a:lnTo>
                  <a:pt x="6972168" y="177591"/>
                </a:lnTo>
                <a:lnTo>
                  <a:pt x="6991685" y="175121"/>
                </a:lnTo>
                <a:lnTo>
                  <a:pt x="7010623" y="172627"/>
                </a:lnTo>
                <a:lnTo>
                  <a:pt x="7030022" y="170964"/>
                </a:lnTo>
                <a:lnTo>
                  <a:pt x="7049728" y="169857"/>
                </a:lnTo>
                <a:lnTo>
                  <a:pt x="7069638" y="169118"/>
                </a:lnTo>
                <a:lnTo>
                  <a:pt x="7089686" y="167778"/>
                </a:lnTo>
                <a:lnTo>
                  <a:pt x="7109824" y="166039"/>
                </a:lnTo>
                <a:lnTo>
                  <a:pt x="7130023" y="164033"/>
                </a:lnTo>
                <a:lnTo>
                  <a:pt x="7150261" y="162695"/>
                </a:lnTo>
                <a:lnTo>
                  <a:pt x="7170528" y="161804"/>
                </a:lnTo>
                <a:lnTo>
                  <a:pt x="7190812" y="161209"/>
                </a:lnTo>
                <a:lnTo>
                  <a:pt x="7210261" y="160813"/>
                </a:lnTo>
                <a:lnTo>
                  <a:pt x="7247677" y="160372"/>
                </a:lnTo>
                <a:lnTo>
                  <a:pt x="7267645" y="159408"/>
                </a:lnTo>
                <a:lnTo>
                  <a:pt x="7288577" y="157919"/>
                </a:lnTo>
                <a:lnTo>
                  <a:pt x="7310151" y="156079"/>
                </a:lnTo>
                <a:lnTo>
                  <a:pt x="7330460" y="154853"/>
                </a:lnTo>
                <a:lnTo>
                  <a:pt x="7349927" y="154035"/>
                </a:lnTo>
                <a:lnTo>
                  <a:pt x="7368832" y="153490"/>
                </a:lnTo>
                <a:lnTo>
                  <a:pt x="7388208" y="153127"/>
                </a:lnTo>
                <a:lnTo>
                  <a:pt x="7407899" y="152885"/>
                </a:lnTo>
                <a:lnTo>
                  <a:pt x="7427799" y="152723"/>
                </a:lnTo>
                <a:lnTo>
                  <a:pt x="7447839" y="151769"/>
                </a:lnTo>
                <a:lnTo>
                  <a:pt x="7467973" y="150286"/>
                </a:lnTo>
                <a:lnTo>
                  <a:pt x="7488169" y="148451"/>
                </a:lnTo>
                <a:lnTo>
                  <a:pt x="7513485" y="147227"/>
                </a:lnTo>
                <a:lnTo>
                  <a:pt x="7542217" y="146412"/>
                </a:lnTo>
                <a:lnTo>
                  <a:pt x="7573225" y="145868"/>
                </a:lnTo>
                <a:lnTo>
                  <a:pt x="7600670" y="144659"/>
                </a:lnTo>
                <a:lnTo>
                  <a:pt x="7625739" y="143006"/>
                </a:lnTo>
                <a:lnTo>
                  <a:pt x="7649226" y="141057"/>
                </a:lnTo>
                <a:lnTo>
                  <a:pt x="7670811" y="139758"/>
                </a:lnTo>
                <a:lnTo>
                  <a:pt x="7691127" y="138892"/>
                </a:lnTo>
                <a:lnTo>
                  <a:pt x="7710598" y="138315"/>
                </a:lnTo>
                <a:lnTo>
                  <a:pt x="7730351" y="137083"/>
                </a:lnTo>
                <a:lnTo>
                  <a:pt x="7750295" y="135416"/>
                </a:lnTo>
                <a:lnTo>
                  <a:pt x="7770363" y="133457"/>
                </a:lnTo>
                <a:lnTo>
                  <a:pt x="7789669" y="132152"/>
                </a:lnTo>
                <a:lnTo>
                  <a:pt x="7826924" y="130700"/>
                </a:lnTo>
                <a:lnTo>
                  <a:pt x="7846003" y="130314"/>
                </a:lnTo>
                <a:lnTo>
                  <a:pt x="7865496" y="130056"/>
                </a:lnTo>
                <a:lnTo>
                  <a:pt x="7885263" y="129884"/>
                </a:lnTo>
                <a:lnTo>
                  <a:pt x="7923033" y="127435"/>
                </a:lnTo>
                <a:lnTo>
                  <a:pt x="7941402" y="125597"/>
                </a:lnTo>
                <a:lnTo>
                  <a:pt x="7977355" y="123525"/>
                </a:lnTo>
                <a:lnTo>
                  <a:pt x="8025030" y="121296"/>
                </a:lnTo>
                <a:lnTo>
                  <a:pt x="8080520" y="118964"/>
                </a:lnTo>
                <a:lnTo>
                  <a:pt x="8124288" y="117409"/>
                </a:lnTo>
                <a:lnTo>
                  <a:pt x="8160237" y="116373"/>
                </a:lnTo>
                <a:lnTo>
                  <a:pt x="8190978" y="115682"/>
                </a:lnTo>
                <a:lnTo>
                  <a:pt x="8217399" y="114375"/>
                </a:lnTo>
                <a:lnTo>
                  <a:pt x="8240939" y="112657"/>
                </a:lnTo>
                <a:lnTo>
                  <a:pt x="8262560" y="110664"/>
                </a:lnTo>
                <a:lnTo>
                  <a:pt x="8282900" y="109336"/>
                </a:lnTo>
                <a:lnTo>
                  <a:pt x="8302387" y="108451"/>
                </a:lnTo>
                <a:lnTo>
                  <a:pt x="8339844" y="107467"/>
                </a:lnTo>
                <a:lnTo>
                  <a:pt x="8376246" y="107030"/>
                </a:lnTo>
                <a:lnTo>
                  <a:pt x="8412179" y="106835"/>
                </a:lnTo>
                <a:lnTo>
                  <a:pt x="8447907" y="105902"/>
                </a:lnTo>
                <a:lnTo>
                  <a:pt x="8483541" y="102665"/>
                </a:lnTo>
                <a:lnTo>
                  <a:pt x="8519134" y="100662"/>
                </a:lnTo>
                <a:lnTo>
                  <a:pt x="8554709" y="99772"/>
                </a:lnTo>
                <a:lnTo>
                  <a:pt x="8590275" y="99376"/>
                </a:lnTo>
                <a:lnTo>
                  <a:pt x="8625838" y="96943"/>
                </a:lnTo>
                <a:lnTo>
                  <a:pt x="8660552" y="93886"/>
                </a:lnTo>
                <a:lnTo>
                  <a:pt x="8692915" y="92527"/>
                </a:lnTo>
                <a:lnTo>
                  <a:pt x="8726488" y="91923"/>
                </a:lnTo>
                <a:lnTo>
                  <a:pt x="8761165" y="90808"/>
                </a:lnTo>
                <a:lnTo>
                  <a:pt x="8796334" y="87490"/>
                </a:lnTo>
                <a:lnTo>
                  <a:pt x="8831719" y="85451"/>
                </a:lnTo>
                <a:lnTo>
                  <a:pt x="8866355" y="84545"/>
                </a:lnTo>
                <a:lnTo>
                  <a:pt x="8898682" y="84142"/>
                </a:lnTo>
                <a:lnTo>
                  <a:pt x="8932242" y="81705"/>
                </a:lnTo>
                <a:lnTo>
                  <a:pt x="8966911" y="78647"/>
                </a:lnTo>
                <a:lnTo>
                  <a:pt x="9002077" y="77287"/>
                </a:lnTo>
                <a:lnTo>
                  <a:pt x="9037461" y="74425"/>
                </a:lnTo>
                <a:lnTo>
                  <a:pt x="9072097" y="70332"/>
                </a:lnTo>
                <a:lnTo>
                  <a:pt x="9104422" y="65689"/>
                </a:lnTo>
                <a:lnTo>
                  <a:pt x="9137982" y="63062"/>
                </a:lnTo>
                <a:lnTo>
                  <a:pt x="9172651" y="61047"/>
                </a:lnTo>
                <a:lnTo>
                  <a:pt x="9207817" y="57330"/>
                </a:lnTo>
                <a:lnTo>
                  <a:pt x="9243201" y="55113"/>
                </a:lnTo>
                <a:lnTo>
                  <a:pt x="9277837" y="53282"/>
                </a:lnTo>
                <a:lnTo>
                  <a:pt x="9310163" y="49645"/>
                </a:lnTo>
                <a:lnTo>
                  <a:pt x="9343722" y="45206"/>
                </a:lnTo>
                <a:lnTo>
                  <a:pt x="9378392" y="41258"/>
                </a:lnTo>
                <a:lnTo>
                  <a:pt x="9413556" y="39504"/>
                </a:lnTo>
                <a:lnTo>
                  <a:pt x="9446683" y="36466"/>
                </a:lnTo>
                <a:lnTo>
                  <a:pt x="9478340" y="33140"/>
                </a:lnTo>
                <a:lnTo>
                  <a:pt x="9509342" y="31662"/>
                </a:lnTo>
                <a:lnTo>
                  <a:pt x="9542311" y="28748"/>
                </a:lnTo>
                <a:lnTo>
                  <a:pt x="9575873" y="24630"/>
                </a:lnTo>
                <a:lnTo>
                  <a:pt x="9607724" y="19978"/>
                </a:lnTo>
                <a:lnTo>
                  <a:pt x="9641071" y="17346"/>
                </a:lnTo>
                <a:lnTo>
                  <a:pt x="9675648" y="16176"/>
                </a:lnTo>
                <a:lnTo>
                  <a:pt x="9710771" y="15656"/>
                </a:lnTo>
                <a:lnTo>
                  <a:pt x="9735548" y="15363"/>
                </a:lnTo>
                <a:lnTo>
                  <a:pt x="9755959" y="13629"/>
                </a:lnTo>
                <a:lnTo>
                  <a:pt x="9786498" y="10779"/>
                </a:lnTo>
                <a:lnTo>
                  <a:pt x="9823792" y="7186"/>
                </a:lnTo>
                <a:lnTo>
                  <a:pt x="9854581" y="4791"/>
                </a:lnTo>
                <a:lnTo>
                  <a:pt x="9881035" y="3194"/>
                </a:lnTo>
                <a:lnTo>
                  <a:pt x="9904596" y="2129"/>
                </a:lnTo>
                <a:lnTo>
                  <a:pt x="9925385" y="1420"/>
                </a:lnTo>
                <a:lnTo>
                  <a:pt x="9962027" y="631"/>
                </a:lnTo>
                <a:lnTo>
                  <a:pt x="9995248" y="281"/>
                </a:lnTo>
                <a:lnTo>
                  <a:pt x="10027792" y="125"/>
                </a:lnTo>
                <a:lnTo>
                  <a:pt x="10062012" y="55"/>
                </a:lnTo>
                <a:lnTo>
                  <a:pt x="10094718" y="24"/>
                </a:lnTo>
                <a:lnTo>
                  <a:pt x="10127034" y="11"/>
                </a:lnTo>
                <a:lnTo>
                  <a:pt x="10161153" y="5"/>
                </a:lnTo>
                <a:lnTo>
                  <a:pt x="10193816" y="2"/>
                </a:lnTo>
                <a:lnTo>
                  <a:pt x="10225265" y="1"/>
                </a:lnTo>
                <a:lnTo>
                  <a:pt x="10256175" y="0"/>
                </a:lnTo>
                <a:lnTo>
                  <a:pt x="10289105" y="0"/>
                </a:lnTo>
                <a:lnTo>
                  <a:pt x="10322649" y="0"/>
                </a:lnTo>
                <a:lnTo>
                  <a:pt x="10354490" y="0"/>
                </a:lnTo>
                <a:lnTo>
                  <a:pt x="10385577" y="0"/>
                </a:lnTo>
                <a:lnTo>
                  <a:pt x="10416325" y="0"/>
                </a:lnTo>
                <a:lnTo>
                  <a:pt x="10446926" y="0"/>
                </a:lnTo>
                <a:lnTo>
                  <a:pt x="10477458" y="0"/>
                </a:lnTo>
                <a:lnTo>
                  <a:pt x="10507960" y="0"/>
                </a:lnTo>
                <a:lnTo>
                  <a:pt x="10538451" y="0"/>
                </a:lnTo>
                <a:lnTo>
                  <a:pt x="10568937" y="0"/>
                </a:lnTo>
                <a:lnTo>
                  <a:pt x="10599419" y="0"/>
                </a:lnTo>
                <a:lnTo>
                  <a:pt x="10629901" y="0"/>
                </a:lnTo>
                <a:lnTo>
                  <a:pt x="10658122" y="0"/>
                </a:lnTo>
                <a:lnTo>
                  <a:pt x="10685624" y="0"/>
                </a:lnTo>
                <a:lnTo>
                  <a:pt x="10714779" y="0"/>
                </a:lnTo>
                <a:lnTo>
                  <a:pt x="10741519" y="846"/>
                </a:lnTo>
                <a:lnTo>
                  <a:pt x="10776279" y="2258"/>
                </a:lnTo>
                <a:lnTo>
                  <a:pt x="10816386" y="4045"/>
                </a:lnTo>
                <a:lnTo>
                  <a:pt x="10847358" y="5236"/>
                </a:lnTo>
                <a:lnTo>
                  <a:pt x="10872239" y="6031"/>
                </a:lnTo>
                <a:lnTo>
                  <a:pt x="10893059" y="6560"/>
                </a:lnTo>
                <a:lnTo>
                  <a:pt x="10927482" y="9407"/>
                </a:lnTo>
                <a:lnTo>
                  <a:pt x="10956892" y="12648"/>
                </a:lnTo>
                <a:lnTo>
                  <a:pt x="10984075" y="14087"/>
                </a:lnTo>
                <a:lnTo>
                  <a:pt x="11019133" y="14899"/>
                </a:lnTo>
                <a:lnTo>
                  <a:pt x="11050969" y="15139"/>
                </a:lnTo>
                <a:lnTo>
                  <a:pt x="11085897" y="19255"/>
                </a:lnTo>
                <a:lnTo>
                  <a:pt x="11115069" y="21258"/>
                </a:lnTo>
                <a:lnTo>
                  <a:pt x="11144405" y="22148"/>
                </a:lnTo>
                <a:lnTo>
                  <a:pt x="11176045" y="22649"/>
                </a:lnTo>
                <a:lnTo>
                  <a:pt x="11205646" y="23644"/>
                </a:lnTo>
                <a:lnTo>
                  <a:pt x="11241092" y="28879"/>
                </a:lnTo>
                <a:lnTo>
                  <a:pt x="11276410" y="30164"/>
                </a:lnTo>
                <a:lnTo>
                  <a:pt x="11308197" y="30386"/>
                </a:lnTo>
                <a:lnTo>
                  <a:pt x="11345545" y="31308"/>
                </a:lnTo>
                <a:lnTo>
                  <a:pt x="11382398" y="36507"/>
                </a:lnTo>
                <a:lnTo>
                  <a:pt x="11416895" y="38737"/>
                </a:lnTo>
                <a:lnTo>
                  <a:pt x="11449097" y="44633"/>
                </a:lnTo>
                <a:lnTo>
                  <a:pt x="11486639" y="52570"/>
                </a:lnTo>
                <a:lnTo>
                  <a:pt x="11523385" y="53320"/>
                </a:lnTo>
                <a:lnTo>
                  <a:pt x="11530206" y="53331"/>
                </a:lnTo>
                <a:lnTo>
                  <a:pt x="11536060" y="55594"/>
                </a:lnTo>
                <a:lnTo>
                  <a:pt x="11538807" y="57382"/>
                </a:lnTo>
                <a:lnTo>
                  <a:pt x="11556939" y="60645"/>
                </a:lnTo>
                <a:lnTo>
                  <a:pt x="11562814" y="60867"/>
                </a:lnTo>
                <a:lnTo>
                  <a:pt x="11567486" y="63176"/>
                </a:lnTo>
                <a:lnTo>
                  <a:pt x="11572386" y="66178"/>
                </a:lnTo>
                <a:lnTo>
                  <a:pt x="11580913" y="68264"/>
                </a:lnTo>
                <a:lnTo>
                  <a:pt x="11586006" y="68486"/>
                </a:lnTo>
                <a:lnTo>
                  <a:pt x="11590493" y="70796"/>
                </a:lnTo>
                <a:lnTo>
                  <a:pt x="11596228" y="75133"/>
                </a:lnTo>
                <a:lnTo>
                  <a:pt x="11590020" y="6858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SMARTInkShape-Group397"/>
          <p:cNvGrpSpPr/>
          <p:nvPr/>
        </p:nvGrpSpPr>
        <p:grpSpPr>
          <a:xfrm>
            <a:off x="1030279" y="4671060"/>
            <a:ext cx="1880562" cy="477965"/>
            <a:chOff x="1030279" y="4671060"/>
            <a:chExt cx="1880562" cy="477965"/>
          </a:xfrm>
        </p:grpSpPr>
        <p:sp>
          <p:nvSpPr>
            <p:cNvPr id="45" name="SMARTInkShape-1739"/>
            <p:cNvSpPr/>
            <p:nvPr>
              <p:custDataLst>
                <p:tags r:id="rId45"/>
              </p:custDataLst>
            </p:nvPr>
          </p:nvSpPr>
          <p:spPr>
            <a:xfrm>
              <a:off x="1030279" y="4671060"/>
              <a:ext cx="248338" cy="477965"/>
            </a:xfrm>
            <a:custGeom>
              <a:avLst/>
              <a:gdLst/>
              <a:ahLst/>
              <a:cxnLst/>
              <a:rect l="0" t="0" r="0" b="0"/>
              <a:pathLst>
                <a:path w="248338" h="477965">
                  <a:moveTo>
                    <a:pt x="97481" y="0"/>
                  </a:moveTo>
                  <a:lnTo>
                    <a:pt x="97481" y="0"/>
                  </a:lnTo>
                  <a:lnTo>
                    <a:pt x="92966" y="22578"/>
                  </a:lnTo>
                  <a:lnTo>
                    <a:pt x="86161" y="55754"/>
                  </a:lnTo>
                  <a:lnTo>
                    <a:pt x="80314" y="81788"/>
                  </a:lnTo>
                  <a:lnTo>
                    <a:pt x="72263" y="119530"/>
                  </a:lnTo>
                  <a:lnTo>
                    <a:pt x="67082" y="147105"/>
                  </a:lnTo>
                  <a:lnTo>
                    <a:pt x="61957" y="177140"/>
                  </a:lnTo>
                  <a:lnTo>
                    <a:pt x="56857" y="210244"/>
                  </a:lnTo>
                  <a:lnTo>
                    <a:pt x="51768" y="246971"/>
                  </a:lnTo>
                  <a:lnTo>
                    <a:pt x="46684" y="284178"/>
                  </a:lnTo>
                  <a:lnTo>
                    <a:pt x="41602" y="317648"/>
                  </a:lnTo>
                  <a:lnTo>
                    <a:pt x="36522" y="347200"/>
                  </a:lnTo>
                  <a:lnTo>
                    <a:pt x="31441" y="373598"/>
                  </a:lnTo>
                  <a:lnTo>
                    <a:pt x="23821" y="405806"/>
                  </a:lnTo>
                  <a:lnTo>
                    <a:pt x="11121" y="442383"/>
                  </a:lnTo>
                  <a:lnTo>
                    <a:pt x="6487" y="455900"/>
                  </a:lnTo>
                  <a:lnTo>
                    <a:pt x="2128" y="444679"/>
                  </a:lnTo>
                  <a:lnTo>
                    <a:pt x="69" y="420873"/>
                  </a:lnTo>
                  <a:lnTo>
                    <a:pt x="0" y="389408"/>
                  </a:lnTo>
                  <a:lnTo>
                    <a:pt x="2792" y="358490"/>
                  </a:lnTo>
                  <a:lnTo>
                    <a:pt x="6855" y="325558"/>
                  </a:lnTo>
                  <a:lnTo>
                    <a:pt x="10636" y="292013"/>
                  </a:lnTo>
                  <a:lnTo>
                    <a:pt x="12317" y="260170"/>
                  </a:lnTo>
                  <a:lnTo>
                    <a:pt x="16998" y="233560"/>
                  </a:lnTo>
                  <a:lnTo>
                    <a:pt x="24352" y="199733"/>
                  </a:lnTo>
                  <a:lnTo>
                    <a:pt x="33489" y="161096"/>
                  </a:lnTo>
                  <a:lnTo>
                    <a:pt x="41273" y="132797"/>
                  </a:lnTo>
                  <a:lnTo>
                    <a:pt x="48155" y="111392"/>
                  </a:lnTo>
                  <a:lnTo>
                    <a:pt x="59472" y="80834"/>
                  </a:lnTo>
                  <a:lnTo>
                    <a:pt x="71449" y="51890"/>
                  </a:lnTo>
                  <a:lnTo>
                    <a:pt x="80549" y="44229"/>
                  </a:lnTo>
                  <a:lnTo>
                    <a:pt x="84500" y="45573"/>
                  </a:lnTo>
                  <a:lnTo>
                    <a:pt x="103695" y="81061"/>
                  </a:lnTo>
                  <a:lnTo>
                    <a:pt x="114092" y="109907"/>
                  </a:lnTo>
                  <a:lnTo>
                    <a:pt x="126580" y="147994"/>
                  </a:lnTo>
                  <a:lnTo>
                    <a:pt x="136096" y="174431"/>
                  </a:lnTo>
                  <a:lnTo>
                    <a:pt x="145970" y="201139"/>
                  </a:lnTo>
                  <a:lnTo>
                    <a:pt x="156003" y="229942"/>
                  </a:lnTo>
                  <a:lnTo>
                    <a:pt x="166106" y="259676"/>
                  </a:lnTo>
                  <a:lnTo>
                    <a:pt x="176241" y="289825"/>
                  </a:lnTo>
                  <a:lnTo>
                    <a:pt x="186390" y="320158"/>
                  </a:lnTo>
                  <a:lnTo>
                    <a:pt x="201624" y="357704"/>
                  </a:lnTo>
                  <a:lnTo>
                    <a:pt x="216862" y="390278"/>
                  </a:lnTo>
                  <a:lnTo>
                    <a:pt x="231098" y="425542"/>
                  </a:lnTo>
                  <a:lnTo>
                    <a:pt x="244669" y="460619"/>
                  </a:lnTo>
                  <a:lnTo>
                    <a:pt x="248337" y="472983"/>
                  </a:lnTo>
                  <a:lnTo>
                    <a:pt x="248005" y="475342"/>
                  </a:lnTo>
                  <a:lnTo>
                    <a:pt x="246937" y="476914"/>
                  </a:lnTo>
                  <a:lnTo>
                    <a:pt x="245378" y="477964"/>
                  </a:lnTo>
                  <a:lnTo>
                    <a:pt x="229413" y="440511"/>
                  </a:lnTo>
                  <a:lnTo>
                    <a:pt x="227021" y="4343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1740"/>
            <p:cNvSpPr/>
            <p:nvPr>
              <p:custDataLst>
                <p:tags r:id="rId46"/>
              </p:custDataLst>
            </p:nvPr>
          </p:nvSpPr>
          <p:spPr>
            <a:xfrm>
              <a:off x="1082040" y="4945380"/>
              <a:ext cx="236221" cy="7528"/>
            </a:xfrm>
            <a:custGeom>
              <a:avLst/>
              <a:gdLst/>
              <a:ahLst/>
              <a:cxnLst/>
              <a:rect l="0" t="0" r="0" b="0"/>
              <a:pathLst>
                <a:path w="236221" h="7528">
                  <a:moveTo>
                    <a:pt x="0" y="0"/>
                  </a:moveTo>
                  <a:lnTo>
                    <a:pt x="0" y="0"/>
                  </a:lnTo>
                  <a:lnTo>
                    <a:pt x="36407" y="4045"/>
                  </a:lnTo>
                  <a:lnTo>
                    <a:pt x="65570" y="6031"/>
                  </a:lnTo>
                  <a:lnTo>
                    <a:pt x="92642" y="6913"/>
                  </a:lnTo>
                  <a:lnTo>
                    <a:pt x="118785" y="7305"/>
                  </a:lnTo>
                  <a:lnTo>
                    <a:pt x="153259" y="7527"/>
                  </a:lnTo>
                  <a:lnTo>
                    <a:pt x="188967" y="3547"/>
                  </a:lnTo>
                  <a:lnTo>
                    <a:pt x="224252" y="701"/>
                  </a:lnTo>
                  <a:lnTo>
                    <a:pt x="2362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1741"/>
            <p:cNvSpPr/>
            <p:nvPr>
              <p:custDataLst>
                <p:tags r:id="rId47"/>
              </p:custDataLst>
            </p:nvPr>
          </p:nvSpPr>
          <p:spPr>
            <a:xfrm>
              <a:off x="1387311" y="4918083"/>
              <a:ext cx="266230" cy="216684"/>
            </a:xfrm>
            <a:custGeom>
              <a:avLst/>
              <a:gdLst/>
              <a:ahLst/>
              <a:cxnLst/>
              <a:rect l="0" t="0" r="0" b="0"/>
              <a:pathLst>
                <a:path w="266230" h="216684">
                  <a:moveTo>
                    <a:pt x="7149" y="57777"/>
                  </a:moveTo>
                  <a:lnTo>
                    <a:pt x="7149" y="57777"/>
                  </a:lnTo>
                  <a:lnTo>
                    <a:pt x="4891" y="84871"/>
                  </a:lnTo>
                  <a:lnTo>
                    <a:pt x="3104" y="106319"/>
                  </a:lnTo>
                  <a:lnTo>
                    <a:pt x="1118" y="139182"/>
                  </a:lnTo>
                  <a:lnTo>
                    <a:pt x="0" y="174466"/>
                  </a:lnTo>
                  <a:lnTo>
                    <a:pt x="1926" y="198749"/>
                  </a:lnTo>
                  <a:lnTo>
                    <a:pt x="3981" y="209331"/>
                  </a:lnTo>
                  <a:lnTo>
                    <a:pt x="3344" y="212154"/>
                  </a:lnTo>
                  <a:lnTo>
                    <a:pt x="2072" y="214035"/>
                  </a:lnTo>
                  <a:lnTo>
                    <a:pt x="2071" y="215289"/>
                  </a:lnTo>
                  <a:lnTo>
                    <a:pt x="2917" y="216125"/>
                  </a:lnTo>
                  <a:lnTo>
                    <a:pt x="4328" y="216683"/>
                  </a:lnTo>
                  <a:lnTo>
                    <a:pt x="3637" y="208270"/>
                  </a:lnTo>
                  <a:lnTo>
                    <a:pt x="341" y="179319"/>
                  </a:lnTo>
                  <a:lnTo>
                    <a:pt x="3815" y="148634"/>
                  </a:lnTo>
                  <a:lnTo>
                    <a:pt x="6161" y="112732"/>
                  </a:lnTo>
                  <a:lnTo>
                    <a:pt x="6856" y="79328"/>
                  </a:lnTo>
                  <a:lnTo>
                    <a:pt x="13175" y="43783"/>
                  </a:lnTo>
                  <a:lnTo>
                    <a:pt x="25054" y="8646"/>
                  </a:lnTo>
                  <a:lnTo>
                    <a:pt x="30064" y="2074"/>
                  </a:lnTo>
                  <a:lnTo>
                    <a:pt x="32586" y="322"/>
                  </a:lnTo>
                  <a:lnTo>
                    <a:pt x="35960" y="0"/>
                  </a:lnTo>
                  <a:lnTo>
                    <a:pt x="44225" y="1900"/>
                  </a:lnTo>
                  <a:lnTo>
                    <a:pt x="62443" y="19866"/>
                  </a:lnTo>
                  <a:lnTo>
                    <a:pt x="79188" y="50195"/>
                  </a:lnTo>
                  <a:lnTo>
                    <a:pt x="87102" y="74721"/>
                  </a:lnTo>
                  <a:lnTo>
                    <a:pt x="89823" y="107201"/>
                  </a:lnTo>
                  <a:lnTo>
                    <a:pt x="93000" y="144430"/>
                  </a:lnTo>
                  <a:lnTo>
                    <a:pt x="102243" y="172293"/>
                  </a:lnTo>
                  <a:lnTo>
                    <a:pt x="101872" y="174761"/>
                  </a:lnTo>
                  <a:lnTo>
                    <a:pt x="100778" y="176406"/>
                  </a:lnTo>
                  <a:lnTo>
                    <a:pt x="100895" y="177503"/>
                  </a:lnTo>
                  <a:lnTo>
                    <a:pt x="101819" y="178234"/>
                  </a:lnTo>
                  <a:lnTo>
                    <a:pt x="103283" y="178722"/>
                  </a:lnTo>
                  <a:lnTo>
                    <a:pt x="107166" y="170233"/>
                  </a:lnTo>
                  <a:lnTo>
                    <a:pt x="119882" y="132888"/>
                  </a:lnTo>
                  <a:lnTo>
                    <a:pt x="135125" y="95160"/>
                  </a:lnTo>
                  <a:lnTo>
                    <a:pt x="150585" y="59140"/>
                  </a:lnTo>
                  <a:lnTo>
                    <a:pt x="160081" y="49916"/>
                  </a:lnTo>
                  <a:lnTo>
                    <a:pt x="164983" y="47457"/>
                  </a:lnTo>
                  <a:lnTo>
                    <a:pt x="170792" y="47510"/>
                  </a:lnTo>
                  <a:lnTo>
                    <a:pt x="184019" y="52085"/>
                  </a:lnTo>
                  <a:lnTo>
                    <a:pt x="201701" y="68225"/>
                  </a:lnTo>
                  <a:lnTo>
                    <a:pt x="213619" y="89095"/>
                  </a:lnTo>
                  <a:lnTo>
                    <a:pt x="224385" y="124986"/>
                  </a:lnTo>
                  <a:lnTo>
                    <a:pt x="229647" y="162430"/>
                  </a:lnTo>
                  <a:lnTo>
                    <a:pt x="237471" y="199452"/>
                  </a:lnTo>
                  <a:lnTo>
                    <a:pt x="239437" y="203028"/>
                  </a:lnTo>
                  <a:lnTo>
                    <a:pt x="242441" y="203717"/>
                  </a:lnTo>
                  <a:lnTo>
                    <a:pt x="250295" y="199969"/>
                  </a:lnTo>
                  <a:lnTo>
                    <a:pt x="257171" y="190399"/>
                  </a:lnTo>
                  <a:lnTo>
                    <a:pt x="262203" y="177680"/>
                  </a:lnTo>
                  <a:lnTo>
                    <a:pt x="266229" y="1492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1742"/>
            <p:cNvSpPr/>
            <p:nvPr>
              <p:custDataLst>
                <p:tags r:id="rId48"/>
              </p:custDataLst>
            </p:nvPr>
          </p:nvSpPr>
          <p:spPr>
            <a:xfrm>
              <a:off x="1691640" y="4953000"/>
              <a:ext cx="289561" cy="186981"/>
            </a:xfrm>
            <a:custGeom>
              <a:avLst/>
              <a:gdLst/>
              <a:ahLst/>
              <a:cxnLst/>
              <a:rect l="0" t="0" r="0" b="0"/>
              <a:pathLst>
                <a:path w="289561" h="186981">
                  <a:moveTo>
                    <a:pt x="0" y="0"/>
                  </a:moveTo>
                  <a:lnTo>
                    <a:pt x="0" y="0"/>
                  </a:lnTo>
                  <a:lnTo>
                    <a:pt x="0" y="28316"/>
                  </a:lnTo>
                  <a:lnTo>
                    <a:pt x="0" y="63104"/>
                  </a:lnTo>
                  <a:lnTo>
                    <a:pt x="847" y="96120"/>
                  </a:lnTo>
                  <a:lnTo>
                    <a:pt x="5237" y="131868"/>
                  </a:lnTo>
                  <a:lnTo>
                    <a:pt x="7761" y="162591"/>
                  </a:lnTo>
                  <a:lnTo>
                    <a:pt x="14088" y="186491"/>
                  </a:lnTo>
                  <a:lnTo>
                    <a:pt x="15319" y="186980"/>
                  </a:lnTo>
                  <a:lnTo>
                    <a:pt x="16986" y="186460"/>
                  </a:lnTo>
                  <a:lnTo>
                    <a:pt x="18944" y="185267"/>
                  </a:lnTo>
                  <a:lnTo>
                    <a:pt x="20249" y="182778"/>
                  </a:lnTo>
                  <a:lnTo>
                    <a:pt x="22344" y="162101"/>
                  </a:lnTo>
                  <a:lnTo>
                    <a:pt x="26803" y="125905"/>
                  </a:lnTo>
                  <a:lnTo>
                    <a:pt x="29391" y="96196"/>
                  </a:lnTo>
                  <a:lnTo>
                    <a:pt x="30157" y="65944"/>
                  </a:lnTo>
                  <a:lnTo>
                    <a:pt x="36500" y="31464"/>
                  </a:lnTo>
                  <a:lnTo>
                    <a:pt x="44339" y="4646"/>
                  </a:lnTo>
                  <a:lnTo>
                    <a:pt x="46492" y="4790"/>
                  </a:lnTo>
                  <a:lnTo>
                    <a:pt x="53401" y="9466"/>
                  </a:lnTo>
                  <a:lnTo>
                    <a:pt x="70787" y="32350"/>
                  </a:lnTo>
                  <a:lnTo>
                    <a:pt x="79582" y="53894"/>
                  </a:lnTo>
                  <a:lnTo>
                    <a:pt x="87307" y="91512"/>
                  </a:lnTo>
                  <a:lnTo>
                    <a:pt x="96707" y="115004"/>
                  </a:lnTo>
                  <a:lnTo>
                    <a:pt x="109244" y="131504"/>
                  </a:lnTo>
                  <a:lnTo>
                    <a:pt x="112623" y="132542"/>
                  </a:lnTo>
                  <a:lnTo>
                    <a:pt x="120893" y="131438"/>
                  </a:lnTo>
                  <a:lnTo>
                    <a:pt x="139113" y="113922"/>
                  </a:lnTo>
                  <a:lnTo>
                    <a:pt x="161942" y="78508"/>
                  </a:lnTo>
                  <a:lnTo>
                    <a:pt x="187879" y="42449"/>
                  </a:lnTo>
                  <a:lnTo>
                    <a:pt x="198084" y="35799"/>
                  </a:lnTo>
                  <a:lnTo>
                    <a:pt x="214388" y="31531"/>
                  </a:lnTo>
                  <a:lnTo>
                    <a:pt x="224823" y="44494"/>
                  </a:lnTo>
                  <a:lnTo>
                    <a:pt x="244129" y="82073"/>
                  </a:lnTo>
                  <a:lnTo>
                    <a:pt x="250012" y="115648"/>
                  </a:lnTo>
                  <a:lnTo>
                    <a:pt x="251174" y="152259"/>
                  </a:lnTo>
                  <a:lnTo>
                    <a:pt x="251403" y="164602"/>
                  </a:lnTo>
                  <a:lnTo>
                    <a:pt x="268853" y="149636"/>
                  </a:lnTo>
                  <a:lnTo>
                    <a:pt x="289560" y="1295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1743"/>
            <p:cNvSpPr/>
            <p:nvPr>
              <p:custDataLst>
                <p:tags r:id="rId49"/>
              </p:custDataLst>
            </p:nvPr>
          </p:nvSpPr>
          <p:spPr>
            <a:xfrm>
              <a:off x="1999965" y="4930140"/>
              <a:ext cx="116179" cy="172169"/>
            </a:xfrm>
            <a:custGeom>
              <a:avLst/>
              <a:gdLst/>
              <a:ahLst/>
              <a:cxnLst/>
              <a:rect l="0" t="0" r="0" b="0"/>
              <a:pathLst>
                <a:path w="116179" h="172169">
                  <a:moveTo>
                    <a:pt x="72675" y="0"/>
                  </a:moveTo>
                  <a:lnTo>
                    <a:pt x="72675" y="0"/>
                  </a:lnTo>
                  <a:lnTo>
                    <a:pt x="43951" y="34807"/>
                  </a:lnTo>
                  <a:lnTo>
                    <a:pt x="20702" y="65817"/>
                  </a:lnTo>
                  <a:lnTo>
                    <a:pt x="4406" y="97301"/>
                  </a:lnTo>
                  <a:lnTo>
                    <a:pt x="0" y="120856"/>
                  </a:lnTo>
                  <a:lnTo>
                    <a:pt x="2557" y="138663"/>
                  </a:lnTo>
                  <a:lnTo>
                    <a:pt x="13517" y="158208"/>
                  </a:lnTo>
                  <a:lnTo>
                    <a:pt x="17997" y="163892"/>
                  </a:lnTo>
                  <a:lnTo>
                    <a:pt x="34262" y="170208"/>
                  </a:lnTo>
                  <a:lnTo>
                    <a:pt x="54756" y="172168"/>
                  </a:lnTo>
                  <a:lnTo>
                    <a:pt x="75153" y="170217"/>
                  </a:lnTo>
                  <a:lnTo>
                    <a:pt x="83641" y="165971"/>
                  </a:lnTo>
                  <a:lnTo>
                    <a:pt x="97586" y="152223"/>
                  </a:lnTo>
                  <a:lnTo>
                    <a:pt x="110912" y="129487"/>
                  </a:lnTo>
                  <a:lnTo>
                    <a:pt x="116178" y="102619"/>
                  </a:lnTo>
                  <a:lnTo>
                    <a:pt x="111874" y="68437"/>
                  </a:lnTo>
                  <a:lnTo>
                    <a:pt x="104421" y="41538"/>
                  </a:lnTo>
                  <a:lnTo>
                    <a:pt x="96380" y="28057"/>
                  </a:lnTo>
                  <a:lnTo>
                    <a:pt x="90172" y="23784"/>
                  </a:lnTo>
                  <a:lnTo>
                    <a:pt x="74242" y="19038"/>
                  </a:lnTo>
                  <a:lnTo>
                    <a:pt x="62647" y="19186"/>
                  </a:lnTo>
                  <a:lnTo>
                    <a:pt x="49815" y="22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1744"/>
            <p:cNvSpPr/>
            <p:nvPr>
              <p:custDataLst>
                <p:tags r:id="rId50"/>
              </p:custDataLst>
            </p:nvPr>
          </p:nvSpPr>
          <p:spPr>
            <a:xfrm>
              <a:off x="2346960" y="4899660"/>
              <a:ext cx="15241" cy="213361"/>
            </a:xfrm>
            <a:custGeom>
              <a:avLst/>
              <a:gdLst/>
              <a:ahLst/>
              <a:cxnLst/>
              <a:rect l="0" t="0" r="0" b="0"/>
              <a:pathLst>
                <a:path w="15241" h="213361">
                  <a:moveTo>
                    <a:pt x="0" y="0"/>
                  </a:moveTo>
                  <a:lnTo>
                    <a:pt x="0" y="0"/>
                  </a:lnTo>
                  <a:lnTo>
                    <a:pt x="0" y="32361"/>
                  </a:lnTo>
                  <a:lnTo>
                    <a:pt x="4045" y="64622"/>
                  </a:lnTo>
                  <a:lnTo>
                    <a:pt x="6561" y="94313"/>
                  </a:lnTo>
                  <a:lnTo>
                    <a:pt x="7306" y="124559"/>
                  </a:lnTo>
                  <a:lnTo>
                    <a:pt x="11572" y="159014"/>
                  </a:lnTo>
                  <a:lnTo>
                    <a:pt x="14515" y="194723"/>
                  </a:lnTo>
                  <a:lnTo>
                    <a:pt x="15240" y="2133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1745"/>
            <p:cNvSpPr/>
            <p:nvPr>
              <p:custDataLst>
                <p:tags r:id="rId51"/>
              </p:custDataLst>
            </p:nvPr>
          </p:nvSpPr>
          <p:spPr>
            <a:xfrm>
              <a:off x="2118360" y="4919924"/>
              <a:ext cx="160021" cy="202114"/>
            </a:xfrm>
            <a:custGeom>
              <a:avLst/>
              <a:gdLst/>
              <a:ahLst/>
              <a:cxnLst/>
              <a:rect l="0" t="0" r="0" b="0"/>
              <a:pathLst>
                <a:path w="160021" h="202114">
                  <a:moveTo>
                    <a:pt x="0" y="139756"/>
                  </a:moveTo>
                  <a:lnTo>
                    <a:pt x="0" y="139756"/>
                  </a:lnTo>
                  <a:lnTo>
                    <a:pt x="12136" y="107394"/>
                  </a:lnTo>
                  <a:lnTo>
                    <a:pt x="23728" y="71089"/>
                  </a:lnTo>
                  <a:lnTo>
                    <a:pt x="28479" y="38882"/>
                  </a:lnTo>
                  <a:lnTo>
                    <a:pt x="37977" y="11937"/>
                  </a:lnTo>
                  <a:lnTo>
                    <a:pt x="42252" y="6283"/>
                  </a:lnTo>
                  <a:lnTo>
                    <a:pt x="51516" y="0"/>
                  </a:lnTo>
                  <a:lnTo>
                    <a:pt x="65794" y="1725"/>
                  </a:lnTo>
                  <a:lnTo>
                    <a:pt x="81735" y="8135"/>
                  </a:lnTo>
                  <a:lnTo>
                    <a:pt x="111151" y="30931"/>
                  </a:lnTo>
                  <a:lnTo>
                    <a:pt x="122775" y="49939"/>
                  </a:lnTo>
                  <a:lnTo>
                    <a:pt x="134287" y="84353"/>
                  </a:lnTo>
                  <a:lnTo>
                    <a:pt x="142456" y="118746"/>
                  </a:lnTo>
                  <a:lnTo>
                    <a:pt x="146349" y="143409"/>
                  </a:lnTo>
                  <a:lnTo>
                    <a:pt x="150608" y="165956"/>
                  </a:lnTo>
                  <a:lnTo>
                    <a:pt x="152046" y="191781"/>
                  </a:lnTo>
                  <a:lnTo>
                    <a:pt x="149985" y="199002"/>
                  </a:lnTo>
                  <a:lnTo>
                    <a:pt x="148250" y="202113"/>
                  </a:lnTo>
                  <a:lnTo>
                    <a:pt x="147940" y="201647"/>
                  </a:lnTo>
                  <a:lnTo>
                    <a:pt x="155691" y="163837"/>
                  </a:lnTo>
                  <a:lnTo>
                    <a:pt x="160020" y="1397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1746"/>
            <p:cNvSpPr/>
            <p:nvPr>
              <p:custDataLst>
                <p:tags r:id="rId52"/>
              </p:custDataLst>
            </p:nvPr>
          </p:nvSpPr>
          <p:spPr>
            <a:xfrm>
              <a:off x="2339340" y="473202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1747"/>
            <p:cNvSpPr/>
            <p:nvPr>
              <p:custDataLst>
                <p:tags r:id="rId53"/>
              </p:custDataLst>
            </p:nvPr>
          </p:nvSpPr>
          <p:spPr>
            <a:xfrm>
              <a:off x="2613660" y="4851558"/>
              <a:ext cx="297181" cy="253843"/>
            </a:xfrm>
            <a:custGeom>
              <a:avLst/>
              <a:gdLst/>
              <a:ahLst/>
              <a:cxnLst/>
              <a:rect l="0" t="0" r="0" b="0"/>
              <a:pathLst>
                <a:path w="297181" h="253843">
                  <a:moveTo>
                    <a:pt x="0" y="208122"/>
                  </a:moveTo>
                  <a:lnTo>
                    <a:pt x="0" y="208122"/>
                  </a:lnTo>
                  <a:lnTo>
                    <a:pt x="12136" y="179806"/>
                  </a:lnTo>
                  <a:lnTo>
                    <a:pt x="19682" y="146016"/>
                  </a:lnTo>
                  <a:lnTo>
                    <a:pt x="21918" y="114554"/>
                  </a:lnTo>
                  <a:lnTo>
                    <a:pt x="26626" y="83784"/>
                  </a:lnTo>
                  <a:lnTo>
                    <a:pt x="34956" y="49129"/>
                  </a:lnTo>
                  <a:lnTo>
                    <a:pt x="39736" y="22340"/>
                  </a:lnTo>
                  <a:lnTo>
                    <a:pt x="43947" y="11399"/>
                  </a:lnTo>
                  <a:lnTo>
                    <a:pt x="44538" y="8393"/>
                  </a:lnTo>
                  <a:lnTo>
                    <a:pt x="44932" y="8083"/>
                  </a:lnTo>
                  <a:lnTo>
                    <a:pt x="45616" y="28167"/>
                  </a:lnTo>
                  <a:lnTo>
                    <a:pt x="40463" y="62384"/>
                  </a:lnTo>
                  <a:lnTo>
                    <a:pt x="38800" y="91751"/>
                  </a:lnTo>
                  <a:lnTo>
                    <a:pt x="40496" y="129757"/>
                  </a:lnTo>
                  <a:lnTo>
                    <a:pt x="45092" y="145354"/>
                  </a:lnTo>
                  <a:lnTo>
                    <a:pt x="62581" y="170484"/>
                  </a:lnTo>
                  <a:lnTo>
                    <a:pt x="67121" y="172023"/>
                  </a:lnTo>
                  <a:lnTo>
                    <a:pt x="78938" y="171476"/>
                  </a:lnTo>
                  <a:lnTo>
                    <a:pt x="92657" y="163895"/>
                  </a:lnTo>
                  <a:lnTo>
                    <a:pt x="118115" y="142377"/>
                  </a:lnTo>
                  <a:lnTo>
                    <a:pt x="139450" y="109654"/>
                  </a:lnTo>
                  <a:lnTo>
                    <a:pt x="154866" y="80544"/>
                  </a:lnTo>
                  <a:lnTo>
                    <a:pt x="169311" y="49624"/>
                  </a:lnTo>
                  <a:lnTo>
                    <a:pt x="180177" y="16568"/>
                  </a:lnTo>
                  <a:lnTo>
                    <a:pt x="189016" y="1349"/>
                  </a:lnTo>
                  <a:lnTo>
                    <a:pt x="192051" y="0"/>
                  </a:lnTo>
                  <a:lnTo>
                    <a:pt x="194074" y="2488"/>
                  </a:lnTo>
                  <a:lnTo>
                    <a:pt x="197321" y="26768"/>
                  </a:lnTo>
                  <a:lnTo>
                    <a:pt x="197962" y="62106"/>
                  </a:lnTo>
                  <a:lnTo>
                    <a:pt x="199767" y="91669"/>
                  </a:lnTo>
                  <a:lnTo>
                    <a:pt x="209426" y="121877"/>
                  </a:lnTo>
                  <a:lnTo>
                    <a:pt x="218027" y="151429"/>
                  </a:lnTo>
                  <a:lnTo>
                    <a:pt x="230776" y="184600"/>
                  </a:lnTo>
                  <a:lnTo>
                    <a:pt x="254286" y="217192"/>
                  </a:lnTo>
                  <a:lnTo>
                    <a:pt x="297180" y="2538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1748"/>
            <p:cNvSpPr/>
            <p:nvPr>
              <p:custDataLst>
                <p:tags r:id="rId54"/>
              </p:custDataLst>
            </p:nvPr>
          </p:nvSpPr>
          <p:spPr>
            <a:xfrm>
              <a:off x="2407920" y="4846320"/>
              <a:ext cx="144410" cy="226285"/>
            </a:xfrm>
            <a:custGeom>
              <a:avLst/>
              <a:gdLst/>
              <a:ahLst/>
              <a:cxnLst/>
              <a:rect l="0" t="0" r="0" b="0"/>
              <a:pathLst>
                <a:path w="144410" h="226285">
                  <a:moveTo>
                    <a:pt x="0" y="0"/>
                  </a:moveTo>
                  <a:lnTo>
                    <a:pt x="0" y="0"/>
                  </a:lnTo>
                  <a:lnTo>
                    <a:pt x="4045" y="36406"/>
                  </a:lnTo>
                  <a:lnTo>
                    <a:pt x="8289" y="63312"/>
                  </a:lnTo>
                  <a:lnTo>
                    <a:pt x="13180" y="97499"/>
                  </a:lnTo>
                  <a:lnTo>
                    <a:pt x="16887" y="129077"/>
                  </a:lnTo>
                  <a:lnTo>
                    <a:pt x="25725" y="166044"/>
                  </a:lnTo>
                  <a:lnTo>
                    <a:pt x="33116" y="185982"/>
                  </a:lnTo>
                  <a:lnTo>
                    <a:pt x="48759" y="206660"/>
                  </a:lnTo>
                  <a:lnTo>
                    <a:pt x="69481" y="220783"/>
                  </a:lnTo>
                  <a:lnTo>
                    <a:pt x="83616" y="226284"/>
                  </a:lnTo>
                  <a:lnTo>
                    <a:pt x="101258" y="223868"/>
                  </a:lnTo>
                  <a:lnTo>
                    <a:pt x="110761" y="217749"/>
                  </a:lnTo>
                  <a:lnTo>
                    <a:pt x="123129" y="200267"/>
                  </a:lnTo>
                  <a:lnTo>
                    <a:pt x="138434" y="164018"/>
                  </a:lnTo>
                  <a:lnTo>
                    <a:pt x="142899" y="134299"/>
                  </a:lnTo>
                  <a:lnTo>
                    <a:pt x="144409" y="99154"/>
                  </a:lnTo>
                  <a:lnTo>
                    <a:pt x="142449" y="64993"/>
                  </a:lnTo>
                  <a:lnTo>
                    <a:pt x="131773" y="36937"/>
                  </a:lnTo>
                  <a:lnTo>
                    <a:pt x="126863" y="29680"/>
                  </a:lnTo>
                  <a:lnTo>
                    <a:pt x="123522" y="27407"/>
                  </a:lnTo>
                  <a:lnTo>
                    <a:pt x="106680" y="22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SMARTInkShape-Group398"/>
          <p:cNvGrpSpPr/>
          <p:nvPr/>
        </p:nvGrpSpPr>
        <p:grpSpPr>
          <a:xfrm>
            <a:off x="3261360" y="4545945"/>
            <a:ext cx="2979421" cy="749956"/>
            <a:chOff x="3261360" y="4545945"/>
            <a:chExt cx="2979421" cy="749956"/>
          </a:xfrm>
        </p:grpSpPr>
        <p:sp>
          <p:nvSpPr>
            <p:cNvPr id="56" name="SMARTInkShape-1749"/>
            <p:cNvSpPr/>
            <p:nvPr>
              <p:custDataLst>
                <p:tags r:id="rId31"/>
              </p:custDataLst>
            </p:nvPr>
          </p:nvSpPr>
          <p:spPr>
            <a:xfrm>
              <a:off x="3451860" y="4579620"/>
              <a:ext cx="79589" cy="587094"/>
            </a:xfrm>
            <a:custGeom>
              <a:avLst/>
              <a:gdLst/>
              <a:ahLst/>
              <a:cxnLst/>
              <a:rect l="0" t="0" r="0" b="0"/>
              <a:pathLst>
                <a:path w="79589" h="587094">
                  <a:moveTo>
                    <a:pt x="0" y="0"/>
                  </a:moveTo>
                  <a:lnTo>
                    <a:pt x="0" y="0"/>
                  </a:lnTo>
                  <a:lnTo>
                    <a:pt x="8090" y="32362"/>
                  </a:lnTo>
                  <a:lnTo>
                    <a:pt x="14320" y="61796"/>
                  </a:lnTo>
                  <a:lnTo>
                    <a:pt x="19065" y="91812"/>
                  </a:lnTo>
                  <a:lnTo>
                    <a:pt x="21173" y="122085"/>
                  </a:lnTo>
                  <a:lnTo>
                    <a:pt x="22111" y="154731"/>
                  </a:lnTo>
                  <a:lnTo>
                    <a:pt x="22527" y="188996"/>
                  </a:lnTo>
                  <a:lnTo>
                    <a:pt x="22712" y="223981"/>
                  </a:lnTo>
                  <a:lnTo>
                    <a:pt x="25053" y="261543"/>
                  </a:lnTo>
                  <a:lnTo>
                    <a:pt x="26862" y="281041"/>
                  </a:lnTo>
                  <a:lnTo>
                    <a:pt x="28068" y="300814"/>
                  </a:lnTo>
                  <a:lnTo>
                    <a:pt x="28872" y="320770"/>
                  </a:lnTo>
                  <a:lnTo>
                    <a:pt x="29408" y="340846"/>
                  </a:lnTo>
                  <a:lnTo>
                    <a:pt x="32261" y="376701"/>
                  </a:lnTo>
                  <a:lnTo>
                    <a:pt x="35505" y="408722"/>
                  </a:lnTo>
                  <a:lnTo>
                    <a:pt x="36946" y="437066"/>
                  </a:lnTo>
                  <a:lnTo>
                    <a:pt x="39845" y="463773"/>
                  </a:lnTo>
                  <a:lnTo>
                    <a:pt x="43956" y="489755"/>
                  </a:lnTo>
                  <a:lnTo>
                    <a:pt x="51030" y="526488"/>
                  </a:lnTo>
                  <a:lnTo>
                    <a:pt x="61005" y="562515"/>
                  </a:lnTo>
                  <a:lnTo>
                    <a:pt x="68594" y="581820"/>
                  </a:lnTo>
                  <a:lnTo>
                    <a:pt x="71129" y="586000"/>
                  </a:lnTo>
                  <a:lnTo>
                    <a:pt x="73666" y="587093"/>
                  </a:lnTo>
                  <a:lnTo>
                    <a:pt x="76204" y="586129"/>
                  </a:lnTo>
                  <a:lnTo>
                    <a:pt x="78743" y="583792"/>
                  </a:lnTo>
                  <a:lnTo>
                    <a:pt x="79588" y="579695"/>
                  </a:lnTo>
                  <a:lnTo>
                    <a:pt x="76200" y="5562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1750"/>
            <p:cNvSpPr/>
            <p:nvPr>
              <p:custDataLst>
                <p:tags r:id="rId32"/>
              </p:custDataLst>
            </p:nvPr>
          </p:nvSpPr>
          <p:spPr>
            <a:xfrm>
              <a:off x="3642360" y="4655820"/>
              <a:ext cx="251461" cy="494533"/>
            </a:xfrm>
            <a:custGeom>
              <a:avLst/>
              <a:gdLst/>
              <a:ahLst/>
              <a:cxnLst/>
              <a:rect l="0" t="0" r="0" b="0"/>
              <a:pathLst>
                <a:path w="251461" h="494533">
                  <a:moveTo>
                    <a:pt x="0" y="0"/>
                  </a:moveTo>
                  <a:lnTo>
                    <a:pt x="0" y="0"/>
                  </a:lnTo>
                  <a:lnTo>
                    <a:pt x="0" y="24835"/>
                  </a:lnTo>
                  <a:lnTo>
                    <a:pt x="0" y="44497"/>
                  </a:lnTo>
                  <a:lnTo>
                    <a:pt x="847" y="69458"/>
                  </a:lnTo>
                  <a:lnTo>
                    <a:pt x="2257" y="97952"/>
                  </a:lnTo>
                  <a:lnTo>
                    <a:pt x="4045" y="128801"/>
                  </a:lnTo>
                  <a:lnTo>
                    <a:pt x="6083" y="155294"/>
                  </a:lnTo>
                  <a:lnTo>
                    <a:pt x="8289" y="178882"/>
                  </a:lnTo>
                  <a:lnTo>
                    <a:pt x="10606" y="200535"/>
                  </a:lnTo>
                  <a:lnTo>
                    <a:pt x="12151" y="220897"/>
                  </a:lnTo>
                  <a:lnTo>
                    <a:pt x="13180" y="240398"/>
                  </a:lnTo>
                  <a:lnTo>
                    <a:pt x="14325" y="277870"/>
                  </a:lnTo>
                  <a:lnTo>
                    <a:pt x="14833" y="314280"/>
                  </a:lnTo>
                  <a:lnTo>
                    <a:pt x="17317" y="345702"/>
                  </a:lnTo>
                  <a:lnTo>
                    <a:pt x="21218" y="382677"/>
                  </a:lnTo>
                  <a:lnTo>
                    <a:pt x="24974" y="420241"/>
                  </a:lnTo>
                  <a:lnTo>
                    <a:pt x="29755" y="444870"/>
                  </a:lnTo>
                  <a:lnTo>
                    <a:pt x="29996" y="444747"/>
                  </a:lnTo>
                  <a:lnTo>
                    <a:pt x="31112" y="441505"/>
                  </a:lnTo>
                  <a:lnTo>
                    <a:pt x="34430" y="434420"/>
                  </a:lnTo>
                  <a:lnTo>
                    <a:pt x="38222" y="402214"/>
                  </a:lnTo>
                  <a:lnTo>
                    <a:pt x="41823" y="376881"/>
                  </a:lnTo>
                  <a:lnTo>
                    <a:pt x="46245" y="350947"/>
                  </a:lnTo>
                  <a:lnTo>
                    <a:pt x="50187" y="325310"/>
                  </a:lnTo>
                  <a:lnTo>
                    <a:pt x="54099" y="288770"/>
                  </a:lnTo>
                  <a:lnTo>
                    <a:pt x="67476" y="257324"/>
                  </a:lnTo>
                  <a:lnTo>
                    <a:pt x="78522" y="242459"/>
                  </a:lnTo>
                  <a:lnTo>
                    <a:pt x="98431" y="234023"/>
                  </a:lnTo>
                  <a:lnTo>
                    <a:pt x="114020" y="233268"/>
                  </a:lnTo>
                  <a:lnTo>
                    <a:pt x="128569" y="236601"/>
                  </a:lnTo>
                  <a:lnTo>
                    <a:pt x="151706" y="252539"/>
                  </a:lnTo>
                  <a:lnTo>
                    <a:pt x="157018" y="257259"/>
                  </a:lnTo>
                  <a:lnTo>
                    <a:pt x="172472" y="290016"/>
                  </a:lnTo>
                  <a:lnTo>
                    <a:pt x="186099" y="323374"/>
                  </a:lnTo>
                  <a:lnTo>
                    <a:pt x="199168" y="355930"/>
                  </a:lnTo>
                  <a:lnTo>
                    <a:pt x="204640" y="391164"/>
                  </a:lnTo>
                  <a:lnTo>
                    <a:pt x="211246" y="423428"/>
                  </a:lnTo>
                  <a:lnTo>
                    <a:pt x="218807" y="460156"/>
                  </a:lnTo>
                  <a:lnTo>
                    <a:pt x="224596" y="488264"/>
                  </a:lnTo>
                  <a:lnTo>
                    <a:pt x="226777" y="492303"/>
                  </a:lnTo>
                  <a:lnTo>
                    <a:pt x="229078" y="494148"/>
                  </a:lnTo>
                  <a:lnTo>
                    <a:pt x="231459" y="494532"/>
                  </a:lnTo>
                  <a:lnTo>
                    <a:pt x="233892" y="493095"/>
                  </a:lnTo>
                  <a:lnTo>
                    <a:pt x="238855" y="486982"/>
                  </a:lnTo>
                  <a:lnTo>
                    <a:pt x="251460" y="4495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1751"/>
            <p:cNvSpPr/>
            <p:nvPr>
              <p:custDataLst>
                <p:tags r:id="rId33"/>
              </p:custDataLst>
            </p:nvPr>
          </p:nvSpPr>
          <p:spPr>
            <a:xfrm>
              <a:off x="3261360" y="4846320"/>
              <a:ext cx="350521" cy="45032"/>
            </a:xfrm>
            <a:custGeom>
              <a:avLst/>
              <a:gdLst/>
              <a:ahLst/>
              <a:cxnLst/>
              <a:rect l="0" t="0" r="0" b="0"/>
              <a:pathLst>
                <a:path w="350521" h="45032">
                  <a:moveTo>
                    <a:pt x="0" y="0"/>
                  </a:moveTo>
                  <a:lnTo>
                    <a:pt x="0" y="0"/>
                  </a:lnTo>
                  <a:lnTo>
                    <a:pt x="32361" y="12135"/>
                  </a:lnTo>
                  <a:lnTo>
                    <a:pt x="61796" y="20352"/>
                  </a:lnTo>
                  <a:lnTo>
                    <a:pt x="91812" y="26825"/>
                  </a:lnTo>
                  <a:lnTo>
                    <a:pt x="122085" y="32525"/>
                  </a:lnTo>
                  <a:lnTo>
                    <a:pt x="150216" y="37880"/>
                  </a:lnTo>
                  <a:lnTo>
                    <a:pt x="177676" y="42236"/>
                  </a:lnTo>
                  <a:lnTo>
                    <a:pt x="206814" y="44171"/>
                  </a:lnTo>
                  <a:lnTo>
                    <a:pt x="234439" y="45031"/>
                  </a:lnTo>
                  <a:lnTo>
                    <a:pt x="271534" y="43259"/>
                  </a:lnTo>
                  <a:lnTo>
                    <a:pt x="301717" y="37371"/>
                  </a:lnTo>
                  <a:lnTo>
                    <a:pt x="318670" y="31002"/>
                  </a:lnTo>
                  <a:lnTo>
                    <a:pt x="350520" y="7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1752"/>
            <p:cNvSpPr/>
            <p:nvPr>
              <p:custDataLst>
                <p:tags r:id="rId34"/>
              </p:custDataLst>
            </p:nvPr>
          </p:nvSpPr>
          <p:spPr>
            <a:xfrm>
              <a:off x="3970020" y="4983480"/>
              <a:ext cx="53341" cy="189835"/>
            </a:xfrm>
            <a:custGeom>
              <a:avLst/>
              <a:gdLst/>
              <a:ahLst/>
              <a:cxnLst/>
              <a:rect l="0" t="0" r="0" b="0"/>
              <a:pathLst>
                <a:path w="53341" h="189835">
                  <a:moveTo>
                    <a:pt x="0" y="0"/>
                  </a:moveTo>
                  <a:lnTo>
                    <a:pt x="0" y="0"/>
                  </a:lnTo>
                  <a:lnTo>
                    <a:pt x="4516" y="22578"/>
                  </a:lnTo>
                  <a:lnTo>
                    <a:pt x="12167" y="56602"/>
                  </a:lnTo>
                  <a:lnTo>
                    <a:pt x="21212" y="85834"/>
                  </a:lnTo>
                  <a:lnTo>
                    <a:pt x="31779" y="122047"/>
                  </a:lnTo>
                  <a:lnTo>
                    <a:pt x="42935" y="158540"/>
                  </a:lnTo>
                  <a:lnTo>
                    <a:pt x="51802" y="189834"/>
                  </a:lnTo>
                  <a:lnTo>
                    <a:pt x="52315" y="188363"/>
                  </a:lnTo>
                  <a:lnTo>
                    <a:pt x="53340" y="1600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1753"/>
            <p:cNvSpPr/>
            <p:nvPr>
              <p:custDataLst>
                <p:tags r:id="rId35"/>
              </p:custDataLst>
            </p:nvPr>
          </p:nvSpPr>
          <p:spPr>
            <a:xfrm>
              <a:off x="3939540" y="4777740"/>
              <a:ext cx="22861" cy="45721"/>
            </a:xfrm>
            <a:custGeom>
              <a:avLst/>
              <a:gdLst/>
              <a:ahLst/>
              <a:cxnLst/>
              <a:rect l="0" t="0" r="0" b="0"/>
              <a:pathLst>
                <a:path w="22861" h="45721">
                  <a:moveTo>
                    <a:pt x="0" y="0"/>
                  </a:moveTo>
                  <a:lnTo>
                    <a:pt x="0" y="0"/>
                  </a:lnTo>
                  <a:lnTo>
                    <a:pt x="22860" y="457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1754"/>
            <p:cNvSpPr/>
            <p:nvPr>
              <p:custDataLst>
                <p:tags r:id="rId36"/>
              </p:custDataLst>
            </p:nvPr>
          </p:nvSpPr>
          <p:spPr>
            <a:xfrm>
              <a:off x="4089616" y="4914900"/>
              <a:ext cx="175825" cy="217166"/>
            </a:xfrm>
            <a:custGeom>
              <a:avLst/>
              <a:gdLst/>
              <a:ahLst/>
              <a:cxnLst/>
              <a:rect l="0" t="0" r="0" b="0"/>
              <a:pathLst>
                <a:path w="175825" h="217166">
                  <a:moveTo>
                    <a:pt x="32804" y="0"/>
                  </a:moveTo>
                  <a:lnTo>
                    <a:pt x="32804" y="0"/>
                  </a:lnTo>
                  <a:lnTo>
                    <a:pt x="21515" y="31609"/>
                  </a:lnTo>
                  <a:lnTo>
                    <a:pt x="12578" y="56633"/>
                  </a:lnTo>
                  <a:lnTo>
                    <a:pt x="6620" y="77549"/>
                  </a:lnTo>
                  <a:lnTo>
                    <a:pt x="0" y="112077"/>
                  </a:lnTo>
                  <a:lnTo>
                    <a:pt x="318" y="147227"/>
                  </a:lnTo>
                  <a:lnTo>
                    <a:pt x="5775" y="173727"/>
                  </a:lnTo>
                  <a:lnTo>
                    <a:pt x="16799" y="193621"/>
                  </a:lnTo>
                  <a:lnTo>
                    <a:pt x="42925" y="210239"/>
                  </a:lnTo>
                  <a:lnTo>
                    <a:pt x="67782" y="216207"/>
                  </a:lnTo>
                  <a:lnTo>
                    <a:pt x="94917" y="217165"/>
                  </a:lnTo>
                  <a:lnTo>
                    <a:pt x="121087" y="211946"/>
                  </a:lnTo>
                  <a:lnTo>
                    <a:pt x="140056" y="201726"/>
                  </a:lnTo>
                  <a:lnTo>
                    <a:pt x="153285" y="188715"/>
                  </a:lnTo>
                  <a:lnTo>
                    <a:pt x="171645" y="152166"/>
                  </a:lnTo>
                  <a:lnTo>
                    <a:pt x="175824" y="125425"/>
                  </a:lnTo>
                  <a:lnTo>
                    <a:pt x="173017" y="96053"/>
                  </a:lnTo>
                  <a:lnTo>
                    <a:pt x="162778" y="69947"/>
                  </a:lnTo>
                  <a:lnTo>
                    <a:pt x="149020" y="50170"/>
                  </a:lnTo>
                  <a:lnTo>
                    <a:pt x="126129" y="33587"/>
                  </a:lnTo>
                  <a:lnTo>
                    <a:pt x="94136" y="19743"/>
                  </a:lnTo>
                  <a:lnTo>
                    <a:pt x="68474" y="17421"/>
                  </a:lnTo>
                  <a:lnTo>
                    <a:pt x="33213" y="21718"/>
                  </a:lnTo>
                  <a:lnTo>
                    <a:pt x="17181" y="26022"/>
                  </a:lnTo>
                  <a:lnTo>
                    <a:pt x="12229" y="29201"/>
                  </a:lnTo>
                  <a:lnTo>
                    <a:pt x="8927" y="33014"/>
                  </a:lnTo>
                  <a:lnTo>
                    <a:pt x="6726" y="37249"/>
                  </a:lnTo>
                  <a:lnTo>
                    <a:pt x="6952" y="40073"/>
                  </a:lnTo>
                  <a:lnTo>
                    <a:pt x="8796" y="41955"/>
                  </a:lnTo>
                  <a:lnTo>
                    <a:pt x="17564" y="457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1755"/>
            <p:cNvSpPr/>
            <p:nvPr>
              <p:custDataLst>
                <p:tags r:id="rId37"/>
              </p:custDataLst>
            </p:nvPr>
          </p:nvSpPr>
          <p:spPr>
            <a:xfrm>
              <a:off x="4328168" y="4879059"/>
              <a:ext cx="161466" cy="255769"/>
            </a:xfrm>
            <a:custGeom>
              <a:avLst/>
              <a:gdLst/>
              <a:ahLst/>
              <a:cxnLst/>
              <a:rect l="0" t="0" r="0" b="0"/>
              <a:pathLst>
                <a:path w="161466" h="255769">
                  <a:moveTo>
                    <a:pt x="91432" y="12981"/>
                  </a:moveTo>
                  <a:lnTo>
                    <a:pt x="91432" y="12981"/>
                  </a:lnTo>
                  <a:lnTo>
                    <a:pt x="55025" y="4891"/>
                  </a:lnTo>
                  <a:lnTo>
                    <a:pt x="17040" y="0"/>
                  </a:lnTo>
                  <a:lnTo>
                    <a:pt x="4465" y="2414"/>
                  </a:lnTo>
                  <a:lnTo>
                    <a:pt x="1280" y="5090"/>
                  </a:lnTo>
                  <a:lnTo>
                    <a:pt x="5" y="8567"/>
                  </a:lnTo>
                  <a:lnTo>
                    <a:pt x="0" y="12578"/>
                  </a:lnTo>
                  <a:lnTo>
                    <a:pt x="23481" y="47740"/>
                  </a:lnTo>
                  <a:lnTo>
                    <a:pt x="55714" y="83159"/>
                  </a:lnTo>
                  <a:lnTo>
                    <a:pt x="80637" y="110210"/>
                  </a:lnTo>
                  <a:lnTo>
                    <a:pt x="100323" y="132834"/>
                  </a:lnTo>
                  <a:lnTo>
                    <a:pt x="122759" y="158923"/>
                  </a:lnTo>
                  <a:lnTo>
                    <a:pt x="149946" y="194684"/>
                  </a:lnTo>
                  <a:lnTo>
                    <a:pt x="158381" y="207776"/>
                  </a:lnTo>
                  <a:lnTo>
                    <a:pt x="161465" y="218198"/>
                  </a:lnTo>
                  <a:lnTo>
                    <a:pt x="160981" y="226839"/>
                  </a:lnTo>
                  <a:lnTo>
                    <a:pt x="158118" y="234293"/>
                  </a:lnTo>
                  <a:lnTo>
                    <a:pt x="148163" y="244833"/>
                  </a:lnTo>
                  <a:lnTo>
                    <a:pt x="135273" y="251493"/>
                  </a:lnTo>
                  <a:lnTo>
                    <a:pt x="104043" y="255768"/>
                  </a:lnTo>
                  <a:lnTo>
                    <a:pt x="77671" y="254252"/>
                  </a:lnTo>
                  <a:lnTo>
                    <a:pt x="46004" y="246153"/>
                  </a:lnTo>
                  <a:lnTo>
                    <a:pt x="22939" y="238891"/>
                  </a:lnTo>
                  <a:lnTo>
                    <a:pt x="17829" y="234708"/>
                  </a:lnTo>
                  <a:lnTo>
                    <a:pt x="12153" y="223287"/>
                  </a:lnTo>
                  <a:lnTo>
                    <a:pt x="4912" y="202576"/>
                  </a:lnTo>
                  <a:lnTo>
                    <a:pt x="6695" y="187839"/>
                  </a:lnTo>
                  <a:lnTo>
                    <a:pt x="15232" y="1653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1756"/>
            <p:cNvSpPr/>
            <p:nvPr>
              <p:custDataLst>
                <p:tags r:id="rId38"/>
              </p:custDataLst>
            </p:nvPr>
          </p:nvSpPr>
          <p:spPr>
            <a:xfrm>
              <a:off x="4556760" y="4853940"/>
              <a:ext cx="155044" cy="252232"/>
            </a:xfrm>
            <a:custGeom>
              <a:avLst/>
              <a:gdLst/>
              <a:ahLst/>
              <a:cxnLst/>
              <a:rect l="0" t="0" r="0" b="0"/>
              <a:pathLst>
                <a:path w="155044" h="252232">
                  <a:moveTo>
                    <a:pt x="0" y="68580"/>
                  </a:moveTo>
                  <a:lnTo>
                    <a:pt x="0" y="68580"/>
                  </a:lnTo>
                  <a:lnTo>
                    <a:pt x="8090" y="104986"/>
                  </a:lnTo>
                  <a:lnTo>
                    <a:pt x="17167" y="139763"/>
                  </a:lnTo>
                  <a:lnTo>
                    <a:pt x="29264" y="170199"/>
                  </a:lnTo>
                  <a:lnTo>
                    <a:pt x="48521" y="203894"/>
                  </a:lnTo>
                  <a:lnTo>
                    <a:pt x="73694" y="233103"/>
                  </a:lnTo>
                  <a:lnTo>
                    <a:pt x="101046" y="248749"/>
                  </a:lnTo>
                  <a:lnTo>
                    <a:pt x="119417" y="252231"/>
                  </a:lnTo>
                  <a:lnTo>
                    <a:pt x="134354" y="250956"/>
                  </a:lnTo>
                  <a:lnTo>
                    <a:pt x="143815" y="247567"/>
                  </a:lnTo>
                  <a:lnTo>
                    <a:pt x="150843" y="240980"/>
                  </a:lnTo>
                  <a:lnTo>
                    <a:pt x="153901" y="236854"/>
                  </a:lnTo>
                  <a:lnTo>
                    <a:pt x="155043" y="202918"/>
                  </a:lnTo>
                  <a:lnTo>
                    <a:pt x="154162" y="178458"/>
                  </a:lnTo>
                  <a:lnTo>
                    <a:pt x="151881" y="157918"/>
                  </a:lnTo>
                  <a:lnTo>
                    <a:pt x="144832" y="123808"/>
                  </a:lnTo>
                  <a:lnTo>
                    <a:pt x="133797" y="96795"/>
                  </a:lnTo>
                  <a:lnTo>
                    <a:pt x="115561" y="62547"/>
                  </a:lnTo>
                  <a:lnTo>
                    <a:pt x="101692" y="30951"/>
                  </a:lnTo>
                  <a:lnTo>
                    <a:pt x="914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1757"/>
            <p:cNvSpPr/>
            <p:nvPr>
              <p:custDataLst>
                <p:tags r:id="rId39"/>
              </p:custDataLst>
            </p:nvPr>
          </p:nvSpPr>
          <p:spPr>
            <a:xfrm>
              <a:off x="4625340" y="4549140"/>
              <a:ext cx="152401" cy="556261"/>
            </a:xfrm>
            <a:custGeom>
              <a:avLst/>
              <a:gdLst/>
              <a:ahLst/>
              <a:cxnLst/>
              <a:rect l="0" t="0" r="0" b="0"/>
              <a:pathLst>
                <a:path w="152401" h="556261">
                  <a:moveTo>
                    <a:pt x="0" y="0"/>
                  </a:moveTo>
                  <a:lnTo>
                    <a:pt x="0" y="0"/>
                  </a:lnTo>
                  <a:lnTo>
                    <a:pt x="11289" y="24835"/>
                  </a:lnTo>
                  <a:lnTo>
                    <a:pt x="27877" y="61838"/>
                  </a:lnTo>
                  <a:lnTo>
                    <a:pt x="40895" y="92395"/>
                  </a:lnTo>
                  <a:lnTo>
                    <a:pt x="52324" y="120087"/>
                  </a:lnTo>
                  <a:lnTo>
                    <a:pt x="62202" y="147352"/>
                  </a:lnTo>
                  <a:lnTo>
                    <a:pt x="69414" y="176403"/>
                  </a:lnTo>
                  <a:lnTo>
                    <a:pt x="77700" y="206248"/>
                  </a:lnTo>
                  <a:lnTo>
                    <a:pt x="87027" y="236445"/>
                  </a:lnTo>
                  <a:lnTo>
                    <a:pt x="96817" y="266800"/>
                  </a:lnTo>
                  <a:lnTo>
                    <a:pt x="106812" y="297225"/>
                  </a:lnTo>
                  <a:lnTo>
                    <a:pt x="116052" y="327680"/>
                  </a:lnTo>
                  <a:lnTo>
                    <a:pt x="122981" y="358149"/>
                  </a:lnTo>
                  <a:lnTo>
                    <a:pt x="128883" y="386366"/>
                  </a:lnTo>
                  <a:lnTo>
                    <a:pt x="133481" y="413018"/>
                  </a:lnTo>
                  <a:lnTo>
                    <a:pt x="135525" y="438975"/>
                  </a:lnTo>
                  <a:lnTo>
                    <a:pt x="136433" y="464622"/>
                  </a:lnTo>
                  <a:lnTo>
                    <a:pt x="139202" y="498346"/>
                  </a:lnTo>
                  <a:lnTo>
                    <a:pt x="145385" y="526682"/>
                  </a:lnTo>
                  <a:lnTo>
                    <a:pt x="152400" y="5562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1758"/>
            <p:cNvSpPr/>
            <p:nvPr>
              <p:custDataLst>
                <p:tags r:id="rId40"/>
              </p:custDataLst>
            </p:nvPr>
          </p:nvSpPr>
          <p:spPr>
            <a:xfrm>
              <a:off x="5250180" y="4829821"/>
              <a:ext cx="990601" cy="466080"/>
            </a:xfrm>
            <a:custGeom>
              <a:avLst/>
              <a:gdLst/>
              <a:ahLst/>
              <a:cxnLst/>
              <a:rect l="0" t="0" r="0" b="0"/>
              <a:pathLst>
                <a:path w="990601" h="466080">
                  <a:moveTo>
                    <a:pt x="0" y="46979"/>
                  </a:moveTo>
                  <a:lnTo>
                    <a:pt x="0" y="46979"/>
                  </a:lnTo>
                  <a:lnTo>
                    <a:pt x="22578" y="58268"/>
                  </a:lnTo>
                  <a:lnTo>
                    <a:pt x="55755" y="74010"/>
                  </a:lnTo>
                  <a:lnTo>
                    <a:pt x="81788" y="83828"/>
                  </a:lnTo>
                  <a:lnTo>
                    <a:pt x="119531" y="94116"/>
                  </a:lnTo>
                  <a:lnTo>
                    <a:pt x="157524" y="102526"/>
                  </a:lnTo>
                  <a:lnTo>
                    <a:pt x="195593" y="110380"/>
                  </a:lnTo>
                  <a:lnTo>
                    <a:pt x="223244" y="113258"/>
                  </a:lnTo>
                  <a:lnTo>
                    <a:pt x="250773" y="114536"/>
                  </a:lnTo>
                  <a:lnTo>
                    <a:pt x="286158" y="115255"/>
                  </a:lnTo>
                  <a:lnTo>
                    <a:pt x="322230" y="114623"/>
                  </a:lnTo>
                  <a:lnTo>
                    <a:pt x="353897" y="109449"/>
                  </a:lnTo>
                  <a:lnTo>
                    <a:pt x="378896" y="101707"/>
                  </a:lnTo>
                  <a:lnTo>
                    <a:pt x="413612" y="75441"/>
                  </a:lnTo>
                  <a:lnTo>
                    <a:pt x="423999" y="68660"/>
                  </a:lnTo>
                  <a:lnTo>
                    <a:pt x="427446" y="63127"/>
                  </a:lnTo>
                  <a:lnTo>
                    <a:pt x="431277" y="47947"/>
                  </a:lnTo>
                  <a:lnTo>
                    <a:pt x="426205" y="29911"/>
                  </a:lnTo>
                  <a:lnTo>
                    <a:pt x="416331" y="13147"/>
                  </a:lnTo>
                  <a:lnTo>
                    <a:pt x="406298" y="2873"/>
                  </a:lnTo>
                  <a:lnTo>
                    <a:pt x="384905" y="0"/>
                  </a:lnTo>
                  <a:lnTo>
                    <a:pt x="358183" y="1546"/>
                  </a:lnTo>
                  <a:lnTo>
                    <a:pt x="324098" y="8870"/>
                  </a:lnTo>
                  <a:lnTo>
                    <a:pt x="292550" y="25528"/>
                  </a:lnTo>
                  <a:lnTo>
                    <a:pt x="263446" y="42410"/>
                  </a:lnTo>
                  <a:lnTo>
                    <a:pt x="244193" y="63123"/>
                  </a:lnTo>
                  <a:lnTo>
                    <a:pt x="236094" y="77861"/>
                  </a:lnTo>
                  <a:lnTo>
                    <a:pt x="230820" y="112574"/>
                  </a:lnTo>
                  <a:lnTo>
                    <a:pt x="237349" y="146942"/>
                  </a:lnTo>
                  <a:lnTo>
                    <a:pt x="255571" y="182813"/>
                  </a:lnTo>
                  <a:lnTo>
                    <a:pt x="285010" y="214356"/>
                  </a:lnTo>
                  <a:lnTo>
                    <a:pt x="317844" y="237401"/>
                  </a:lnTo>
                  <a:lnTo>
                    <a:pt x="345311" y="252684"/>
                  </a:lnTo>
                  <a:lnTo>
                    <a:pt x="374452" y="267943"/>
                  </a:lnTo>
                  <a:lnTo>
                    <a:pt x="404336" y="283192"/>
                  </a:lnTo>
                  <a:lnTo>
                    <a:pt x="436245" y="297589"/>
                  </a:lnTo>
                  <a:lnTo>
                    <a:pt x="473004" y="309633"/>
                  </a:lnTo>
                  <a:lnTo>
                    <a:pt x="493136" y="316061"/>
                  </a:lnTo>
                  <a:lnTo>
                    <a:pt x="514177" y="322887"/>
                  </a:lnTo>
                  <a:lnTo>
                    <a:pt x="535825" y="329978"/>
                  </a:lnTo>
                  <a:lnTo>
                    <a:pt x="558723" y="337245"/>
                  </a:lnTo>
                  <a:lnTo>
                    <a:pt x="582456" y="344629"/>
                  </a:lnTo>
                  <a:lnTo>
                    <a:pt x="606743" y="352092"/>
                  </a:lnTo>
                  <a:lnTo>
                    <a:pt x="630556" y="358761"/>
                  </a:lnTo>
                  <a:lnTo>
                    <a:pt x="654050" y="364900"/>
                  </a:lnTo>
                  <a:lnTo>
                    <a:pt x="677334" y="370686"/>
                  </a:lnTo>
                  <a:lnTo>
                    <a:pt x="701322" y="377084"/>
                  </a:lnTo>
                  <a:lnTo>
                    <a:pt x="725781" y="383889"/>
                  </a:lnTo>
                  <a:lnTo>
                    <a:pt x="750555" y="390966"/>
                  </a:lnTo>
                  <a:lnTo>
                    <a:pt x="773843" y="398224"/>
                  </a:lnTo>
                  <a:lnTo>
                    <a:pt x="796142" y="405602"/>
                  </a:lnTo>
                  <a:lnTo>
                    <a:pt x="817781" y="413061"/>
                  </a:lnTo>
                  <a:lnTo>
                    <a:pt x="839828" y="420574"/>
                  </a:lnTo>
                  <a:lnTo>
                    <a:pt x="862145" y="428122"/>
                  </a:lnTo>
                  <a:lnTo>
                    <a:pt x="884644" y="435694"/>
                  </a:lnTo>
                  <a:lnTo>
                    <a:pt x="906415" y="442435"/>
                  </a:lnTo>
                  <a:lnTo>
                    <a:pt x="990600" y="4660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1759"/>
            <p:cNvSpPr/>
            <p:nvPr>
              <p:custDataLst>
                <p:tags r:id="rId41"/>
              </p:custDataLst>
            </p:nvPr>
          </p:nvSpPr>
          <p:spPr>
            <a:xfrm>
              <a:off x="5326380" y="4625340"/>
              <a:ext cx="94608" cy="487681"/>
            </a:xfrm>
            <a:custGeom>
              <a:avLst/>
              <a:gdLst/>
              <a:ahLst/>
              <a:cxnLst/>
              <a:rect l="0" t="0" r="0" b="0"/>
              <a:pathLst>
                <a:path w="94608" h="487681">
                  <a:moveTo>
                    <a:pt x="0" y="0"/>
                  </a:moveTo>
                  <a:lnTo>
                    <a:pt x="0" y="0"/>
                  </a:lnTo>
                  <a:lnTo>
                    <a:pt x="0" y="22578"/>
                  </a:lnTo>
                  <a:lnTo>
                    <a:pt x="847" y="56601"/>
                  </a:lnTo>
                  <a:lnTo>
                    <a:pt x="4045" y="85834"/>
                  </a:lnTo>
                  <a:lnTo>
                    <a:pt x="8289" y="115195"/>
                  </a:lnTo>
                  <a:lnTo>
                    <a:pt x="12998" y="145178"/>
                  </a:lnTo>
                  <a:lnTo>
                    <a:pt x="17912" y="175436"/>
                  </a:lnTo>
                  <a:lnTo>
                    <a:pt x="22918" y="208076"/>
                  </a:lnTo>
                  <a:lnTo>
                    <a:pt x="29659" y="241492"/>
                  </a:lnTo>
                  <a:lnTo>
                    <a:pt x="41121" y="273276"/>
                  </a:lnTo>
                  <a:lnTo>
                    <a:pt x="50167" y="304336"/>
                  </a:lnTo>
                  <a:lnTo>
                    <a:pt x="57010" y="334227"/>
                  </a:lnTo>
                  <a:lnTo>
                    <a:pt x="62874" y="361624"/>
                  </a:lnTo>
                  <a:lnTo>
                    <a:pt x="70559" y="387911"/>
                  </a:lnTo>
                  <a:lnTo>
                    <a:pt x="82149" y="424251"/>
                  </a:lnTo>
                  <a:lnTo>
                    <a:pt x="90945" y="454211"/>
                  </a:lnTo>
                  <a:lnTo>
                    <a:pt x="94607" y="469418"/>
                  </a:lnTo>
                  <a:lnTo>
                    <a:pt x="91440" y="4876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1760"/>
            <p:cNvSpPr/>
            <p:nvPr>
              <p:custDataLst>
                <p:tags r:id="rId42"/>
              </p:custDataLst>
            </p:nvPr>
          </p:nvSpPr>
          <p:spPr>
            <a:xfrm>
              <a:off x="4990941" y="4932258"/>
              <a:ext cx="365920" cy="198377"/>
            </a:xfrm>
            <a:custGeom>
              <a:avLst/>
              <a:gdLst/>
              <a:ahLst/>
              <a:cxnLst/>
              <a:rect l="0" t="0" r="0" b="0"/>
              <a:pathLst>
                <a:path w="365920" h="198377">
                  <a:moveTo>
                    <a:pt x="183039" y="13122"/>
                  </a:moveTo>
                  <a:lnTo>
                    <a:pt x="183039" y="13122"/>
                  </a:lnTo>
                  <a:lnTo>
                    <a:pt x="150677" y="5031"/>
                  </a:lnTo>
                  <a:lnTo>
                    <a:pt x="114372" y="0"/>
                  </a:lnTo>
                  <a:lnTo>
                    <a:pt x="85915" y="1082"/>
                  </a:lnTo>
                  <a:lnTo>
                    <a:pt x="56900" y="6077"/>
                  </a:lnTo>
                  <a:lnTo>
                    <a:pt x="35537" y="16764"/>
                  </a:lnTo>
                  <a:lnTo>
                    <a:pt x="13276" y="37062"/>
                  </a:lnTo>
                  <a:lnTo>
                    <a:pt x="0" y="59162"/>
                  </a:lnTo>
                  <a:lnTo>
                    <a:pt x="371" y="76482"/>
                  </a:lnTo>
                  <a:lnTo>
                    <a:pt x="10361" y="107105"/>
                  </a:lnTo>
                  <a:lnTo>
                    <a:pt x="26042" y="124130"/>
                  </a:lnTo>
                  <a:lnTo>
                    <a:pt x="61517" y="147925"/>
                  </a:lnTo>
                  <a:lnTo>
                    <a:pt x="76536" y="153468"/>
                  </a:lnTo>
                  <a:lnTo>
                    <a:pt x="91677" y="155932"/>
                  </a:lnTo>
                  <a:lnTo>
                    <a:pt x="120420" y="150252"/>
                  </a:lnTo>
                  <a:lnTo>
                    <a:pt x="152669" y="139262"/>
                  </a:lnTo>
                  <a:lnTo>
                    <a:pt x="180343" y="118794"/>
                  </a:lnTo>
                  <a:lnTo>
                    <a:pt x="198421" y="96643"/>
                  </a:lnTo>
                  <a:lnTo>
                    <a:pt x="206244" y="81570"/>
                  </a:lnTo>
                  <a:lnTo>
                    <a:pt x="208028" y="64145"/>
                  </a:lnTo>
                  <a:lnTo>
                    <a:pt x="205152" y="47652"/>
                  </a:lnTo>
                  <a:lnTo>
                    <a:pt x="192902" y="31070"/>
                  </a:lnTo>
                  <a:lnTo>
                    <a:pt x="190462" y="31861"/>
                  </a:lnTo>
                  <a:lnTo>
                    <a:pt x="183233" y="37254"/>
                  </a:lnTo>
                  <a:lnTo>
                    <a:pt x="181150" y="56585"/>
                  </a:lnTo>
                  <a:lnTo>
                    <a:pt x="184737" y="91757"/>
                  </a:lnTo>
                  <a:lnTo>
                    <a:pt x="193420" y="118266"/>
                  </a:lnTo>
                  <a:lnTo>
                    <a:pt x="208975" y="142206"/>
                  </a:lnTo>
                  <a:lnTo>
                    <a:pt x="244404" y="174619"/>
                  </a:lnTo>
                  <a:lnTo>
                    <a:pt x="282152" y="196897"/>
                  </a:lnTo>
                  <a:lnTo>
                    <a:pt x="299620" y="198376"/>
                  </a:lnTo>
                  <a:lnTo>
                    <a:pt x="317826" y="195364"/>
                  </a:lnTo>
                  <a:lnTo>
                    <a:pt x="334385" y="188380"/>
                  </a:lnTo>
                  <a:lnTo>
                    <a:pt x="365919" y="1579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1761"/>
            <p:cNvSpPr/>
            <p:nvPr>
              <p:custDataLst>
                <p:tags r:id="rId43"/>
              </p:custDataLst>
            </p:nvPr>
          </p:nvSpPr>
          <p:spPr>
            <a:xfrm>
              <a:off x="4747260" y="4892040"/>
              <a:ext cx="289561" cy="45721"/>
            </a:xfrm>
            <a:custGeom>
              <a:avLst/>
              <a:gdLst/>
              <a:ahLst/>
              <a:cxnLst/>
              <a:rect l="0" t="0" r="0" b="0"/>
              <a:pathLst>
                <a:path w="289561" h="45721">
                  <a:moveTo>
                    <a:pt x="0" y="0"/>
                  </a:moveTo>
                  <a:lnTo>
                    <a:pt x="0" y="0"/>
                  </a:lnTo>
                  <a:lnTo>
                    <a:pt x="28316" y="4044"/>
                  </a:lnTo>
                  <a:lnTo>
                    <a:pt x="66152" y="10606"/>
                  </a:lnTo>
                  <a:lnTo>
                    <a:pt x="96005" y="15438"/>
                  </a:lnTo>
                  <a:lnTo>
                    <a:pt x="128182" y="21255"/>
                  </a:lnTo>
                  <a:lnTo>
                    <a:pt x="159416" y="29484"/>
                  </a:lnTo>
                  <a:lnTo>
                    <a:pt x="192489" y="34271"/>
                  </a:lnTo>
                  <a:lnTo>
                    <a:pt x="226097" y="37245"/>
                  </a:lnTo>
                  <a:lnTo>
                    <a:pt x="257968" y="41389"/>
                  </a:lnTo>
                  <a:lnTo>
                    <a:pt x="289560" y="457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1762"/>
            <p:cNvSpPr/>
            <p:nvPr>
              <p:custDataLst>
                <p:tags r:id="rId44"/>
              </p:custDataLst>
            </p:nvPr>
          </p:nvSpPr>
          <p:spPr>
            <a:xfrm>
              <a:off x="4809175" y="4545945"/>
              <a:ext cx="189546" cy="582316"/>
            </a:xfrm>
            <a:custGeom>
              <a:avLst/>
              <a:gdLst/>
              <a:ahLst/>
              <a:cxnLst/>
              <a:rect l="0" t="0" r="0" b="0"/>
              <a:pathLst>
                <a:path w="189546" h="582316">
                  <a:moveTo>
                    <a:pt x="189545" y="132735"/>
                  </a:moveTo>
                  <a:lnTo>
                    <a:pt x="189545" y="132735"/>
                  </a:lnTo>
                  <a:lnTo>
                    <a:pt x="181454" y="96328"/>
                  </a:lnTo>
                  <a:lnTo>
                    <a:pt x="172967" y="69423"/>
                  </a:lnTo>
                  <a:lnTo>
                    <a:pt x="158669" y="39752"/>
                  </a:lnTo>
                  <a:lnTo>
                    <a:pt x="134621" y="10510"/>
                  </a:lnTo>
                  <a:lnTo>
                    <a:pt x="120262" y="2213"/>
                  </a:lnTo>
                  <a:lnTo>
                    <a:pt x="112876" y="0"/>
                  </a:lnTo>
                  <a:lnTo>
                    <a:pt x="78210" y="931"/>
                  </a:lnTo>
                  <a:lnTo>
                    <a:pt x="57090" y="8963"/>
                  </a:lnTo>
                  <a:lnTo>
                    <a:pt x="40082" y="21845"/>
                  </a:lnTo>
                  <a:lnTo>
                    <a:pt x="26879" y="38859"/>
                  </a:lnTo>
                  <a:lnTo>
                    <a:pt x="15367" y="71257"/>
                  </a:lnTo>
                  <a:lnTo>
                    <a:pt x="9926" y="91750"/>
                  </a:lnTo>
                  <a:lnTo>
                    <a:pt x="3881" y="128066"/>
                  </a:lnTo>
                  <a:lnTo>
                    <a:pt x="1194" y="161987"/>
                  </a:lnTo>
                  <a:lnTo>
                    <a:pt x="0" y="196818"/>
                  </a:lnTo>
                  <a:lnTo>
                    <a:pt x="4762" y="225410"/>
                  </a:lnTo>
                  <a:lnTo>
                    <a:pt x="13016" y="261405"/>
                  </a:lnTo>
                  <a:lnTo>
                    <a:pt x="23599" y="302335"/>
                  </a:lnTo>
                  <a:lnTo>
                    <a:pt x="32348" y="334702"/>
                  </a:lnTo>
                  <a:lnTo>
                    <a:pt x="39873" y="361359"/>
                  </a:lnTo>
                  <a:lnTo>
                    <a:pt x="46584" y="384211"/>
                  </a:lnTo>
                  <a:lnTo>
                    <a:pt x="60814" y="420891"/>
                  </a:lnTo>
                  <a:lnTo>
                    <a:pt x="74758" y="451305"/>
                  </a:lnTo>
                  <a:lnTo>
                    <a:pt x="86599" y="478933"/>
                  </a:lnTo>
                  <a:lnTo>
                    <a:pt x="102787" y="514241"/>
                  </a:lnTo>
                  <a:lnTo>
                    <a:pt x="111259" y="550430"/>
                  </a:lnTo>
                  <a:lnTo>
                    <a:pt x="113345" y="5823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SMARTInkShape-Group399"/>
          <p:cNvGrpSpPr/>
          <p:nvPr/>
        </p:nvGrpSpPr>
        <p:grpSpPr>
          <a:xfrm>
            <a:off x="2306232" y="3454803"/>
            <a:ext cx="2456269" cy="819900"/>
            <a:chOff x="2306232" y="3454803"/>
            <a:chExt cx="2456269" cy="819900"/>
          </a:xfrm>
        </p:grpSpPr>
        <p:sp>
          <p:nvSpPr>
            <p:cNvPr id="71" name="SMARTInkShape-1763"/>
            <p:cNvSpPr/>
            <p:nvPr>
              <p:custDataLst>
                <p:tags r:id="rId16"/>
              </p:custDataLst>
            </p:nvPr>
          </p:nvSpPr>
          <p:spPr>
            <a:xfrm>
              <a:off x="4709160" y="3771900"/>
              <a:ext cx="15241" cy="388621"/>
            </a:xfrm>
            <a:custGeom>
              <a:avLst/>
              <a:gdLst/>
              <a:ahLst/>
              <a:cxnLst/>
              <a:rect l="0" t="0" r="0" b="0"/>
              <a:pathLst>
                <a:path w="15241" h="388621">
                  <a:moveTo>
                    <a:pt x="15240" y="0"/>
                  </a:moveTo>
                  <a:lnTo>
                    <a:pt x="15240" y="0"/>
                  </a:lnTo>
                  <a:lnTo>
                    <a:pt x="14394" y="21167"/>
                  </a:lnTo>
                  <a:lnTo>
                    <a:pt x="12983" y="56444"/>
                  </a:lnTo>
                  <a:lnTo>
                    <a:pt x="11195" y="101129"/>
                  </a:lnTo>
                  <a:lnTo>
                    <a:pt x="10003" y="143620"/>
                  </a:lnTo>
                  <a:lnTo>
                    <a:pt x="9209" y="184646"/>
                  </a:lnTo>
                  <a:lnTo>
                    <a:pt x="8679" y="224698"/>
                  </a:lnTo>
                  <a:lnTo>
                    <a:pt x="7479" y="255631"/>
                  </a:lnTo>
                  <a:lnTo>
                    <a:pt x="5833" y="280488"/>
                  </a:lnTo>
                  <a:lnTo>
                    <a:pt x="3889" y="301292"/>
                  </a:lnTo>
                  <a:lnTo>
                    <a:pt x="1728" y="337954"/>
                  </a:lnTo>
                  <a:lnTo>
                    <a:pt x="0" y="3886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1764"/>
            <p:cNvSpPr/>
            <p:nvPr>
              <p:custDataLst>
                <p:tags r:id="rId17"/>
              </p:custDataLst>
            </p:nvPr>
          </p:nvSpPr>
          <p:spPr>
            <a:xfrm>
              <a:off x="4557481" y="3726180"/>
              <a:ext cx="205020" cy="228001"/>
            </a:xfrm>
            <a:custGeom>
              <a:avLst/>
              <a:gdLst/>
              <a:ahLst/>
              <a:cxnLst/>
              <a:rect l="0" t="0" r="0" b="0"/>
              <a:pathLst>
                <a:path w="205020" h="228001">
                  <a:moveTo>
                    <a:pt x="22139" y="0"/>
                  </a:moveTo>
                  <a:lnTo>
                    <a:pt x="22139" y="0"/>
                  </a:lnTo>
                  <a:lnTo>
                    <a:pt x="19881" y="29351"/>
                  </a:lnTo>
                  <a:lnTo>
                    <a:pt x="18094" y="52587"/>
                  </a:lnTo>
                  <a:lnTo>
                    <a:pt x="15209" y="79085"/>
                  </a:lnTo>
                  <a:lnTo>
                    <a:pt x="11592" y="107756"/>
                  </a:lnTo>
                  <a:lnTo>
                    <a:pt x="7488" y="137878"/>
                  </a:lnTo>
                  <a:lnTo>
                    <a:pt x="2927" y="175861"/>
                  </a:lnTo>
                  <a:lnTo>
                    <a:pt x="0" y="209998"/>
                  </a:lnTo>
                  <a:lnTo>
                    <a:pt x="1453" y="214505"/>
                  </a:lnTo>
                  <a:lnTo>
                    <a:pt x="7583" y="221771"/>
                  </a:lnTo>
                  <a:lnTo>
                    <a:pt x="20467" y="225565"/>
                  </a:lnTo>
                  <a:lnTo>
                    <a:pt x="52289" y="228000"/>
                  </a:lnTo>
                  <a:lnTo>
                    <a:pt x="76743" y="226076"/>
                  </a:lnTo>
                  <a:lnTo>
                    <a:pt x="105675" y="223245"/>
                  </a:lnTo>
                  <a:lnTo>
                    <a:pt x="132644" y="221986"/>
                  </a:lnTo>
                  <a:lnTo>
                    <a:pt x="167581" y="213188"/>
                  </a:lnTo>
                  <a:lnTo>
                    <a:pt x="187247" y="203901"/>
                  </a:lnTo>
                  <a:lnTo>
                    <a:pt x="205019" y="1676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1765"/>
            <p:cNvSpPr/>
            <p:nvPr>
              <p:custDataLst>
                <p:tags r:id="rId18"/>
              </p:custDataLst>
            </p:nvPr>
          </p:nvSpPr>
          <p:spPr>
            <a:xfrm>
              <a:off x="4143227" y="3459480"/>
              <a:ext cx="339963" cy="568947"/>
            </a:xfrm>
            <a:custGeom>
              <a:avLst/>
              <a:gdLst/>
              <a:ahLst/>
              <a:cxnLst/>
              <a:rect l="0" t="0" r="0" b="0"/>
              <a:pathLst>
                <a:path w="339963" h="568947">
                  <a:moveTo>
                    <a:pt x="200173" y="0"/>
                  </a:moveTo>
                  <a:lnTo>
                    <a:pt x="200173" y="0"/>
                  </a:lnTo>
                  <a:lnTo>
                    <a:pt x="177595" y="20320"/>
                  </a:lnTo>
                  <a:lnTo>
                    <a:pt x="144419" y="51364"/>
                  </a:lnTo>
                  <a:lnTo>
                    <a:pt x="118385" y="79273"/>
                  </a:lnTo>
                  <a:lnTo>
                    <a:pt x="95525" y="110304"/>
                  </a:lnTo>
                  <a:lnTo>
                    <a:pt x="74923" y="143850"/>
                  </a:lnTo>
                  <a:lnTo>
                    <a:pt x="57300" y="178516"/>
                  </a:lnTo>
                  <a:lnTo>
                    <a:pt x="41001" y="215936"/>
                  </a:lnTo>
                  <a:lnTo>
                    <a:pt x="33098" y="235397"/>
                  </a:lnTo>
                  <a:lnTo>
                    <a:pt x="26136" y="255145"/>
                  </a:lnTo>
                  <a:lnTo>
                    <a:pt x="19802" y="275084"/>
                  </a:lnTo>
                  <a:lnTo>
                    <a:pt x="13885" y="295149"/>
                  </a:lnTo>
                  <a:lnTo>
                    <a:pt x="5054" y="333249"/>
                  </a:lnTo>
                  <a:lnTo>
                    <a:pt x="0" y="369091"/>
                  </a:lnTo>
                  <a:lnTo>
                    <a:pt x="576" y="401954"/>
                  </a:lnTo>
                  <a:lnTo>
                    <a:pt x="5912" y="433493"/>
                  </a:lnTo>
                  <a:lnTo>
                    <a:pt x="14775" y="462750"/>
                  </a:lnTo>
                  <a:lnTo>
                    <a:pt x="34045" y="498262"/>
                  </a:lnTo>
                  <a:lnTo>
                    <a:pt x="56688" y="529386"/>
                  </a:lnTo>
                  <a:lnTo>
                    <a:pt x="74878" y="546856"/>
                  </a:lnTo>
                  <a:lnTo>
                    <a:pt x="108203" y="562881"/>
                  </a:lnTo>
                  <a:lnTo>
                    <a:pt x="144889" y="568946"/>
                  </a:lnTo>
                  <a:lnTo>
                    <a:pt x="178524" y="566698"/>
                  </a:lnTo>
                  <a:lnTo>
                    <a:pt x="213985" y="556624"/>
                  </a:lnTo>
                  <a:lnTo>
                    <a:pt x="243212" y="538871"/>
                  </a:lnTo>
                  <a:lnTo>
                    <a:pt x="272004" y="509433"/>
                  </a:lnTo>
                  <a:lnTo>
                    <a:pt x="297939" y="473899"/>
                  </a:lnTo>
                  <a:lnTo>
                    <a:pt x="313898" y="444584"/>
                  </a:lnTo>
                  <a:lnTo>
                    <a:pt x="326917" y="411800"/>
                  </a:lnTo>
                  <a:lnTo>
                    <a:pt x="332704" y="377473"/>
                  </a:lnTo>
                  <a:lnTo>
                    <a:pt x="337534" y="342462"/>
                  </a:lnTo>
                  <a:lnTo>
                    <a:pt x="339962" y="307992"/>
                  </a:lnTo>
                  <a:lnTo>
                    <a:pt x="335397" y="275739"/>
                  </a:lnTo>
                  <a:lnTo>
                    <a:pt x="329981" y="244470"/>
                  </a:lnTo>
                  <a:lnTo>
                    <a:pt x="323059" y="214487"/>
                  </a:lnTo>
                  <a:lnTo>
                    <a:pt x="311515" y="187050"/>
                  </a:lnTo>
                  <a:lnTo>
                    <a:pt x="290736" y="151848"/>
                  </a:lnTo>
                  <a:lnTo>
                    <a:pt x="260960" y="115696"/>
                  </a:lnTo>
                  <a:lnTo>
                    <a:pt x="238221" y="93547"/>
                  </a:lnTo>
                  <a:lnTo>
                    <a:pt x="204212" y="70561"/>
                  </a:lnTo>
                  <a:lnTo>
                    <a:pt x="177313" y="533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1766"/>
            <p:cNvSpPr/>
            <p:nvPr>
              <p:custDataLst>
                <p:tags r:id="rId19"/>
              </p:custDataLst>
            </p:nvPr>
          </p:nvSpPr>
          <p:spPr>
            <a:xfrm>
              <a:off x="3832860" y="3455531"/>
              <a:ext cx="315223" cy="293510"/>
            </a:xfrm>
            <a:custGeom>
              <a:avLst/>
              <a:gdLst/>
              <a:ahLst/>
              <a:cxnLst/>
              <a:rect l="0" t="0" r="0" b="0"/>
              <a:pathLst>
                <a:path w="315223" h="293510">
                  <a:moveTo>
                    <a:pt x="0" y="26809"/>
                  </a:moveTo>
                  <a:lnTo>
                    <a:pt x="0" y="26809"/>
                  </a:lnTo>
                  <a:lnTo>
                    <a:pt x="32362" y="10628"/>
                  </a:lnTo>
                  <a:lnTo>
                    <a:pt x="59539" y="2684"/>
                  </a:lnTo>
                  <a:lnTo>
                    <a:pt x="86575" y="0"/>
                  </a:lnTo>
                  <a:lnTo>
                    <a:pt x="115525" y="1630"/>
                  </a:lnTo>
                  <a:lnTo>
                    <a:pt x="145325" y="5176"/>
                  </a:lnTo>
                  <a:lnTo>
                    <a:pt x="175502" y="11267"/>
                  </a:lnTo>
                  <a:lnTo>
                    <a:pt x="205847" y="22442"/>
                  </a:lnTo>
                  <a:lnTo>
                    <a:pt x="234010" y="35875"/>
                  </a:lnTo>
                  <a:lnTo>
                    <a:pt x="269150" y="57717"/>
                  </a:lnTo>
                  <a:lnTo>
                    <a:pt x="303779" y="91899"/>
                  </a:lnTo>
                  <a:lnTo>
                    <a:pt x="312813" y="109078"/>
                  </a:lnTo>
                  <a:lnTo>
                    <a:pt x="315222" y="117215"/>
                  </a:lnTo>
                  <a:lnTo>
                    <a:pt x="313383" y="137545"/>
                  </a:lnTo>
                  <a:lnTo>
                    <a:pt x="302827" y="168275"/>
                  </a:lnTo>
                  <a:lnTo>
                    <a:pt x="284090" y="201414"/>
                  </a:lnTo>
                  <a:lnTo>
                    <a:pt x="251569" y="226049"/>
                  </a:lnTo>
                  <a:lnTo>
                    <a:pt x="228673" y="240916"/>
                  </a:lnTo>
                  <a:lnTo>
                    <a:pt x="194201" y="259692"/>
                  </a:lnTo>
                  <a:lnTo>
                    <a:pt x="167592" y="271706"/>
                  </a:lnTo>
                  <a:lnTo>
                    <a:pt x="131945" y="288701"/>
                  </a:lnTo>
                  <a:lnTo>
                    <a:pt x="121920" y="2935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1767"/>
            <p:cNvSpPr/>
            <p:nvPr>
              <p:custDataLst>
                <p:tags r:id="rId20"/>
              </p:custDataLst>
            </p:nvPr>
          </p:nvSpPr>
          <p:spPr>
            <a:xfrm>
              <a:off x="3947160" y="3489960"/>
              <a:ext cx="53341" cy="566488"/>
            </a:xfrm>
            <a:custGeom>
              <a:avLst/>
              <a:gdLst/>
              <a:ahLst/>
              <a:cxnLst/>
              <a:rect l="0" t="0" r="0" b="0"/>
              <a:pathLst>
                <a:path w="53341" h="566488">
                  <a:moveTo>
                    <a:pt x="0" y="0"/>
                  </a:moveTo>
                  <a:lnTo>
                    <a:pt x="0" y="0"/>
                  </a:lnTo>
                  <a:lnTo>
                    <a:pt x="0" y="32362"/>
                  </a:lnTo>
                  <a:lnTo>
                    <a:pt x="0" y="61796"/>
                  </a:lnTo>
                  <a:lnTo>
                    <a:pt x="846" y="91812"/>
                  </a:lnTo>
                  <a:lnTo>
                    <a:pt x="4045" y="122085"/>
                  </a:lnTo>
                  <a:lnTo>
                    <a:pt x="6031" y="154731"/>
                  </a:lnTo>
                  <a:lnTo>
                    <a:pt x="7761" y="188996"/>
                  </a:lnTo>
                  <a:lnTo>
                    <a:pt x="11351" y="223980"/>
                  </a:lnTo>
                  <a:lnTo>
                    <a:pt x="13512" y="257027"/>
                  </a:lnTo>
                  <a:lnTo>
                    <a:pt x="15319" y="289494"/>
                  </a:lnTo>
                  <a:lnTo>
                    <a:pt x="18944" y="323680"/>
                  </a:lnTo>
                  <a:lnTo>
                    <a:pt x="21119" y="356371"/>
                  </a:lnTo>
                  <a:lnTo>
                    <a:pt x="22933" y="387834"/>
                  </a:lnTo>
                  <a:lnTo>
                    <a:pt x="26562" y="418751"/>
                  </a:lnTo>
                  <a:lnTo>
                    <a:pt x="30996" y="447167"/>
                  </a:lnTo>
                  <a:lnTo>
                    <a:pt x="35995" y="484707"/>
                  </a:lnTo>
                  <a:lnTo>
                    <a:pt x="39734" y="517279"/>
                  </a:lnTo>
                  <a:lnTo>
                    <a:pt x="44538" y="554581"/>
                  </a:lnTo>
                  <a:lnTo>
                    <a:pt x="45370" y="566487"/>
                  </a:lnTo>
                  <a:lnTo>
                    <a:pt x="46333" y="565618"/>
                  </a:lnTo>
                  <a:lnTo>
                    <a:pt x="53340" y="5486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1768"/>
            <p:cNvSpPr/>
            <p:nvPr>
              <p:custDataLst>
                <p:tags r:id="rId21"/>
              </p:custDataLst>
            </p:nvPr>
          </p:nvSpPr>
          <p:spPr>
            <a:xfrm>
              <a:off x="3634740" y="3866915"/>
              <a:ext cx="200317" cy="304748"/>
            </a:xfrm>
            <a:custGeom>
              <a:avLst/>
              <a:gdLst/>
              <a:ahLst/>
              <a:cxnLst/>
              <a:rect l="0" t="0" r="0" b="0"/>
              <a:pathLst>
                <a:path w="200317" h="304748">
                  <a:moveTo>
                    <a:pt x="0" y="4045"/>
                  </a:moveTo>
                  <a:lnTo>
                    <a:pt x="0" y="4045"/>
                  </a:lnTo>
                  <a:lnTo>
                    <a:pt x="28316" y="4045"/>
                  </a:lnTo>
                  <a:lnTo>
                    <a:pt x="62106" y="0"/>
                  </a:lnTo>
                  <a:lnTo>
                    <a:pt x="93567" y="1530"/>
                  </a:lnTo>
                  <a:lnTo>
                    <a:pt x="120292" y="7345"/>
                  </a:lnTo>
                  <a:lnTo>
                    <a:pt x="134179" y="16518"/>
                  </a:lnTo>
                  <a:lnTo>
                    <a:pt x="144302" y="28215"/>
                  </a:lnTo>
                  <a:lnTo>
                    <a:pt x="148801" y="39059"/>
                  </a:lnTo>
                  <a:lnTo>
                    <a:pt x="137253" y="58553"/>
                  </a:lnTo>
                  <a:lnTo>
                    <a:pt x="100584" y="96280"/>
                  </a:lnTo>
                  <a:lnTo>
                    <a:pt x="64080" y="126623"/>
                  </a:lnTo>
                  <a:lnTo>
                    <a:pt x="41162" y="139534"/>
                  </a:lnTo>
                  <a:lnTo>
                    <a:pt x="42681" y="141785"/>
                  </a:lnTo>
                  <a:lnTo>
                    <a:pt x="56955" y="152195"/>
                  </a:lnTo>
                  <a:lnTo>
                    <a:pt x="91916" y="170425"/>
                  </a:lnTo>
                  <a:lnTo>
                    <a:pt x="122860" y="184482"/>
                  </a:lnTo>
                  <a:lnTo>
                    <a:pt x="158449" y="204943"/>
                  </a:lnTo>
                  <a:lnTo>
                    <a:pt x="190983" y="234547"/>
                  </a:lnTo>
                  <a:lnTo>
                    <a:pt x="198617" y="245062"/>
                  </a:lnTo>
                  <a:lnTo>
                    <a:pt x="200316" y="257637"/>
                  </a:lnTo>
                  <a:lnTo>
                    <a:pt x="199584" y="264546"/>
                  </a:lnTo>
                  <a:lnTo>
                    <a:pt x="187482" y="278997"/>
                  </a:lnTo>
                  <a:lnTo>
                    <a:pt x="165445" y="296834"/>
                  </a:lnTo>
                  <a:lnTo>
                    <a:pt x="137595" y="301531"/>
                  </a:lnTo>
                  <a:lnTo>
                    <a:pt x="102640" y="304747"/>
                  </a:lnTo>
                  <a:lnTo>
                    <a:pt x="84282" y="303355"/>
                  </a:lnTo>
                  <a:lnTo>
                    <a:pt x="73301" y="297656"/>
                  </a:lnTo>
                  <a:lnTo>
                    <a:pt x="69187" y="293766"/>
                  </a:lnTo>
                  <a:lnTo>
                    <a:pt x="67292" y="288632"/>
                  </a:lnTo>
                  <a:lnTo>
                    <a:pt x="68580" y="2631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1769"/>
            <p:cNvSpPr/>
            <p:nvPr>
              <p:custDataLst>
                <p:tags r:id="rId22"/>
              </p:custDataLst>
            </p:nvPr>
          </p:nvSpPr>
          <p:spPr>
            <a:xfrm>
              <a:off x="3314700" y="3482340"/>
              <a:ext cx="212769" cy="685801"/>
            </a:xfrm>
            <a:custGeom>
              <a:avLst/>
              <a:gdLst/>
              <a:ahLst/>
              <a:cxnLst/>
              <a:rect l="0" t="0" r="0" b="0"/>
              <a:pathLst>
                <a:path w="212769" h="685801">
                  <a:moveTo>
                    <a:pt x="0" y="0"/>
                  </a:moveTo>
                  <a:lnTo>
                    <a:pt x="0" y="0"/>
                  </a:lnTo>
                  <a:lnTo>
                    <a:pt x="33961" y="23487"/>
                  </a:lnTo>
                  <a:lnTo>
                    <a:pt x="70020" y="57980"/>
                  </a:lnTo>
                  <a:lnTo>
                    <a:pt x="97229" y="92815"/>
                  </a:lnTo>
                  <a:lnTo>
                    <a:pt x="114333" y="118298"/>
                  </a:lnTo>
                  <a:lnTo>
                    <a:pt x="133224" y="146557"/>
                  </a:lnTo>
                  <a:lnTo>
                    <a:pt x="150651" y="176050"/>
                  </a:lnTo>
                  <a:lnTo>
                    <a:pt x="166016" y="207784"/>
                  </a:lnTo>
                  <a:lnTo>
                    <a:pt x="178489" y="244467"/>
                  </a:lnTo>
                  <a:lnTo>
                    <a:pt x="189677" y="281090"/>
                  </a:lnTo>
                  <a:lnTo>
                    <a:pt x="199448" y="317122"/>
                  </a:lnTo>
                  <a:lnTo>
                    <a:pt x="206613" y="352892"/>
                  </a:lnTo>
                  <a:lnTo>
                    <a:pt x="210361" y="388545"/>
                  </a:lnTo>
                  <a:lnTo>
                    <a:pt x="212027" y="424147"/>
                  </a:lnTo>
                  <a:lnTo>
                    <a:pt x="212768" y="459726"/>
                  </a:lnTo>
                  <a:lnTo>
                    <a:pt x="210839" y="495294"/>
                  </a:lnTo>
                  <a:lnTo>
                    <a:pt x="208006" y="529164"/>
                  </a:lnTo>
                  <a:lnTo>
                    <a:pt x="206747" y="558328"/>
                  </a:lnTo>
                  <a:lnTo>
                    <a:pt x="201672" y="585402"/>
                  </a:lnTo>
                  <a:lnTo>
                    <a:pt x="193810" y="622185"/>
                  </a:lnTo>
                  <a:lnTo>
                    <a:pt x="189223" y="652275"/>
                  </a:lnTo>
                  <a:lnTo>
                    <a:pt x="182502" y="672762"/>
                  </a:lnTo>
                  <a:lnTo>
                    <a:pt x="175260" y="685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1770"/>
            <p:cNvSpPr/>
            <p:nvPr>
              <p:custDataLst>
                <p:tags r:id="rId23"/>
              </p:custDataLst>
            </p:nvPr>
          </p:nvSpPr>
          <p:spPr>
            <a:xfrm>
              <a:off x="3329940" y="3832860"/>
              <a:ext cx="51838" cy="297181"/>
            </a:xfrm>
            <a:custGeom>
              <a:avLst/>
              <a:gdLst/>
              <a:ahLst/>
              <a:cxnLst/>
              <a:rect l="0" t="0" r="0" b="0"/>
              <a:pathLst>
                <a:path w="51838" h="297181">
                  <a:moveTo>
                    <a:pt x="0" y="0"/>
                  </a:moveTo>
                  <a:lnTo>
                    <a:pt x="0" y="0"/>
                  </a:lnTo>
                  <a:lnTo>
                    <a:pt x="0" y="28316"/>
                  </a:lnTo>
                  <a:lnTo>
                    <a:pt x="2258" y="55765"/>
                  </a:lnTo>
                  <a:lnTo>
                    <a:pt x="8289" y="93005"/>
                  </a:lnTo>
                  <a:lnTo>
                    <a:pt x="13867" y="128344"/>
                  </a:lnTo>
                  <a:lnTo>
                    <a:pt x="21052" y="159784"/>
                  </a:lnTo>
                  <a:lnTo>
                    <a:pt x="30624" y="190453"/>
                  </a:lnTo>
                  <a:lnTo>
                    <a:pt x="38143" y="220120"/>
                  </a:lnTo>
                  <a:lnTo>
                    <a:pt x="45733" y="256567"/>
                  </a:lnTo>
                  <a:lnTo>
                    <a:pt x="51837" y="287088"/>
                  </a:lnTo>
                  <a:lnTo>
                    <a:pt x="51491" y="290452"/>
                  </a:lnTo>
                  <a:lnTo>
                    <a:pt x="50415" y="292695"/>
                  </a:lnTo>
                  <a:lnTo>
                    <a:pt x="45720" y="2971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1771"/>
            <p:cNvSpPr/>
            <p:nvPr>
              <p:custDataLst>
                <p:tags r:id="rId24"/>
              </p:custDataLst>
            </p:nvPr>
          </p:nvSpPr>
          <p:spPr>
            <a:xfrm>
              <a:off x="3185160" y="3863340"/>
              <a:ext cx="160021" cy="98154"/>
            </a:xfrm>
            <a:custGeom>
              <a:avLst/>
              <a:gdLst/>
              <a:ahLst/>
              <a:cxnLst/>
              <a:rect l="0" t="0" r="0" b="0"/>
              <a:pathLst>
                <a:path w="160021" h="98154">
                  <a:moveTo>
                    <a:pt x="0" y="0"/>
                  </a:moveTo>
                  <a:lnTo>
                    <a:pt x="0" y="0"/>
                  </a:lnTo>
                  <a:lnTo>
                    <a:pt x="12136" y="32361"/>
                  </a:lnTo>
                  <a:lnTo>
                    <a:pt x="22609" y="50507"/>
                  </a:lnTo>
                  <a:lnTo>
                    <a:pt x="49920" y="78367"/>
                  </a:lnTo>
                  <a:lnTo>
                    <a:pt x="78378" y="94471"/>
                  </a:lnTo>
                  <a:lnTo>
                    <a:pt x="89021" y="97021"/>
                  </a:lnTo>
                  <a:lnTo>
                    <a:pt x="105041" y="98153"/>
                  </a:lnTo>
                  <a:lnTo>
                    <a:pt x="121191" y="94142"/>
                  </a:lnTo>
                  <a:lnTo>
                    <a:pt x="129054" y="90701"/>
                  </a:lnTo>
                  <a:lnTo>
                    <a:pt x="142306" y="77847"/>
                  </a:lnTo>
                  <a:lnTo>
                    <a:pt x="160020" y="533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1772"/>
            <p:cNvSpPr/>
            <p:nvPr>
              <p:custDataLst>
                <p:tags r:id="rId25"/>
              </p:custDataLst>
            </p:nvPr>
          </p:nvSpPr>
          <p:spPr>
            <a:xfrm>
              <a:off x="2910840" y="3870960"/>
              <a:ext cx="236221" cy="30481"/>
            </a:xfrm>
            <a:custGeom>
              <a:avLst/>
              <a:gdLst/>
              <a:ahLst/>
              <a:cxnLst/>
              <a:rect l="0" t="0" r="0" b="0"/>
              <a:pathLst>
                <a:path w="236221" h="30481">
                  <a:moveTo>
                    <a:pt x="0" y="30480"/>
                  </a:moveTo>
                  <a:lnTo>
                    <a:pt x="0" y="30480"/>
                  </a:lnTo>
                  <a:lnTo>
                    <a:pt x="32361" y="30480"/>
                  </a:lnTo>
                  <a:lnTo>
                    <a:pt x="68667" y="30480"/>
                  </a:lnTo>
                  <a:lnTo>
                    <a:pt x="100873" y="26435"/>
                  </a:lnTo>
                  <a:lnTo>
                    <a:pt x="135910" y="23919"/>
                  </a:lnTo>
                  <a:lnTo>
                    <a:pt x="173102" y="19129"/>
                  </a:lnTo>
                  <a:lnTo>
                    <a:pt x="210582" y="9924"/>
                  </a:lnTo>
                  <a:lnTo>
                    <a:pt x="2362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1773"/>
            <p:cNvSpPr/>
            <p:nvPr>
              <p:custDataLst>
                <p:tags r:id="rId26"/>
              </p:custDataLst>
            </p:nvPr>
          </p:nvSpPr>
          <p:spPr>
            <a:xfrm>
              <a:off x="3040380" y="3589020"/>
              <a:ext cx="89443" cy="458710"/>
            </a:xfrm>
            <a:custGeom>
              <a:avLst/>
              <a:gdLst/>
              <a:ahLst/>
              <a:cxnLst/>
              <a:rect l="0" t="0" r="0" b="0"/>
              <a:pathLst>
                <a:path w="89443" h="458710">
                  <a:moveTo>
                    <a:pt x="0" y="0"/>
                  </a:moveTo>
                  <a:lnTo>
                    <a:pt x="0" y="0"/>
                  </a:lnTo>
                  <a:lnTo>
                    <a:pt x="8090" y="32362"/>
                  </a:lnTo>
                  <a:lnTo>
                    <a:pt x="14320" y="59539"/>
                  </a:lnTo>
                  <a:lnTo>
                    <a:pt x="19911" y="85728"/>
                  </a:lnTo>
                  <a:lnTo>
                    <a:pt x="25218" y="111479"/>
                  </a:lnTo>
                  <a:lnTo>
                    <a:pt x="32657" y="139293"/>
                  </a:lnTo>
                  <a:lnTo>
                    <a:pt x="40761" y="169435"/>
                  </a:lnTo>
                  <a:lnTo>
                    <a:pt x="47185" y="202586"/>
                  </a:lnTo>
                  <a:lnTo>
                    <a:pt x="52862" y="234818"/>
                  </a:lnTo>
                  <a:lnTo>
                    <a:pt x="58208" y="266077"/>
                  </a:lnTo>
                  <a:lnTo>
                    <a:pt x="63406" y="296903"/>
                  </a:lnTo>
                  <a:lnTo>
                    <a:pt x="69251" y="332591"/>
                  </a:lnTo>
                  <a:lnTo>
                    <a:pt x="72414" y="352961"/>
                  </a:lnTo>
                  <a:lnTo>
                    <a:pt x="76216" y="377548"/>
                  </a:lnTo>
                  <a:lnTo>
                    <a:pt x="82698" y="409381"/>
                  </a:lnTo>
                  <a:lnTo>
                    <a:pt x="88850" y="441338"/>
                  </a:lnTo>
                  <a:lnTo>
                    <a:pt x="89442" y="456924"/>
                  </a:lnTo>
                  <a:lnTo>
                    <a:pt x="88414" y="458709"/>
                  </a:lnTo>
                  <a:lnTo>
                    <a:pt x="83820" y="457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1774"/>
            <p:cNvSpPr/>
            <p:nvPr>
              <p:custDataLst>
                <p:tags r:id="rId27"/>
              </p:custDataLst>
            </p:nvPr>
          </p:nvSpPr>
          <p:spPr>
            <a:xfrm>
              <a:off x="2887980" y="3634740"/>
              <a:ext cx="60961" cy="428231"/>
            </a:xfrm>
            <a:custGeom>
              <a:avLst/>
              <a:gdLst/>
              <a:ahLst/>
              <a:cxnLst/>
              <a:rect l="0" t="0" r="0" b="0"/>
              <a:pathLst>
                <a:path w="60961" h="428231">
                  <a:moveTo>
                    <a:pt x="0" y="0"/>
                  </a:moveTo>
                  <a:lnTo>
                    <a:pt x="0" y="0"/>
                  </a:lnTo>
                  <a:lnTo>
                    <a:pt x="4516" y="24836"/>
                  </a:lnTo>
                  <a:lnTo>
                    <a:pt x="11320" y="62685"/>
                  </a:lnTo>
                  <a:lnTo>
                    <a:pt x="17167" y="96440"/>
                  </a:lnTo>
                  <a:lnTo>
                    <a:pt x="22587" y="128375"/>
                  </a:lnTo>
                  <a:lnTo>
                    <a:pt x="27819" y="159502"/>
                  </a:lnTo>
                  <a:lnTo>
                    <a:pt x="32966" y="190270"/>
                  </a:lnTo>
                  <a:lnTo>
                    <a:pt x="38076" y="218620"/>
                  </a:lnTo>
                  <a:lnTo>
                    <a:pt x="43170" y="246178"/>
                  </a:lnTo>
                  <a:lnTo>
                    <a:pt x="48255" y="275359"/>
                  </a:lnTo>
                  <a:lnTo>
                    <a:pt x="51834" y="312257"/>
                  </a:lnTo>
                  <a:lnTo>
                    <a:pt x="52893" y="344640"/>
                  </a:lnTo>
                  <a:lnTo>
                    <a:pt x="57253" y="375683"/>
                  </a:lnTo>
                  <a:lnTo>
                    <a:pt x="60228" y="408736"/>
                  </a:lnTo>
                  <a:lnTo>
                    <a:pt x="60863" y="428230"/>
                  </a:lnTo>
                  <a:lnTo>
                    <a:pt x="60960" y="3886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1775"/>
            <p:cNvSpPr/>
            <p:nvPr>
              <p:custDataLst>
                <p:tags r:id="rId28"/>
              </p:custDataLst>
            </p:nvPr>
          </p:nvSpPr>
          <p:spPr>
            <a:xfrm>
              <a:off x="2529840" y="3596640"/>
              <a:ext cx="241904" cy="476297"/>
            </a:xfrm>
            <a:custGeom>
              <a:avLst/>
              <a:gdLst/>
              <a:ahLst/>
              <a:cxnLst/>
              <a:rect l="0" t="0" r="0" b="0"/>
              <a:pathLst>
                <a:path w="241904" h="476297">
                  <a:moveTo>
                    <a:pt x="0" y="38100"/>
                  </a:moveTo>
                  <a:lnTo>
                    <a:pt x="0" y="38100"/>
                  </a:lnTo>
                  <a:lnTo>
                    <a:pt x="20226" y="70461"/>
                  </a:lnTo>
                  <a:lnTo>
                    <a:pt x="34671" y="99896"/>
                  </a:lnTo>
                  <a:lnTo>
                    <a:pt x="46736" y="129912"/>
                  </a:lnTo>
                  <a:lnTo>
                    <a:pt x="57742" y="160185"/>
                  </a:lnTo>
                  <a:lnTo>
                    <a:pt x="70537" y="192831"/>
                  </a:lnTo>
                  <a:lnTo>
                    <a:pt x="77504" y="209834"/>
                  </a:lnTo>
                  <a:lnTo>
                    <a:pt x="91463" y="241490"/>
                  </a:lnTo>
                  <a:lnTo>
                    <a:pt x="110082" y="282914"/>
                  </a:lnTo>
                  <a:lnTo>
                    <a:pt x="131808" y="330849"/>
                  </a:lnTo>
                  <a:lnTo>
                    <a:pt x="147985" y="365346"/>
                  </a:lnTo>
                  <a:lnTo>
                    <a:pt x="160463" y="390884"/>
                  </a:lnTo>
                  <a:lnTo>
                    <a:pt x="177997" y="425186"/>
                  </a:lnTo>
                  <a:lnTo>
                    <a:pt x="198410" y="461005"/>
                  </a:lnTo>
                  <a:lnTo>
                    <a:pt x="208409" y="471591"/>
                  </a:lnTo>
                  <a:lnTo>
                    <a:pt x="218497" y="476296"/>
                  </a:lnTo>
                  <a:lnTo>
                    <a:pt x="222711" y="474164"/>
                  </a:lnTo>
                  <a:lnTo>
                    <a:pt x="229652" y="462764"/>
                  </a:lnTo>
                  <a:lnTo>
                    <a:pt x="238319" y="433261"/>
                  </a:lnTo>
                  <a:lnTo>
                    <a:pt x="241386" y="407614"/>
                  </a:lnTo>
                  <a:lnTo>
                    <a:pt x="241903" y="378435"/>
                  </a:lnTo>
                  <a:lnTo>
                    <a:pt x="239310" y="345711"/>
                  </a:lnTo>
                  <a:lnTo>
                    <a:pt x="237593" y="313669"/>
                  </a:lnTo>
                  <a:lnTo>
                    <a:pt x="235984" y="281648"/>
                  </a:lnTo>
                  <a:lnTo>
                    <a:pt x="232446" y="247662"/>
                  </a:lnTo>
                  <a:lnTo>
                    <a:pt x="228052" y="212801"/>
                  </a:lnTo>
                  <a:lnTo>
                    <a:pt x="223276" y="180092"/>
                  </a:lnTo>
                  <a:lnTo>
                    <a:pt x="218332" y="154265"/>
                  </a:lnTo>
                  <a:lnTo>
                    <a:pt x="214833" y="116640"/>
                  </a:lnTo>
                  <a:lnTo>
                    <a:pt x="207568" y="79014"/>
                  </a:lnTo>
                  <a:lnTo>
                    <a:pt x="200237" y="49882"/>
                  </a:lnTo>
                  <a:lnTo>
                    <a:pt x="198538" y="16062"/>
                  </a:lnTo>
                  <a:lnTo>
                    <a:pt x="1981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1776"/>
            <p:cNvSpPr/>
            <p:nvPr>
              <p:custDataLst>
                <p:tags r:id="rId29"/>
              </p:custDataLst>
            </p:nvPr>
          </p:nvSpPr>
          <p:spPr>
            <a:xfrm>
              <a:off x="2499360" y="3550920"/>
              <a:ext cx="38101" cy="613569"/>
            </a:xfrm>
            <a:custGeom>
              <a:avLst/>
              <a:gdLst/>
              <a:ahLst/>
              <a:cxnLst/>
              <a:rect l="0" t="0" r="0" b="0"/>
              <a:pathLst>
                <a:path w="38101" h="613569">
                  <a:moveTo>
                    <a:pt x="0" y="0"/>
                  </a:moveTo>
                  <a:lnTo>
                    <a:pt x="0" y="0"/>
                  </a:lnTo>
                  <a:lnTo>
                    <a:pt x="4516" y="22578"/>
                  </a:lnTo>
                  <a:lnTo>
                    <a:pt x="10473" y="57448"/>
                  </a:lnTo>
                  <a:lnTo>
                    <a:pt x="13122" y="89879"/>
                  </a:lnTo>
                  <a:lnTo>
                    <a:pt x="16556" y="123484"/>
                  </a:lnTo>
                  <a:lnTo>
                    <a:pt x="20905" y="159022"/>
                  </a:lnTo>
                  <a:lnTo>
                    <a:pt x="23250" y="177981"/>
                  </a:lnTo>
                  <a:lnTo>
                    <a:pt x="25660" y="197394"/>
                  </a:lnTo>
                  <a:lnTo>
                    <a:pt x="28338" y="234768"/>
                  </a:lnTo>
                  <a:lnTo>
                    <a:pt x="29528" y="271981"/>
                  </a:lnTo>
                  <a:lnTo>
                    <a:pt x="29845" y="291388"/>
                  </a:lnTo>
                  <a:lnTo>
                    <a:pt x="30057" y="311098"/>
                  </a:lnTo>
                  <a:lnTo>
                    <a:pt x="30292" y="348804"/>
                  </a:lnTo>
                  <a:lnTo>
                    <a:pt x="31243" y="385317"/>
                  </a:lnTo>
                  <a:lnTo>
                    <a:pt x="34488" y="421301"/>
                  </a:lnTo>
                  <a:lnTo>
                    <a:pt x="36495" y="457049"/>
                  </a:lnTo>
                  <a:lnTo>
                    <a:pt x="37387" y="491000"/>
                  </a:lnTo>
                  <a:lnTo>
                    <a:pt x="37783" y="520200"/>
                  </a:lnTo>
                  <a:lnTo>
                    <a:pt x="33961" y="556394"/>
                  </a:lnTo>
                  <a:lnTo>
                    <a:pt x="32014" y="592034"/>
                  </a:lnTo>
                  <a:lnTo>
                    <a:pt x="37131" y="613568"/>
                  </a:lnTo>
                  <a:lnTo>
                    <a:pt x="37813" y="583776"/>
                  </a:lnTo>
                  <a:lnTo>
                    <a:pt x="38100" y="5562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1777"/>
            <p:cNvSpPr/>
            <p:nvPr>
              <p:custDataLst>
                <p:tags r:id="rId30"/>
              </p:custDataLst>
            </p:nvPr>
          </p:nvSpPr>
          <p:spPr>
            <a:xfrm>
              <a:off x="2306232" y="3454803"/>
              <a:ext cx="276949" cy="819900"/>
            </a:xfrm>
            <a:custGeom>
              <a:avLst/>
              <a:gdLst/>
              <a:ahLst/>
              <a:cxnLst/>
              <a:rect l="0" t="0" r="0" b="0"/>
              <a:pathLst>
                <a:path w="276949" h="819900">
                  <a:moveTo>
                    <a:pt x="276948" y="50397"/>
                  </a:moveTo>
                  <a:lnTo>
                    <a:pt x="276948" y="50397"/>
                  </a:lnTo>
                  <a:lnTo>
                    <a:pt x="240541" y="26126"/>
                  </a:lnTo>
                  <a:lnTo>
                    <a:pt x="213636" y="11952"/>
                  </a:lnTo>
                  <a:lnTo>
                    <a:pt x="181707" y="1470"/>
                  </a:lnTo>
                  <a:lnTo>
                    <a:pt x="172814" y="0"/>
                  </a:lnTo>
                  <a:lnTo>
                    <a:pt x="156160" y="2881"/>
                  </a:lnTo>
                  <a:lnTo>
                    <a:pt x="120726" y="18527"/>
                  </a:lnTo>
                  <a:lnTo>
                    <a:pt x="95194" y="41048"/>
                  </a:lnTo>
                  <a:lnTo>
                    <a:pt x="71541" y="73215"/>
                  </a:lnTo>
                  <a:lnTo>
                    <a:pt x="56116" y="101743"/>
                  </a:lnTo>
                  <a:lnTo>
                    <a:pt x="42487" y="134178"/>
                  </a:lnTo>
                  <a:lnTo>
                    <a:pt x="33607" y="168348"/>
                  </a:lnTo>
                  <a:lnTo>
                    <a:pt x="26839" y="205548"/>
                  </a:lnTo>
                  <a:lnTo>
                    <a:pt x="23849" y="224951"/>
                  </a:lnTo>
                  <a:lnTo>
                    <a:pt x="20162" y="246353"/>
                  </a:lnTo>
                  <a:lnTo>
                    <a:pt x="16011" y="269088"/>
                  </a:lnTo>
                  <a:lnTo>
                    <a:pt x="11550" y="292711"/>
                  </a:lnTo>
                  <a:lnTo>
                    <a:pt x="7729" y="316080"/>
                  </a:lnTo>
                  <a:lnTo>
                    <a:pt x="4335" y="339279"/>
                  </a:lnTo>
                  <a:lnTo>
                    <a:pt x="1226" y="362365"/>
                  </a:lnTo>
                  <a:lnTo>
                    <a:pt x="0" y="386223"/>
                  </a:lnTo>
                  <a:lnTo>
                    <a:pt x="30" y="410594"/>
                  </a:lnTo>
                  <a:lnTo>
                    <a:pt x="896" y="435308"/>
                  </a:lnTo>
                  <a:lnTo>
                    <a:pt x="1473" y="458558"/>
                  </a:lnTo>
                  <a:lnTo>
                    <a:pt x="1858" y="480831"/>
                  </a:lnTo>
                  <a:lnTo>
                    <a:pt x="2115" y="502453"/>
                  </a:lnTo>
                  <a:lnTo>
                    <a:pt x="3132" y="524487"/>
                  </a:lnTo>
                  <a:lnTo>
                    <a:pt x="4658" y="546797"/>
                  </a:lnTo>
                  <a:lnTo>
                    <a:pt x="6521" y="569291"/>
                  </a:lnTo>
                  <a:lnTo>
                    <a:pt x="8610" y="590213"/>
                  </a:lnTo>
                  <a:lnTo>
                    <a:pt x="10850" y="610088"/>
                  </a:lnTo>
                  <a:lnTo>
                    <a:pt x="15595" y="647975"/>
                  </a:lnTo>
                  <a:lnTo>
                    <a:pt x="20527" y="684570"/>
                  </a:lnTo>
                  <a:lnTo>
                    <a:pt x="25541" y="716073"/>
                  </a:lnTo>
                  <a:lnTo>
                    <a:pt x="30591" y="744187"/>
                  </a:lnTo>
                  <a:lnTo>
                    <a:pt x="38195" y="782121"/>
                  </a:lnTo>
                  <a:lnTo>
                    <a:pt x="46657" y="808506"/>
                  </a:lnTo>
                  <a:lnTo>
                    <a:pt x="54934" y="818570"/>
                  </a:lnTo>
                  <a:lnTo>
                    <a:pt x="58666" y="819899"/>
                  </a:lnTo>
                  <a:lnTo>
                    <a:pt x="61999" y="819092"/>
                  </a:lnTo>
                  <a:lnTo>
                    <a:pt x="71208" y="8123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SMARTInkShape-Group400"/>
          <p:cNvGrpSpPr/>
          <p:nvPr/>
        </p:nvGrpSpPr>
        <p:grpSpPr>
          <a:xfrm>
            <a:off x="2339536" y="5372100"/>
            <a:ext cx="3205685" cy="1178556"/>
            <a:chOff x="2339536" y="5372100"/>
            <a:chExt cx="3205685" cy="1178556"/>
          </a:xfrm>
        </p:grpSpPr>
        <p:sp>
          <p:nvSpPr>
            <p:cNvPr id="87" name="SMARTInkShape-1778"/>
            <p:cNvSpPr/>
            <p:nvPr>
              <p:custDataLst>
                <p:tags r:id="rId3"/>
              </p:custDataLst>
            </p:nvPr>
          </p:nvSpPr>
          <p:spPr>
            <a:xfrm>
              <a:off x="4736962" y="5498747"/>
              <a:ext cx="469787" cy="614677"/>
            </a:xfrm>
            <a:custGeom>
              <a:avLst/>
              <a:gdLst/>
              <a:ahLst/>
              <a:cxnLst/>
              <a:rect l="0" t="0" r="0" b="0"/>
              <a:pathLst>
                <a:path w="469787" h="614677">
                  <a:moveTo>
                    <a:pt x="155078" y="40993"/>
                  </a:moveTo>
                  <a:lnTo>
                    <a:pt x="155078" y="40993"/>
                  </a:lnTo>
                  <a:lnTo>
                    <a:pt x="118671" y="61219"/>
                  </a:lnTo>
                  <a:lnTo>
                    <a:pt x="91766" y="80181"/>
                  </a:lnTo>
                  <a:lnTo>
                    <a:pt x="59837" y="112154"/>
                  </a:lnTo>
                  <a:lnTo>
                    <a:pt x="42475" y="136966"/>
                  </a:lnTo>
                  <a:lnTo>
                    <a:pt x="26292" y="164927"/>
                  </a:lnTo>
                  <a:lnTo>
                    <a:pt x="15148" y="194288"/>
                  </a:lnTo>
                  <a:lnTo>
                    <a:pt x="7373" y="224271"/>
                  </a:lnTo>
                  <a:lnTo>
                    <a:pt x="1096" y="254530"/>
                  </a:lnTo>
                  <a:lnTo>
                    <a:pt x="0" y="287169"/>
                  </a:lnTo>
                  <a:lnTo>
                    <a:pt x="2334" y="320585"/>
                  </a:lnTo>
                  <a:lnTo>
                    <a:pt x="6193" y="352369"/>
                  </a:lnTo>
                  <a:lnTo>
                    <a:pt x="12990" y="383429"/>
                  </a:lnTo>
                  <a:lnTo>
                    <a:pt x="21654" y="415013"/>
                  </a:lnTo>
                  <a:lnTo>
                    <a:pt x="31149" y="448806"/>
                  </a:lnTo>
                  <a:lnTo>
                    <a:pt x="43272" y="476808"/>
                  </a:lnTo>
                  <a:lnTo>
                    <a:pt x="66635" y="513870"/>
                  </a:lnTo>
                  <a:lnTo>
                    <a:pt x="95005" y="549405"/>
                  </a:lnTo>
                  <a:lnTo>
                    <a:pt x="124861" y="576867"/>
                  </a:lnTo>
                  <a:lnTo>
                    <a:pt x="157414" y="595729"/>
                  </a:lnTo>
                  <a:lnTo>
                    <a:pt x="193870" y="609784"/>
                  </a:lnTo>
                  <a:lnTo>
                    <a:pt x="218886" y="614676"/>
                  </a:lnTo>
                  <a:lnTo>
                    <a:pt x="255923" y="612670"/>
                  </a:lnTo>
                  <a:lnTo>
                    <a:pt x="289568" y="605866"/>
                  </a:lnTo>
                  <a:lnTo>
                    <a:pt x="324279" y="592655"/>
                  </a:lnTo>
                  <a:lnTo>
                    <a:pt x="352249" y="571337"/>
                  </a:lnTo>
                  <a:lnTo>
                    <a:pt x="380763" y="538962"/>
                  </a:lnTo>
                  <a:lnTo>
                    <a:pt x="405674" y="501712"/>
                  </a:lnTo>
                  <a:lnTo>
                    <a:pt x="421394" y="473511"/>
                  </a:lnTo>
                  <a:lnTo>
                    <a:pt x="434590" y="441785"/>
                  </a:lnTo>
                  <a:lnTo>
                    <a:pt x="446099" y="407083"/>
                  </a:lnTo>
                  <a:lnTo>
                    <a:pt x="456859" y="369082"/>
                  </a:lnTo>
                  <a:lnTo>
                    <a:pt x="465027" y="331873"/>
                  </a:lnTo>
                  <a:lnTo>
                    <a:pt x="469786" y="295580"/>
                  </a:lnTo>
                  <a:lnTo>
                    <a:pt x="469080" y="259693"/>
                  </a:lnTo>
                  <a:lnTo>
                    <a:pt x="463686" y="226247"/>
                  </a:lnTo>
                  <a:lnTo>
                    <a:pt x="454797" y="194448"/>
                  </a:lnTo>
                  <a:lnTo>
                    <a:pt x="442379" y="163381"/>
                  </a:lnTo>
                  <a:lnTo>
                    <a:pt x="426137" y="134899"/>
                  </a:lnTo>
                  <a:lnTo>
                    <a:pt x="395694" y="97321"/>
                  </a:lnTo>
                  <a:lnTo>
                    <a:pt x="359863" y="64738"/>
                  </a:lnTo>
                  <a:lnTo>
                    <a:pt x="334147" y="45620"/>
                  </a:lnTo>
                  <a:lnTo>
                    <a:pt x="305784" y="31479"/>
                  </a:lnTo>
                  <a:lnTo>
                    <a:pt x="278503" y="19549"/>
                  </a:lnTo>
                  <a:lnTo>
                    <a:pt x="251420" y="10295"/>
                  </a:lnTo>
                  <a:lnTo>
                    <a:pt x="222450" y="6182"/>
                  </a:lnTo>
                  <a:lnTo>
                    <a:pt x="194899" y="2097"/>
                  </a:lnTo>
                  <a:lnTo>
                    <a:pt x="168543" y="0"/>
                  </a:lnTo>
                  <a:lnTo>
                    <a:pt x="131598" y="8339"/>
                  </a:lnTo>
                  <a:lnTo>
                    <a:pt x="105505" y="21534"/>
                  </a:lnTo>
                  <a:lnTo>
                    <a:pt x="86498" y="409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1779"/>
            <p:cNvSpPr/>
            <p:nvPr>
              <p:custDataLst>
                <p:tags r:id="rId4"/>
              </p:custDataLst>
            </p:nvPr>
          </p:nvSpPr>
          <p:spPr>
            <a:xfrm>
              <a:off x="4465320" y="5930518"/>
              <a:ext cx="289561" cy="353202"/>
            </a:xfrm>
            <a:custGeom>
              <a:avLst/>
              <a:gdLst/>
              <a:ahLst/>
              <a:cxnLst/>
              <a:rect l="0" t="0" r="0" b="0"/>
              <a:pathLst>
                <a:path w="289561" h="353202">
                  <a:moveTo>
                    <a:pt x="0" y="96902"/>
                  </a:moveTo>
                  <a:lnTo>
                    <a:pt x="0" y="96902"/>
                  </a:lnTo>
                  <a:lnTo>
                    <a:pt x="20226" y="68586"/>
                  </a:lnTo>
                  <a:lnTo>
                    <a:pt x="51973" y="31101"/>
                  </a:lnTo>
                  <a:lnTo>
                    <a:pt x="70809" y="12965"/>
                  </a:lnTo>
                  <a:lnTo>
                    <a:pt x="91254" y="2699"/>
                  </a:lnTo>
                  <a:lnTo>
                    <a:pt x="102928" y="0"/>
                  </a:lnTo>
                  <a:lnTo>
                    <a:pt x="127111" y="6572"/>
                  </a:lnTo>
                  <a:lnTo>
                    <a:pt x="151680" y="19243"/>
                  </a:lnTo>
                  <a:lnTo>
                    <a:pt x="177500" y="45625"/>
                  </a:lnTo>
                  <a:lnTo>
                    <a:pt x="197938" y="73712"/>
                  </a:lnTo>
                  <a:lnTo>
                    <a:pt x="214247" y="108470"/>
                  </a:lnTo>
                  <a:lnTo>
                    <a:pt x="223124" y="144733"/>
                  </a:lnTo>
                  <a:lnTo>
                    <a:pt x="221144" y="177303"/>
                  </a:lnTo>
                  <a:lnTo>
                    <a:pt x="213503" y="208401"/>
                  </a:lnTo>
                  <a:lnTo>
                    <a:pt x="195904" y="237372"/>
                  </a:lnTo>
                  <a:lnTo>
                    <a:pt x="159728" y="272765"/>
                  </a:lnTo>
                  <a:lnTo>
                    <a:pt x="124880" y="296722"/>
                  </a:lnTo>
                  <a:lnTo>
                    <a:pt x="89311" y="301863"/>
                  </a:lnTo>
                  <a:lnTo>
                    <a:pt x="84940" y="302122"/>
                  </a:lnTo>
                  <a:lnTo>
                    <a:pt x="82027" y="301449"/>
                  </a:lnTo>
                  <a:lnTo>
                    <a:pt x="80085" y="300153"/>
                  </a:lnTo>
                  <a:lnTo>
                    <a:pt x="78790" y="298442"/>
                  </a:lnTo>
                  <a:lnTo>
                    <a:pt x="78773" y="297303"/>
                  </a:lnTo>
                  <a:lnTo>
                    <a:pt x="79609" y="296543"/>
                  </a:lnTo>
                  <a:lnTo>
                    <a:pt x="81012" y="296036"/>
                  </a:lnTo>
                  <a:lnTo>
                    <a:pt x="107599" y="302153"/>
                  </a:lnTo>
                  <a:lnTo>
                    <a:pt x="143206" y="316531"/>
                  </a:lnTo>
                  <a:lnTo>
                    <a:pt x="178993" y="331820"/>
                  </a:lnTo>
                  <a:lnTo>
                    <a:pt x="213439" y="349453"/>
                  </a:lnTo>
                  <a:lnTo>
                    <a:pt x="242923" y="353201"/>
                  </a:lnTo>
                  <a:lnTo>
                    <a:pt x="279093" y="349569"/>
                  </a:lnTo>
                  <a:lnTo>
                    <a:pt x="289560" y="3483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1780"/>
            <p:cNvSpPr/>
            <p:nvPr>
              <p:custDataLst>
                <p:tags r:id="rId5"/>
              </p:custDataLst>
            </p:nvPr>
          </p:nvSpPr>
          <p:spPr>
            <a:xfrm>
              <a:off x="3929917" y="5460768"/>
              <a:ext cx="451584" cy="706908"/>
            </a:xfrm>
            <a:custGeom>
              <a:avLst/>
              <a:gdLst/>
              <a:ahLst/>
              <a:cxnLst/>
              <a:rect l="0" t="0" r="0" b="0"/>
              <a:pathLst>
                <a:path w="451584" h="706908">
                  <a:moveTo>
                    <a:pt x="451583" y="246612"/>
                  </a:moveTo>
                  <a:lnTo>
                    <a:pt x="451583" y="246612"/>
                  </a:lnTo>
                  <a:lnTo>
                    <a:pt x="449326" y="219519"/>
                  </a:lnTo>
                  <a:lnTo>
                    <a:pt x="447538" y="198070"/>
                  </a:lnTo>
                  <a:lnTo>
                    <a:pt x="442113" y="176151"/>
                  </a:lnTo>
                  <a:lnTo>
                    <a:pt x="434263" y="153918"/>
                  </a:lnTo>
                  <a:lnTo>
                    <a:pt x="424796" y="131476"/>
                  </a:lnTo>
                  <a:lnTo>
                    <a:pt x="402989" y="95252"/>
                  </a:lnTo>
                  <a:lnTo>
                    <a:pt x="378339" y="67581"/>
                  </a:lnTo>
                  <a:lnTo>
                    <a:pt x="350450" y="49639"/>
                  </a:lnTo>
                  <a:lnTo>
                    <a:pt x="321122" y="33762"/>
                  </a:lnTo>
                  <a:lnTo>
                    <a:pt x="290307" y="19932"/>
                  </a:lnTo>
                  <a:lnTo>
                    <a:pt x="256856" y="10963"/>
                  </a:lnTo>
                  <a:lnTo>
                    <a:pt x="222233" y="4155"/>
                  </a:lnTo>
                  <a:lnTo>
                    <a:pt x="187937" y="0"/>
                  </a:lnTo>
                  <a:lnTo>
                    <a:pt x="155760" y="975"/>
                  </a:lnTo>
                  <a:lnTo>
                    <a:pt x="124526" y="6489"/>
                  </a:lnTo>
                  <a:lnTo>
                    <a:pt x="95405" y="14585"/>
                  </a:lnTo>
                  <a:lnTo>
                    <a:pt x="59970" y="29508"/>
                  </a:lnTo>
                  <a:lnTo>
                    <a:pt x="29714" y="49641"/>
                  </a:lnTo>
                  <a:lnTo>
                    <a:pt x="10120" y="71693"/>
                  </a:lnTo>
                  <a:lnTo>
                    <a:pt x="1941" y="86743"/>
                  </a:lnTo>
                  <a:lnTo>
                    <a:pt x="0" y="104157"/>
                  </a:lnTo>
                  <a:lnTo>
                    <a:pt x="3668" y="133001"/>
                  </a:lnTo>
                  <a:lnTo>
                    <a:pt x="14632" y="165253"/>
                  </a:lnTo>
                  <a:lnTo>
                    <a:pt x="38483" y="201621"/>
                  </a:lnTo>
                  <a:lnTo>
                    <a:pt x="60549" y="227463"/>
                  </a:lnTo>
                  <a:lnTo>
                    <a:pt x="84468" y="255882"/>
                  </a:lnTo>
                  <a:lnTo>
                    <a:pt x="111467" y="283187"/>
                  </a:lnTo>
                  <a:lnTo>
                    <a:pt x="141248" y="310281"/>
                  </a:lnTo>
                  <a:lnTo>
                    <a:pt x="174238" y="339256"/>
                  </a:lnTo>
                  <a:lnTo>
                    <a:pt x="208656" y="371324"/>
                  </a:lnTo>
                  <a:lnTo>
                    <a:pt x="243709" y="404487"/>
                  </a:lnTo>
                  <a:lnTo>
                    <a:pt x="279043" y="436159"/>
                  </a:lnTo>
                  <a:lnTo>
                    <a:pt x="309988" y="469426"/>
                  </a:lnTo>
                  <a:lnTo>
                    <a:pt x="337852" y="503967"/>
                  </a:lnTo>
                  <a:lnTo>
                    <a:pt x="364347" y="539074"/>
                  </a:lnTo>
                  <a:lnTo>
                    <a:pt x="383460" y="572175"/>
                  </a:lnTo>
                  <a:lnTo>
                    <a:pt x="397599" y="602127"/>
                  </a:lnTo>
                  <a:lnTo>
                    <a:pt x="412540" y="637182"/>
                  </a:lnTo>
                  <a:lnTo>
                    <a:pt x="413628" y="655571"/>
                  </a:lnTo>
                  <a:lnTo>
                    <a:pt x="409481" y="676160"/>
                  </a:lnTo>
                  <a:lnTo>
                    <a:pt x="400698" y="687571"/>
                  </a:lnTo>
                  <a:lnTo>
                    <a:pt x="394800" y="692985"/>
                  </a:lnTo>
                  <a:lnTo>
                    <a:pt x="381472" y="699000"/>
                  </a:lnTo>
                  <a:lnTo>
                    <a:pt x="344130" y="706907"/>
                  </a:lnTo>
                  <a:lnTo>
                    <a:pt x="308362" y="706045"/>
                  </a:lnTo>
                  <a:lnTo>
                    <a:pt x="270952" y="700428"/>
                  </a:lnTo>
                  <a:lnTo>
                    <a:pt x="237102" y="689357"/>
                  </a:lnTo>
                  <a:lnTo>
                    <a:pt x="201578" y="671307"/>
                  </a:lnTo>
                  <a:lnTo>
                    <a:pt x="172332" y="653917"/>
                  </a:lnTo>
                  <a:lnTo>
                    <a:pt x="151625" y="629950"/>
                  </a:lnTo>
                  <a:lnTo>
                    <a:pt x="146960" y="604379"/>
                  </a:lnTo>
                  <a:lnTo>
                    <a:pt x="147709" y="576646"/>
                  </a:lnTo>
                  <a:lnTo>
                    <a:pt x="154403" y="5361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1781"/>
            <p:cNvSpPr/>
            <p:nvPr>
              <p:custDataLst>
                <p:tags r:id="rId6"/>
              </p:custDataLst>
            </p:nvPr>
          </p:nvSpPr>
          <p:spPr>
            <a:xfrm>
              <a:off x="3688080" y="6077423"/>
              <a:ext cx="246188" cy="247178"/>
            </a:xfrm>
            <a:custGeom>
              <a:avLst/>
              <a:gdLst/>
              <a:ahLst/>
              <a:cxnLst/>
              <a:rect l="0" t="0" r="0" b="0"/>
              <a:pathLst>
                <a:path w="246188" h="247178">
                  <a:moveTo>
                    <a:pt x="0" y="71917"/>
                  </a:moveTo>
                  <a:lnTo>
                    <a:pt x="0" y="71917"/>
                  </a:lnTo>
                  <a:lnTo>
                    <a:pt x="22578" y="51597"/>
                  </a:lnTo>
                  <a:lnTo>
                    <a:pt x="55754" y="23939"/>
                  </a:lnTo>
                  <a:lnTo>
                    <a:pt x="81788" y="8825"/>
                  </a:lnTo>
                  <a:lnTo>
                    <a:pt x="111421" y="1542"/>
                  </a:lnTo>
                  <a:lnTo>
                    <a:pt x="141807" y="0"/>
                  </a:lnTo>
                  <a:lnTo>
                    <a:pt x="177107" y="8651"/>
                  </a:lnTo>
                  <a:lnTo>
                    <a:pt x="209962" y="26745"/>
                  </a:lnTo>
                  <a:lnTo>
                    <a:pt x="227593" y="43858"/>
                  </a:lnTo>
                  <a:lnTo>
                    <a:pt x="237466" y="58599"/>
                  </a:lnTo>
                  <a:lnTo>
                    <a:pt x="244676" y="76440"/>
                  </a:lnTo>
                  <a:lnTo>
                    <a:pt x="246187" y="95659"/>
                  </a:lnTo>
                  <a:lnTo>
                    <a:pt x="243189" y="115489"/>
                  </a:lnTo>
                  <a:lnTo>
                    <a:pt x="231136" y="144847"/>
                  </a:lnTo>
                  <a:lnTo>
                    <a:pt x="202478" y="177952"/>
                  </a:lnTo>
                  <a:lnTo>
                    <a:pt x="164455" y="204904"/>
                  </a:lnTo>
                  <a:lnTo>
                    <a:pt x="134429" y="217248"/>
                  </a:lnTo>
                  <a:lnTo>
                    <a:pt x="104083" y="226268"/>
                  </a:lnTo>
                  <a:lnTo>
                    <a:pt x="73643" y="230257"/>
                  </a:lnTo>
                  <a:lnTo>
                    <a:pt x="39100" y="225521"/>
                  </a:lnTo>
                  <a:lnTo>
                    <a:pt x="23305" y="221184"/>
                  </a:lnTo>
                  <a:lnTo>
                    <a:pt x="17229" y="216301"/>
                  </a:lnTo>
                  <a:lnTo>
                    <a:pt x="8222" y="201846"/>
                  </a:lnTo>
                  <a:lnTo>
                    <a:pt x="5912" y="188647"/>
                  </a:lnTo>
                  <a:lnTo>
                    <a:pt x="6481" y="182758"/>
                  </a:lnTo>
                  <a:lnTo>
                    <a:pt x="11094" y="177984"/>
                  </a:lnTo>
                  <a:lnTo>
                    <a:pt x="27508" y="170422"/>
                  </a:lnTo>
                  <a:lnTo>
                    <a:pt x="46657" y="168755"/>
                  </a:lnTo>
                  <a:lnTo>
                    <a:pt x="82500" y="174583"/>
                  </a:lnTo>
                  <a:lnTo>
                    <a:pt x="118430" y="189971"/>
                  </a:lnTo>
                  <a:lnTo>
                    <a:pt x="155258" y="214107"/>
                  </a:lnTo>
                  <a:lnTo>
                    <a:pt x="190594" y="236232"/>
                  </a:lnTo>
                  <a:lnTo>
                    <a:pt x="198117" y="247171"/>
                  </a:lnTo>
                  <a:lnTo>
                    <a:pt x="198120" y="247177"/>
                  </a:lnTo>
                  <a:lnTo>
                    <a:pt x="198120" y="243132"/>
                  </a:lnTo>
                  <a:lnTo>
                    <a:pt x="205740" y="2319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1782"/>
            <p:cNvSpPr/>
            <p:nvPr>
              <p:custDataLst>
                <p:tags r:id="rId7"/>
              </p:custDataLst>
            </p:nvPr>
          </p:nvSpPr>
          <p:spPr>
            <a:xfrm>
              <a:off x="2339536" y="5387340"/>
              <a:ext cx="312225" cy="1163316"/>
            </a:xfrm>
            <a:custGeom>
              <a:avLst/>
              <a:gdLst/>
              <a:ahLst/>
              <a:cxnLst/>
              <a:rect l="0" t="0" r="0" b="0"/>
              <a:pathLst>
                <a:path w="312225" h="1163316">
                  <a:moveTo>
                    <a:pt x="136964" y="0"/>
                  </a:moveTo>
                  <a:lnTo>
                    <a:pt x="136964" y="0"/>
                  </a:lnTo>
                  <a:lnTo>
                    <a:pt x="125957" y="16087"/>
                  </a:lnTo>
                  <a:lnTo>
                    <a:pt x="107613" y="42898"/>
                  </a:lnTo>
                  <a:lnTo>
                    <a:pt x="84377" y="76858"/>
                  </a:lnTo>
                  <a:lnTo>
                    <a:pt x="67192" y="105426"/>
                  </a:lnTo>
                  <a:lnTo>
                    <a:pt x="54043" y="130397"/>
                  </a:lnTo>
                  <a:lnTo>
                    <a:pt x="43583" y="152971"/>
                  </a:lnTo>
                  <a:lnTo>
                    <a:pt x="34917" y="173947"/>
                  </a:lnTo>
                  <a:lnTo>
                    <a:pt x="27446" y="193858"/>
                  </a:lnTo>
                  <a:lnTo>
                    <a:pt x="20772" y="213059"/>
                  </a:lnTo>
                  <a:lnTo>
                    <a:pt x="15476" y="232633"/>
                  </a:lnTo>
                  <a:lnTo>
                    <a:pt x="11099" y="252455"/>
                  </a:lnTo>
                  <a:lnTo>
                    <a:pt x="7334" y="272444"/>
                  </a:lnTo>
                  <a:lnTo>
                    <a:pt x="4824" y="293389"/>
                  </a:lnTo>
                  <a:lnTo>
                    <a:pt x="3150" y="314973"/>
                  </a:lnTo>
                  <a:lnTo>
                    <a:pt x="2035" y="336982"/>
                  </a:lnTo>
                  <a:lnTo>
                    <a:pt x="1291" y="358428"/>
                  </a:lnTo>
                  <a:lnTo>
                    <a:pt x="796" y="379499"/>
                  </a:lnTo>
                  <a:lnTo>
                    <a:pt x="465" y="400319"/>
                  </a:lnTo>
                  <a:lnTo>
                    <a:pt x="245" y="420972"/>
                  </a:lnTo>
                  <a:lnTo>
                    <a:pt x="98" y="441515"/>
                  </a:lnTo>
                  <a:lnTo>
                    <a:pt x="0" y="461983"/>
                  </a:lnTo>
                  <a:lnTo>
                    <a:pt x="781" y="483249"/>
                  </a:lnTo>
                  <a:lnTo>
                    <a:pt x="2149" y="505046"/>
                  </a:lnTo>
                  <a:lnTo>
                    <a:pt x="3907" y="527198"/>
                  </a:lnTo>
                  <a:lnTo>
                    <a:pt x="5926" y="549585"/>
                  </a:lnTo>
                  <a:lnTo>
                    <a:pt x="8119" y="572130"/>
                  </a:lnTo>
                  <a:lnTo>
                    <a:pt x="10427" y="594780"/>
                  </a:lnTo>
                  <a:lnTo>
                    <a:pt x="13659" y="617500"/>
                  </a:lnTo>
                  <a:lnTo>
                    <a:pt x="17508" y="640267"/>
                  </a:lnTo>
                  <a:lnTo>
                    <a:pt x="21766" y="663064"/>
                  </a:lnTo>
                  <a:lnTo>
                    <a:pt x="26299" y="685037"/>
                  </a:lnTo>
                  <a:lnTo>
                    <a:pt x="31014" y="706457"/>
                  </a:lnTo>
                  <a:lnTo>
                    <a:pt x="35851" y="727511"/>
                  </a:lnTo>
                  <a:lnTo>
                    <a:pt x="40768" y="748321"/>
                  </a:lnTo>
                  <a:lnTo>
                    <a:pt x="45741" y="768967"/>
                  </a:lnTo>
                  <a:lnTo>
                    <a:pt x="50748" y="789505"/>
                  </a:lnTo>
                  <a:lnTo>
                    <a:pt x="55780" y="809123"/>
                  </a:lnTo>
                  <a:lnTo>
                    <a:pt x="65887" y="846726"/>
                  </a:lnTo>
                  <a:lnTo>
                    <a:pt x="71800" y="865897"/>
                  </a:lnTo>
                  <a:lnTo>
                    <a:pt x="78281" y="885451"/>
                  </a:lnTo>
                  <a:lnTo>
                    <a:pt x="92256" y="923548"/>
                  </a:lnTo>
                  <a:lnTo>
                    <a:pt x="106934" y="957412"/>
                  </a:lnTo>
                  <a:lnTo>
                    <a:pt x="119666" y="989396"/>
                  </a:lnTo>
                  <a:lnTo>
                    <a:pt x="131816" y="1019698"/>
                  </a:lnTo>
                  <a:lnTo>
                    <a:pt x="145683" y="1047277"/>
                  </a:lnTo>
                  <a:lnTo>
                    <a:pt x="167770" y="1082558"/>
                  </a:lnTo>
                  <a:lnTo>
                    <a:pt x="190400" y="1114460"/>
                  </a:lnTo>
                  <a:lnTo>
                    <a:pt x="226040" y="1147805"/>
                  </a:lnTo>
                  <a:lnTo>
                    <a:pt x="250563" y="1160134"/>
                  </a:lnTo>
                  <a:lnTo>
                    <a:pt x="266193" y="1163315"/>
                  </a:lnTo>
                  <a:lnTo>
                    <a:pt x="303821" y="1159494"/>
                  </a:lnTo>
                  <a:lnTo>
                    <a:pt x="312224" y="11582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1783"/>
            <p:cNvSpPr/>
            <p:nvPr>
              <p:custDataLst>
                <p:tags r:id="rId8"/>
              </p:custDataLst>
            </p:nvPr>
          </p:nvSpPr>
          <p:spPr>
            <a:xfrm>
              <a:off x="3429000" y="5372100"/>
              <a:ext cx="247103" cy="1143001"/>
            </a:xfrm>
            <a:custGeom>
              <a:avLst/>
              <a:gdLst/>
              <a:ahLst/>
              <a:cxnLst/>
              <a:rect l="0" t="0" r="0" b="0"/>
              <a:pathLst>
                <a:path w="247103" h="1143001">
                  <a:moveTo>
                    <a:pt x="0" y="0"/>
                  </a:moveTo>
                  <a:lnTo>
                    <a:pt x="0" y="0"/>
                  </a:lnTo>
                  <a:lnTo>
                    <a:pt x="32361" y="28316"/>
                  </a:lnTo>
                  <a:lnTo>
                    <a:pt x="49514" y="46817"/>
                  </a:lnTo>
                  <a:lnTo>
                    <a:pt x="68570" y="69311"/>
                  </a:lnTo>
                  <a:lnTo>
                    <a:pt x="88893" y="94467"/>
                  </a:lnTo>
                  <a:lnTo>
                    <a:pt x="105829" y="118011"/>
                  </a:lnTo>
                  <a:lnTo>
                    <a:pt x="120506" y="140481"/>
                  </a:lnTo>
                  <a:lnTo>
                    <a:pt x="133677" y="162234"/>
                  </a:lnTo>
                  <a:lnTo>
                    <a:pt x="145845" y="184356"/>
                  </a:lnTo>
                  <a:lnTo>
                    <a:pt x="157343" y="206724"/>
                  </a:lnTo>
                  <a:lnTo>
                    <a:pt x="168396" y="229256"/>
                  </a:lnTo>
                  <a:lnTo>
                    <a:pt x="178303" y="252744"/>
                  </a:lnTo>
                  <a:lnTo>
                    <a:pt x="187449" y="276870"/>
                  </a:lnTo>
                  <a:lnTo>
                    <a:pt x="196086" y="301420"/>
                  </a:lnTo>
                  <a:lnTo>
                    <a:pt x="203537" y="326253"/>
                  </a:lnTo>
                  <a:lnTo>
                    <a:pt x="210198" y="351276"/>
                  </a:lnTo>
                  <a:lnTo>
                    <a:pt x="216332" y="376424"/>
                  </a:lnTo>
                  <a:lnTo>
                    <a:pt x="221268" y="402502"/>
                  </a:lnTo>
                  <a:lnTo>
                    <a:pt x="225405" y="429202"/>
                  </a:lnTo>
                  <a:lnTo>
                    <a:pt x="229010" y="456315"/>
                  </a:lnTo>
                  <a:lnTo>
                    <a:pt x="232260" y="483703"/>
                  </a:lnTo>
                  <a:lnTo>
                    <a:pt x="235274" y="511275"/>
                  </a:lnTo>
                  <a:lnTo>
                    <a:pt x="238129" y="538971"/>
                  </a:lnTo>
                  <a:lnTo>
                    <a:pt x="240879" y="566747"/>
                  </a:lnTo>
                  <a:lnTo>
                    <a:pt x="243559" y="594578"/>
                  </a:lnTo>
                  <a:lnTo>
                    <a:pt x="246193" y="622446"/>
                  </a:lnTo>
                  <a:lnTo>
                    <a:pt x="247102" y="650337"/>
                  </a:lnTo>
                  <a:lnTo>
                    <a:pt x="246861" y="678245"/>
                  </a:lnTo>
                  <a:lnTo>
                    <a:pt x="245854" y="706163"/>
                  </a:lnTo>
                  <a:lnTo>
                    <a:pt x="244336" y="733242"/>
                  </a:lnTo>
                  <a:lnTo>
                    <a:pt x="242477" y="759762"/>
                  </a:lnTo>
                  <a:lnTo>
                    <a:pt x="240392" y="785907"/>
                  </a:lnTo>
                  <a:lnTo>
                    <a:pt x="238154" y="811805"/>
                  </a:lnTo>
                  <a:lnTo>
                    <a:pt x="235816" y="837536"/>
                  </a:lnTo>
                  <a:lnTo>
                    <a:pt x="233411" y="863158"/>
                  </a:lnTo>
                  <a:lnTo>
                    <a:pt x="229267" y="887859"/>
                  </a:lnTo>
                  <a:lnTo>
                    <a:pt x="223965" y="911945"/>
                  </a:lnTo>
                  <a:lnTo>
                    <a:pt x="217890" y="935624"/>
                  </a:lnTo>
                  <a:lnTo>
                    <a:pt x="212147" y="958182"/>
                  </a:lnTo>
                  <a:lnTo>
                    <a:pt x="206624" y="979995"/>
                  </a:lnTo>
                  <a:lnTo>
                    <a:pt x="201250" y="1001310"/>
                  </a:lnTo>
                  <a:lnTo>
                    <a:pt x="195973" y="1021447"/>
                  </a:lnTo>
                  <a:lnTo>
                    <a:pt x="190762" y="1040798"/>
                  </a:lnTo>
                  <a:lnTo>
                    <a:pt x="180456" y="1075563"/>
                  </a:lnTo>
                  <a:lnTo>
                    <a:pt x="165134" y="1112482"/>
                  </a:lnTo>
                  <a:lnTo>
                    <a:pt x="154955" y="1128308"/>
                  </a:lnTo>
                  <a:lnTo>
                    <a:pt x="129540" y="1143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1784"/>
            <p:cNvSpPr/>
            <p:nvPr>
              <p:custDataLst>
                <p:tags r:id="rId9"/>
              </p:custDataLst>
            </p:nvPr>
          </p:nvSpPr>
          <p:spPr>
            <a:xfrm>
              <a:off x="3230880" y="5905731"/>
              <a:ext cx="190501" cy="322965"/>
            </a:xfrm>
            <a:custGeom>
              <a:avLst/>
              <a:gdLst/>
              <a:ahLst/>
              <a:cxnLst/>
              <a:rect l="0" t="0" r="0" b="0"/>
              <a:pathLst>
                <a:path w="190501" h="322965">
                  <a:moveTo>
                    <a:pt x="0" y="15009"/>
                  </a:moveTo>
                  <a:lnTo>
                    <a:pt x="0" y="15009"/>
                  </a:lnTo>
                  <a:lnTo>
                    <a:pt x="4045" y="43325"/>
                  </a:lnTo>
                  <a:lnTo>
                    <a:pt x="10606" y="69025"/>
                  </a:lnTo>
                  <a:lnTo>
                    <a:pt x="21957" y="87364"/>
                  </a:lnTo>
                  <a:lnTo>
                    <a:pt x="33465" y="95991"/>
                  </a:lnTo>
                  <a:lnTo>
                    <a:pt x="57505" y="108429"/>
                  </a:lnTo>
                  <a:lnTo>
                    <a:pt x="81479" y="112398"/>
                  </a:lnTo>
                  <a:lnTo>
                    <a:pt x="114077" y="105483"/>
                  </a:lnTo>
                  <a:lnTo>
                    <a:pt x="131416" y="90497"/>
                  </a:lnTo>
                  <a:lnTo>
                    <a:pt x="143074" y="71419"/>
                  </a:lnTo>
                  <a:lnTo>
                    <a:pt x="148255" y="54474"/>
                  </a:lnTo>
                  <a:lnTo>
                    <a:pt x="147127" y="26608"/>
                  </a:lnTo>
                  <a:lnTo>
                    <a:pt x="141430" y="4993"/>
                  </a:lnTo>
                  <a:lnTo>
                    <a:pt x="139160" y="1558"/>
                  </a:lnTo>
                  <a:lnTo>
                    <a:pt x="136800" y="115"/>
                  </a:lnTo>
                  <a:lnTo>
                    <a:pt x="134380" y="0"/>
                  </a:lnTo>
                  <a:lnTo>
                    <a:pt x="132767" y="1617"/>
                  </a:lnTo>
                  <a:lnTo>
                    <a:pt x="130974" y="7928"/>
                  </a:lnTo>
                  <a:lnTo>
                    <a:pt x="135060" y="43181"/>
                  </a:lnTo>
                  <a:lnTo>
                    <a:pt x="137385" y="73498"/>
                  </a:lnTo>
                  <a:lnTo>
                    <a:pt x="142212" y="103930"/>
                  </a:lnTo>
                  <a:lnTo>
                    <a:pt x="144866" y="134395"/>
                  </a:lnTo>
                  <a:lnTo>
                    <a:pt x="150638" y="164871"/>
                  </a:lnTo>
                  <a:lnTo>
                    <a:pt x="157710" y="196196"/>
                  </a:lnTo>
                  <a:lnTo>
                    <a:pt x="165168" y="230219"/>
                  </a:lnTo>
                  <a:lnTo>
                    <a:pt x="171893" y="259680"/>
                  </a:lnTo>
                  <a:lnTo>
                    <a:pt x="175109" y="296066"/>
                  </a:lnTo>
                  <a:lnTo>
                    <a:pt x="181689" y="322964"/>
                  </a:lnTo>
                  <a:lnTo>
                    <a:pt x="189724" y="285685"/>
                  </a:lnTo>
                  <a:lnTo>
                    <a:pt x="190500" y="2817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1785"/>
            <p:cNvSpPr/>
            <p:nvPr>
              <p:custDataLst>
                <p:tags r:id="rId10"/>
              </p:custDataLst>
            </p:nvPr>
          </p:nvSpPr>
          <p:spPr>
            <a:xfrm>
              <a:off x="2948940" y="5859780"/>
              <a:ext cx="259081" cy="37681"/>
            </a:xfrm>
            <a:custGeom>
              <a:avLst/>
              <a:gdLst/>
              <a:ahLst/>
              <a:cxnLst/>
              <a:rect l="0" t="0" r="0" b="0"/>
              <a:pathLst>
                <a:path w="259081" h="37681">
                  <a:moveTo>
                    <a:pt x="0" y="0"/>
                  </a:moveTo>
                  <a:lnTo>
                    <a:pt x="0" y="0"/>
                  </a:lnTo>
                  <a:lnTo>
                    <a:pt x="22578" y="4515"/>
                  </a:lnTo>
                  <a:lnTo>
                    <a:pt x="55755" y="11321"/>
                  </a:lnTo>
                  <a:lnTo>
                    <a:pt x="93473" y="19065"/>
                  </a:lnTo>
                  <a:lnTo>
                    <a:pt x="125251" y="22582"/>
                  </a:lnTo>
                  <a:lnTo>
                    <a:pt x="161430" y="30927"/>
                  </a:lnTo>
                  <a:lnTo>
                    <a:pt x="193176" y="35975"/>
                  </a:lnTo>
                  <a:lnTo>
                    <a:pt x="229693" y="37680"/>
                  </a:lnTo>
                  <a:lnTo>
                    <a:pt x="259080" y="304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1786"/>
            <p:cNvSpPr/>
            <p:nvPr>
              <p:custDataLst>
                <p:tags r:id="rId11"/>
              </p:custDataLst>
            </p:nvPr>
          </p:nvSpPr>
          <p:spPr>
            <a:xfrm>
              <a:off x="3040380" y="5494020"/>
              <a:ext cx="110055" cy="605182"/>
            </a:xfrm>
            <a:custGeom>
              <a:avLst/>
              <a:gdLst/>
              <a:ahLst/>
              <a:cxnLst/>
              <a:rect l="0" t="0" r="0" b="0"/>
              <a:pathLst>
                <a:path w="110055" h="605182">
                  <a:moveTo>
                    <a:pt x="0" y="0"/>
                  </a:moveTo>
                  <a:lnTo>
                    <a:pt x="0" y="0"/>
                  </a:lnTo>
                  <a:lnTo>
                    <a:pt x="6773" y="27093"/>
                  </a:lnTo>
                  <a:lnTo>
                    <a:pt x="12135" y="48542"/>
                  </a:lnTo>
                  <a:lnTo>
                    <a:pt x="20351" y="83663"/>
                  </a:lnTo>
                  <a:lnTo>
                    <a:pt x="26825" y="115076"/>
                  </a:lnTo>
                  <a:lnTo>
                    <a:pt x="32525" y="148794"/>
                  </a:lnTo>
                  <a:lnTo>
                    <a:pt x="37880" y="181277"/>
                  </a:lnTo>
                  <a:lnTo>
                    <a:pt x="43082" y="214342"/>
                  </a:lnTo>
                  <a:lnTo>
                    <a:pt x="48217" y="251614"/>
                  </a:lnTo>
                  <a:lnTo>
                    <a:pt x="53320" y="288500"/>
                  </a:lnTo>
                  <a:lnTo>
                    <a:pt x="58411" y="324649"/>
                  </a:lnTo>
                  <a:lnTo>
                    <a:pt x="63496" y="360470"/>
                  </a:lnTo>
                  <a:lnTo>
                    <a:pt x="66320" y="396147"/>
                  </a:lnTo>
                  <a:lnTo>
                    <a:pt x="69269" y="430913"/>
                  </a:lnTo>
                  <a:lnTo>
                    <a:pt x="76224" y="463297"/>
                  </a:lnTo>
                  <a:lnTo>
                    <a:pt x="82702" y="492365"/>
                  </a:lnTo>
                  <a:lnTo>
                    <a:pt x="91109" y="530273"/>
                  </a:lnTo>
                  <a:lnTo>
                    <a:pt x="98962" y="562953"/>
                  </a:lnTo>
                  <a:lnTo>
                    <a:pt x="109201" y="600292"/>
                  </a:lnTo>
                  <a:lnTo>
                    <a:pt x="110054" y="604241"/>
                  </a:lnTo>
                  <a:lnTo>
                    <a:pt x="109776" y="605181"/>
                  </a:lnTo>
                  <a:lnTo>
                    <a:pt x="108744" y="604114"/>
                  </a:lnTo>
                  <a:lnTo>
                    <a:pt x="99060" y="5791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1787"/>
            <p:cNvSpPr/>
            <p:nvPr>
              <p:custDataLst>
                <p:tags r:id="rId12"/>
              </p:custDataLst>
            </p:nvPr>
          </p:nvSpPr>
          <p:spPr>
            <a:xfrm>
              <a:off x="2827020" y="5494020"/>
              <a:ext cx="137161" cy="594927"/>
            </a:xfrm>
            <a:custGeom>
              <a:avLst/>
              <a:gdLst/>
              <a:ahLst/>
              <a:cxnLst/>
              <a:rect l="0" t="0" r="0" b="0"/>
              <a:pathLst>
                <a:path w="137161" h="594927">
                  <a:moveTo>
                    <a:pt x="0" y="0"/>
                  </a:moveTo>
                  <a:lnTo>
                    <a:pt x="0" y="0"/>
                  </a:lnTo>
                  <a:lnTo>
                    <a:pt x="9031" y="22578"/>
                  </a:lnTo>
                  <a:lnTo>
                    <a:pt x="22641" y="57447"/>
                  </a:lnTo>
                  <a:lnTo>
                    <a:pt x="34333" y="89879"/>
                  </a:lnTo>
                  <a:lnTo>
                    <a:pt x="42917" y="121226"/>
                  </a:lnTo>
                  <a:lnTo>
                    <a:pt x="49554" y="152092"/>
                  </a:lnTo>
                  <a:lnTo>
                    <a:pt x="55327" y="182742"/>
                  </a:lnTo>
                  <a:lnTo>
                    <a:pt x="60714" y="213299"/>
                  </a:lnTo>
                  <a:lnTo>
                    <a:pt x="65931" y="244659"/>
                  </a:lnTo>
                  <a:lnTo>
                    <a:pt x="71071" y="278353"/>
                  </a:lnTo>
                  <a:lnTo>
                    <a:pt x="76179" y="310826"/>
                  </a:lnTo>
                  <a:lnTo>
                    <a:pt x="81271" y="343038"/>
                  </a:lnTo>
                  <a:lnTo>
                    <a:pt x="86356" y="377110"/>
                  </a:lnTo>
                  <a:lnTo>
                    <a:pt x="91438" y="407493"/>
                  </a:lnTo>
                  <a:lnTo>
                    <a:pt x="95672" y="435108"/>
                  </a:lnTo>
                  <a:lnTo>
                    <a:pt x="97555" y="461492"/>
                  </a:lnTo>
                  <a:lnTo>
                    <a:pt x="100649" y="487330"/>
                  </a:lnTo>
                  <a:lnTo>
                    <a:pt x="107151" y="523419"/>
                  </a:lnTo>
                  <a:lnTo>
                    <a:pt x="114440" y="557818"/>
                  </a:lnTo>
                  <a:lnTo>
                    <a:pt x="121961" y="585790"/>
                  </a:lnTo>
                  <a:lnTo>
                    <a:pt x="124488" y="591187"/>
                  </a:lnTo>
                  <a:lnTo>
                    <a:pt x="127018" y="593938"/>
                  </a:lnTo>
                  <a:lnTo>
                    <a:pt x="129552" y="594926"/>
                  </a:lnTo>
                  <a:lnTo>
                    <a:pt x="132088" y="594737"/>
                  </a:lnTo>
                  <a:lnTo>
                    <a:pt x="135657" y="562111"/>
                  </a:lnTo>
                  <a:lnTo>
                    <a:pt x="137160" y="533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1788"/>
            <p:cNvSpPr/>
            <p:nvPr>
              <p:custDataLst>
                <p:tags r:id="rId13"/>
              </p:custDataLst>
            </p:nvPr>
          </p:nvSpPr>
          <p:spPr>
            <a:xfrm>
              <a:off x="2529840" y="5554980"/>
              <a:ext cx="280074" cy="619515"/>
            </a:xfrm>
            <a:custGeom>
              <a:avLst/>
              <a:gdLst/>
              <a:ahLst/>
              <a:cxnLst/>
              <a:rect l="0" t="0" r="0" b="0"/>
              <a:pathLst>
                <a:path w="280074" h="619515">
                  <a:moveTo>
                    <a:pt x="0" y="0"/>
                  </a:moveTo>
                  <a:lnTo>
                    <a:pt x="0" y="0"/>
                  </a:lnTo>
                  <a:lnTo>
                    <a:pt x="12136" y="28316"/>
                  </a:lnTo>
                  <a:lnTo>
                    <a:pt x="23728" y="62106"/>
                  </a:lnTo>
                  <a:lnTo>
                    <a:pt x="36570" y="97613"/>
                  </a:lnTo>
                  <a:lnTo>
                    <a:pt x="43911" y="124664"/>
                  </a:lnTo>
                  <a:lnTo>
                    <a:pt x="51689" y="153619"/>
                  </a:lnTo>
                  <a:lnTo>
                    <a:pt x="63613" y="183422"/>
                  </a:lnTo>
                  <a:lnTo>
                    <a:pt x="75121" y="215858"/>
                  </a:lnTo>
                  <a:lnTo>
                    <a:pt x="86727" y="250030"/>
                  </a:lnTo>
                  <a:lnTo>
                    <a:pt x="100352" y="284974"/>
                  </a:lnTo>
                  <a:lnTo>
                    <a:pt x="114874" y="320260"/>
                  </a:lnTo>
                  <a:lnTo>
                    <a:pt x="129795" y="355698"/>
                  </a:lnTo>
                  <a:lnTo>
                    <a:pt x="144894" y="391204"/>
                  </a:lnTo>
                  <a:lnTo>
                    <a:pt x="157813" y="424482"/>
                  </a:lnTo>
                  <a:lnTo>
                    <a:pt x="170046" y="456205"/>
                  </a:lnTo>
                  <a:lnTo>
                    <a:pt x="183949" y="487238"/>
                  </a:lnTo>
                  <a:lnTo>
                    <a:pt x="196338" y="515706"/>
                  </a:lnTo>
                  <a:lnTo>
                    <a:pt x="215090" y="553275"/>
                  </a:lnTo>
                  <a:lnTo>
                    <a:pt x="240136" y="588220"/>
                  </a:lnTo>
                  <a:lnTo>
                    <a:pt x="260515" y="614487"/>
                  </a:lnTo>
                  <a:lnTo>
                    <a:pt x="265117" y="617938"/>
                  </a:lnTo>
                  <a:lnTo>
                    <a:pt x="269031" y="619392"/>
                  </a:lnTo>
                  <a:lnTo>
                    <a:pt x="272487" y="619514"/>
                  </a:lnTo>
                  <a:lnTo>
                    <a:pt x="275638" y="618750"/>
                  </a:lnTo>
                  <a:lnTo>
                    <a:pt x="277739" y="614854"/>
                  </a:lnTo>
                  <a:lnTo>
                    <a:pt x="280073" y="601492"/>
                  </a:lnTo>
                  <a:lnTo>
                    <a:pt x="276335" y="569710"/>
                  </a:lnTo>
                  <a:lnTo>
                    <a:pt x="274070" y="535598"/>
                  </a:lnTo>
                  <a:lnTo>
                    <a:pt x="270540" y="508130"/>
                  </a:lnTo>
                  <a:lnTo>
                    <a:pt x="266148" y="481247"/>
                  </a:lnTo>
                  <a:lnTo>
                    <a:pt x="261375" y="453494"/>
                  </a:lnTo>
                  <a:lnTo>
                    <a:pt x="256431" y="421404"/>
                  </a:lnTo>
                  <a:lnTo>
                    <a:pt x="252234" y="390156"/>
                  </a:lnTo>
                  <a:lnTo>
                    <a:pt x="246896" y="349004"/>
                  </a:lnTo>
                  <a:lnTo>
                    <a:pt x="240797" y="301249"/>
                  </a:lnTo>
                  <a:lnTo>
                    <a:pt x="235885" y="265179"/>
                  </a:lnTo>
                  <a:lnTo>
                    <a:pt x="231763" y="236899"/>
                  </a:lnTo>
                  <a:lnTo>
                    <a:pt x="228169" y="213813"/>
                  </a:lnTo>
                  <a:lnTo>
                    <a:pt x="221917" y="176873"/>
                  </a:lnTo>
                  <a:lnTo>
                    <a:pt x="216317" y="146343"/>
                  </a:lnTo>
                  <a:lnTo>
                    <a:pt x="211005" y="118663"/>
                  </a:lnTo>
                  <a:lnTo>
                    <a:pt x="203255" y="83326"/>
                  </a:lnTo>
                  <a:lnTo>
                    <a:pt x="199641" y="51406"/>
                  </a:lnTo>
                  <a:lnTo>
                    <a:pt x="198120" y="76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1789"/>
            <p:cNvSpPr/>
            <p:nvPr>
              <p:custDataLst>
                <p:tags r:id="rId14"/>
              </p:custDataLst>
            </p:nvPr>
          </p:nvSpPr>
          <p:spPr>
            <a:xfrm>
              <a:off x="2529840" y="5554980"/>
              <a:ext cx="42146" cy="741745"/>
            </a:xfrm>
            <a:custGeom>
              <a:avLst/>
              <a:gdLst/>
              <a:ahLst/>
              <a:cxnLst/>
              <a:rect l="0" t="0" r="0" b="0"/>
              <a:pathLst>
                <a:path w="42146" h="741745">
                  <a:moveTo>
                    <a:pt x="0" y="0"/>
                  </a:moveTo>
                  <a:lnTo>
                    <a:pt x="0" y="0"/>
                  </a:lnTo>
                  <a:lnTo>
                    <a:pt x="4045" y="36407"/>
                  </a:lnTo>
                  <a:lnTo>
                    <a:pt x="10606" y="71182"/>
                  </a:lnTo>
                  <a:lnTo>
                    <a:pt x="17912" y="105664"/>
                  </a:lnTo>
                  <a:lnTo>
                    <a:pt x="21394" y="142691"/>
                  </a:lnTo>
                  <a:lnTo>
                    <a:pt x="22426" y="180474"/>
                  </a:lnTo>
                  <a:lnTo>
                    <a:pt x="24925" y="208058"/>
                  </a:lnTo>
                  <a:lnTo>
                    <a:pt x="28011" y="237251"/>
                  </a:lnTo>
                  <a:lnTo>
                    <a:pt x="29383" y="267158"/>
                  </a:lnTo>
                  <a:lnTo>
                    <a:pt x="29992" y="299641"/>
                  </a:lnTo>
                  <a:lnTo>
                    <a:pt x="31110" y="333834"/>
                  </a:lnTo>
                  <a:lnTo>
                    <a:pt x="34429" y="368787"/>
                  </a:lnTo>
                  <a:lnTo>
                    <a:pt x="36468" y="404076"/>
                  </a:lnTo>
                  <a:lnTo>
                    <a:pt x="37375" y="438669"/>
                  </a:lnTo>
                  <a:lnTo>
                    <a:pt x="37778" y="470978"/>
                  </a:lnTo>
                  <a:lnTo>
                    <a:pt x="37957" y="504528"/>
                  </a:lnTo>
                  <a:lnTo>
                    <a:pt x="38036" y="538348"/>
                  </a:lnTo>
                  <a:lnTo>
                    <a:pt x="38072" y="570312"/>
                  </a:lnTo>
                  <a:lnTo>
                    <a:pt x="38081" y="596108"/>
                  </a:lnTo>
                  <a:lnTo>
                    <a:pt x="38088" y="628546"/>
                  </a:lnTo>
                  <a:lnTo>
                    <a:pt x="38092" y="665411"/>
                  </a:lnTo>
                  <a:lnTo>
                    <a:pt x="38095" y="691681"/>
                  </a:lnTo>
                  <a:lnTo>
                    <a:pt x="38097" y="725385"/>
                  </a:lnTo>
                  <a:lnTo>
                    <a:pt x="38099" y="741744"/>
                  </a:lnTo>
                  <a:lnTo>
                    <a:pt x="38946" y="740876"/>
                  </a:lnTo>
                  <a:lnTo>
                    <a:pt x="42145" y="733139"/>
                  </a:lnTo>
                  <a:lnTo>
                    <a:pt x="39777" y="699698"/>
                  </a:lnTo>
                  <a:lnTo>
                    <a:pt x="38597" y="665365"/>
                  </a:lnTo>
                  <a:lnTo>
                    <a:pt x="38100" y="647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1790"/>
            <p:cNvSpPr/>
            <p:nvPr>
              <p:custDataLst>
                <p:tags r:id="rId15"/>
              </p:custDataLst>
            </p:nvPr>
          </p:nvSpPr>
          <p:spPr>
            <a:xfrm>
              <a:off x="5273040" y="5911227"/>
              <a:ext cx="272181" cy="397231"/>
            </a:xfrm>
            <a:custGeom>
              <a:avLst/>
              <a:gdLst/>
              <a:ahLst/>
              <a:cxnLst/>
              <a:rect l="0" t="0" r="0" b="0"/>
              <a:pathLst>
                <a:path w="272181" h="397231">
                  <a:moveTo>
                    <a:pt x="0" y="62853"/>
                  </a:moveTo>
                  <a:lnTo>
                    <a:pt x="0" y="62853"/>
                  </a:lnTo>
                  <a:lnTo>
                    <a:pt x="32362" y="42627"/>
                  </a:lnTo>
                  <a:lnTo>
                    <a:pt x="68667" y="21959"/>
                  </a:lnTo>
                  <a:lnTo>
                    <a:pt x="104919" y="9155"/>
                  </a:lnTo>
                  <a:lnTo>
                    <a:pt x="142470" y="0"/>
                  </a:lnTo>
                  <a:lnTo>
                    <a:pt x="176363" y="15"/>
                  </a:lnTo>
                  <a:lnTo>
                    <a:pt x="207855" y="9427"/>
                  </a:lnTo>
                  <a:lnTo>
                    <a:pt x="242752" y="28624"/>
                  </a:lnTo>
                  <a:lnTo>
                    <a:pt x="258596" y="41714"/>
                  </a:lnTo>
                  <a:lnTo>
                    <a:pt x="267332" y="60514"/>
                  </a:lnTo>
                  <a:lnTo>
                    <a:pt x="269662" y="71453"/>
                  </a:lnTo>
                  <a:lnTo>
                    <a:pt x="267734" y="88124"/>
                  </a:lnTo>
                  <a:lnTo>
                    <a:pt x="257128" y="107030"/>
                  </a:lnTo>
                  <a:lnTo>
                    <a:pt x="252699" y="112624"/>
                  </a:lnTo>
                  <a:lnTo>
                    <a:pt x="238746" y="121098"/>
                  </a:lnTo>
                  <a:lnTo>
                    <a:pt x="202194" y="133437"/>
                  </a:lnTo>
                  <a:lnTo>
                    <a:pt x="172423" y="137389"/>
                  </a:lnTo>
                  <a:lnTo>
                    <a:pt x="138951" y="143961"/>
                  </a:lnTo>
                  <a:lnTo>
                    <a:pt x="109790" y="146316"/>
                  </a:lnTo>
                  <a:lnTo>
                    <a:pt x="106213" y="145588"/>
                  </a:lnTo>
                  <a:lnTo>
                    <a:pt x="103828" y="144256"/>
                  </a:lnTo>
                  <a:lnTo>
                    <a:pt x="102240" y="142523"/>
                  </a:lnTo>
                  <a:lnTo>
                    <a:pt x="102873" y="142212"/>
                  </a:lnTo>
                  <a:lnTo>
                    <a:pt x="140607" y="156885"/>
                  </a:lnTo>
                  <a:lnTo>
                    <a:pt x="174436" y="175125"/>
                  </a:lnTo>
                  <a:lnTo>
                    <a:pt x="205966" y="194050"/>
                  </a:lnTo>
                  <a:lnTo>
                    <a:pt x="234030" y="219789"/>
                  </a:lnTo>
                  <a:lnTo>
                    <a:pt x="254386" y="252910"/>
                  </a:lnTo>
                  <a:lnTo>
                    <a:pt x="267097" y="285489"/>
                  </a:lnTo>
                  <a:lnTo>
                    <a:pt x="272180" y="316590"/>
                  </a:lnTo>
                  <a:lnTo>
                    <a:pt x="257564" y="346088"/>
                  </a:lnTo>
                  <a:lnTo>
                    <a:pt x="233853" y="375002"/>
                  </a:lnTo>
                  <a:lnTo>
                    <a:pt x="212026" y="387852"/>
                  </a:lnTo>
                  <a:lnTo>
                    <a:pt x="176502" y="396103"/>
                  </a:lnTo>
                  <a:lnTo>
                    <a:pt x="160573" y="397230"/>
                  </a:lnTo>
                  <a:lnTo>
                    <a:pt x="123565" y="386635"/>
                  </a:lnTo>
                  <a:lnTo>
                    <a:pt x="94561" y="376475"/>
                  </a:lnTo>
                  <a:lnTo>
                    <a:pt x="70352" y="358131"/>
                  </a:lnTo>
                  <a:lnTo>
                    <a:pt x="45720" y="3295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1" name="SMARTInkShape-1791"/>
          <p:cNvSpPr/>
          <p:nvPr>
            <p:custDataLst>
              <p:tags r:id="rId2"/>
            </p:custDataLst>
          </p:nvPr>
        </p:nvSpPr>
        <p:spPr>
          <a:xfrm>
            <a:off x="2980755" y="2385069"/>
            <a:ext cx="1342701" cy="906311"/>
          </a:xfrm>
          <a:custGeom>
            <a:avLst/>
            <a:gdLst/>
            <a:ahLst/>
            <a:cxnLst/>
            <a:rect l="0" t="0" r="0" b="0"/>
            <a:pathLst>
              <a:path w="1342701" h="906311">
                <a:moveTo>
                  <a:pt x="440625" y="7611"/>
                </a:moveTo>
                <a:lnTo>
                  <a:pt x="440625" y="7611"/>
                </a:lnTo>
                <a:lnTo>
                  <a:pt x="415789" y="5353"/>
                </a:lnTo>
                <a:lnTo>
                  <a:pt x="378787" y="2374"/>
                </a:lnTo>
                <a:lnTo>
                  <a:pt x="348231" y="1050"/>
                </a:lnTo>
                <a:lnTo>
                  <a:pt x="320538" y="2720"/>
                </a:lnTo>
                <a:lnTo>
                  <a:pt x="283406" y="10677"/>
                </a:lnTo>
                <a:lnTo>
                  <a:pt x="253063" y="24214"/>
                </a:lnTo>
                <a:lnTo>
                  <a:pt x="228377" y="37306"/>
                </a:lnTo>
                <a:lnTo>
                  <a:pt x="200067" y="52808"/>
                </a:lnTo>
                <a:lnTo>
                  <a:pt x="176959" y="67376"/>
                </a:lnTo>
                <a:lnTo>
                  <a:pt x="139996" y="94851"/>
                </a:lnTo>
                <a:lnTo>
                  <a:pt x="111714" y="118915"/>
                </a:lnTo>
                <a:lnTo>
                  <a:pt x="81268" y="151503"/>
                </a:lnTo>
                <a:lnTo>
                  <a:pt x="59264" y="184866"/>
                </a:lnTo>
                <a:lnTo>
                  <a:pt x="38916" y="221562"/>
                </a:lnTo>
                <a:lnTo>
                  <a:pt x="22162" y="259246"/>
                </a:lnTo>
                <a:lnTo>
                  <a:pt x="10990" y="297223"/>
                </a:lnTo>
                <a:lnTo>
                  <a:pt x="5421" y="335286"/>
                </a:lnTo>
                <a:lnTo>
                  <a:pt x="1668" y="361525"/>
                </a:lnTo>
                <a:lnTo>
                  <a:pt x="0" y="390119"/>
                </a:lnTo>
                <a:lnTo>
                  <a:pt x="1516" y="417504"/>
                </a:lnTo>
                <a:lnTo>
                  <a:pt x="4165" y="444632"/>
                </a:lnTo>
                <a:lnTo>
                  <a:pt x="5343" y="473623"/>
                </a:lnTo>
                <a:lnTo>
                  <a:pt x="10382" y="503441"/>
                </a:lnTo>
                <a:lnTo>
                  <a:pt x="18266" y="532780"/>
                </a:lnTo>
                <a:lnTo>
                  <a:pt x="27414" y="559930"/>
                </a:lnTo>
                <a:lnTo>
                  <a:pt x="39382" y="586108"/>
                </a:lnTo>
                <a:lnTo>
                  <a:pt x="53169" y="612701"/>
                </a:lnTo>
                <a:lnTo>
                  <a:pt x="67762" y="641453"/>
                </a:lnTo>
                <a:lnTo>
                  <a:pt x="84972" y="668908"/>
                </a:lnTo>
                <a:lnTo>
                  <a:pt x="113702" y="705906"/>
                </a:lnTo>
                <a:lnTo>
                  <a:pt x="143663" y="738318"/>
                </a:lnTo>
                <a:lnTo>
                  <a:pt x="178505" y="769370"/>
                </a:lnTo>
                <a:lnTo>
                  <a:pt x="206441" y="788977"/>
                </a:lnTo>
                <a:lnTo>
                  <a:pt x="235790" y="806158"/>
                </a:lnTo>
                <a:lnTo>
                  <a:pt x="265767" y="822261"/>
                </a:lnTo>
                <a:lnTo>
                  <a:pt x="296870" y="837884"/>
                </a:lnTo>
                <a:lnTo>
                  <a:pt x="330449" y="853294"/>
                </a:lnTo>
                <a:lnTo>
                  <a:pt x="365129" y="866352"/>
                </a:lnTo>
                <a:lnTo>
                  <a:pt x="401145" y="876954"/>
                </a:lnTo>
                <a:lnTo>
                  <a:pt x="420231" y="880966"/>
                </a:lnTo>
                <a:lnTo>
                  <a:pt x="439729" y="884488"/>
                </a:lnTo>
                <a:lnTo>
                  <a:pt x="477198" y="890659"/>
                </a:lnTo>
                <a:lnTo>
                  <a:pt x="495487" y="893489"/>
                </a:lnTo>
                <a:lnTo>
                  <a:pt x="515299" y="896223"/>
                </a:lnTo>
                <a:lnTo>
                  <a:pt x="536128" y="898892"/>
                </a:lnTo>
                <a:lnTo>
                  <a:pt x="557634" y="901518"/>
                </a:lnTo>
                <a:lnTo>
                  <a:pt x="578744" y="903269"/>
                </a:lnTo>
                <a:lnTo>
                  <a:pt x="599591" y="904437"/>
                </a:lnTo>
                <a:lnTo>
                  <a:pt x="620262" y="905214"/>
                </a:lnTo>
                <a:lnTo>
                  <a:pt x="641663" y="905733"/>
                </a:lnTo>
                <a:lnTo>
                  <a:pt x="663550" y="906079"/>
                </a:lnTo>
                <a:lnTo>
                  <a:pt x="685762" y="906310"/>
                </a:lnTo>
                <a:lnTo>
                  <a:pt x="708190" y="905617"/>
                </a:lnTo>
                <a:lnTo>
                  <a:pt x="730761" y="904308"/>
                </a:lnTo>
                <a:lnTo>
                  <a:pt x="753429" y="902589"/>
                </a:lnTo>
                <a:lnTo>
                  <a:pt x="776161" y="900596"/>
                </a:lnTo>
                <a:lnTo>
                  <a:pt x="798936" y="898421"/>
                </a:lnTo>
                <a:lnTo>
                  <a:pt x="821739" y="896124"/>
                </a:lnTo>
                <a:lnTo>
                  <a:pt x="844561" y="892900"/>
                </a:lnTo>
                <a:lnTo>
                  <a:pt x="867396" y="889057"/>
                </a:lnTo>
                <a:lnTo>
                  <a:pt x="890239" y="884802"/>
                </a:lnTo>
                <a:lnTo>
                  <a:pt x="911394" y="881118"/>
                </a:lnTo>
                <a:lnTo>
                  <a:pt x="931424" y="877816"/>
                </a:lnTo>
                <a:lnTo>
                  <a:pt x="950705" y="874767"/>
                </a:lnTo>
                <a:lnTo>
                  <a:pt x="971178" y="870195"/>
                </a:lnTo>
                <a:lnTo>
                  <a:pt x="992447" y="864607"/>
                </a:lnTo>
                <a:lnTo>
                  <a:pt x="1014246" y="858342"/>
                </a:lnTo>
                <a:lnTo>
                  <a:pt x="1035553" y="852471"/>
                </a:lnTo>
                <a:lnTo>
                  <a:pt x="1056530" y="846865"/>
                </a:lnTo>
                <a:lnTo>
                  <a:pt x="1077288" y="841433"/>
                </a:lnTo>
                <a:lnTo>
                  <a:pt x="1097054" y="835272"/>
                </a:lnTo>
                <a:lnTo>
                  <a:pt x="1134820" y="821654"/>
                </a:lnTo>
                <a:lnTo>
                  <a:pt x="1169103" y="807134"/>
                </a:lnTo>
                <a:lnTo>
                  <a:pt x="1201273" y="792215"/>
                </a:lnTo>
                <a:lnTo>
                  <a:pt x="1232504" y="777117"/>
                </a:lnTo>
                <a:lnTo>
                  <a:pt x="1266511" y="754337"/>
                </a:lnTo>
                <a:lnTo>
                  <a:pt x="1296719" y="727456"/>
                </a:lnTo>
                <a:lnTo>
                  <a:pt x="1319029" y="702087"/>
                </a:lnTo>
                <a:lnTo>
                  <a:pt x="1335654" y="664676"/>
                </a:lnTo>
                <a:lnTo>
                  <a:pt x="1342700" y="634755"/>
                </a:lnTo>
                <a:lnTo>
                  <a:pt x="1341025" y="603595"/>
                </a:lnTo>
                <a:lnTo>
                  <a:pt x="1338459" y="568773"/>
                </a:lnTo>
                <a:lnTo>
                  <a:pt x="1327727" y="535784"/>
                </a:lnTo>
                <a:lnTo>
                  <a:pt x="1312976" y="499575"/>
                </a:lnTo>
                <a:lnTo>
                  <a:pt x="1292049" y="462882"/>
                </a:lnTo>
                <a:lnTo>
                  <a:pt x="1264775" y="429338"/>
                </a:lnTo>
                <a:lnTo>
                  <a:pt x="1234399" y="392964"/>
                </a:lnTo>
                <a:lnTo>
                  <a:pt x="1198963" y="355376"/>
                </a:lnTo>
                <a:lnTo>
                  <a:pt x="1174186" y="330095"/>
                </a:lnTo>
                <a:lnTo>
                  <a:pt x="1146805" y="307006"/>
                </a:lnTo>
                <a:lnTo>
                  <a:pt x="1132392" y="296108"/>
                </a:lnTo>
                <a:lnTo>
                  <a:pt x="1106696" y="277835"/>
                </a:lnTo>
                <a:lnTo>
                  <a:pt x="1073479" y="254647"/>
                </a:lnTo>
                <a:lnTo>
                  <a:pt x="1035248" y="228182"/>
                </a:lnTo>
                <a:lnTo>
                  <a:pt x="1003834" y="207998"/>
                </a:lnTo>
                <a:lnTo>
                  <a:pt x="976964" y="192002"/>
                </a:lnTo>
                <a:lnTo>
                  <a:pt x="953124" y="178799"/>
                </a:lnTo>
                <a:lnTo>
                  <a:pt x="931304" y="167456"/>
                </a:lnTo>
                <a:lnTo>
                  <a:pt x="910831" y="157354"/>
                </a:lnTo>
                <a:lnTo>
                  <a:pt x="891256" y="148080"/>
                </a:lnTo>
                <a:lnTo>
                  <a:pt x="853701" y="131001"/>
                </a:lnTo>
                <a:lnTo>
                  <a:pt x="816408" y="114945"/>
                </a:lnTo>
                <a:lnTo>
                  <a:pt x="796980" y="107107"/>
                </a:lnTo>
                <a:lnTo>
                  <a:pt x="777255" y="99342"/>
                </a:lnTo>
                <a:lnTo>
                  <a:pt x="739534" y="86198"/>
                </a:lnTo>
                <a:lnTo>
                  <a:pt x="702167" y="74712"/>
                </a:lnTo>
                <a:lnTo>
                  <a:pt x="682719" y="69278"/>
                </a:lnTo>
                <a:lnTo>
                  <a:pt x="662981" y="63963"/>
                </a:lnTo>
                <a:lnTo>
                  <a:pt x="625245" y="53541"/>
                </a:lnTo>
                <a:lnTo>
                  <a:pt x="588718" y="44111"/>
                </a:lnTo>
                <a:lnTo>
                  <a:pt x="552729" y="37098"/>
                </a:lnTo>
                <a:lnTo>
                  <a:pt x="519236" y="31159"/>
                </a:lnTo>
                <a:lnTo>
                  <a:pt x="488263" y="25696"/>
                </a:lnTo>
                <a:lnTo>
                  <a:pt x="460387" y="20447"/>
                </a:lnTo>
                <a:lnTo>
                  <a:pt x="431628" y="15291"/>
                </a:lnTo>
                <a:lnTo>
                  <a:pt x="401066" y="11024"/>
                </a:lnTo>
                <a:lnTo>
                  <a:pt x="367728" y="9128"/>
                </a:lnTo>
                <a:lnTo>
                  <a:pt x="331819" y="4015"/>
                </a:lnTo>
                <a:lnTo>
                  <a:pt x="303540" y="0"/>
                </a:lnTo>
                <a:lnTo>
                  <a:pt x="307532" y="4039"/>
                </a:lnTo>
                <a:lnTo>
                  <a:pt x="307870" y="5229"/>
                </a:lnTo>
                <a:lnTo>
                  <a:pt x="307249" y="6023"/>
                </a:lnTo>
                <a:lnTo>
                  <a:pt x="304212" y="7297"/>
                </a:lnTo>
                <a:lnTo>
                  <a:pt x="303465" y="1523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0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7956615"/>
              </p:ext>
            </p:extLst>
          </p:nvPr>
        </p:nvGraphicFramePr>
        <p:xfrm>
          <a:off x="0" y="123092"/>
          <a:ext cx="12192000" cy="6312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963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239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How can we predict formulas and the names of non-binary ionic compounds?</vt:lpstr>
      <vt:lpstr>All ionic compounds have 2 parts.</vt:lpstr>
      <vt:lpstr>Polyatomic Ions</vt:lpstr>
      <vt:lpstr>A metal and a negative polyatomic ion</vt:lpstr>
      <vt:lpstr>What if the metal is a transition metal????</vt:lpstr>
      <vt:lpstr>A positive polyatomic ion and a nonmetal</vt:lpstr>
      <vt:lpstr>2 polyatomic 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we predict formulas and the names of non-binary ionic compounds?</dc:title>
  <dc:creator>Lauren Rakhimov</dc:creator>
  <cp:lastModifiedBy>Lauren Rakhimov</cp:lastModifiedBy>
  <cp:revision>6</cp:revision>
  <cp:lastPrinted>2019-11-20T15:23:51Z</cp:lastPrinted>
  <dcterms:created xsi:type="dcterms:W3CDTF">2019-11-20T15:04:29Z</dcterms:created>
  <dcterms:modified xsi:type="dcterms:W3CDTF">2019-11-20T17:00:39Z</dcterms:modified>
</cp:coreProperties>
</file>