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38D2-52D7-413E-908F-D61004B5E9E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676-BD13-41D5-BA64-470A22178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6E1C-5DE2-466F-A7C2-F9DE65CFDC76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41C5-6621-42A8-AD25-4FA83D17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7B8-8B2C-4AA2-80C6-2FC17E60C0A8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9E1A-AAE5-4649-B20D-657E5BEDF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069-EA35-4505-B2CD-B96FC9CEC687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6A64-F4B1-4F88-939F-01DC57674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55FA-D6B1-4D6D-89F5-C49103CB49F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F7AA-E671-4D0D-9C93-B9C82C51F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4CA7-E2CD-486B-A0BE-95F6AE291053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F7FE-AD3A-497A-A500-D1D8C8139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5EBE-00D5-4631-A27D-2C08EADE4FF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9F81-F6A9-4DF1-99B3-45D9BDA09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6E53-1420-4CDA-A9A4-ABD130439DCB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7414-54B6-4BC9-A4F2-FD7DF122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046B-C54A-45B7-BA90-774CE75EC202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8F5A-CFED-4B7D-8CD1-2D48ECEF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DFE1-3BF5-45F4-B2CF-B52218625FEC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EEA6-CD45-426A-BA51-1CD2FB11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A9CD-7F9C-4B98-AF1C-96F2055D4DA1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B2DE-64CD-4B5F-994B-5D93944AD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885767-1EBA-452E-8577-FD51851C5BA0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6B075-3894-4396-9B06-02B98EA54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How Good a Witness Are You?</a:t>
            </a:r>
            <a:endParaRPr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smtClean="0"/>
              <a:t>On the next slide you will study the picture of the scene of a crime for up to 3 minutes. Once you are done, we will see how good a witness you were!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0"/>
            <a:ext cx="5838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your memory only….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On what floor was someone looking out the window?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2</a:t>
            </a:r>
          </a:p>
          <a:p>
            <a:pPr>
              <a:lnSpc>
                <a:spcPct val="90000"/>
              </a:lnSpc>
            </a:pPr>
            <a:r>
              <a:rPr lang="en-US" smtClean="0"/>
              <a:t>On what street was the Bakery Shop?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Fourth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time of day did the accident take place?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 pm</a:t>
            </a:r>
          </a:p>
          <a:p>
            <a:pPr>
              <a:lnSpc>
                <a:spcPct val="90000"/>
              </a:lnSpc>
            </a:pPr>
            <a:r>
              <a:rPr lang="en-US" smtClean="0"/>
              <a:t>Was the person who was hit a male?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</a:t>
            </a:r>
          </a:p>
          <a:p>
            <a:pPr>
              <a:lnSpc>
                <a:spcPct val="90000"/>
              </a:lnSpc>
            </a:pPr>
            <a:r>
              <a:rPr lang="en-US" smtClean="0"/>
              <a:t>Was there a traffic light on the corner?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What was the license number of the parked car?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364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Was the driver a female?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Yes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Which storekeeper was standing on the street?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Butcher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How many policemen were at the scene?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Were there more than 10 people in the crowd?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No, 8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Was the butcher’s first name Max?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3440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Were there any children in the crowd?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1</a:t>
            </a:r>
          </a:p>
          <a:p>
            <a:pPr>
              <a:lnSpc>
                <a:spcPct val="90000"/>
              </a:lnSpc>
            </a:pPr>
            <a:r>
              <a:rPr lang="en-US" smtClean="0"/>
              <a:t>From what state was the car that hit the bicycle?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Ohio</a:t>
            </a:r>
          </a:p>
          <a:p>
            <a:pPr>
              <a:lnSpc>
                <a:spcPct val="90000"/>
              </a:lnSpc>
            </a:pPr>
            <a:r>
              <a:rPr lang="en-US" smtClean="0"/>
              <a:t>Was it a 4-door car?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No, 2 door</a:t>
            </a:r>
          </a:p>
          <a:p>
            <a:pPr>
              <a:lnSpc>
                <a:spcPct val="90000"/>
              </a:lnSpc>
            </a:pPr>
            <a:r>
              <a:rPr lang="en-US" smtClean="0"/>
              <a:t>How many trees were in the picture?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2</a:t>
            </a:r>
          </a:p>
          <a:p>
            <a:pPr>
              <a:lnSpc>
                <a:spcPct val="90000"/>
              </a:lnSpc>
            </a:pPr>
            <a:r>
              <a:rPr lang="en-US" smtClean="0"/>
              <a:t>Were there any animals on the street?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Dog</a:t>
            </a:r>
          </a:p>
          <a:p>
            <a:pPr>
              <a:lnSpc>
                <a:spcPct val="90000"/>
              </a:lnSpc>
            </a:pPr>
            <a:r>
              <a:rPr lang="en-US" smtClean="0"/>
              <a:t>Was the butcher’s address 23 State St?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686800" cy="6477000"/>
          </a:xfrm>
        </p:spPr>
        <p:txBody>
          <a:bodyPr/>
          <a:lstStyle/>
          <a:p>
            <a:r>
              <a:rPr lang="en-US" smtClean="0"/>
              <a:t>Was the ad on the wall for cigarettes?</a:t>
            </a:r>
          </a:p>
          <a:p>
            <a:pPr lvl="1"/>
            <a:r>
              <a:rPr lang="en-US" smtClean="0"/>
              <a:t>No, Cola</a:t>
            </a:r>
          </a:p>
          <a:p>
            <a:r>
              <a:rPr lang="en-US" smtClean="0"/>
              <a:t>Was the weather mild?</a:t>
            </a:r>
          </a:p>
          <a:p>
            <a:pPr lvl="1"/>
            <a:r>
              <a:rPr lang="en-US" smtClean="0"/>
              <a:t>Yes</a:t>
            </a:r>
          </a:p>
          <a:p>
            <a:r>
              <a:rPr lang="en-US" smtClean="0"/>
              <a:t>Was the driver of the car alone?</a:t>
            </a:r>
          </a:p>
          <a:p>
            <a:pPr lvl="1"/>
            <a:r>
              <a:rPr lang="en-US" smtClean="0"/>
              <a:t>No</a:t>
            </a:r>
          </a:p>
          <a:p>
            <a:r>
              <a:rPr lang="en-US" smtClean="0"/>
              <a:t>Was there a police phone at the corner?</a:t>
            </a:r>
          </a:p>
          <a:p>
            <a:pPr lvl="1"/>
            <a:r>
              <a:rPr lang="en-US" smtClean="0"/>
              <a:t>no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0"/>
            <a:ext cx="5838825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648200" y="17526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5"/>
          <p:cNvSpPr/>
          <p:nvPr/>
        </p:nvSpPr>
        <p:spPr>
          <a:xfrm>
            <a:off x="2667000" y="2743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5"/>
          <p:cNvSpPr/>
          <p:nvPr/>
        </p:nvSpPr>
        <p:spPr>
          <a:xfrm>
            <a:off x="4343400" y="2590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5"/>
          <p:cNvSpPr/>
          <p:nvPr/>
        </p:nvSpPr>
        <p:spPr>
          <a:xfrm>
            <a:off x="4419600" y="4267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5"/>
          <p:cNvSpPr/>
          <p:nvPr/>
        </p:nvSpPr>
        <p:spPr>
          <a:xfrm>
            <a:off x="2209800" y="40386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4114800" y="32766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5"/>
          <p:cNvSpPr/>
          <p:nvPr/>
        </p:nvSpPr>
        <p:spPr>
          <a:xfrm>
            <a:off x="3200400" y="32766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5029200" y="3962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5"/>
          <p:cNvSpPr/>
          <p:nvPr/>
        </p:nvSpPr>
        <p:spPr>
          <a:xfrm>
            <a:off x="3581400" y="3962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2971800" y="4495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5"/>
          <p:cNvSpPr/>
          <p:nvPr/>
        </p:nvSpPr>
        <p:spPr>
          <a:xfrm>
            <a:off x="3352800" y="2438400"/>
            <a:ext cx="1143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5"/>
          <p:cNvSpPr/>
          <p:nvPr/>
        </p:nvSpPr>
        <p:spPr>
          <a:xfrm>
            <a:off x="2971800" y="6172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5"/>
          <p:cNvSpPr/>
          <p:nvPr/>
        </p:nvSpPr>
        <p:spPr>
          <a:xfrm>
            <a:off x="4572000" y="3581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5638800" y="3352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5"/>
          <p:cNvSpPr/>
          <p:nvPr/>
        </p:nvSpPr>
        <p:spPr>
          <a:xfrm>
            <a:off x="1600200" y="990600"/>
            <a:ext cx="609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6477000" y="3352800"/>
            <a:ext cx="762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5"/>
          <p:cNvSpPr/>
          <p:nvPr/>
        </p:nvSpPr>
        <p:spPr>
          <a:xfrm>
            <a:off x="1828800" y="45720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5"/>
          <p:cNvSpPr/>
          <p:nvPr/>
        </p:nvSpPr>
        <p:spPr>
          <a:xfrm>
            <a:off x="3352800" y="2819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5"/>
          <p:cNvSpPr/>
          <p:nvPr/>
        </p:nvSpPr>
        <p:spPr>
          <a:xfrm>
            <a:off x="2362200" y="12954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5"/>
          <p:cNvSpPr/>
          <p:nvPr/>
        </p:nvSpPr>
        <p:spPr>
          <a:xfrm>
            <a:off x="5029200" y="2971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254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Wingdings 2</vt:lpstr>
      <vt:lpstr>Technic</vt:lpstr>
      <vt:lpstr>How Good a Witness Are You?</vt:lpstr>
      <vt:lpstr>PowerPoint Presentation</vt:lpstr>
      <vt:lpstr>Using your memory only….</vt:lpstr>
      <vt:lpstr>Continued…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Good a Witness Are You?</dc:title>
  <dc:creator>Admin</dc:creator>
  <cp:lastModifiedBy>Lauren Rakhimov</cp:lastModifiedBy>
  <cp:revision>18</cp:revision>
  <dcterms:created xsi:type="dcterms:W3CDTF">2011-09-02T00:31:52Z</dcterms:created>
  <dcterms:modified xsi:type="dcterms:W3CDTF">2019-09-04T18:37:30Z</dcterms:modified>
</cp:coreProperties>
</file>