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1" r:id="rId1"/>
  </p:sldMasterIdLst>
  <p:sldIdLst>
    <p:sldId id="292" r:id="rId2"/>
    <p:sldId id="256" r:id="rId3"/>
    <p:sldId id="258" r:id="rId4"/>
    <p:sldId id="25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837" autoAdjust="0"/>
    <p:restoredTop sz="94660"/>
  </p:normalViewPr>
  <p:slideViewPr>
    <p:cSldViewPr>
      <p:cViewPr varScale="1">
        <p:scale>
          <a:sx n="82" d="100"/>
          <a:sy n="82" d="100"/>
        </p:scale>
        <p:origin x="10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B68AF5-7BDE-457B-A68D-B6894BF167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DEE8D-C4AF-426A-AEBF-441F958FAA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06E5FA-47AC-412A-8803-02D8B2CFBA0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D9692-2140-4651-B929-51121A3B846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1ED94465-2749-4858-94E1-61A29C531BD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DF597-30D0-4B30-BA91-0B0B6CDDE68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B2846-DCDC-4003-B58F-0B6CCF6B84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1F06E-CBFC-4EC4-B0B9-A0C214AAA8D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BB4C3-5B5D-4F2C-A5E8-F8D6643580D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D0B91-C06F-4AB7-9035-DA644F77D39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2EA0E-211D-4316-8695-9C6586AB75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BBCFC17-ADEC-4E2F-9F32-FD29BB7E8E5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7N-4UNAzs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381000" y="140018"/>
            <a:ext cx="8305800" cy="6672262"/>
          </a:xfrm>
        </p:spPr>
        <p:txBody>
          <a:bodyPr/>
          <a:lstStyle/>
          <a:p>
            <a:pPr algn="l">
              <a:defRPr/>
            </a:pPr>
            <a:r>
              <a:rPr lang="en-US" altLang="en-US" sz="3600" b="1" u="sng" dirty="0" smtClean="0">
                <a:solidFill>
                  <a:schemeClr val="bg1"/>
                </a:solidFill>
                <a:ea typeface="+mn-ea"/>
              </a:rPr>
              <a:t>Aim:</a:t>
            </a:r>
            <a:r>
              <a:rPr lang="en-US" altLang="en-US" sz="3600" b="1" dirty="0" smtClean="0">
                <a:solidFill>
                  <a:schemeClr val="bg1"/>
                </a:solidFill>
                <a:ea typeface="+mn-ea"/>
              </a:rPr>
              <a:t>  How are fingerprints classified?</a:t>
            </a:r>
            <a:endParaRPr lang="en-US" altLang="en-US" sz="3600" b="1" u="sng" dirty="0" smtClean="0">
              <a:solidFill>
                <a:schemeClr val="bg1"/>
              </a:solidFill>
              <a:ea typeface="+mn-ea"/>
            </a:endParaRPr>
          </a:p>
          <a:p>
            <a:pPr algn="l">
              <a:defRPr/>
            </a:pPr>
            <a:endParaRPr lang="en-US" altLang="en-US" sz="2800" b="1" u="sng" dirty="0" smtClean="0">
              <a:solidFill>
                <a:schemeClr val="bg1"/>
              </a:solidFill>
              <a:ea typeface="+mn-ea"/>
            </a:endParaRPr>
          </a:p>
          <a:p>
            <a:pPr algn="l">
              <a:defRPr/>
            </a:pPr>
            <a:r>
              <a:rPr lang="en-US" altLang="en-US" sz="3600" b="1" u="sng" dirty="0" err="1" smtClean="0">
                <a:solidFill>
                  <a:schemeClr val="bg1"/>
                </a:solidFill>
                <a:ea typeface="+mn-ea"/>
              </a:rPr>
              <a:t>Bellwork</a:t>
            </a:r>
            <a:r>
              <a:rPr lang="en-US" altLang="en-US" sz="3600" b="1" u="sng" dirty="0" smtClean="0">
                <a:solidFill>
                  <a:schemeClr val="bg1"/>
                </a:solidFill>
                <a:ea typeface="+mn-ea"/>
              </a:rPr>
              <a:t>:</a:t>
            </a:r>
            <a:r>
              <a:rPr lang="en-US" altLang="en-US" sz="3600" b="1" dirty="0">
                <a:solidFill>
                  <a:schemeClr val="bg1"/>
                </a:solidFill>
                <a:ea typeface="+mn-ea"/>
              </a:rPr>
              <a:t>  </a:t>
            </a:r>
            <a:r>
              <a:rPr lang="en-US" altLang="en-US" sz="3600" b="1" dirty="0" smtClean="0">
                <a:solidFill>
                  <a:schemeClr val="bg1"/>
                </a:solidFill>
                <a:ea typeface="+mn-ea"/>
              </a:rPr>
              <a:t>Hand in </a:t>
            </a:r>
            <a:r>
              <a:rPr lang="en-US" altLang="en-US" sz="3600" b="1" dirty="0" smtClean="0">
                <a:solidFill>
                  <a:schemeClr val="bg1"/>
                </a:solidFill>
                <a:ea typeface="+mn-ea"/>
              </a:rPr>
              <a:t>HW </a:t>
            </a:r>
          </a:p>
          <a:p>
            <a:pPr algn="l">
              <a:defRPr/>
            </a:pPr>
            <a:r>
              <a:rPr lang="en-US" altLang="en-US" sz="2400" b="1" dirty="0" smtClean="0">
                <a:solidFill>
                  <a:schemeClr val="bg1"/>
                </a:solidFill>
              </a:rPr>
              <a:t>Article </a:t>
            </a:r>
            <a:r>
              <a:rPr lang="en-US" altLang="en-US" sz="2400" b="1" dirty="0">
                <a:solidFill>
                  <a:schemeClr val="bg1"/>
                </a:solidFill>
              </a:rPr>
              <a:t>&amp; Ques – Famous Cases of Fingerprinting</a:t>
            </a:r>
          </a:p>
          <a:p>
            <a:pPr algn="l">
              <a:defRPr/>
            </a:pPr>
            <a:endParaRPr lang="en-US" altLang="en-US" sz="2400" b="1" u="sng" dirty="0" smtClean="0">
              <a:solidFill>
                <a:schemeClr val="bg1"/>
              </a:solidFill>
              <a:ea typeface="+mn-ea"/>
            </a:endParaRPr>
          </a:p>
          <a:p>
            <a:pPr algn="l">
              <a:defRPr/>
            </a:pPr>
            <a:r>
              <a:rPr lang="en-US" altLang="en-US" sz="3600" b="1" u="sng" dirty="0" smtClean="0">
                <a:solidFill>
                  <a:schemeClr val="bg1"/>
                </a:solidFill>
                <a:ea typeface="+mn-ea"/>
              </a:rPr>
              <a:t>Announcements:</a:t>
            </a:r>
            <a:r>
              <a:rPr lang="en-US" altLang="en-US" sz="3600" b="1" dirty="0" smtClean="0">
                <a:solidFill>
                  <a:schemeClr val="bg1"/>
                </a:solidFill>
                <a:ea typeface="+mn-ea"/>
              </a:rPr>
              <a:t>  </a:t>
            </a:r>
            <a:endParaRPr lang="en-US" altLang="en-US" sz="3600" b="1" dirty="0" smtClean="0">
              <a:solidFill>
                <a:schemeClr val="bg1"/>
              </a:solidFill>
              <a:ea typeface="+mn-ea"/>
            </a:endParaRPr>
          </a:p>
          <a:p>
            <a:pPr marL="742950" indent="-742950" algn="l">
              <a:buFont typeface="Wingdings" charset="0"/>
              <a:buAutoNum type="arabicParenR"/>
              <a:defRPr/>
            </a:pPr>
            <a:r>
              <a:rPr lang="en-US" altLang="en-US" sz="3600" b="1" dirty="0" smtClean="0">
                <a:solidFill>
                  <a:schemeClr val="bg1"/>
                </a:solidFill>
                <a:ea typeface="+mn-ea"/>
              </a:rPr>
              <a:t>Exam next Tuesday 10/29</a:t>
            </a:r>
          </a:p>
          <a:p>
            <a:pPr marL="742950" indent="-742950" algn="l">
              <a:buFont typeface="Wingdings" charset="0"/>
              <a:buAutoNum type="arabicParenR"/>
              <a:defRPr/>
            </a:pPr>
            <a:r>
              <a:rPr lang="en-US" altLang="en-US" sz="3600" b="1" dirty="0">
                <a:solidFill>
                  <a:schemeClr val="bg1"/>
                </a:solidFill>
              </a:rPr>
              <a:t>W</a:t>
            </a:r>
            <a:r>
              <a:rPr lang="en-US" altLang="en-US" sz="3600" b="1" dirty="0" smtClean="0">
                <a:solidFill>
                  <a:schemeClr val="bg1"/>
                </a:solidFill>
              </a:rPr>
              <a:t>ill cover the first 3 units</a:t>
            </a:r>
            <a:endParaRPr lang="en-US" altLang="en-US" sz="3600" b="1" dirty="0" smtClean="0">
              <a:solidFill>
                <a:schemeClr val="bg1"/>
              </a:solidFill>
              <a:ea typeface="+mn-ea"/>
            </a:endParaRPr>
          </a:p>
          <a:p>
            <a:pPr marL="742950" indent="-742950" algn="l">
              <a:buFont typeface="Wingdings" charset="0"/>
              <a:buAutoNum type="arabicParenR"/>
              <a:defRPr/>
            </a:pPr>
            <a:endParaRPr lang="en-US" altLang="en-US" sz="3600" dirty="0" smtClean="0">
              <a:ea typeface="+mn-ea"/>
            </a:endParaRPr>
          </a:p>
          <a:p>
            <a:pPr algn="l">
              <a:defRPr/>
            </a:pPr>
            <a:endParaRPr lang="en-US" altLang="en-US" sz="4000" b="1" u="sng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90600"/>
            <a:ext cx="7772400" cy="1781175"/>
          </a:xfrm>
          <a:extLst>
            <a:ext uri="{FAA26D3D-D897-4be2-8F04-BA451C77F1D7}"/>
          </a:extLst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dirty="0" smtClean="0">
                <a:solidFill>
                  <a:schemeClr val="bg1"/>
                </a:solidFill>
                <a:effectLst/>
                <a:ea typeface="+mj-ea"/>
              </a:rPr>
              <a:t>Classifying</a:t>
            </a:r>
            <a:br>
              <a:rPr lang="en-US" sz="6000" dirty="0" smtClean="0">
                <a:solidFill>
                  <a:schemeClr val="bg1"/>
                </a:solidFill>
                <a:effectLst/>
                <a:ea typeface="+mj-ea"/>
              </a:rPr>
            </a:br>
            <a:r>
              <a:rPr lang="en-US" sz="6000" dirty="0" smtClean="0">
                <a:solidFill>
                  <a:schemeClr val="bg1"/>
                </a:solidFill>
                <a:effectLst/>
                <a:ea typeface="+mj-ea"/>
              </a:rPr>
              <a:t>Fingerprints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a typeface="+mj-ea"/>
              </a:rPr>
              <a:t>How to Roll Fingerprints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8763000" cy="4709160"/>
          </a:xfrm>
        </p:spPr>
        <p:txBody>
          <a:bodyPr/>
          <a:lstStyle/>
          <a:p>
            <a:pPr marL="137160" indent="0">
              <a:buNone/>
              <a:defRPr/>
            </a:pPr>
            <a:r>
              <a:rPr lang="en-US" sz="3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  <a:hlinkClick r:id="rId2"/>
              </a:rPr>
              <a:t>Video - How to Roll Fingerprints</a:t>
            </a:r>
            <a:endParaRPr lang="en-US" sz="3200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>
              <a:buNone/>
              <a:defRPr/>
            </a:pPr>
            <a:endParaRPr lang="en-US" sz="32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37160" indent="0"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TIPS:</a:t>
            </a:r>
          </a:p>
          <a:p>
            <a:pPr marL="137160" indent="0"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1. Begin with RIGHT hand, start with thumb</a:t>
            </a:r>
          </a:p>
          <a:p>
            <a:pPr marL="137160" indent="0"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2. Roll thumbs TOWARDS your body</a:t>
            </a:r>
          </a:p>
          <a:p>
            <a:pPr marL="137160" indent="0">
              <a:buNone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3. Roll fingers AWAY from your body</a:t>
            </a:r>
          </a:p>
          <a:p>
            <a:pPr marL="137160" indent="0">
              <a:buNone/>
              <a:defRPr/>
            </a:pPr>
            <a:endParaRPr lang="en-US" sz="3200" b="1" dirty="0" smtClean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Image result for two hands 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1104555"/>
            <a:ext cx="10668000" cy="7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05800" y="3212928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1585082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29400" y="1370910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1678215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2292825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186837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6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47800" y="1665169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0" y="1424906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8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400" y="1665169"/>
            <a:ext cx="5334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9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2279780"/>
            <a:ext cx="685800" cy="614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10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24275" y="5059335"/>
            <a:ext cx="184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Black = Finger Number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0" y="0"/>
            <a:ext cx="2819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00B050"/>
                </a:solidFill>
              </a:rPr>
              <a:t>Green = point value if have WHORLS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48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4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47800" y="107080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2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18360" y="84979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2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19400" y="121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81400" y="17012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1663987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4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67400" y="1091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8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29400" y="85180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8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62800" y="1091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16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229600" y="2514599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16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Classification of 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63040"/>
            <a:ext cx="8763000" cy="470916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expressed as a fraction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Denominator (bottom number) is the sum of the value of ODD numbered fingers with whorls + 1</a:t>
            </a: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Numerator (top number) is the sum of the value of EVEN numbered fingers with whorls + 1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78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Classification of Fingerprints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709160"/>
          </a:xfrm>
        </p:spPr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000" b="1" u="sng" dirty="0" smtClean="0"/>
              <a:t>EVEN </a:t>
            </a:r>
            <a:r>
              <a:rPr lang="en-US" sz="3000" b="1" u="sng" dirty="0"/>
              <a:t>numbered fingers with whorls values + 1</a:t>
            </a:r>
            <a:endParaRPr lang="en-US" sz="3000" b="1" dirty="0"/>
          </a:p>
          <a:p>
            <a:pPr marL="137160" indent="0" algn="ctr">
              <a:buNone/>
            </a:pPr>
            <a:r>
              <a:rPr lang="en-US" sz="3000" b="1" dirty="0"/>
              <a:t>Odd numbered fingers with whorls values + 1</a:t>
            </a:r>
          </a:p>
        </p:txBody>
      </p:sp>
    </p:spTree>
    <p:extLst>
      <p:ext uri="{BB962C8B-B14F-4D97-AF65-F5344CB8AC3E}">
        <p14:creationId xmlns:p14="http://schemas.microsoft.com/office/powerpoint/2010/main" val="1074970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168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Aharoni</vt:lpstr>
      <vt:lpstr>Arial</vt:lpstr>
      <vt:lpstr>Book Antiqua</vt:lpstr>
      <vt:lpstr>Lucida Sans</vt:lpstr>
      <vt:lpstr>Wingdings</vt:lpstr>
      <vt:lpstr>Wingdings 2</vt:lpstr>
      <vt:lpstr>Wingdings 3</vt:lpstr>
      <vt:lpstr>Apex</vt:lpstr>
      <vt:lpstr>PowerPoint Presentation</vt:lpstr>
      <vt:lpstr>Classifying Fingerprints</vt:lpstr>
      <vt:lpstr>How to Roll Fingerprints</vt:lpstr>
      <vt:lpstr>PowerPoint Presentation</vt:lpstr>
      <vt:lpstr>Primary Classification of Fingerprints</vt:lpstr>
      <vt:lpstr>Primary Classification of Fingerprints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 Marando</dc:creator>
  <cp:lastModifiedBy>Lauren Rakhimov</cp:lastModifiedBy>
  <cp:revision>9</cp:revision>
  <dcterms:created xsi:type="dcterms:W3CDTF">2016-09-30T17:29:11Z</dcterms:created>
  <dcterms:modified xsi:type="dcterms:W3CDTF">2019-10-21T12:53:54Z</dcterms:modified>
</cp:coreProperties>
</file>