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6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0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238D2-52D7-413E-908F-D61004B5E9ED}" type="datetimeFigureOut">
              <a:rPr lang="en-US"/>
              <a:pPr>
                <a:defRPr/>
              </a:pPr>
              <a:t>9/6/2019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10676-BD13-41D5-BA64-470A22178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6E1C-5DE2-466F-A7C2-F9DE65CFDC76}" type="datetimeFigureOut">
              <a:rPr lang="en-US"/>
              <a:pPr>
                <a:defRPr/>
              </a:pPr>
              <a:t>9/6/2019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141C5-6621-42A8-AD25-4FA83D17F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D17B8-8B2C-4AA2-80C6-2FC17E60C0A8}" type="datetimeFigureOut">
              <a:rPr lang="en-US"/>
              <a:pPr>
                <a:defRPr/>
              </a:pPr>
              <a:t>9/6/2019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F9E1A-AAE5-4649-B20D-657E5BEDF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9B069-EA35-4505-B2CD-B96FC9CEC687}" type="datetimeFigureOut">
              <a:rPr lang="en-US"/>
              <a:pPr>
                <a:defRPr/>
              </a:pPr>
              <a:t>9/6/2019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F6A64-F4B1-4F88-939F-01DC57674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455FA-D6B1-4D6D-89F5-C49103CB49FD}" type="datetimeFigureOut">
              <a:rPr lang="en-US"/>
              <a:pPr>
                <a:defRPr/>
              </a:pPr>
              <a:t>9/6/2019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BF7AA-E671-4D0D-9C93-B9C82C51F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64CA7-E2CD-486B-A0BE-95F6AE291053}" type="datetimeFigureOut">
              <a:rPr lang="en-US"/>
              <a:pPr>
                <a:defRPr/>
              </a:pPr>
              <a:t>9/6/2019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3F7FE-AD3A-497A-A500-D1D8C8139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D5EBE-00D5-4631-A27D-2C08EADE4FFD}" type="datetimeFigureOut">
              <a:rPr lang="en-US"/>
              <a:pPr>
                <a:defRPr/>
              </a:pPr>
              <a:t>9/6/2019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99F81-F6A9-4DF1-99B3-45D9BDA09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96E53-1420-4CDA-A9A4-ABD130439DCB}" type="datetimeFigureOut">
              <a:rPr lang="en-US"/>
              <a:pPr>
                <a:defRPr/>
              </a:pPr>
              <a:t>9/6/2019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07414-54B6-4BC9-A4F2-FD7DF122B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2046B-C54A-45B7-BA90-774CE75EC202}" type="datetimeFigureOut">
              <a:rPr lang="en-US"/>
              <a:pPr>
                <a:defRPr/>
              </a:pPr>
              <a:t>9/6/2019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98F5A-CFED-4B7D-8CD1-2D48ECEF7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1DFE1-3BF5-45F4-B2CF-B52218625FEC}" type="datetimeFigureOut">
              <a:rPr lang="en-US"/>
              <a:pPr>
                <a:defRPr/>
              </a:pPr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EEEA6-CD45-426A-BA51-1CD2FB119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BA9CD-7F9C-4B98-AF1C-96F2055D4DA1}" type="datetimeFigureOut">
              <a:rPr lang="en-US"/>
              <a:pPr>
                <a:defRPr/>
              </a:pPr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EB2DE-64CD-4B5F-994B-5D93944AD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885767-1EBA-452E-8577-FD51851C5BA0}" type="datetimeFigureOut">
              <a:rPr lang="en-US"/>
              <a:pPr>
                <a:defRPr/>
              </a:pPr>
              <a:t>9/6/2019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B6B075-3894-4396-9B06-02B98EA54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TuMiFCaa80" TargetMode="External"/><Relationship Id="rId2" Type="http://schemas.openxmlformats.org/officeDocument/2006/relationships/hyperlink" Target="https://www.youtube.com/watch?v=HGRalf7bK5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7t-wVe13yFA" TargetMode="External"/><Relationship Id="rId5" Type="http://schemas.openxmlformats.org/officeDocument/2006/relationships/hyperlink" Target="https://www.youtube.com/watch?v=YI5TDGum0YE" TargetMode="External"/><Relationship Id="rId4" Type="http://schemas.openxmlformats.org/officeDocument/2006/relationships/hyperlink" Target="https://www.youtube.com/watch?v=6BiegsX4JN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5344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Unit 1 Day 3</a:t>
            </a:r>
          </a:p>
          <a:p>
            <a:pPr algn="ctr"/>
            <a:endParaRPr lang="en-US" sz="3200" b="1" dirty="0" smtClean="0"/>
          </a:p>
          <a:p>
            <a:r>
              <a:rPr lang="en-US" sz="3600" b="1" u="sng" dirty="0" smtClean="0"/>
              <a:t>Aim</a:t>
            </a:r>
            <a:r>
              <a:rPr lang="en-US" sz="3600" b="1" dirty="0" smtClean="0"/>
              <a:t>:  Do you have the observational skills to catch the criminal?</a:t>
            </a:r>
          </a:p>
          <a:p>
            <a:endParaRPr lang="en-US" sz="3600" b="1" dirty="0"/>
          </a:p>
          <a:p>
            <a:r>
              <a:rPr lang="en-US" sz="3600" b="1" u="sng" dirty="0" err="1" smtClean="0"/>
              <a:t>Bellwork</a:t>
            </a:r>
            <a:r>
              <a:rPr lang="en-US" sz="3600" b="1" dirty="0" smtClean="0"/>
              <a:t>:  Hand in this week’s homework “History of Forensics”</a:t>
            </a:r>
          </a:p>
          <a:p>
            <a:endParaRPr lang="en-US" sz="3600" b="1" dirty="0"/>
          </a:p>
          <a:p>
            <a:r>
              <a:rPr lang="en-US" sz="3600" b="1" u="sng" dirty="0" smtClean="0"/>
              <a:t>Homework</a:t>
            </a:r>
            <a:r>
              <a:rPr lang="en-US" sz="3600" b="1" dirty="0" smtClean="0"/>
              <a:t>:  None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50987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2286000"/>
            <a:ext cx="8181536" cy="230124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sz="5400" dirty="0" smtClean="0"/>
              <a:t>How Good a Witness Are You?</a:t>
            </a:r>
            <a:endParaRPr sz="5400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914400" y="304800"/>
            <a:ext cx="7239000" cy="17526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You will observe video clips of various crimes being committed.  Practice your observational skills by remembering as many details as you can.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066800" y="4419600"/>
            <a:ext cx="7239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45720" bIns="0" numCol="1" anchor="b" anchorCtr="0" compatLnSpc="1">
            <a:prstTxWarp prst="textNoShape">
              <a:avLst/>
            </a:prstTxWarp>
            <a:noAutofit/>
          </a:bodyPr>
          <a:lstStyle>
            <a:lvl1pPr marL="0" indent="0" algn="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 2" pitchFamily="18" charset="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8D89A4"/>
              </a:buClr>
              <a:buSzPct val="90000"/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None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/>
              <a:t>Make notes on both </a:t>
            </a:r>
            <a:r>
              <a:rPr lang="en-US" sz="3200" u="sng" dirty="0" smtClean="0"/>
              <a:t>qualitative</a:t>
            </a:r>
            <a:r>
              <a:rPr lang="en-US" sz="3200" dirty="0" smtClean="0"/>
              <a:t> and </a:t>
            </a:r>
            <a:r>
              <a:rPr lang="en-US" sz="3200" u="sng" dirty="0" smtClean="0"/>
              <a:t>quantitative</a:t>
            </a:r>
            <a:r>
              <a:rPr lang="en-US" sz="3200" dirty="0" smtClean="0"/>
              <a:t> observations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algn="ctr"/>
            <a:r>
              <a:rPr lang="en-US" dirty="0" smtClean="0"/>
              <a:t>That’s My Story and I’m Sticking to It!</a:t>
            </a:r>
          </a:p>
        </p:txBody>
      </p:sp>
      <p:sp>
        <p:nvSpPr>
          <p:cNvPr id="14338" name="Content Placeholder 4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4830763"/>
          </a:xfrm>
        </p:spPr>
        <p:txBody>
          <a:bodyPr/>
          <a:lstStyle/>
          <a:p>
            <a:pPr marL="36512" indent="0">
              <a:buNone/>
            </a:pPr>
            <a:r>
              <a:rPr lang="en-US" dirty="0" smtClean="0"/>
              <a:t>- A lab on observing, remembering, and recording an event</a:t>
            </a:r>
          </a:p>
          <a:p>
            <a:endParaRPr lang="en-US" dirty="0">
              <a:hlinkClick r:id="rId2"/>
            </a:endParaRPr>
          </a:p>
          <a:p>
            <a:r>
              <a:rPr lang="en-US" smtClean="0">
                <a:hlinkClick r:id="rId3"/>
              </a:rPr>
              <a:t>Real </a:t>
            </a:r>
            <a:r>
              <a:rPr lang="en-US" dirty="0" smtClean="0">
                <a:hlinkClick r:id="rId3"/>
              </a:rPr>
              <a:t>crime caught on tape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Why not go out the back door, idiot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Robbery at the </a:t>
            </a:r>
            <a:r>
              <a:rPr lang="en-US" dirty="0" err="1" smtClean="0">
                <a:hlinkClick r:id="rId5"/>
              </a:rPr>
              <a:t>Zales</a:t>
            </a:r>
            <a:r>
              <a:rPr lang="en-US" dirty="0" smtClean="0">
                <a:hlinkClick r:id="rId5"/>
              </a:rPr>
              <a:t> jewelry store 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Convenience store robbery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534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Unit 1 Day 3</a:t>
            </a:r>
          </a:p>
          <a:p>
            <a:pPr algn="ctr"/>
            <a:endParaRPr lang="en-US" sz="3200" b="1" dirty="0" smtClean="0"/>
          </a:p>
          <a:p>
            <a:r>
              <a:rPr lang="en-US" sz="3200" b="1" dirty="0" smtClean="0"/>
              <a:t>Homework:  None</a:t>
            </a:r>
          </a:p>
        </p:txBody>
      </p:sp>
    </p:spTree>
    <p:extLst>
      <p:ext uri="{BB962C8B-B14F-4D97-AF65-F5344CB8AC3E}">
        <p14:creationId xmlns:p14="http://schemas.microsoft.com/office/powerpoint/2010/main" val="331631862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</TotalTime>
  <Words>122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Franklin Gothic Book</vt:lpstr>
      <vt:lpstr>Wingdings 2</vt:lpstr>
      <vt:lpstr>Technic</vt:lpstr>
      <vt:lpstr>PowerPoint Presentation</vt:lpstr>
      <vt:lpstr>How Good a Witness Are You?</vt:lpstr>
      <vt:lpstr>That’s My Story and I’m Sticking to It!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Good a Witness Are You?</dc:title>
  <dc:creator>Admin</dc:creator>
  <cp:lastModifiedBy>Lauren Rakhimov</cp:lastModifiedBy>
  <cp:revision>30</cp:revision>
  <dcterms:created xsi:type="dcterms:W3CDTF">2011-09-02T00:31:52Z</dcterms:created>
  <dcterms:modified xsi:type="dcterms:W3CDTF">2019-09-06T11:07:33Z</dcterms:modified>
</cp:coreProperties>
</file>