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1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2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9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6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8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0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3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0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25A2D-0D7B-40E6-8B30-39397601FBF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32112-9068-4C2A-9E62-591D4D93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208.xml"/><Relationship Id="rId21" Type="http://schemas.openxmlformats.org/officeDocument/2006/relationships/tags" Target="../tags/tag112.xml"/><Relationship Id="rId42" Type="http://schemas.openxmlformats.org/officeDocument/2006/relationships/tags" Target="../tags/tag133.xml"/><Relationship Id="rId63" Type="http://schemas.openxmlformats.org/officeDocument/2006/relationships/tags" Target="../tags/tag154.xml"/><Relationship Id="rId84" Type="http://schemas.openxmlformats.org/officeDocument/2006/relationships/tags" Target="../tags/tag175.xml"/><Relationship Id="rId138" Type="http://schemas.openxmlformats.org/officeDocument/2006/relationships/tags" Target="../tags/tag229.xml"/><Relationship Id="rId159" Type="http://schemas.openxmlformats.org/officeDocument/2006/relationships/tags" Target="../tags/tag250.xml"/><Relationship Id="rId170" Type="http://schemas.openxmlformats.org/officeDocument/2006/relationships/tags" Target="../tags/tag261.xml"/><Relationship Id="rId107" Type="http://schemas.openxmlformats.org/officeDocument/2006/relationships/tags" Target="../tags/tag198.xml"/><Relationship Id="rId11" Type="http://schemas.openxmlformats.org/officeDocument/2006/relationships/tags" Target="../tags/tag102.xml"/><Relationship Id="rId32" Type="http://schemas.openxmlformats.org/officeDocument/2006/relationships/tags" Target="../tags/tag123.xml"/><Relationship Id="rId53" Type="http://schemas.openxmlformats.org/officeDocument/2006/relationships/tags" Target="../tags/tag144.xml"/><Relationship Id="rId74" Type="http://schemas.openxmlformats.org/officeDocument/2006/relationships/tags" Target="../tags/tag165.xml"/><Relationship Id="rId128" Type="http://schemas.openxmlformats.org/officeDocument/2006/relationships/tags" Target="../tags/tag219.xml"/><Relationship Id="rId149" Type="http://schemas.openxmlformats.org/officeDocument/2006/relationships/tags" Target="../tags/tag240.xml"/><Relationship Id="rId5" Type="http://schemas.openxmlformats.org/officeDocument/2006/relationships/tags" Target="../tags/tag96.xml"/><Relationship Id="rId95" Type="http://schemas.openxmlformats.org/officeDocument/2006/relationships/tags" Target="../tags/tag186.xml"/><Relationship Id="rId160" Type="http://schemas.openxmlformats.org/officeDocument/2006/relationships/tags" Target="../tags/tag251.xml"/><Relationship Id="rId181" Type="http://schemas.openxmlformats.org/officeDocument/2006/relationships/tags" Target="../tags/tag272.xml"/><Relationship Id="rId22" Type="http://schemas.openxmlformats.org/officeDocument/2006/relationships/tags" Target="../tags/tag113.xml"/><Relationship Id="rId43" Type="http://schemas.openxmlformats.org/officeDocument/2006/relationships/tags" Target="../tags/tag134.xml"/><Relationship Id="rId64" Type="http://schemas.openxmlformats.org/officeDocument/2006/relationships/tags" Target="../tags/tag155.xml"/><Relationship Id="rId118" Type="http://schemas.openxmlformats.org/officeDocument/2006/relationships/tags" Target="../tags/tag209.xml"/><Relationship Id="rId139" Type="http://schemas.openxmlformats.org/officeDocument/2006/relationships/tags" Target="../tags/tag230.xml"/><Relationship Id="rId85" Type="http://schemas.openxmlformats.org/officeDocument/2006/relationships/tags" Target="../tags/tag176.xml"/><Relationship Id="rId150" Type="http://schemas.openxmlformats.org/officeDocument/2006/relationships/tags" Target="../tags/tag241.xml"/><Relationship Id="rId171" Type="http://schemas.openxmlformats.org/officeDocument/2006/relationships/tags" Target="../tags/tag262.xml"/><Relationship Id="rId12" Type="http://schemas.openxmlformats.org/officeDocument/2006/relationships/tags" Target="../tags/tag103.xml"/><Relationship Id="rId33" Type="http://schemas.openxmlformats.org/officeDocument/2006/relationships/tags" Target="../tags/tag124.xml"/><Relationship Id="rId108" Type="http://schemas.openxmlformats.org/officeDocument/2006/relationships/tags" Target="../tags/tag199.xml"/><Relationship Id="rId129" Type="http://schemas.openxmlformats.org/officeDocument/2006/relationships/tags" Target="../tags/tag220.xml"/><Relationship Id="rId54" Type="http://schemas.openxmlformats.org/officeDocument/2006/relationships/tags" Target="../tags/tag145.xml"/><Relationship Id="rId75" Type="http://schemas.openxmlformats.org/officeDocument/2006/relationships/tags" Target="../tags/tag166.xml"/><Relationship Id="rId96" Type="http://schemas.openxmlformats.org/officeDocument/2006/relationships/tags" Target="../tags/tag187.xml"/><Relationship Id="rId140" Type="http://schemas.openxmlformats.org/officeDocument/2006/relationships/tags" Target="../tags/tag231.xml"/><Relationship Id="rId161" Type="http://schemas.openxmlformats.org/officeDocument/2006/relationships/tags" Target="../tags/tag252.xml"/><Relationship Id="rId182" Type="http://schemas.openxmlformats.org/officeDocument/2006/relationships/tags" Target="../tags/tag273.xml"/><Relationship Id="rId6" Type="http://schemas.openxmlformats.org/officeDocument/2006/relationships/tags" Target="../tags/tag97.xml"/><Relationship Id="rId23" Type="http://schemas.openxmlformats.org/officeDocument/2006/relationships/tags" Target="../tags/tag114.xml"/><Relationship Id="rId119" Type="http://schemas.openxmlformats.org/officeDocument/2006/relationships/tags" Target="../tags/tag210.xml"/><Relationship Id="rId44" Type="http://schemas.openxmlformats.org/officeDocument/2006/relationships/tags" Target="../tags/tag135.xml"/><Relationship Id="rId65" Type="http://schemas.openxmlformats.org/officeDocument/2006/relationships/tags" Target="../tags/tag156.xml"/><Relationship Id="rId86" Type="http://schemas.openxmlformats.org/officeDocument/2006/relationships/tags" Target="../tags/tag177.xml"/><Relationship Id="rId130" Type="http://schemas.openxmlformats.org/officeDocument/2006/relationships/tags" Target="../tags/tag221.xml"/><Relationship Id="rId151" Type="http://schemas.openxmlformats.org/officeDocument/2006/relationships/tags" Target="../tags/tag242.xml"/><Relationship Id="rId172" Type="http://schemas.openxmlformats.org/officeDocument/2006/relationships/tags" Target="../tags/tag263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39" Type="http://schemas.openxmlformats.org/officeDocument/2006/relationships/tags" Target="../tags/tag130.xml"/><Relationship Id="rId109" Type="http://schemas.openxmlformats.org/officeDocument/2006/relationships/tags" Target="../tags/tag200.xml"/><Relationship Id="rId34" Type="http://schemas.openxmlformats.org/officeDocument/2006/relationships/tags" Target="../tags/tag125.xml"/><Relationship Id="rId50" Type="http://schemas.openxmlformats.org/officeDocument/2006/relationships/tags" Target="../tags/tag141.xml"/><Relationship Id="rId55" Type="http://schemas.openxmlformats.org/officeDocument/2006/relationships/tags" Target="../tags/tag146.xml"/><Relationship Id="rId76" Type="http://schemas.openxmlformats.org/officeDocument/2006/relationships/tags" Target="../tags/tag167.xml"/><Relationship Id="rId97" Type="http://schemas.openxmlformats.org/officeDocument/2006/relationships/tags" Target="../tags/tag188.xml"/><Relationship Id="rId104" Type="http://schemas.openxmlformats.org/officeDocument/2006/relationships/tags" Target="../tags/tag195.xml"/><Relationship Id="rId120" Type="http://schemas.openxmlformats.org/officeDocument/2006/relationships/tags" Target="../tags/tag211.xml"/><Relationship Id="rId125" Type="http://schemas.openxmlformats.org/officeDocument/2006/relationships/tags" Target="../tags/tag216.xml"/><Relationship Id="rId141" Type="http://schemas.openxmlformats.org/officeDocument/2006/relationships/tags" Target="../tags/tag232.xml"/><Relationship Id="rId146" Type="http://schemas.openxmlformats.org/officeDocument/2006/relationships/tags" Target="../tags/tag237.xml"/><Relationship Id="rId167" Type="http://schemas.openxmlformats.org/officeDocument/2006/relationships/tags" Target="../tags/tag258.xml"/><Relationship Id="rId188" Type="http://schemas.openxmlformats.org/officeDocument/2006/relationships/tags" Target="../tags/tag279.xml"/><Relationship Id="rId7" Type="http://schemas.openxmlformats.org/officeDocument/2006/relationships/tags" Target="../tags/tag98.xml"/><Relationship Id="rId71" Type="http://schemas.openxmlformats.org/officeDocument/2006/relationships/tags" Target="../tags/tag162.xml"/><Relationship Id="rId92" Type="http://schemas.openxmlformats.org/officeDocument/2006/relationships/tags" Target="../tags/tag183.xml"/><Relationship Id="rId162" Type="http://schemas.openxmlformats.org/officeDocument/2006/relationships/tags" Target="../tags/tag253.xml"/><Relationship Id="rId183" Type="http://schemas.openxmlformats.org/officeDocument/2006/relationships/tags" Target="../tags/tag274.xml"/><Relationship Id="rId2" Type="http://schemas.openxmlformats.org/officeDocument/2006/relationships/tags" Target="../tags/tag93.xml"/><Relationship Id="rId29" Type="http://schemas.openxmlformats.org/officeDocument/2006/relationships/tags" Target="../tags/tag120.xml"/><Relationship Id="rId24" Type="http://schemas.openxmlformats.org/officeDocument/2006/relationships/tags" Target="../tags/tag115.xml"/><Relationship Id="rId40" Type="http://schemas.openxmlformats.org/officeDocument/2006/relationships/tags" Target="../tags/tag131.xml"/><Relationship Id="rId45" Type="http://schemas.openxmlformats.org/officeDocument/2006/relationships/tags" Target="../tags/tag136.xml"/><Relationship Id="rId66" Type="http://schemas.openxmlformats.org/officeDocument/2006/relationships/tags" Target="../tags/tag157.xml"/><Relationship Id="rId87" Type="http://schemas.openxmlformats.org/officeDocument/2006/relationships/tags" Target="../tags/tag178.xml"/><Relationship Id="rId110" Type="http://schemas.openxmlformats.org/officeDocument/2006/relationships/tags" Target="../tags/tag201.xml"/><Relationship Id="rId115" Type="http://schemas.openxmlformats.org/officeDocument/2006/relationships/tags" Target="../tags/tag206.xml"/><Relationship Id="rId131" Type="http://schemas.openxmlformats.org/officeDocument/2006/relationships/tags" Target="../tags/tag222.xml"/><Relationship Id="rId136" Type="http://schemas.openxmlformats.org/officeDocument/2006/relationships/tags" Target="../tags/tag227.xml"/><Relationship Id="rId157" Type="http://schemas.openxmlformats.org/officeDocument/2006/relationships/tags" Target="../tags/tag248.xml"/><Relationship Id="rId178" Type="http://schemas.openxmlformats.org/officeDocument/2006/relationships/tags" Target="../tags/tag269.xml"/><Relationship Id="rId61" Type="http://schemas.openxmlformats.org/officeDocument/2006/relationships/tags" Target="../tags/tag152.xml"/><Relationship Id="rId82" Type="http://schemas.openxmlformats.org/officeDocument/2006/relationships/tags" Target="../tags/tag173.xml"/><Relationship Id="rId152" Type="http://schemas.openxmlformats.org/officeDocument/2006/relationships/tags" Target="../tags/tag243.xml"/><Relationship Id="rId173" Type="http://schemas.openxmlformats.org/officeDocument/2006/relationships/tags" Target="../tags/tag264.xml"/><Relationship Id="rId19" Type="http://schemas.openxmlformats.org/officeDocument/2006/relationships/tags" Target="../tags/tag110.xml"/><Relationship Id="rId14" Type="http://schemas.openxmlformats.org/officeDocument/2006/relationships/tags" Target="../tags/tag105.xml"/><Relationship Id="rId30" Type="http://schemas.openxmlformats.org/officeDocument/2006/relationships/tags" Target="../tags/tag121.xml"/><Relationship Id="rId35" Type="http://schemas.openxmlformats.org/officeDocument/2006/relationships/tags" Target="../tags/tag126.xml"/><Relationship Id="rId56" Type="http://schemas.openxmlformats.org/officeDocument/2006/relationships/tags" Target="../tags/tag147.xml"/><Relationship Id="rId77" Type="http://schemas.openxmlformats.org/officeDocument/2006/relationships/tags" Target="../tags/tag168.xml"/><Relationship Id="rId100" Type="http://schemas.openxmlformats.org/officeDocument/2006/relationships/tags" Target="../tags/tag191.xml"/><Relationship Id="rId105" Type="http://schemas.openxmlformats.org/officeDocument/2006/relationships/tags" Target="../tags/tag196.xml"/><Relationship Id="rId126" Type="http://schemas.openxmlformats.org/officeDocument/2006/relationships/tags" Target="../tags/tag217.xml"/><Relationship Id="rId147" Type="http://schemas.openxmlformats.org/officeDocument/2006/relationships/tags" Target="../tags/tag238.xml"/><Relationship Id="rId168" Type="http://schemas.openxmlformats.org/officeDocument/2006/relationships/tags" Target="../tags/tag259.xml"/><Relationship Id="rId8" Type="http://schemas.openxmlformats.org/officeDocument/2006/relationships/tags" Target="../tags/tag99.xml"/><Relationship Id="rId51" Type="http://schemas.openxmlformats.org/officeDocument/2006/relationships/tags" Target="../tags/tag142.xml"/><Relationship Id="rId72" Type="http://schemas.openxmlformats.org/officeDocument/2006/relationships/tags" Target="../tags/tag163.xml"/><Relationship Id="rId93" Type="http://schemas.openxmlformats.org/officeDocument/2006/relationships/tags" Target="../tags/tag184.xml"/><Relationship Id="rId98" Type="http://schemas.openxmlformats.org/officeDocument/2006/relationships/tags" Target="../tags/tag189.xml"/><Relationship Id="rId121" Type="http://schemas.openxmlformats.org/officeDocument/2006/relationships/tags" Target="../tags/tag212.xml"/><Relationship Id="rId142" Type="http://schemas.openxmlformats.org/officeDocument/2006/relationships/tags" Target="../tags/tag233.xml"/><Relationship Id="rId163" Type="http://schemas.openxmlformats.org/officeDocument/2006/relationships/tags" Target="../tags/tag254.xml"/><Relationship Id="rId184" Type="http://schemas.openxmlformats.org/officeDocument/2006/relationships/tags" Target="../tags/tag275.xml"/><Relationship Id="rId189" Type="http://schemas.openxmlformats.org/officeDocument/2006/relationships/slideLayout" Target="../slideLayouts/slideLayout2.xml"/><Relationship Id="rId3" Type="http://schemas.openxmlformats.org/officeDocument/2006/relationships/tags" Target="../tags/tag94.xml"/><Relationship Id="rId25" Type="http://schemas.openxmlformats.org/officeDocument/2006/relationships/tags" Target="../tags/tag116.xml"/><Relationship Id="rId46" Type="http://schemas.openxmlformats.org/officeDocument/2006/relationships/tags" Target="../tags/tag137.xml"/><Relationship Id="rId67" Type="http://schemas.openxmlformats.org/officeDocument/2006/relationships/tags" Target="../tags/tag158.xml"/><Relationship Id="rId116" Type="http://schemas.openxmlformats.org/officeDocument/2006/relationships/tags" Target="../tags/tag207.xml"/><Relationship Id="rId137" Type="http://schemas.openxmlformats.org/officeDocument/2006/relationships/tags" Target="../tags/tag228.xml"/><Relationship Id="rId158" Type="http://schemas.openxmlformats.org/officeDocument/2006/relationships/tags" Target="../tags/tag249.xml"/><Relationship Id="rId20" Type="http://schemas.openxmlformats.org/officeDocument/2006/relationships/tags" Target="../tags/tag111.xml"/><Relationship Id="rId41" Type="http://schemas.openxmlformats.org/officeDocument/2006/relationships/tags" Target="../tags/tag132.xml"/><Relationship Id="rId62" Type="http://schemas.openxmlformats.org/officeDocument/2006/relationships/tags" Target="../tags/tag153.xml"/><Relationship Id="rId83" Type="http://schemas.openxmlformats.org/officeDocument/2006/relationships/tags" Target="../tags/tag174.xml"/><Relationship Id="rId88" Type="http://schemas.openxmlformats.org/officeDocument/2006/relationships/tags" Target="../tags/tag179.xml"/><Relationship Id="rId111" Type="http://schemas.openxmlformats.org/officeDocument/2006/relationships/tags" Target="../tags/tag202.xml"/><Relationship Id="rId132" Type="http://schemas.openxmlformats.org/officeDocument/2006/relationships/tags" Target="../tags/tag223.xml"/><Relationship Id="rId153" Type="http://schemas.openxmlformats.org/officeDocument/2006/relationships/tags" Target="../tags/tag244.xml"/><Relationship Id="rId174" Type="http://schemas.openxmlformats.org/officeDocument/2006/relationships/tags" Target="../tags/tag265.xml"/><Relationship Id="rId179" Type="http://schemas.openxmlformats.org/officeDocument/2006/relationships/tags" Target="../tags/tag270.xml"/><Relationship Id="rId15" Type="http://schemas.openxmlformats.org/officeDocument/2006/relationships/tags" Target="../tags/tag106.xml"/><Relationship Id="rId36" Type="http://schemas.openxmlformats.org/officeDocument/2006/relationships/tags" Target="../tags/tag127.xml"/><Relationship Id="rId57" Type="http://schemas.openxmlformats.org/officeDocument/2006/relationships/tags" Target="../tags/tag148.xml"/><Relationship Id="rId106" Type="http://schemas.openxmlformats.org/officeDocument/2006/relationships/tags" Target="../tags/tag197.xml"/><Relationship Id="rId127" Type="http://schemas.openxmlformats.org/officeDocument/2006/relationships/tags" Target="../tags/tag218.xml"/><Relationship Id="rId10" Type="http://schemas.openxmlformats.org/officeDocument/2006/relationships/tags" Target="../tags/tag101.xml"/><Relationship Id="rId31" Type="http://schemas.openxmlformats.org/officeDocument/2006/relationships/tags" Target="../tags/tag122.xml"/><Relationship Id="rId52" Type="http://schemas.openxmlformats.org/officeDocument/2006/relationships/tags" Target="../tags/tag143.xml"/><Relationship Id="rId73" Type="http://schemas.openxmlformats.org/officeDocument/2006/relationships/tags" Target="../tags/tag164.xml"/><Relationship Id="rId78" Type="http://schemas.openxmlformats.org/officeDocument/2006/relationships/tags" Target="../tags/tag169.xml"/><Relationship Id="rId94" Type="http://schemas.openxmlformats.org/officeDocument/2006/relationships/tags" Target="../tags/tag185.xml"/><Relationship Id="rId99" Type="http://schemas.openxmlformats.org/officeDocument/2006/relationships/tags" Target="../tags/tag190.xml"/><Relationship Id="rId101" Type="http://schemas.openxmlformats.org/officeDocument/2006/relationships/tags" Target="../tags/tag192.xml"/><Relationship Id="rId122" Type="http://schemas.openxmlformats.org/officeDocument/2006/relationships/tags" Target="../tags/tag213.xml"/><Relationship Id="rId143" Type="http://schemas.openxmlformats.org/officeDocument/2006/relationships/tags" Target="../tags/tag234.xml"/><Relationship Id="rId148" Type="http://schemas.openxmlformats.org/officeDocument/2006/relationships/tags" Target="../tags/tag239.xml"/><Relationship Id="rId164" Type="http://schemas.openxmlformats.org/officeDocument/2006/relationships/tags" Target="../tags/tag255.xml"/><Relationship Id="rId169" Type="http://schemas.openxmlformats.org/officeDocument/2006/relationships/tags" Target="../tags/tag260.xml"/><Relationship Id="rId185" Type="http://schemas.openxmlformats.org/officeDocument/2006/relationships/tags" Target="../tags/tag276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80" Type="http://schemas.openxmlformats.org/officeDocument/2006/relationships/tags" Target="../tags/tag271.xml"/><Relationship Id="rId26" Type="http://schemas.openxmlformats.org/officeDocument/2006/relationships/tags" Target="../tags/tag117.xml"/><Relationship Id="rId47" Type="http://schemas.openxmlformats.org/officeDocument/2006/relationships/tags" Target="../tags/tag138.xml"/><Relationship Id="rId68" Type="http://schemas.openxmlformats.org/officeDocument/2006/relationships/tags" Target="../tags/tag159.xml"/><Relationship Id="rId89" Type="http://schemas.openxmlformats.org/officeDocument/2006/relationships/tags" Target="../tags/tag180.xml"/><Relationship Id="rId112" Type="http://schemas.openxmlformats.org/officeDocument/2006/relationships/tags" Target="../tags/tag203.xml"/><Relationship Id="rId133" Type="http://schemas.openxmlformats.org/officeDocument/2006/relationships/tags" Target="../tags/tag224.xml"/><Relationship Id="rId154" Type="http://schemas.openxmlformats.org/officeDocument/2006/relationships/tags" Target="../tags/tag245.xml"/><Relationship Id="rId175" Type="http://schemas.openxmlformats.org/officeDocument/2006/relationships/tags" Target="../tags/tag266.xml"/><Relationship Id="rId16" Type="http://schemas.openxmlformats.org/officeDocument/2006/relationships/tags" Target="../tags/tag107.xml"/><Relationship Id="rId37" Type="http://schemas.openxmlformats.org/officeDocument/2006/relationships/tags" Target="../tags/tag128.xml"/><Relationship Id="rId58" Type="http://schemas.openxmlformats.org/officeDocument/2006/relationships/tags" Target="../tags/tag149.xml"/><Relationship Id="rId79" Type="http://schemas.openxmlformats.org/officeDocument/2006/relationships/tags" Target="../tags/tag170.xml"/><Relationship Id="rId102" Type="http://schemas.openxmlformats.org/officeDocument/2006/relationships/tags" Target="../tags/tag193.xml"/><Relationship Id="rId123" Type="http://schemas.openxmlformats.org/officeDocument/2006/relationships/tags" Target="../tags/tag214.xml"/><Relationship Id="rId144" Type="http://schemas.openxmlformats.org/officeDocument/2006/relationships/tags" Target="../tags/tag235.xml"/><Relationship Id="rId90" Type="http://schemas.openxmlformats.org/officeDocument/2006/relationships/tags" Target="../tags/tag181.xml"/><Relationship Id="rId165" Type="http://schemas.openxmlformats.org/officeDocument/2006/relationships/tags" Target="../tags/tag256.xml"/><Relationship Id="rId186" Type="http://schemas.openxmlformats.org/officeDocument/2006/relationships/tags" Target="../tags/tag277.xml"/><Relationship Id="rId27" Type="http://schemas.openxmlformats.org/officeDocument/2006/relationships/tags" Target="../tags/tag118.xml"/><Relationship Id="rId48" Type="http://schemas.openxmlformats.org/officeDocument/2006/relationships/tags" Target="../tags/tag139.xml"/><Relationship Id="rId69" Type="http://schemas.openxmlformats.org/officeDocument/2006/relationships/tags" Target="../tags/tag160.xml"/><Relationship Id="rId113" Type="http://schemas.openxmlformats.org/officeDocument/2006/relationships/tags" Target="../tags/tag204.xml"/><Relationship Id="rId134" Type="http://schemas.openxmlformats.org/officeDocument/2006/relationships/tags" Target="../tags/tag225.xml"/><Relationship Id="rId80" Type="http://schemas.openxmlformats.org/officeDocument/2006/relationships/tags" Target="../tags/tag171.xml"/><Relationship Id="rId155" Type="http://schemas.openxmlformats.org/officeDocument/2006/relationships/tags" Target="../tags/tag246.xml"/><Relationship Id="rId176" Type="http://schemas.openxmlformats.org/officeDocument/2006/relationships/tags" Target="../tags/tag267.xml"/><Relationship Id="rId17" Type="http://schemas.openxmlformats.org/officeDocument/2006/relationships/tags" Target="../tags/tag108.xml"/><Relationship Id="rId38" Type="http://schemas.openxmlformats.org/officeDocument/2006/relationships/tags" Target="../tags/tag129.xml"/><Relationship Id="rId59" Type="http://schemas.openxmlformats.org/officeDocument/2006/relationships/tags" Target="../tags/tag150.xml"/><Relationship Id="rId103" Type="http://schemas.openxmlformats.org/officeDocument/2006/relationships/tags" Target="../tags/tag194.xml"/><Relationship Id="rId124" Type="http://schemas.openxmlformats.org/officeDocument/2006/relationships/tags" Target="../tags/tag215.xml"/><Relationship Id="rId70" Type="http://schemas.openxmlformats.org/officeDocument/2006/relationships/tags" Target="../tags/tag161.xml"/><Relationship Id="rId91" Type="http://schemas.openxmlformats.org/officeDocument/2006/relationships/tags" Target="../tags/tag182.xml"/><Relationship Id="rId145" Type="http://schemas.openxmlformats.org/officeDocument/2006/relationships/tags" Target="../tags/tag236.xml"/><Relationship Id="rId166" Type="http://schemas.openxmlformats.org/officeDocument/2006/relationships/tags" Target="../tags/tag257.xml"/><Relationship Id="rId187" Type="http://schemas.openxmlformats.org/officeDocument/2006/relationships/tags" Target="../tags/tag278.xml"/><Relationship Id="rId1" Type="http://schemas.openxmlformats.org/officeDocument/2006/relationships/tags" Target="../tags/tag92.xml"/><Relationship Id="rId28" Type="http://schemas.openxmlformats.org/officeDocument/2006/relationships/tags" Target="../tags/tag119.xml"/><Relationship Id="rId49" Type="http://schemas.openxmlformats.org/officeDocument/2006/relationships/tags" Target="../tags/tag140.xml"/><Relationship Id="rId114" Type="http://schemas.openxmlformats.org/officeDocument/2006/relationships/tags" Target="../tags/tag205.xml"/><Relationship Id="rId60" Type="http://schemas.openxmlformats.org/officeDocument/2006/relationships/tags" Target="../tags/tag151.xml"/><Relationship Id="rId81" Type="http://schemas.openxmlformats.org/officeDocument/2006/relationships/tags" Target="../tags/tag172.xml"/><Relationship Id="rId135" Type="http://schemas.openxmlformats.org/officeDocument/2006/relationships/tags" Target="../tags/tag226.xml"/><Relationship Id="rId156" Type="http://schemas.openxmlformats.org/officeDocument/2006/relationships/tags" Target="../tags/tag247.xml"/><Relationship Id="rId177" Type="http://schemas.openxmlformats.org/officeDocument/2006/relationships/tags" Target="../tags/tag268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396.xml"/><Relationship Id="rId21" Type="http://schemas.openxmlformats.org/officeDocument/2006/relationships/tags" Target="../tags/tag300.xml"/><Relationship Id="rId42" Type="http://schemas.openxmlformats.org/officeDocument/2006/relationships/tags" Target="../tags/tag321.xml"/><Relationship Id="rId63" Type="http://schemas.openxmlformats.org/officeDocument/2006/relationships/tags" Target="../tags/tag342.xml"/><Relationship Id="rId84" Type="http://schemas.openxmlformats.org/officeDocument/2006/relationships/tags" Target="../tags/tag363.xml"/><Relationship Id="rId138" Type="http://schemas.openxmlformats.org/officeDocument/2006/relationships/tags" Target="../tags/tag417.xml"/><Relationship Id="rId159" Type="http://schemas.openxmlformats.org/officeDocument/2006/relationships/tags" Target="../tags/tag438.xml"/><Relationship Id="rId107" Type="http://schemas.openxmlformats.org/officeDocument/2006/relationships/tags" Target="../tags/tag386.xml"/><Relationship Id="rId11" Type="http://schemas.openxmlformats.org/officeDocument/2006/relationships/tags" Target="../tags/tag290.xml"/><Relationship Id="rId32" Type="http://schemas.openxmlformats.org/officeDocument/2006/relationships/tags" Target="../tags/tag311.xml"/><Relationship Id="rId53" Type="http://schemas.openxmlformats.org/officeDocument/2006/relationships/tags" Target="../tags/tag332.xml"/><Relationship Id="rId74" Type="http://schemas.openxmlformats.org/officeDocument/2006/relationships/tags" Target="../tags/tag353.xml"/><Relationship Id="rId128" Type="http://schemas.openxmlformats.org/officeDocument/2006/relationships/tags" Target="../tags/tag407.xml"/><Relationship Id="rId149" Type="http://schemas.openxmlformats.org/officeDocument/2006/relationships/tags" Target="../tags/tag428.xml"/><Relationship Id="rId5" Type="http://schemas.openxmlformats.org/officeDocument/2006/relationships/tags" Target="../tags/tag284.xml"/><Relationship Id="rId95" Type="http://schemas.openxmlformats.org/officeDocument/2006/relationships/tags" Target="../tags/tag374.xml"/><Relationship Id="rId160" Type="http://schemas.openxmlformats.org/officeDocument/2006/relationships/tags" Target="../tags/tag439.xml"/><Relationship Id="rId22" Type="http://schemas.openxmlformats.org/officeDocument/2006/relationships/tags" Target="../tags/tag301.xml"/><Relationship Id="rId43" Type="http://schemas.openxmlformats.org/officeDocument/2006/relationships/tags" Target="../tags/tag322.xml"/><Relationship Id="rId64" Type="http://schemas.openxmlformats.org/officeDocument/2006/relationships/tags" Target="../tags/tag343.xml"/><Relationship Id="rId118" Type="http://schemas.openxmlformats.org/officeDocument/2006/relationships/tags" Target="../tags/tag397.xml"/><Relationship Id="rId139" Type="http://schemas.openxmlformats.org/officeDocument/2006/relationships/tags" Target="../tags/tag418.xml"/><Relationship Id="rId85" Type="http://schemas.openxmlformats.org/officeDocument/2006/relationships/tags" Target="../tags/tag364.xml"/><Relationship Id="rId150" Type="http://schemas.openxmlformats.org/officeDocument/2006/relationships/tags" Target="../tags/tag429.xml"/><Relationship Id="rId12" Type="http://schemas.openxmlformats.org/officeDocument/2006/relationships/tags" Target="../tags/tag291.xml"/><Relationship Id="rId17" Type="http://schemas.openxmlformats.org/officeDocument/2006/relationships/tags" Target="../tags/tag296.xml"/><Relationship Id="rId33" Type="http://schemas.openxmlformats.org/officeDocument/2006/relationships/tags" Target="../tags/tag312.xml"/><Relationship Id="rId38" Type="http://schemas.openxmlformats.org/officeDocument/2006/relationships/tags" Target="../tags/tag317.xml"/><Relationship Id="rId59" Type="http://schemas.openxmlformats.org/officeDocument/2006/relationships/tags" Target="../tags/tag338.xml"/><Relationship Id="rId103" Type="http://schemas.openxmlformats.org/officeDocument/2006/relationships/tags" Target="../tags/tag382.xml"/><Relationship Id="rId108" Type="http://schemas.openxmlformats.org/officeDocument/2006/relationships/tags" Target="../tags/tag387.xml"/><Relationship Id="rId124" Type="http://schemas.openxmlformats.org/officeDocument/2006/relationships/tags" Target="../tags/tag403.xml"/><Relationship Id="rId129" Type="http://schemas.openxmlformats.org/officeDocument/2006/relationships/tags" Target="../tags/tag408.xml"/><Relationship Id="rId54" Type="http://schemas.openxmlformats.org/officeDocument/2006/relationships/tags" Target="../tags/tag333.xml"/><Relationship Id="rId70" Type="http://schemas.openxmlformats.org/officeDocument/2006/relationships/tags" Target="../tags/tag349.xml"/><Relationship Id="rId75" Type="http://schemas.openxmlformats.org/officeDocument/2006/relationships/tags" Target="../tags/tag354.xml"/><Relationship Id="rId91" Type="http://schemas.openxmlformats.org/officeDocument/2006/relationships/tags" Target="../tags/tag370.xml"/><Relationship Id="rId96" Type="http://schemas.openxmlformats.org/officeDocument/2006/relationships/tags" Target="../tags/tag375.xml"/><Relationship Id="rId140" Type="http://schemas.openxmlformats.org/officeDocument/2006/relationships/tags" Target="../tags/tag419.xml"/><Relationship Id="rId145" Type="http://schemas.openxmlformats.org/officeDocument/2006/relationships/tags" Target="../tags/tag424.xml"/><Relationship Id="rId161" Type="http://schemas.openxmlformats.org/officeDocument/2006/relationships/tags" Target="../tags/tag440.xml"/><Relationship Id="rId166" Type="http://schemas.openxmlformats.org/officeDocument/2006/relationships/slideLayout" Target="../slideLayouts/slideLayout2.xml"/><Relationship Id="rId1" Type="http://schemas.openxmlformats.org/officeDocument/2006/relationships/tags" Target="../tags/tag280.xml"/><Relationship Id="rId6" Type="http://schemas.openxmlformats.org/officeDocument/2006/relationships/tags" Target="../tags/tag285.xml"/><Relationship Id="rId23" Type="http://schemas.openxmlformats.org/officeDocument/2006/relationships/tags" Target="../tags/tag302.xml"/><Relationship Id="rId28" Type="http://schemas.openxmlformats.org/officeDocument/2006/relationships/tags" Target="../tags/tag307.xml"/><Relationship Id="rId49" Type="http://schemas.openxmlformats.org/officeDocument/2006/relationships/tags" Target="../tags/tag328.xml"/><Relationship Id="rId114" Type="http://schemas.openxmlformats.org/officeDocument/2006/relationships/tags" Target="../tags/tag393.xml"/><Relationship Id="rId119" Type="http://schemas.openxmlformats.org/officeDocument/2006/relationships/tags" Target="../tags/tag398.xml"/><Relationship Id="rId44" Type="http://schemas.openxmlformats.org/officeDocument/2006/relationships/tags" Target="../tags/tag323.xml"/><Relationship Id="rId60" Type="http://schemas.openxmlformats.org/officeDocument/2006/relationships/tags" Target="../tags/tag339.xml"/><Relationship Id="rId65" Type="http://schemas.openxmlformats.org/officeDocument/2006/relationships/tags" Target="../tags/tag344.xml"/><Relationship Id="rId81" Type="http://schemas.openxmlformats.org/officeDocument/2006/relationships/tags" Target="../tags/tag360.xml"/><Relationship Id="rId86" Type="http://schemas.openxmlformats.org/officeDocument/2006/relationships/tags" Target="../tags/tag365.xml"/><Relationship Id="rId130" Type="http://schemas.openxmlformats.org/officeDocument/2006/relationships/tags" Target="../tags/tag409.xml"/><Relationship Id="rId135" Type="http://schemas.openxmlformats.org/officeDocument/2006/relationships/tags" Target="../tags/tag414.xml"/><Relationship Id="rId151" Type="http://schemas.openxmlformats.org/officeDocument/2006/relationships/tags" Target="../tags/tag430.xml"/><Relationship Id="rId156" Type="http://schemas.openxmlformats.org/officeDocument/2006/relationships/tags" Target="../tags/tag435.xml"/><Relationship Id="rId13" Type="http://schemas.openxmlformats.org/officeDocument/2006/relationships/tags" Target="../tags/tag292.xml"/><Relationship Id="rId18" Type="http://schemas.openxmlformats.org/officeDocument/2006/relationships/tags" Target="../tags/tag297.xml"/><Relationship Id="rId39" Type="http://schemas.openxmlformats.org/officeDocument/2006/relationships/tags" Target="../tags/tag318.xml"/><Relationship Id="rId109" Type="http://schemas.openxmlformats.org/officeDocument/2006/relationships/tags" Target="../tags/tag388.xml"/><Relationship Id="rId34" Type="http://schemas.openxmlformats.org/officeDocument/2006/relationships/tags" Target="../tags/tag313.xml"/><Relationship Id="rId50" Type="http://schemas.openxmlformats.org/officeDocument/2006/relationships/tags" Target="../tags/tag329.xml"/><Relationship Id="rId55" Type="http://schemas.openxmlformats.org/officeDocument/2006/relationships/tags" Target="../tags/tag334.xml"/><Relationship Id="rId76" Type="http://schemas.openxmlformats.org/officeDocument/2006/relationships/tags" Target="../tags/tag355.xml"/><Relationship Id="rId97" Type="http://schemas.openxmlformats.org/officeDocument/2006/relationships/tags" Target="../tags/tag376.xml"/><Relationship Id="rId104" Type="http://schemas.openxmlformats.org/officeDocument/2006/relationships/tags" Target="../tags/tag383.xml"/><Relationship Id="rId120" Type="http://schemas.openxmlformats.org/officeDocument/2006/relationships/tags" Target="../tags/tag399.xml"/><Relationship Id="rId125" Type="http://schemas.openxmlformats.org/officeDocument/2006/relationships/tags" Target="../tags/tag404.xml"/><Relationship Id="rId141" Type="http://schemas.openxmlformats.org/officeDocument/2006/relationships/tags" Target="../tags/tag420.xml"/><Relationship Id="rId146" Type="http://schemas.openxmlformats.org/officeDocument/2006/relationships/tags" Target="../tags/tag425.xml"/><Relationship Id="rId7" Type="http://schemas.openxmlformats.org/officeDocument/2006/relationships/tags" Target="../tags/tag286.xml"/><Relationship Id="rId71" Type="http://schemas.openxmlformats.org/officeDocument/2006/relationships/tags" Target="../tags/tag350.xml"/><Relationship Id="rId92" Type="http://schemas.openxmlformats.org/officeDocument/2006/relationships/tags" Target="../tags/tag371.xml"/><Relationship Id="rId162" Type="http://schemas.openxmlformats.org/officeDocument/2006/relationships/tags" Target="../tags/tag441.xml"/><Relationship Id="rId2" Type="http://schemas.openxmlformats.org/officeDocument/2006/relationships/tags" Target="../tags/tag281.xml"/><Relationship Id="rId29" Type="http://schemas.openxmlformats.org/officeDocument/2006/relationships/tags" Target="../tags/tag308.xml"/><Relationship Id="rId24" Type="http://schemas.openxmlformats.org/officeDocument/2006/relationships/tags" Target="../tags/tag303.xml"/><Relationship Id="rId40" Type="http://schemas.openxmlformats.org/officeDocument/2006/relationships/tags" Target="../tags/tag319.xml"/><Relationship Id="rId45" Type="http://schemas.openxmlformats.org/officeDocument/2006/relationships/tags" Target="../tags/tag324.xml"/><Relationship Id="rId66" Type="http://schemas.openxmlformats.org/officeDocument/2006/relationships/tags" Target="../tags/tag345.xml"/><Relationship Id="rId87" Type="http://schemas.openxmlformats.org/officeDocument/2006/relationships/tags" Target="../tags/tag366.xml"/><Relationship Id="rId110" Type="http://schemas.openxmlformats.org/officeDocument/2006/relationships/tags" Target="../tags/tag389.xml"/><Relationship Id="rId115" Type="http://schemas.openxmlformats.org/officeDocument/2006/relationships/tags" Target="../tags/tag394.xml"/><Relationship Id="rId131" Type="http://schemas.openxmlformats.org/officeDocument/2006/relationships/tags" Target="../tags/tag410.xml"/><Relationship Id="rId136" Type="http://schemas.openxmlformats.org/officeDocument/2006/relationships/tags" Target="../tags/tag415.xml"/><Relationship Id="rId157" Type="http://schemas.openxmlformats.org/officeDocument/2006/relationships/tags" Target="../tags/tag436.xml"/><Relationship Id="rId61" Type="http://schemas.openxmlformats.org/officeDocument/2006/relationships/tags" Target="../tags/tag340.xml"/><Relationship Id="rId82" Type="http://schemas.openxmlformats.org/officeDocument/2006/relationships/tags" Target="../tags/tag361.xml"/><Relationship Id="rId152" Type="http://schemas.openxmlformats.org/officeDocument/2006/relationships/tags" Target="../tags/tag431.xml"/><Relationship Id="rId19" Type="http://schemas.openxmlformats.org/officeDocument/2006/relationships/tags" Target="../tags/tag298.xml"/><Relationship Id="rId14" Type="http://schemas.openxmlformats.org/officeDocument/2006/relationships/tags" Target="../tags/tag293.xml"/><Relationship Id="rId30" Type="http://schemas.openxmlformats.org/officeDocument/2006/relationships/tags" Target="../tags/tag309.xml"/><Relationship Id="rId35" Type="http://schemas.openxmlformats.org/officeDocument/2006/relationships/tags" Target="../tags/tag314.xml"/><Relationship Id="rId56" Type="http://schemas.openxmlformats.org/officeDocument/2006/relationships/tags" Target="../tags/tag335.xml"/><Relationship Id="rId77" Type="http://schemas.openxmlformats.org/officeDocument/2006/relationships/tags" Target="../tags/tag356.xml"/><Relationship Id="rId100" Type="http://schemas.openxmlformats.org/officeDocument/2006/relationships/tags" Target="../tags/tag379.xml"/><Relationship Id="rId105" Type="http://schemas.openxmlformats.org/officeDocument/2006/relationships/tags" Target="../tags/tag384.xml"/><Relationship Id="rId126" Type="http://schemas.openxmlformats.org/officeDocument/2006/relationships/tags" Target="../tags/tag405.xml"/><Relationship Id="rId147" Type="http://schemas.openxmlformats.org/officeDocument/2006/relationships/tags" Target="../tags/tag426.xml"/><Relationship Id="rId8" Type="http://schemas.openxmlformats.org/officeDocument/2006/relationships/tags" Target="../tags/tag287.xml"/><Relationship Id="rId51" Type="http://schemas.openxmlformats.org/officeDocument/2006/relationships/tags" Target="../tags/tag330.xml"/><Relationship Id="rId72" Type="http://schemas.openxmlformats.org/officeDocument/2006/relationships/tags" Target="../tags/tag351.xml"/><Relationship Id="rId93" Type="http://schemas.openxmlformats.org/officeDocument/2006/relationships/tags" Target="../tags/tag372.xml"/><Relationship Id="rId98" Type="http://schemas.openxmlformats.org/officeDocument/2006/relationships/tags" Target="../tags/tag377.xml"/><Relationship Id="rId121" Type="http://schemas.openxmlformats.org/officeDocument/2006/relationships/tags" Target="../tags/tag400.xml"/><Relationship Id="rId142" Type="http://schemas.openxmlformats.org/officeDocument/2006/relationships/tags" Target="../tags/tag421.xml"/><Relationship Id="rId163" Type="http://schemas.openxmlformats.org/officeDocument/2006/relationships/tags" Target="../tags/tag442.xml"/><Relationship Id="rId3" Type="http://schemas.openxmlformats.org/officeDocument/2006/relationships/tags" Target="../tags/tag282.xml"/><Relationship Id="rId25" Type="http://schemas.openxmlformats.org/officeDocument/2006/relationships/tags" Target="../tags/tag304.xml"/><Relationship Id="rId46" Type="http://schemas.openxmlformats.org/officeDocument/2006/relationships/tags" Target="../tags/tag325.xml"/><Relationship Id="rId67" Type="http://schemas.openxmlformats.org/officeDocument/2006/relationships/tags" Target="../tags/tag346.xml"/><Relationship Id="rId116" Type="http://schemas.openxmlformats.org/officeDocument/2006/relationships/tags" Target="../tags/tag395.xml"/><Relationship Id="rId137" Type="http://schemas.openxmlformats.org/officeDocument/2006/relationships/tags" Target="../tags/tag416.xml"/><Relationship Id="rId158" Type="http://schemas.openxmlformats.org/officeDocument/2006/relationships/tags" Target="../tags/tag437.xml"/><Relationship Id="rId20" Type="http://schemas.openxmlformats.org/officeDocument/2006/relationships/tags" Target="../tags/tag299.xml"/><Relationship Id="rId41" Type="http://schemas.openxmlformats.org/officeDocument/2006/relationships/tags" Target="../tags/tag320.xml"/><Relationship Id="rId62" Type="http://schemas.openxmlformats.org/officeDocument/2006/relationships/tags" Target="../tags/tag341.xml"/><Relationship Id="rId83" Type="http://schemas.openxmlformats.org/officeDocument/2006/relationships/tags" Target="../tags/tag362.xml"/><Relationship Id="rId88" Type="http://schemas.openxmlformats.org/officeDocument/2006/relationships/tags" Target="../tags/tag367.xml"/><Relationship Id="rId111" Type="http://schemas.openxmlformats.org/officeDocument/2006/relationships/tags" Target="../tags/tag390.xml"/><Relationship Id="rId132" Type="http://schemas.openxmlformats.org/officeDocument/2006/relationships/tags" Target="../tags/tag411.xml"/><Relationship Id="rId153" Type="http://schemas.openxmlformats.org/officeDocument/2006/relationships/tags" Target="../tags/tag432.xml"/><Relationship Id="rId15" Type="http://schemas.openxmlformats.org/officeDocument/2006/relationships/tags" Target="../tags/tag294.xml"/><Relationship Id="rId36" Type="http://schemas.openxmlformats.org/officeDocument/2006/relationships/tags" Target="../tags/tag315.xml"/><Relationship Id="rId57" Type="http://schemas.openxmlformats.org/officeDocument/2006/relationships/tags" Target="../tags/tag336.xml"/><Relationship Id="rId106" Type="http://schemas.openxmlformats.org/officeDocument/2006/relationships/tags" Target="../tags/tag385.xml"/><Relationship Id="rId127" Type="http://schemas.openxmlformats.org/officeDocument/2006/relationships/tags" Target="../tags/tag406.xml"/><Relationship Id="rId10" Type="http://schemas.openxmlformats.org/officeDocument/2006/relationships/tags" Target="../tags/tag289.xml"/><Relationship Id="rId31" Type="http://schemas.openxmlformats.org/officeDocument/2006/relationships/tags" Target="../tags/tag310.xml"/><Relationship Id="rId52" Type="http://schemas.openxmlformats.org/officeDocument/2006/relationships/tags" Target="../tags/tag331.xml"/><Relationship Id="rId73" Type="http://schemas.openxmlformats.org/officeDocument/2006/relationships/tags" Target="../tags/tag352.xml"/><Relationship Id="rId78" Type="http://schemas.openxmlformats.org/officeDocument/2006/relationships/tags" Target="../tags/tag357.xml"/><Relationship Id="rId94" Type="http://schemas.openxmlformats.org/officeDocument/2006/relationships/tags" Target="../tags/tag373.xml"/><Relationship Id="rId99" Type="http://schemas.openxmlformats.org/officeDocument/2006/relationships/tags" Target="../tags/tag378.xml"/><Relationship Id="rId101" Type="http://schemas.openxmlformats.org/officeDocument/2006/relationships/tags" Target="../tags/tag380.xml"/><Relationship Id="rId122" Type="http://schemas.openxmlformats.org/officeDocument/2006/relationships/tags" Target="../tags/tag401.xml"/><Relationship Id="rId143" Type="http://schemas.openxmlformats.org/officeDocument/2006/relationships/tags" Target="../tags/tag422.xml"/><Relationship Id="rId148" Type="http://schemas.openxmlformats.org/officeDocument/2006/relationships/tags" Target="../tags/tag427.xml"/><Relationship Id="rId164" Type="http://schemas.openxmlformats.org/officeDocument/2006/relationships/tags" Target="../tags/tag443.xml"/><Relationship Id="rId4" Type="http://schemas.openxmlformats.org/officeDocument/2006/relationships/tags" Target="../tags/tag283.xml"/><Relationship Id="rId9" Type="http://schemas.openxmlformats.org/officeDocument/2006/relationships/tags" Target="../tags/tag288.xml"/><Relationship Id="rId26" Type="http://schemas.openxmlformats.org/officeDocument/2006/relationships/tags" Target="../tags/tag305.xml"/><Relationship Id="rId47" Type="http://schemas.openxmlformats.org/officeDocument/2006/relationships/tags" Target="../tags/tag326.xml"/><Relationship Id="rId68" Type="http://schemas.openxmlformats.org/officeDocument/2006/relationships/tags" Target="../tags/tag347.xml"/><Relationship Id="rId89" Type="http://schemas.openxmlformats.org/officeDocument/2006/relationships/tags" Target="../tags/tag368.xml"/><Relationship Id="rId112" Type="http://schemas.openxmlformats.org/officeDocument/2006/relationships/tags" Target="../tags/tag391.xml"/><Relationship Id="rId133" Type="http://schemas.openxmlformats.org/officeDocument/2006/relationships/tags" Target="../tags/tag412.xml"/><Relationship Id="rId154" Type="http://schemas.openxmlformats.org/officeDocument/2006/relationships/tags" Target="../tags/tag433.xml"/><Relationship Id="rId16" Type="http://schemas.openxmlformats.org/officeDocument/2006/relationships/tags" Target="../tags/tag295.xml"/><Relationship Id="rId37" Type="http://schemas.openxmlformats.org/officeDocument/2006/relationships/tags" Target="../tags/tag316.xml"/><Relationship Id="rId58" Type="http://schemas.openxmlformats.org/officeDocument/2006/relationships/tags" Target="../tags/tag337.xml"/><Relationship Id="rId79" Type="http://schemas.openxmlformats.org/officeDocument/2006/relationships/tags" Target="../tags/tag358.xml"/><Relationship Id="rId102" Type="http://schemas.openxmlformats.org/officeDocument/2006/relationships/tags" Target="../tags/tag381.xml"/><Relationship Id="rId123" Type="http://schemas.openxmlformats.org/officeDocument/2006/relationships/tags" Target="../tags/tag402.xml"/><Relationship Id="rId144" Type="http://schemas.openxmlformats.org/officeDocument/2006/relationships/tags" Target="../tags/tag423.xml"/><Relationship Id="rId90" Type="http://schemas.openxmlformats.org/officeDocument/2006/relationships/tags" Target="../tags/tag369.xml"/><Relationship Id="rId165" Type="http://schemas.openxmlformats.org/officeDocument/2006/relationships/tags" Target="../tags/tag444.xml"/><Relationship Id="rId27" Type="http://schemas.openxmlformats.org/officeDocument/2006/relationships/tags" Target="../tags/tag306.xml"/><Relationship Id="rId48" Type="http://schemas.openxmlformats.org/officeDocument/2006/relationships/tags" Target="../tags/tag327.xml"/><Relationship Id="rId69" Type="http://schemas.openxmlformats.org/officeDocument/2006/relationships/tags" Target="../tags/tag348.xml"/><Relationship Id="rId113" Type="http://schemas.openxmlformats.org/officeDocument/2006/relationships/tags" Target="../tags/tag392.xml"/><Relationship Id="rId134" Type="http://schemas.openxmlformats.org/officeDocument/2006/relationships/tags" Target="../tags/tag413.xml"/><Relationship Id="rId80" Type="http://schemas.openxmlformats.org/officeDocument/2006/relationships/tags" Target="../tags/tag359.xml"/><Relationship Id="rId155" Type="http://schemas.openxmlformats.org/officeDocument/2006/relationships/tags" Target="../tags/tag434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561.xml"/><Relationship Id="rId21" Type="http://schemas.openxmlformats.org/officeDocument/2006/relationships/tags" Target="../tags/tag465.xml"/><Relationship Id="rId42" Type="http://schemas.openxmlformats.org/officeDocument/2006/relationships/tags" Target="../tags/tag486.xml"/><Relationship Id="rId63" Type="http://schemas.openxmlformats.org/officeDocument/2006/relationships/tags" Target="../tags/tag507.xml"/><Relationship Id="rId84" Type="http://schemas.openxmlformats.org/officeDocument/2006/relationships/tags" Target="../tags/tag528.xml"/><Relationship Id="rId138" Type="http://schemas.openxmlformats.org/officeDocument/2006/relationships/tags" Target="../tags/tag582.xml"/><Relationship Id="rId159" Type="http://schemas.openxmlformats.org/officeDocument/2006/relationships/tags" Target="../tags/tag603.xml"/><Relationship Id="rId107" Type="http://schemas.openxmlformats.org/officeDocument/2006/relationships/tags" Target="../tags/tag551.xml"/><Relationship Id="rId11" Type="http://schemas.openxmlformats.org/officeDocument/2006/relationships/tags" Target="../tags/tag455.xml"/><Relationship Id="rId32" Type="http://schemas.openxmlformats.org/officeDocument/2006/relationships/tags" Target="../tags/tag476.xml"/><Relationship Id="rId53" Type="http://schemas.openxmlformats.org/officeDocument/2006/relationships/tags" Target="../tags/tag497.xml"/><Relationship Id="rId74" Type="http://schemas.openxmlformats.org/officeDocument/2006/relationships/tags" Target="../tags/tag518.xml"/><Relationship Id="rId128" Type="http://schemas.openxmlformats.org/officeDocument/2006/relationships/tags" Target="../tags/tag572.xml"/><Relationship Id="rId149" Type="http://schemas.openxmlformats.org/officeDocument/2006/relationships/tags" Target="../tags/tag593.xml"/><Relationship Id="rId5" Type="http://schemas.openxmlformats.org/officeDocument/2006/relationships/tags" Target="../tags/tag449.xml"/><Relationship Id="rId95" Type="http://schemas.openxmlformats.org/officeDocument/2006/relationships/tags" Target="../tags/tag539.xml"/><Relationship Id="rId160" Type="http://schemas.openxmlformats.org/officeDocument/2006/relationships/tags" Target="../tags/tag604.xml"/><Relationship Id="rId22" Type="http://schemas.openxmlformats.org/officeDocument/2006/relationships/tags" Target="../tags/tag466.xml"/><Relationship Id="rId43" Type="http://schemas.openxmlformats.org/officeDocument/2006/relationships/tags" Target="../tags/tag487.xml"/><Relationship Id="rId64" Type="http://schemas.openxmlformats.org/officeDocument/2006/relationships/tags" Target="../tags/tag508.xml"/><Relationship Id="rId118" Type="http://schemas.openxmlformats.org/officeDocument/2006/relationships/tags" Target="../tags/tag562.xml"/><Relationship Id="rId139" Type="http://schemas.openxmlformats.org/officeDocument/2006/relationships/tags" Target="../tags/tag583.xml"/><Relationship Id="rId85" Type="http://schemas.openxmlformats.org/officeDocument/2006/relationships/tags" Target="../tags/tag529.xml"/><Relationship Id="rId150" Type="http://schemas.openxmlformats.org/officeDocument/2006/relationships/tags" Target="../tags/tag594.xml"/><Relationship Id="rId12" Type="http://schemas.openxmlformats.org/officeDocument/2006/relationships/tags" Target="../tags/tag456.xml"/><Relationship Id="rId17" Type="http://schemas.openxmlformats.org/officeDocument/2006/relationships/tags" Target="../tags/tag461.xml"/><Relationship Id="rId33" Type="http://schemas.openxmlformats.org/officeDocument/2006/relationships/tags" Target="../tags/tag477.xml"/><Relationship Id="rId38" Type="http://schemas.openxmlformats.org/officeDocument/2006/relationships/tags" Target="../tags/tag482.xml"/><Relationship Id="rId59" Type="http://schemas.openxmlformats.org/officeDocument/2006/relationships/tags" Target="../tags/tag503.xml"/><Relationship Id="rId103" Type="http://schemas.openxmlformats.org/officeDocument/2006/relationships/tags" Target="../tags/tag547.xml"/><Relationship Id="rId108" Type="http://schemas.openxmlformats.org/officeDocument/2006/relationships/tags" Target="../tags/tag552.xml"/><Relationship Id="rId124" Type="http://schemas.openxmlformats.org/officeDocument/2006/relationships/tags" Target="../tags/tag568.xml"/><Relationship Id="rId129" Type="http://schemas.openxmlformats.org/officeDocument/2006/relationships/tags" Target="../tags/tag573.xml"/><Relationship Id="rId54" Type="http://schemas.openxmlformats.org/officeDocument/2006/relationships/tags" Target="../tags/tag498.xml"/><Relationship Id="rId70" Type="http://schemas.openxmlformats.org/officeDocument/2006/relationships/tags" Target="../tags/tag514.xml"/><Relationship Id="rId75" Type="http://schemas.openxmlformats.org/officeDocument/2006/relationships/tags" Target="../tags/tag519.xml"/><Relationship Id="rId91" Type="http://schemas.openxmlformats.org/officeDocument/2006/relationships/tags" Target="../tags/tag535.xml"/><Relationship Id="rId96" Type="http://schemas.openxmlformats.org/officeDocument/2006/relationships/tags" Target="../tags/tag540.xml"/><Relationship Id="rId140" Type="http://schemas.openxmlformats.org/officeDocument/2006/relationships/tags" Target="../tags/tag584.xml"/><Relationship Id="rId145" Type="http://schemas.openxmlformats.org/officeDocument/2006/relationships/tags" Target="../tags/tag589.xml"/><Relationship Id="rId161" Type="http://schemas.openxmlformats.org/officeDocument/2006/relationships/tags" Target="../tags/tag605.xml"/><Relationship Id="rId1" Type="http://schemas.openxmlformats.org/officeDocument/2006/relationships/tags" Target="../tags/tag445.xml"/><Relationship Id="rId6" Type="http://schemas.openxmlformats.org/officeDocument/2006/relationships/tags" Target="../tags/tag450.xml"/><Relationship Id="rId23" Type="http://schemas.openxmlformats.org/officeDocument/2006/relationships/tags" Target="../tags/tag467.xml"/><Relationship Id="rId28" Type="http://schemas.openxmlformats.org/officeDocument/2006/relationships/tags" Target="../tags/tag472.xml"/><Relationship Id="rId49" Type="http://schemas.openxmlformats.org/officeDocument/2006/relationships/tags" Target="../tags/tag493.xml"/><Relationship Id="rId114" Type="http://schemas.openxmlformats.org/officeDocument/2006/relationships/tags" Target="../tags/tag558.xml"/><Relationship Id="rId119" Type="http://schemas.openxmlformats.org/officeDocument/2006/relationships/tags" Target="../tags/tag563.xml"/><Relationship Id="rId44" Type="http://schemas.openxmlformats.org/officeDocument/2006/relationships/tags" Target="../tags/tag488.xml"/><Relationship Id="rId60" Type="http://schemas.openxmlformats.org/officeDocument/2006/relationships/tags" Target="../tags/tag504.xml"/><Relationship Id="rId65" Type="http://schemas.openxmlformats.org/officeDocument/2006/relationships/tags" Target="../tags/tag509.xml"/><Relationship Id="rId81" Type="http://schemas.openxmlformats.org/officeDocument/2006/relationships/tags" Target="../tags/tag525.xml"/><Relationship Id="rId86" Type="http://schemas.openxmlformats.org/officeDocument/2006/relationships/tags" Target="../tags/tag530.xml"/><Relationship Id="rId130" Type="http://schemas.openxmlformats.org/officeDocument/2006/relationships/tags" Target="../tags/tag574.xml"/><Relationship Id="rId135" Type="http://schemas.openxmlformats.org/officeDocument/2006/relationships/tags" Target="../tags/tag579.xml"/><Relationship Id="rId151" Type="http://schemas.openxmlformats.org/officeDocument/2006/relationships/tags" Target="../tags/tag595.xml"/><Relationship Id="rId156" Type="http://schemas.openxmlformats.org/officeDocument/2006/relationships/tags" Target="../tags/tag600.xml"/><Relationship Id="rId13" Type="http://schemas.openxmlformats.org/officeDocument/2006/relationships/tags" Target="../tags/tag457.xml"/><Relationship Id="rId18" Type="http://schemas.openxmlformats.org/officeDocument/2006/relationships/tags" Target="../tags/tag462.xml"/><Relationship Id="rId39" Type="http://schemas.openxmlformats.org/officeDocument/2006/relationships/tags" Target="../tags/tag483.xml"/><Relationship Id="rId109" Type="http://schemas.openxmlformats.org/officeDocument/2006/relationships/tags" Target="../tags/tag553.xml"/><Relationship Id="rId34" Type="http://schemas.openxmlformats.org/officeDocument/2006/relationships/tags" Target="../tags/tag478.xml"/><Relationship Id="rId50" Type="http://schemas.openxmlformats.org/officeDocument/2006/relationships/tags" Target="../tags/tag494.xml"/><Relationship Id="rId55" Type="http://schemas.openxmlformats.org/officeDocument/2006/relationships/tags" Target="../tags/tag499.xml"/><Relationship Id="rId76" Type="http://schemas.openxmlformats.org/officeDocument/2006/relationships/tags" Target="../tags/tag520.xml"/><Relationship Id="rId97" Type="http://schemas.openxmlformats.org/officeDocument/2006/relationships/tags" Target="../tags/tag541.xml"/><Relationship Id="rId104" Type="http://schemas.openxmlformats.org/officeDocument/2006/relationships/tags" Target="../tags/tag548.xml"/><Relationship Id="rId120" Type="http://schemas.openxmlformats.org/officeDocument/2006/relationships/tags" Target="../tags/tag564.xml"/><Relationship Id="rId125" Type="http://schemas.openxmlformats.org/officeDocument/2006/relationships/tags" Target="../tags/tag569.xml"/><Relationship Id="rId141" Type="http://schemas.openxmlformats.org/officeDocument/2006/relationships/tags" Target="../tags/tag585.xml"/><Relationship Id="rId146" Type="http://schemas.openxmlformats.org/officeDocument/2006/relationships/tags" Target="../tags/tag590.xml"/><Relationship Id="rId7" Type="http://schemas.openxmlformats.org/officeDocument/2006/relationships/tags" Target="../tags/tag451.xml"/><Relationship Id="rId71" Type="http://schemas.openxmlformats.org/officeDocument/2006/relationships/tags" Target="../tags/tag515.xml"/><Relationship Id="rId92" Type="http://schemas.openxmlformats.org/officeDocument/2006/relationships/tags" Target="../tags/tag536.xml"/><Relationship Id="rId162" Type="http://schemas.openxmlformats.org/officeDocument/2006/relationships/slideLayout" Target="../slideLayouts/slideLayout2.xml"/><Relationship Id="rId2" Type="http://schemas.openxmlformats.org/officeDocument/2006/relationships/tags" Target="../tags/tag446.xml"/><Relationship Id="rId29" Type="http://schemas.openxmlformats.org/officeDocument/2006/relationships/tags" Target="../tags/tag473.xml"/><Relationship Id="rId24" Type="http://schemas.openxmlformats.org/officeDocument/2006/relationships/tags" Target="../tags/tag468.xml"/><Relationship Id="rId40" Type="http://schemas.openxmlformats.org/officeDocument/2006/relationships/tags" Target="../tags/tag484.xml"/><Relationship Id="rId45" Type="http://schemas.openxmlformats.org/officeDocument/2006/relationships/tags" Target="../tags/tag489.xml"/><Relationship Id="rId66" Type="http://schemas.openxmlformats.org/officeDocument/2006/relationships/tags" Target="../tags/tag510.xml"/><Relationship Id="rId87" Type="http://schemas.openxmlformats.org/officeDocument/2006/relationships/tags" Target="../tags/tag531.xml"/><Relationship Id="rId110" Type="http://schemas.openxmlformats.org/officeDocument/2006/relationships/tags" Target="../tags/tag554.xml"/><Relationship Id="rId115" Type="http://schemas.openxmlformats.org/officeDocument/2006/relationships/tags" Target="../tags/tag559.xml"/><Relationship Id="rId131" Type="http://schemas.openxmlformats.org/officeDocument/2006/relationships/tags" Target="../tags/tag575.xml"/><Relationship Id="rId136" Type="http://schemas.openxmlformats.org/officeDocument/2006/relationships/tags" Target="../tags/tag580.xml"/><Relationship Id="rId157" Type="http://schemas.openxmlformats.org/officeDocument/2006/relationships/tags" Target="../tags/tag601.xml"/><Relationship Id="rId61" Type="http://schemas.openxmlformats.org/officeDocument/2006/relationships/tags" Target="../tags/tag505.xml"/><Relationship Id="rId82" Type="http://schemas.openxmlformats.org/officeDocument/2006/relationships/tags" Target="../tags/tag526.xml"/><Relationship Id="rId152" Type="http://schemas.openxmlformats.org/officeDocument/2006/relationships/tags" Target="../tags/tag596.xml"/><Relationship Id="rId19" Type="http://schemas.openxmlformats.org/officeDocument/2006/relationships/tags" Target="../tags/tag463.xml"/><Relationship Id="rId14" Type="http://schemas.openxmlformats.org/officeDocument/2006/relationships/tags" Target="../tags/tag458.xml"/><Relationship Id="rId30" Type="http://schemas.openxmlformats.org/officeDocument/2006/relationships/tags" Target="../tags/tag474.xml"/><Relationship Id="rId35" Type="http://schemas.openxmlformats.org/officeDocument/2006/relationships/tags" Target="../tags/tag479.xml"/><Relationship Id="rId56" Type="http://schemas.openxmlformats.org/officeDocument/2006/relationships/tags" Target="../tags/tag500.xml"/><Relationship Id="rId77" Type="http://schemas.openxmlformats.org/officeDocument/2006/relationships/tags" Target="../tags/tag521.xml"/><Relationship Id="rId100" Type="http://schemas.openxmlformats.org/officeDocument/2006/relationships/tags" Target="../tags/tag544.xml"/><Relationship Id="rId105" Type="http://schemas.openxmlformats.org/officeDocument/2006/relationships/tags" Target="../tags/tag549.xml"/><Relationship Id="rId126" Type="http://schemas.openxmlformats.org/officeDocument/2006/relationships/tags" Target="../tags/tag570.xml"/><Relationship Id="rId147" Type="http://schemas.openxmlformats.org/officeDocument/2006/relationships/tags" Target="../tags/tag591.xml"/><Relationship Id="rId8" Type="http://schemas.openxmlformats.org/officeDocument/2006/relationships/tags" Target="../tags/tag452.xml"/><Relationship Id="rId51" Type="http://schemas.openxmlformats.org/officeDocument/2006/relationships/tags" Target="../tags/tag495.xml"/><Relationship Id="rId72" Type="http://schemas.openxmlformats.org/officeDocument/2006/relationships/tags" Target="../tags/tag516.xml"/><Relationship Id="rId93" Type="http://schemas.openxmlformats.org/officeDocument/2006/relationships/tags" Target="../tags/tag537.xml"/><Relationship Id="rId98" Type="http://schemas.openxmlformats.org/officeDocument/2006/relationships/tags" Target="../tags/tag542.xml"/><Relationship Id="rId121" Type="http://schemas.openxmlformats.org/officeDocument/2006/relationships/tags" Target="../tags/tag565.xml"/><Relationship Id="rId142" Type="http://schemas.openxmlformats.org/officeDocument/2006/relationships/tags" Target="../tags/tag586.xml"/><Relationship Id="rId3" Type="http://schemas.openxmlformats.org/officeDocument/2006/relationships/tags" Target="../tags/tag447.xml"/><Relationship Id="rId25" Type="http://schemas.openxmlformats.org/officeDocument/2006/relationships/tags" Target="../tags/tag469.xml"/><Relationship Id="rId46" Type="http://schemas.openxmlformats.org/officeDocument/2006/relationships/tags" Target="../tags/tag490.xml"/><Relationship Id="rId67" Type="http://schemas.openxmlformats.org/officeDocument/2006/relationships/tags" Target="../tags/tag511.xml"/><Relationship Id="rId116" Type="http://schemas.openxmlformats.org/officeDocument/2006/relationships/tags" Target="../tags/tag560.xml"/><Relationship Id="rId137" Type="http://schemas.openxmlformats.org/officeDocument/2006/relationships/tags" Target="../tags/tag581.xml"/><Relationship Id="rId158" Type="http://schemas.openxmlformats.org/officeDocument/2006/relationships/tags" Target="../tags/tag602.xml"/><Relationship Id="rId20" Type="http://schemas.openxmlformats.org/officeDocument/2006/relationships/tags" Target="../tags/tag464.xml"/><Relationship Id="rId41" Type="http://schemas.openxmlformats.org/officeDocument/2006/relationships/tags" Target="../tags/tag485.xml"/><Relationship Id="rId62" Type="http://schemas.openxmlformats.org/officeDocument/2006/relationships/tags" Target="../tags/tag506.xml"/><Relationship Id="rId83" Type="http://schemas.openxmlformats.org/officeDocument/2006/relationships/tags" Target="../tags/tag527.xml"/><Relationship Id="rId88" Type="http://schemas.openxmlformats.org/officeDocument/2006/relationships/tags" Target="../tags/tag532.xml"/><Relationship Id="rId111" Type="http://schemas.openxmlformats.org/officeDocument/2006/relationships/tags" Target="../tags/tag555.xml"/><Relationship Id="rId132" Type="http://schemas.openxmlformats.org/officeDocument/2006/relationships/tags" Target="../tags/tag576.xml"/><Relationship Id="rId153" Type="http://schemas.openxmlformats.org/officeDocument/2006/relationships/tags" Target="../tags/tag597.xml"/><Relationship Id="rId15" Type="http://schemas.openxmlformats.org/officeDocument/2006/relationships/tags" Target="../tags/tag459.xml"/><Relationship Id="rId36" Type="http://schemas.openxmlformats.org/officeDocument/2006/relationships/tags" Target="../tags/tag480.xml"/><Relationship Id="rId57" Type="http://schemas.openxmlformats.org/officeDocument/2006/relationships/tags" Target="../tags/tag501.xml"/><Relationship Id="rId106" Type="http://schemas.openxmlformats.org/officeDocument/2006/relationships/tags" Target="../tags/tag550.xml"/><Relationship Id="rId127" Type="http://schemas.openxmlformats.org/officeDocument/2006/relationships/tags" Target="../tags/tag571.xml"/><Relationship Id="rId10" Type="http://schemas.openxmlformats.org/officeDocument/2006/relationships/tags" Target="../tags/tag454.xml"/><Relationship Id="rId31" Type="http://schemas.openxmlformats.org/officeDocument/2006/relationships/tags" Target="../tags/tag475.xml"/><Relationship Id="rId52" Type="http://schemas.openxmlformats.org/officeDocument/2006/relationships/tags" Target="../tags/tag496.xml"/><Relationship Id="rId73" Type="http://schemas.openxmlformats.org/officeDocument/2006/relationships/tags" Target="../tags/tag517.xml"/><Relationship Id="rId78" Type="http://schemas.openxmlformats.org/officeDocument/2006/relationships/tags" Target="../tags/tag522.xml"/><Relationship Id="rId94" Type="http://schemas.openxmlformats.org/officeDocument/2006/relationships/tags" Target="../tags/tag538.xml"/><Relationship Id="rId99" Type="http://schemas.openxmlformats.org/officeDocument/2006/relationships/tags" Target="../tags/tag543.xml"/><Relationship Id="rId101" Type="http://schemas.openxmlformats.org/officeDocument/2006/relationships/tags" Target="../tags/tag545.xml"/><Relationship Id="rId122" Type="http://schemas.openxmlformats.org/officeDocument/2006/relationships/tags" Target="../tags/tag566.xml"/><Relationship Id="rId143" Type="http://schemas.openxmlformats.org/officeDocument/2006/relationships/tags" Target="../tags/tag587.xml"/><Relationship Id="rId148" Type="http://schemas.openxmlformats.org/officeDocument/2006/relationships/tags" Target="../tags/tag592.xml"/><Relationship Id="rId4" Type="http://schemas.openxmlformats.org/officeDocument/2006/relationships/tags" Target="../tags/tag448.xml"/><Relationship Id="rId9" Type="http://schemas.openxmlformats.org/officeDocument/2006/relationships/tags" Target="../tags/tag453.xml"/><Relationship Id="rId26" Type="http://schemas.openxmlformats.org/officeDocument/2006/relationships/tags" Target="../tags/tag470.xml"/><Relationship Id="rId47" Type="http://schemas.openxmlformats.org/officeDocument/2006/relationships/tags" Target="../tags/tag491.xml"/><Relationship Id="rId68" Type="http://schemas.openxmlformats.org/officeDocument/2006/relationships/tags" Target="../tags/tag512.xml"/><Relationship Id="rId89" Type="http://schemas.openxmlformats.org/officeDocument/2006/relationships/tags" Target="../tags/tag533.xml"/><Relationship Id="rId112" Type="http://schemas.openxmlformats.org/officeDocument/2006/relationships/tags" Target="../tags/tag556.xml"/><Relationship Id="rId133" Type="http://schemas.openxmlformats.org/officeDocument/2006/relationships/tags" Target="../tags/tag577.xml"/><Relationship Id="rId154" Type="http://schemas.openxmlformats.org/officeDocument/2006/relationships/tags" Target="../tags/tag598.xml"/><Relationship Id="rId16" Type="http://schemas.openxmlformats.org/officeDocument/2006/relationships/tags" Target="../tags/tag460.xml"/><Relationship Id="rId37" Type="http://schemas.openxmlformats.org/officeDocument/2006/relationships/tags" Target="../tags/tag481.xml"/><Relationship Id="rId58" Type="http://schemas.openxmlformats.org/officeDocument/2006/relationships/tags" Target="../tags/tag502.xml"/><Relationship Id="rId79" Type="http://schemas.openxmlformats.org/officeDocument/2006/relationships/tags" Target="../tags/tag523.xml"/><Relationship Id="rId102" Type="http://schemas.openxmlformats.org/officeDocument/2006/relationships/tags" Target="../tags/tag546.xml"/><Relationship Id="rId123" Type="http://schemas.openxmlformats.org/officeDocument/2006/relationships/tags" Target="../tags/tag567.xml"/><Relationship Id="rId144" Type="http://schemas.openxmlformats.org/officeDocument/2006/relationships/tags" Target="../tags/tag588.xml"/><Relationship Id="rId90" Type="http://schemas.openxmlformats.org/officeDocument/2006/relationships/tags" Target="../tags/tag534.xml"/><Relationship Id="rId27" Type="http://schemas.openxmlformats.org/officeDocument/2006/relationships/tags" Target="../tags/tag471.xml"/><Relationship Id="rId48" Type="http://schemas.openxmlformats.org/officeDocument/2006/relationships/tags" Target="../tags/tag492.xml"/><Relationship Id="rId69" Type="http://schemas.openxmlformats.org/officeDocument/2006/relationships/tags" Target="../tags/tag513.xml"/><Relationship Id="rId113" Type="http://schemas.openxmlformats.org/officeDocument/2006/relationships/tags" Target="../tags/tag557.xml"/><Relationship Id="rId134" Type="http://schemas.openxmlformats.org/officeDocument/2006/relationships/tags" Target="../tags/tag578.xml"/><Relationship Id="rId80" Type="http://schemas.openxmlformats.org/officeDocument/2006/relationships/tags" Target="../tags/tag524.xml"/><Relationship Id="rId155" Type="http://schemas.openxmlformats.org/officeDocument/2006/relationships/tags" Target="../tags/tag599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631.xml"/><Relationship Id="rId21" Type="http://schemas.openxmlformats.org/officeDocument/2006/relationships/tags" Target="../tags/tag626.xml"/><Relationship Id="rId42" Type="http://schemas.openxmlformats.org/officeDocument/2006/relationships/tags" Target="../tags/tag647.xml"/><Relationship Id="rId47" Type="http://schemas.openxmlformats.org/officeDocument/2006/relationships/tags" Target="../tags/tag652.xml"/><Relationship Id="rId63" Type="http://schemas.openxmlformats.org/officeDocument/2006/relationships/tags" Target="../tags/tag668.xml"/><Relationship Id="rId68" Type="http://schemas.openxmlformats.org/officeDocument/2006/relationships/tags" Target="../tags/tag673.xml"/><Relationship Id="rId84" Type="http://schemas.openxmlformats.org/officeDocument/2006/relationships/tags" Target="../tags/tag689.xml"/><Relationship Id="rId89" Type="http://schemas.openxmlformats.org/officeDocument/2006/relationships/tags" Target="../tags/tag694.xml"/><Relationship Id="rId16" Type="http://schemas.openxmlformats.org/officeDocument/2006/relationships/tags" Target="../tags/tag621.xml"/><Relationship Id="rId11" Type="http://schemas.openxmlformats.org/officeDocument/2006/relationships/tags" Target="../tags/tag616.xml"/><Relationship Id="rId32" Type="http://schemas.openxmlformats.org/officeDocument/2006/relationships/tags" Target="../tags/tag637.xml"/><Relationship Id="rId37" Type="http://schemas.openxmlformats.org/officeDocument/2006/relationships/tags" Target="../tags/tag642.xml"/><Relationship Id="rId53" Type="http://schemas.openxmlformats.org/officeDocument/2006/relationships/tags" Target="../tags/tag658.xml"/><Relationship Id="rId58" Type="http://schemas.openxmlformats.org/officeDocument/2006/relationships/tags" Target="../tags/tag663.xml"/><Relationship Id="rId74" Type="http://schemas.openxmlformats.org/officeDocument/2006/relationships/tags" Target="../tags/tag679.xml"/><Relationship Id="rId79" Type="http://schemas.openxmlformats.org/officeDocument/2006/relationships/tags" Target="../tags/tag684.xml"/><Relationship Id="rId5" Type="http://schemas.openxmlformats.org/officeDocument/2006/relationships/tags" Target="../tags/tag610.xml"/><Relationship Id="rId90" Type="http://schemas.openxmlformats.org/officeDocument/2006/relationships/tags" Target="../tags/tag695.xml"/><Relationship Id="rId95" Type="http://schemas.openxmlformats.org/officeDocument/2006/relationships/tags" Target="../tags/tag700.xml"/><Relationship Id="rId22" Type="http://schemas.openxmlformats.org/officeDocument/2006/relationships/tags" Target="../tags/tag627.xml"/><Relationship Id="rId27" Type="http://schemas.openxmlformats.org/officeDocument/2006/relationships/tags" Target="../tags/tag632.xml"/><Relationship Id="rId43" Type="http://schemas.openxmlformats.org/officeDocument/2006/relationships/tags" Target="../tags/tag648.xml"/><Relationship Id="rId48" Type="http://schemas.openxmlformats.org/officeDocument/2006/relationships/tags" Target="../tags/tag653.xml"/><Relationship Id="rId64" Type="http://schemas.openxmlformats.org/officeDocument/2006/relationships/tags" Target="../tags/tag669.xml"/><Relationship Id="rId69" Type="http://schemas.openxmlformats.org/officeDocument/2006/relationships/tags" Target="../tags/tag674.xml"/><Relationship Id="rId80" Type="http://schemas.openxmlformats.org/officeDocument/2006/relationships/tags" Target="../tags/tag685.xml"/><Relationship Id="rId85" Type="http://schemas.openxmlformats.org/officeDocument/2006/relationships/tags" Target="../tags/tag690.xml"/><Relationship Id="rId3" Type="http://schemas.openxmlformats.org/officeDocument/2006/relationships/tags" Target="../tags/tag608.xml"/><Relationship Id="rId12" Type="http://schemas.openxmlformats.org/officeDocument/2006/relationships/tags" Target="../tags/tag617.xml"/><Relationship Id="rId17" Type="http://schemas.openxmlformats.org/officeDocument/2006/relationships/tags" Target="../tags/tag622.xml"/><Relationship Id="rId25" Type="http://schemas.openxmlformats.org/officeDocument/2006/relationships/tags" Target="../tags/tag630.xml"/><Relationship Id="rId33" Type="http://schemas.openxmlformats.org/officeDocument/2006/relationships/tags" Target="../tags/tag638.xml"/><Relationship Id="rId38" Type="http://schemas.openxmlformats.org/officeDocument/2006/relationships/tags" Target="../tags/tag643.xml"/><Relationship Id="rId46" Type="http://schemas.openxmlformats.org/officeDocument/2006/relationships/tags" Target="../tags/tag651.xml"/><Relationship Id="rId59" Type="http://schemas.openxmlformats.org/officeDocument/2006/relationships/tags" Target="../tags/tag664.xml"/><Relationship Id="rId67" Type="http://schemas.openxmlformats.org/officeDocument/2006/relationships/tags" Target="../tags/tag672.xml"/><Relationship Id="rId20" Type="http://schemas.openxmlformats.org/officeDocument/2006/relationships/tags" Target="../tags/tag625.xml"/><Relationship Id="rId41" Type="http://schemas.openxmlformats.org/officeDocument/2006/relationships/tags" Target="../tags/tag646.xml"/><Relationship Id="rId54" Type="http://schemas.openxmlformats.org/officeDocument/2006/relationships/tags" Target="../tags/tag659.xml"/><Relationship Id="rId62" Type="http://schemas.openxmlformats.org/officeDocument/2006/relationships/tags" Target="../tags/tag667.xml"/><Relationship Id="rId70" Type="http://schemas.openxmlformats.org/officeDocument/2006/relationships/tags" Target="../tags/tag675.xml"/><Relationship Id="rId75" Type="http://schemas.openxmlformats.org/officeDocument/2006/relationships/tags" Target="../tags/tag680.xml"/><Relationship Id="rId83" Type="http://schemas.openxmlformats.org/officeDocument/2006/relationships/tags" Target="../tags/tag688.xml"/><Relationship Id="rId88" Type="http://schemas.openxmlformats.org/officeDocument/2006/relationships/tags" Target="../tags/tag693.xml"/><Relationship Id="rId91" Type="http://schemas.openxmlformats.org/officeDocument/2006/relationships/tags" Target="../tags/tag696.xml"/><Relationship Id="rId96" Type="http://schemas.openxmlformats.org/officeDocument/2006/relationships/tags" Target="../tags/tag701.xml"/><Relationship Id="rId1" Type="http://schemas.openxmlformats.org/officeDocument/2006/relationships/tags" Target="../tags/tag606.xml"/><Relationship Id="rId6" Type="http://schemas.openxmlformats.org/officeDocument/2006/relationships/tags" Target="../tags/tag611.xml"/><Relationship Id="rId15" Type="http://schemas.openxmlformats.org/officeDocument/2006/relationships/tags" Target="../tags/tag620.xml"/><Relationship Id="rId23" Type="http://schemas.openxmlformats.org/officeDocument/2006/relationships/tags" Target="../tags/tag628.xml"/><Relationship Id="rId28" Type="http://schemas.openxmlformats.org/officeDocument/2006/relationships/tags" Target="../tags/tag633.xml"/><Relationship Id="rId36" Type="http://schemas.openxmlformats.org/officeDocument/2006/relationships/tags" Target="../tags/tag641.xml"/><Relationship Id="rId49" Type="http://schemas.openxmlformats.org/officeDocument/2006/relationships/tags" Target="../tags/tag654.xml"/><Relationship Id="rId57" Type="http://schemas.openxmlformats.org/officeDocument/2006/relationships/tags" Target="../tags/tag662.xml"/><Relationship Id="rId10" Type="http://schemas.openxmlformats.org/officeDocument/2006/relationships/tags" Target="../tags/tag615.xml"/><Relationship Id="rId31" Type="http://schemas.openxmlformats.org/officeDocument/2006/relationships/tags" Target="../tags/tag636.xml"/><Relationship Id="rId44" Type="http://schemas.openxmlformats.org/officeDocument/2006/relationships/tags" Target="../tags/tag649.xml"/><Relationship Id="rId52" Type="http://schemas.openxmlformats.org/officeDocument/2006/relationships/tags" Target="../tags/tag657.xml"/><Relationship Id="rId60" Type="http://schemas.openxmlformats.org/officeDocument/2006/relationships/tags" Target="../tags/tag665.xml"/><Relationship Id="rId65" Type="http://schemas.openxmlformats.org/officeDocument/2006/relationships/tags" Target="../tags/tag670.xml"/><Relationship Id="rId73" Type="http://schemas.openxmlformats.org/officeDocument/2006/relationships/tags" Target="../tags/tag678.xml"/><Relationship Id="rId78" Type="http://schemas.openxmlformats.org/officeDocument/2006/relationships/tags" Target="../tags/tag683.xml"/><Relationship Id="rId81" Type="http://schemas.openxmlformats.org/officeDocument/2006/relationships/tags" Target="../tags/tag686.xml"/><Relationship Id="rId86" Type="http://schemas.openxmlformats.org/officeDocument/2006/relationships/tags" Target="../tags/tag691.xml"/><Relationship Id="rId94" Type="http://schemas.openxmlformats.org/officeDocument/2006/relationships/tags" Target="../tags/tag699.xml"/><Relationship Id="rId4" Type="http://schemas.openxmlformats.org/officeDocument/2006/relationships/tags" Target="../tags/tag609.xml"/><Relationship Id="rId9" Type="http://schemas.openxmlformats.org/officeDocument/2006/relationships/tags" Target="../tags/tag614.xml"/><Relationship Id="rId13" Type="http://schemas.openxmlformats.org/officeDocument/2006/relationships/tags" Target="../tags/tag618.xml"/><Relationship Id="rId18" Type="http://schemas.openxmlformats.org/officeDocument/2006/relationships/tags" Target="../tags/tag623.xml"/><Relationship Id="rId39" Type="http://schemas.openxmlformats.org/officeDocument/2006/relationships/tags" Target="../tags/tag644.xml"/><Relationship Id="rId34" Type="http://schemas.openxmlformats.org/officeDocument/2006/relationships/tags" Target="../tags/tag639.xml"/><Relationship Id="rId50" Type="http://schemas.openxmlformats.org/officeDocument/2006/relationships/tags" Target="../tags/tag655.xml"/><Relationship Id="rId55" Type="http://schemas.openxmlformats.org/officeDocument/2006/relationships/tags" Target="../tags/tag660.xml"/><Relationship Id="rId76" Type="http://schemas.openxmlformats.org/officeDocument/2006/relationships/tags" Target="../tags/tag681.xml"/><Relationship Id="rId97" Type="http://schemas.openxmlformats.org/officeDocument/2006/relationships/tags" Target="../tags/tag702.xml"/><Relationship Id="rId7" Type="http://schemas.openxmlformats.org/officeDocument/2006/relationships/tags" Target="../tags/tag612.xml"/><Relationship Id="rId71" Type="http://schemas.openxmlformats.org/officeDocument/2006/relationships/tags" Target="../tags/tag676.xml"/><Relationship Id="rId92" Type="http://schemas.openxmlformats.org/officeDocument/2006/relationships/tags" Target="../tags/tag697.xml"/><Relationship Id="rId2" Type="http://schemas.openxmlformats.org/officeDocument/2006/relationships/tags" Target="../tags/tag607.xml"/><Relationship Id="rId29" Type="http://schemas.openxmlformats.org/officeDocument/2006/relationships/tags" Target="../tags/tag634.xml"/><Relationship Id="rId24" Type="http://schemas.openxmlformats.org/officeDocument/2006/relationships/tags" Target="../tags/tag629.xml"/><Relationship Id="rId40" Type="http://schemas.openxmlformats.org/officeDocument/2006/relationships/tags" Target="../tags/tag645.xml"/><Relationship Id="rId45" Type="http://schemas.openxmlformats.org/officeDocument/2006/relationships/tags" Target="../tags/tag650.xml"/><Relationship Id="rId66" Type="http://schemas.openxmlformats.org/officeDocument/2006/relationships/tags" Target="../tags/tag671.xml"/><Relationship Id="rId87" Type="http://schemas.openxmlformats.org/officeDocument/2006/relationships/tags" Target="../tags/tag692.xml"/><Relationship Id="rId61" Type="http://schemas.openxmlformats.org/officeDocument/2006/relationships/tags" Target="../tags/tag666.xml"/><Relationship Id="rId82" Type="http://schemas.openxmlformats.org/officeDocument/2006/relationships/tags" Target="../tags/tag687.xml"/><Relationship Id="rId19" Type="http://schemas.openxmlformats.org/officeDocument/2006/relationships/tags" Target="../tags/tag624.xml"/><Relationship Id="rId14" Type="http://schemas.openxmlformats.org/officeDocument/2006/relationships/tags" Target="../tags/tag619.xml"/><Relationship Id="rId30" Type="http://schemas.openxmlformats.org/officeDocument/2006/relationships/tags" Target="../tags/tag635.xml"/><Relationship Id="rId35" Type="http://schemas.openxmlformats.org/officeDocument/2006/relationships/tags" Target="../tags/tag640.xml"/><Relationship Id="rId56" Type="http://schemas.openxmlformats.org/officeDocument/2006/relationships/tags" Target="../tags/tag661.xml"/><Relationship Id="rId77" Type="http://schemas.openxmlformats.org/officeDocument/2006/relationships/tags" Target="../tags/tag682.xml"/><Relationship Id="rId8" Type="http://schemas.openxmlformats.org/officeDocument/2006/relationships/tags" Target="../tags/tag613.xml"/><Relationship Id="rId51" Type="http://schemas.openxmlformats.org/officeDocument/2006/relationships/tags" Target="../tags/tag656.xml"/><Relationship Id="rId72" Type="http://schemas.openxmlformats.org/officeDocument/2006/relationships/tags" Target="../tags/tag677.xml"/><Relationship Id="rId93" Type="http://schemas.openxmlformats.org/officeDocument/2006/relationships/tags" Target="../tags/tag698.xml"/><Relationship Id="rId98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819.xml"/><Relationship Id="rId21" Type="http://schemas.openxmlformats.org/officeDocument/2006/relationships/tags" Target="../tags/tag723.xml"/><Relationship Id="rId42" Type="http://schemas.openxmlformats.org/officeDocument/2006/relationships/tags" Target="../tags/tag744.xml"/><Relationship Id="rId63" Type="http://schemas.openxmlformats.org/officeDocument/2006/relationships/tags" Target="../tags/tag765.xml"/><Relationship Id="rId84" Type="http://schemas.openxmlformats.org/officeDocument/2006/relationships/tags" Target="../tags/tag786.xml"/><Relationship Id="rId16" Type="http://schemas.openxmlformats.org/officeDocument/2006/relationships/tags" Target="../tags/tag718.xml"/><Relationship Id="rId107" Type="http://schemas.openxmlformats.org/officeDocument/2006/relationships/tags" Target="../tags/tag809.xml"/><Relationship Id="rId11" Type="http://schemas.openxmlformats.org/officeDocument/2006/relationships/tags" Target="../tags/tag713.xml"/><Relationship Id="rId32" Type="http://schemas.openxmlformats.org/officeDocument/2006/relationships/tags" Target="../tags/tag734.xml"/><Relationship Id="rId37" Type="http://schemas.openxmlformats.org/officeDocument/2006/relationships/tags" Target="../tags/tag739.xml"/><Relationship Id="rId53" Type="http://schemas.openxmlformats.org/officeDocument/2006/relationships/tags" Target="../tags/tag755.xml"/><Relationship Id="rId58" Type="http://schemas.openxmlformats.org/officeDocument/2006/relationships/tags" Target="../tags/tag760.xml"/><Relationship Id="rId74" Type="http://schemas.openxmlformats.org/officeDocument/2006/relationships/tags" Target="../tags/tag776.xml"/><Relationship Id="rId79" Type="http://schemas.openxmlformats.org/officeDocument/2006/relationships/tags" Target="../tags/tag781.xml"/><Relationship Id="rId102" Type="http://schemas.openxmlformats.org/officeDocument/2006/relationships/tags" Target="../tags/tag804.xml"/><Relationship Id="rId123" Type="http://schemas.openxmlformats.org/officeDocument/2006/relationships/tags" Target="../tags/tag825.xml"/><Relationship Id="rId128" Type="http://schemas.openxmlformats.org/officeDocument/2006/relationships/tags" Target="../tags/tag830.xml"/><Relationship Id="rId5" Type="http://schemas.openxmlformats.org/officeDocument/2006/relationships/tags" Target="../tags/tag707.xml"/><Relationship Id="rId90" Type="http://schemas.openxmlformats.org/officeDocument/2006/relationships/tags" Target="../tags/tag792.xml"/><Relationship Id="rId95" Type="http://schemas.openxmlformats.org/officeDocument/2006/relationships/tags" Target="../tags/tag797.xml"/><Relationship Id="rId22" Type="http://schemas.openxmlformats.org/officeDocument/2006/relationships/tags" Target="../tags/tag724.xml"/><Relationship Id="rId27" Type="http://schemas.openxmlformats.org/officeDocument/2006/relationships/tags" Target="../tags/tag729.xml"/><Relationship Id="rId43" Type="http://schemas.openxmlformats.org/officeDocument/2006/relationships/tags" Target="../tags/tag745.xml"/><Relationship Id="rId48" Type="http://schemas.openxmlformats.org/officeDocument/2006/relationships/tags" Target="../tags/tag750.xml"/><Relationship Id="rId64" Type="http://schemas.openxmlformats.org/officeDocument/2006/relationships/tags" Target="../tags/tag766.xml"/><Relationship Id="rId69" Type="http://schemas.openxmlformats.org/officeDocument/2006/relationships/tags" Target="../tags/tag771.xml"/><Relationship Id="rId113" Type="http://schemas.openxmlformats.org/officeDocument/2006/relationships/tags" Target="../tags/tag815.xml"/><Relationship Id="rId118" Type="http://schemas.openxmlformats.org/officeDocument/2006/relationships/tags" Target="../tags/tag820.xml"/><Relationship Id="rId134" Type="http://schemas.openxmlformats.org/officeDocument/2006/relationships/tags" Target="../tags/tag836.xml"/><Relationship Id="rId80" Type="http://schemas.openxmlformats.org/officeDocument/2006/relationships/tags" Target="../tags/tag782.xml"/><Relationship Id="rId85" Type="http://schemas.openxmlformats.org/officeDocument/2006/relationships/tags" Target="../tags/tag787.xml"/><Relationship Id="rId12" Type="http://schemas.openxmlformats.org/officeDocument/2006/relationships/tags" Target="../tags/tag714.xml"/><Relationship Id="rId17" Type="http://schemas.openxmlformats.org/officeDocument/2006/relationships/tags" Target="../tags/tag719.xml"/><Relationship Id="rId33" Type="http://schemas.openxmlformats.org/officeDocument/2006/relationships/tags" Target="../tags/tag735.xml"/><Relationship Id="rId38" Type="http://schemas.openxmlformats.org/officeDocument/2006/relationships/tags" Target="../tags/tag740.xml"/><Relationship Id="rId59" Type="http://schemas.openxmlformats.org/officeDocument/2006/relationships/tags" Target="../tags/tag761.xml"/><Relationship Id="rId103" Type="http://schemas.openxmlformats.org/officeDocument/2006/relationships/tags" Target="../tags/tag805.xml"/><Relationship Id="rId108" Type="http://schemas.openxmlformats.org/officeDocument/2006/relationships/tags" Target="../tags/tag810.xml"/><Relationship Id="rId124" Type="http://schemas.openxmlformats.org/officeDocument/2006/relationships/tags" Target="../tags/tag826.xml"/><Relationship Id="rId129" Type="http://schemas.openxmlformats.org/officeDocument/2006/relationships/tags" Target="../tags/tag831.xml"/><Relationship Id="rId54" Type="http://schemas.openxmlformats.org/officeDocument/2006/relationships/tags" Target="../tags/tag756.xml"/><Relationship Id="rId70" Type="http://schemas.openxmlformats.org/officeDocument/2006/relationships/tags" Target="../tags/tag772.xml"/><Relationship Id="rId75" Type="http://schemas.openxmlformats.org/officeDocument/2006/relationships/tags" Target="../tags/tag777.xml"/><Relationship Id="rId91" Type="http://schemas.openxmlformats.org/officeDocument/2006/relationships/tags" Target="../tags/tag793.xml"/><Relationship Id="rId96" Type="http://schemas.openxmlformats.org/officeDocument/2006/relationships/tags" Target="../tags/tag798.xml"/><Relationship Id="rId1" Type="http://schemas.openxmlformats.org/officeDocument/2006/relationships/tags" Target="../tags/tag703.xml"/><Relationship Id="rId6" Type="http://schemas.openxmlformats.org/officeDocument/2006/relationships/tags" Target="../tags/tag708.xml"/><Relationship Id="rId23" Type="http://schemas.openxmlformats.org/officeDocument/2006/relationships/tags" Target="../tags/tag725.xml"/><Relationship Id="rId28" Type="http://schemas.openxmlformats.org/officeDocument/2006/relationships/tags" Target="../tags/tag730.xml"/><Relationship Id="rId49" Type="http://schemas.openxmlformats.org/officeDocument/2006/relationships/tags" Target="../tags/tag751.xml"/><Relationship Id="rId114" Type="http://schemas.openxmlformats.org/officeDocument/2006/relationships/tags" Target="../tags/tag816.xml"/><Relationship Id="rId119" Type="http://schemas.openxmlformats.org/officeDocument/2006/relationships/tags" Target="../tags/tag821.xml"/><Relationship Id="rId44" Type="http://schemas.openxmlformats.org/officeDocument/2006/relationships/tags" Target="../tags/tag746.xml"/><Relationship Id="rId60" Type="http://schemas.openxmlformats.org/officeDocument/2006/relationships/tags" Target="../tags/tag762.xml"/><Relationship Id="rId65" Type="http://schemas.openxmlformats.org/officeDocument/2006/relationships/tags" Target="../tags/tag767.xml"/><Relationship Id="rId81" Type="http://schemas.openxmlformats.org/officeDocument/2006/relationships/tags" Target="../tags/tag783.xml"/><Relationship Id="rId86" Type="http://schemas.openxmlformats.org/officeDocument/2006/relationships/tags" Target="../tags/tag788.xml"/><Relationship Id="rId130" Type="http://schemas.openxmlformats.org/officeDocument/2006/relationships/tags" Target="../tags/tag832.xml"/><Relationship Id="rId135" Type="http://schemas.openxmlformats.org/officeDocument/2006/relationships/tags" Target="../tags/tag837.xml"/><Relationship Id="rId13" Type="http://schemas.openxmlformats.org/officeDocument/2006/relationships/tags" Target="../tags/tag715.xml"/><Relationship Id="rId18" Type="http://schemas.openxmlformats.org/officeDocument/2006/relationships/tags" Target="../tags/tag720.xml"/><Relationship Id="rId39" Type="http://schemas.openxmlformats.org/officeDocument/2006/relationships/tags" Target="../tags/tag741.xml"/><Relationship Id="rId109" Type="http://schemas.openxmlformats.org/officeDocument/2006/relationships/tags" Target="../tags/tag811.xml"/><Relationship Id="rId34" Type="http://schemas.openxmlformats.org/officeDocument/2006/relationships/tags" Target="../tags/tag736.xml"/><Relationship Id="rId50" Type="http://schemas.openxmlformats.org/officeDocument/2006/relationships/tags" Target="../tags/tag752.xml"/><Relationship Id="rId55" Type="http://schemas.openxmlformats.org/officeDocument/2006/relationships/tags" Target="../tags/tag757.xml"/><Relationship Id="rId76" Type="http://schemas.openxmlformats.org/officeDocument/2006/relationships/tags" Target="../tags/tag778.xml"/><Relationship Id="rId97" Type="http://schemas.openxmlformats.org/officeDocument/2006/relationships/tags" Target="../tags/tag799.xml"/><Relationship Id="rId104" Type="http://schemas.openxmlformats.org/officeDocument/2006/relationships/tags" Target="../tags/tag806.xml"/><Relationship Id="rId120" Type="http://schemas.openxmlformats.org/officeDocument/2006/relationships/tags" Target="../tags/tag822.xml"/><Relationship Id="rId125" Type="http://schemas.openxmlformats.org/officeDocument/2006/relationships/tags" Target="../tags/tag827.xml"/><Relationship Id="rId7" Type="http://schemas.openxmlformats.org/officeDocument/2006/relationships/tags" Target="../tags/tag709.xml"/><Relationship Id="rId71" Type="http://schemas.openxmlformats.org/officeDocument/2006/relationships/tags" Target="../tags/tag773.xml"/><Relationship Id="rId92" Type="http://schemas.openxmlformats.org/officeDocument/2006/relationships/tags" Target="../tags/tag794.xml"/><Relationship Id="rId2" Type="http://schemas.openxmlformats.org/officeDocument/2006/relationships/tags" Target="../tags/tag704.xml"/><Relationship Id="rId29" Type="http://schemas.openxmlformats.org/officeDocument/2006/relationships/tags" Target="../tags/tag731.xml"/><Relationship Id="rId24" Type="http://schemas.openxmlformats.org/officeDocument/2006/relationships/tags" Target="../tags/tag726.xml"/><Relationship Id="rId40" Type="http://schemas.openxmlformats.org/officeDocument/2006/relationships/tags" Target="../tags/tag742.xml"/><Relationship Id="rId45" Type="http://schemas.openxmlformats.org/officeDocument/2006/relationships/tags" Target="../tags/tag747.xml"/><Relationship Id="rId66" Type="http://schemas.openxmlformats.org/officeDocument/2006/relationships/tags" Target="../tags/tag768.xml"/><Relationship Id="rId87" Type="http://schemas.openxmlformats.org/officeDocument/2006/relationships/tags" Target="../tags/tag789.xml"/><Relationship Id="rId110" Type="http://schemas.openxmlformats.org/officeDocument/2006/relationships/tags" Target="../tags/tag812.xml"/><Relationship Id="rId115" Type="http://schemas.openxmlformats.org/officeDocument/2006/relationships/tags" Target="../tags/tag817.xml"/><Relationship Id="rId131" Type="http://schemas.openxmlformats.org/officeDocument/2006/relationships/tags" Target="../tags/tag833.xml"/><Relationship Id="rId136" Type="http://schemas.openxmlformats.org/officeDocument/2006/relationships/tags" Target="../tags/tag838.xml"/><Relationship Id="rId61" Type="http://schemas.openxmlformats.org/officeDocument/2006/relationships/tags" Target="../tags/tag763.xml"/><Relationship Id="rId82" Type="http://schemas.openxmlformats.org/officeDocument/2006/relationships/tags" Target="../tags/tag784.xml"/><Relationship Id="rId19" Type="http://schemas.openxmlformats.org/officeDocument/2006/relationships/tags" Target="../tags/tag721.xml"/><Relationship Id="rId14" Type="http://schemas.openxmlformats.org/officeDocument/2006/relationships/tags" Target="../tags/tag716.xml"/><Relationship Id="rId30" Type="http://schemas.openxmlformats.org/officeDocument/2006/relationships/tags" Target="../tags/tag732.xml"/><Relationship Id="rId35" Type="http://schemas.openxmlformats.org/officeDocument/2006/relationships/tags" Target="../tags/tag737.xml"/><Relationship Id="rId56" Type="http://schemas.openxmlformats.org/officeDocument/2006/relationships/tags" Target="../tags/tag758.xml"/><Relationship Id="rId77" Type="http://schemas.openxmlformats.org/officeDocument/2006/relationships/tags" Target="../tags/tag779.xml"/><Relationship Id="rId100" Type="http://schemas.openxmlformats.org/officeDocument/2006/relationships/tags" Target="../tags/tag802.xml"/><Relationship Id="rId105" Type="http://schemas.openxmlformats.org/officeDocument/2006/relationships/tags" Target="../tags/tag807.xml"/><Relationship Id="rId126" Type="http://schemas.openxmlformats.org/officeDocument/2006/relationships/tags" Target="../tags/tag828.xml"/><Relationship Id="rId8" Type="http://schemas.openxmlformats.org/officeDocument/2006/relationships/tags" Target="../tags/tag710.xml"/><Relationship Id="rId51" Type="http://schemas.openxmlformats.org/officeDocument/2006/relationships/tags" Target="../tags/tag753.xml"/><Relationship Id="rId72" Type="http://schemas.openxmlformats.org/officeDocument/2006/relationships/tags" Target="../tags/tag774.xml"/><Relationship Id="rId93" Type="http://schemas.openxmlformats.org/officeDocument/2006/relationships/tags" Target="../tags/tag795.xml"/><Relationship Id="rId98" Type="http://schemas.openxmlformats.org/officeDocument/2006/relationships/tags" Target="../tags/tag800.xml"/><Relationship Id="rId121" Type="http://schemas.openxmlformats.org/officeDocument/2006/relationships/tags" Target="../tags/tag823.xml"/><Relationship Id="rId3" Type="http://schemas.openxmlformats.org/officeDocument/2006/relationships/tags" Target="../tags/tag705.xml"/><Relationship Id="rId25" Type="http://schemas.openxmlformats.org/officeDocument/2006/relationships/tags" Target="../tags/tag727.xml"/><Relationship Id="rId46" Type="http://schemas.openxmlformats.org/officeDocument/2006/relationships/tags" Target="../tags/tag748.xml"/><Relationship Id="rId67" Type="http://schemas.openxmlformats.org/officeDocument/2006/relationships/tags" Target="../tags/tag769.xml"/><Relationship Id="rId116" Type="http://schemas.openxmlformats.org/officeDocument/2006/relationships/tags" Target="../tags/tag818.xml"/><Relationship Id="rId137" Type="http://schemas.openxmlformats.org/officeDocument/2006/relationships/slideLayout" Target="../slideLayouts/slideLayout2.xml"/><Relationship Id="rId20" Type="http://schemas.openxmlformats.org/officeDocument/2006/relationships/tags" Target="../tags/tag722.xml"/><Relationship Id="rId41" Type="http://schemas.openxmlformats.org/officeDocument/2006/relationships/tags" Target="../tags/tag743.xml"/><Relationship Id="rId62" Type="http://schemas.openxmlformats.org/officeDocument/2006/relationships/tags" Target="../tags/tag764.xml"/><Relationship Id="rId83" Type="http://schemas.openxmlformats.org/officeDocument/2006/relationships/tags" Target="../tags/tag785.xml"/><Relationship Id="rId88" Type="http://schemas.openxmlformats.org/officeDocument/2006/relationships/tags" Target="../tags/tag790.xml"/><Relationship Id="rId111" Type="http://schemas.openxmlformats.org/officeDocument/2006/relationships/tags" Target="../tags/tag813.xml"/><Relationship Id="rId132" Type="http://schemas.openxmlformats.org/officeDocument/2006/relationships/tags" Target="../tags/tag834.xml"/><Relationship Id="rId15" Type="http://schemas.openxmlformats.org/officeDocument/2006/relationships/tags" Target="../tags/tag717.xml"/><Relationship Id="rId36" Type="http://schemas.openxmlformats.org/officeDocument/2006/relationships/tags" Target="../tags/tag738.xml"/><Relationship Id="rId57" Type="http://schemas.openxmlformats.org/officeDocument/2006/relationships/tags" Target="../tags/tag759.xml"/><Relationship Id="rId106" Type="http://schemas.openxmlformats.org/officeDocument/2006/relationships/tags" Target="../tags/tag808.xml"/><Relationship Id="rId127" Type="http://schemas.openxmlformats.org/officeDocument/2006/relationships/tags" Target="../tags/tag829.xml"/><Relationship Id="rId10" Type="http://schemas.openxmlformats.org/officeDocument/2006/relationships/tags" Target="../tags/tag712.xml"/><Relationship Id="rId31" Type="http://schemas.openxmlformats.org/officeDocument/2006/relationships/tags" Target="../tags/tag733.xml"/><Relationship Id="rId52" Type="http://schemas.openxmlformats.org/officeDocument/2006/relationships/tags" Target="../tags/tag754.xml"/><Relationship Id="rId73" Type="http://schemas.openxmlformats.org/officeDocument/2006/relationships/tags" Target="../tags/tag775.xml"/><Relationship Id="rId78" Type="http://schemas.openxmlformats.org/officeDocument/2006/relationships/tags" Target="../tags/tag780.xml"/><Relationship Id="rId94" Type="http://schemas.openxmlformats.org/officeDocument/2006/relationships/tags" Target="../tags/tag796.xml"/><Relationship Id="rId99" Type="http://schemas.openxmlformats.org/officeDocument/2006/relationships/tags" Target="../tags/tag801.xml"/><Relationship Id="rId101" Type="http://schemas.openxmlformats.org/officeDocument/2006/relationships/tags" Target="../tags/tag803.xml"/><Relationship Id="rId122" Type="http://schemas.openxmlformats.org/officeDocument/2006/relationships/tags" Target="../tags/tag824.xml"/><Relationship Id="rId4" Type="http://schemas.openxmlformats.org/officeDocument/2006/relationships/tags" Target="../tags/tag706.xml"/><Relationship Id="rId9" Type="http://schemas.openxmlformats.org/officeDocument/2006/relationships/tags" Target="../tags/tag711.xml"/><Relationship Id="rId26" Type="http://schemas.openxmlformats.org/officeDocument/2006/relationships/tags" Target="../tags/tag728.xml"/><Relationship Id="rId47" Type="http://schemas.openxmlformats.org/officeDocument/2006/relationships/tags" Target="../tags/tag749.xml"/><Relationship Id="rId68" Type="http://schemas.openxmlformats.org/officeDocument/2006/relationships/tags" Target="../tags/tag770.xml"/><Relationship Id="rId89" Type="http://schemas.openxmlformats.org/officeDocument/2006/relationships/tags" Target="../tags/tag791.xml"/><Relationship Id="rId112" Type="http://schemas.openxmlformats.org/officeDocument/2006/relationships/tags" Target="../tags/tag814.xml"/><Relationship Id="rId133" Type="http://schemas.openxmlformats.org/officeDocument/2006/relationships/tags" Target="../tags/tag8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5886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we predict the formulas and names for ionic compounds containing transition metals?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17985"/>
            <a:ext cx="12192000" cy="203981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smtClean="0"/>
              <a:t>Do Now:</a:t>
            </a:r>
          </a:p>
          <a:p>
            <a:pPr algn="l"/>
            <a:r>
              <a:rPr lang="en-US" sz="2800" dirty="0" smtClean="0"/>
              <a:t>Determine the formula and name and draw the Lewis Dot diagram for the ionic compound between </a:t>
            </a:r>
          </a:p>
          <a:p>
            <a:pPr marL="514350" indent="-514350" algn="l">
              <a:buAutoNum type="arabicPeriod"/>
            </a:pPr>
            <a:r>
              <a:rPr lang="en-US" sz="2800" dirty="0" smtClean="0"/>
              <a:t>Lithium and Oxygen</a:t>
            </a:r>
          </a:p>
          <a:p>
            <a:pPr marL="514350" indent="-514350" algn="l">
              <a:buAutoNum type="arabicPeriod"/>
            </a:pPr>
            <a:r>
              <a:rPr lang="en-US" sz="2800" dirty="0" smtClean="0"/>
              <a:t>Calcium and Fluorine</a:t>
            </a:r>
          </a:p>
        </p:txBody>
      </p:sp>
      <p:grpSp>
        <p:nvGrpSpPr>
          <p:cNvPr id="6" name="SMARTInkShape-Group1"/>
          <p:cNvGrpSpPr/>
          <p:nvPr/>
        </p:nvGrpSpPr>
        <p:grpSpPr>
          <a:xfrm>
            <a:off x="3545120" y="3881162"/>
            <a:ext cx="645176" cy="593346"/>
            <a:chOff x="3545120" y="3881162"/>
            <a:chExt cx="645176" cy="593346"/>
          </a:xfrm>
        </p:grpSpPr>
        <p:sp>
          <p:nvSpPr>
            <p:cNvPr id="4" name="SMARTInkShape-1"/>
            <p:cNvSpPr/>
            <p:nvPr>
              <p:custDataLst>
                <p:tags r:id="rId90"/>
              </p:custDataLst>
            </p:nvPr>
          </p:nvSpPr>
          <p:spPr>
            <a:xfrm>
              <a:off x="3817620" y="4008120"/>
              <a:ext cx="38101" cy="362732"/>
            </a:xfrm>
            <a:custGeom>
              <a:avLst/>
              <a:gdLst/>
              <a:ahLst/>
              <a:cxnLst/>
              <a:rect l="0" t="0" r="0" b="0"/>
              <a:pathLst>
                <a:path w="38101" h="362732">
                  <a:moveTo>
                    <a:pt x="0" y="0"/>
                  </a:moveTo>
                  <a:lnTo>
                    <a:pt x="0" y="0"/>
                  </a:lnTo>
                  <a:lnTo>
                    <a:pt x="8090" y="28317"/>
                  </a:lnTo>
                  <a:lnTo>
                    <a:pt x="12063" y="64796"/>
                  </a:lnTo>
                  <a:lnTo>
                    <a:pt x="13122" y="86377"/>
                  </a:lnTo>
                  <a:lnTo>
                    <a:pt x="14299" y="119388"/>
                  </a:lnTo>
                  <a:lnTo>
                    <a:pt x="14962" y="157012"/>
                  </a:lnTo>
                  <a:lnTo>
                    <a:pt x="15157" y="189609"/>
                  </a:lnTo>
                  <a:lnTo>
                    <a:pt x="15215" y="220716"/>
                  </a:lnTo>
                  <a:lnTo>
                    <a:pt x="12975" y="251381"/>
                  </a:lnTo>
                  <a:lnTo>
                    <a:pt x="9206" y="286432"/>
                  </a:lnTo>
                  <a:lnTo>
                    <a:pt x="10348" y="324475"/>
                  </a:lnTo>
                  <a:lnTo>
                    <a:pt x="16049" y="350423"/>
                  </a:lnTo>
                  <a:lnTo>
                    <a:pt x="20679" y="358943"/>
                  </a:lnTo>
                  <a:lnTo>
                    <a:pt x="25560" y="362731"/>
                  </a:lnTo>
                  <a:lnTo>
                    <a:pt x="28047" y="362047"/>
                  </a:lnTo>
                  <a:lnTo>
                    <a:pt x="38100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91"/>
              </p:custDataLst>
            </p:nvPr>
          </p:nvSpPr>
          <p:spPr>
            <a:xfrm>
              <a:off x="3545120" y="3881162"/>
              <a:ext cx="645176" cy="593346"/>
            </a:xfrm>
            <a:custGeom>
              <a:avLst/>
              <a:gdLst/>
              <a:ahLst/>
              <a:cxnLst/>
              <a:rect l="0" t="0" r="0" b="0"/>
              <a:pathLst>
                <a:path w="645176" h="593346">
                  <a:moveTo>
                    <a:pt x="264880" y="27898"/>
                  </a:moveTo>
                  <a:lnTo>
                    <a:pt x="264880" y="27898"/>
                  </a:lnTo>
                  <a:lnTo>
                    <a:pt x="228473" y="7672"/>
                  </a:lnTo>
                  <a:lnTo>
                    <a:pt x="197052" y="0"/>
                  </a:lnTo>
                  <a:lnTo>
                    <a:pt x="168695" y="259"/>
                  </a:lnTo>
                  <a:lnTo>
                    <a:pt x="137603" y="9925"/>
                  </a:lnTo>
                  <a:lnTo>
                    <a:pt x="103224" y="25197"/>
                  </a:lnTo>
                  <a:lnTo>
                    <a:pt x="79579" y="53791"/>
                  </a:lnTo>
                  <a:lnTo>
                    <a:pt x="62606" y="75640"/>
                  </a:lnTo>
                  <a:lnTo>
                    <a:pt x="39231" y="111206"/>
                  </a:lnTo>
                  <a:lnTo>
                    <a:pt x="24045" y="141970"/>
                  </a:lnTo>
                  <a:lnTo>
                    <a:pt x="14474" y="172577"/>
                  </a:lnTo>
                  <a:lnTo>
                    <a:pt x="7397" y="203113"/>
                  </a:lnTo>
                  <a:lnTo>
                    <a:pt x="2277" y="233618"/>
                  </a:lnTo>
                  <a:lnTo>
                    <a:pt x="0" y="264109"/>
                  </a:lnTo>
                  <a:lnTo>
                    <a:pt x="1247" y="294594"/>
                  </a:lnTo>
                  <a:lnTo>
                    <a:pt x="5470" y="325077"/>
                  </a:lnTo>
                  <a:lnTo>
                    <a:pt x="12991" y="355558"/>
                  </a:lnTo>
                  <a:lnTo>
                    <a:pt x="24236" y="386038"/>
                  </a:lnTo>
                  <a:lnTo>
                    <a:pt x="38547" y="415671"/>
                  </a:lnTo>
                  <a:lnTo>
                    <a:pt x="56197" y="442953"/>
                  </a:lnTo>
                  <a:lnTo>
                    <a:pt x="75330" y="469190"/>
                  </a:lnTo>
                  <a:lnTo>
                    <a:pt x="109657" y="505502"/>
                  </a:lnTo>
                  <a:lnTo>
                    <a:pt x="137472" y="526340"/>
                  </a:lnTo>
                  <a:lnTo>
                    <a:pt x="166768" y="544068"/>
                  </a:lnTo>
                  <a:lnTo>
                    <a:pt x="196721" y="560414"/>
                  </a:lnTo>
                  <a:lnTo>
                    <a:pt x="233072" y="579468"/>
                  </a:lnTo>
                  <a:lnTo>
                    <a:pt x="252988" y="582725"/>
                  </a:lnTo>
                  <a:lnTo>
                    <a:pt x="283199" y="586590"/>
                  </a:lnTo>
                  <a:lnTo>
                    <a:pt x="320272" y="590859"/>
                  </a:lnTo>
                  <a:lnTo>
                    <a:pt x="350068" y="592858"/>
                  </a:lnTo>
                  <a:lnTo>
                    <a:pt x="375012" y="593345"/>
                  </a:lnTo>
                  <a:lnTo>
                    <a:pt x="396722" y="592822"/>
                  </a:lnTo>
                  <a:lnTo>
                    <a:pt x="434390" y="589985"/>
                  </a:lnTo>
                  <a:lnTo>
                    <a:pt x="468064" y="584208"/>
                  </a:lnTo>
                  <a:lnTo>
                    <a:pt x="499964" y="573174"/>
                  </a:lnTo>
                  <a:lnTo>
                    <a:pt x="526560" y="559803"/>
                  </a:lnTo>
                  <a:lnTo>
                    <a:pt x="562830" y="537995"/>
                  </a:lnTo>
                  <a:lnTo>
                    <a:pt x="585262" y="521308"/>
                  </a:lnTo>
                  <a:lnTo>
                    <a:pt x="608257" y="488960"/>
                  </a:lnTo>
                  <a:lnTo>
                    <a:pt x="629088" y="455857"/>
                  </a:lnTo>
                  <a:lnTo>
                    <a:pt x="637853" y="428922"/>
                  </a:lnTo>
                  <a:lnTo>
                    <a:pt x="642312" y="402275"/>
                  </a:lnTo>
                  <a:lnTo>
                    <a:pt x="644294" y="375474"/>
                  </a:lnTo>
                  <a:lnTo>
                    <a:pt x="645175" y="346630"/>
                  </a:lnTo>
                  <a:lnTo>
                    <a:pt x="643308" y="316876"/>
                  </a:lnTo>
                  <a:lnTo>
                    <a:pt x="638811" y="287566"/>
                  </a:lnTo>
                  <a:lnTo>
                    <a:pt x="631167" y="260428"/>
                  </a:lnTo>
                  <a:lnTo>
                    <a:pt x="622125" y="234256"/>
                  </a:lnTo>
                  <a:lnTo>
                    <a:pt x="611615" y="208513"/>
                  </a:lnTo>
                  <a:lnTo>
                    <a:pt x="591419" y="171067"/>
                  </a:lnTo>
                  <a:lnTo>
                    <a:pt x="568501" y="138992"/>
                  </a:lnTo>
                  <a:lnTo>
                    <a:pt x="533104" y="104970"/>
                  </a:lnTo>
                  <a:lnTo>
                    <a:pt x="515324" y="90092"/>
                  </a:lnTo>
                  <a:lnTo>
                    <a:pt x="482360" y="72196"/>
                  </a:lnTo>
                  <a:lnTo>
                    <a:pt x="449075" y="57863"/>
                  </a:lnTo>
                  <a:lnTo>
                    <a:pt x="422098" y="53916"/>
                  </a:lnTo>
                  <a:lnTo>
                    <a:pt x="386440" y="55739"/>
                  </a:lnTo>
                  <a:lnTo>
                    <a:pt x="363940" y="58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2"/>
          <p:cNvGrpSpPr/>
          <p:nvPr/>
        </p:nvGrpSpPr>
        <p:grpSpPr>
          <a:xfrm>
            <a:off x="4632960" y="4000500"/>
            <a:ext cx="258802" cy="396233"/>
            <a:chOff x="4632960" y="4000500"/>
            <a:chExt cx="258802" cy="396233"/>
          </a:xfrm>
        </p:grpSpPr>
        <p:sp>
          <p:nvSpPr>
            <p:cNvPr id="7" name="SMARTInkShape-3"/>
            <p:cNvSpPr/>
            <p:nvPr>
              <p:custDataLst>
                <p:tags r:id="rId87"/>
              </p:custDataLst>
            </p:nvPr>
          </p:nvSpPr>
          <p:spPr>
            <a:xfrm>
              <a:off x="4632960" y="4000500"/>
              <a:ext cx="190501" cy="396233"/>
            </a:xfrm>
            <a:custGeom>
              <a:avLst/>
              <a:gdLst/>
              <a:ahLst/>
              <a:cxnLst/>
              <a:rect l="0" t="0" r="0" b="0"/>
              <a:pathLst>
                <a:path w="190501" h="396233">
                  <a:moveTo>
                    <a:pt x="0" y="0"/>
                  </a:moveTo>
                  <a:lnTo>
                    <a:pt x="0" y="0"/>
                  </a:lnTo>
                  <a:lnTo>
                    <a:pt x="16557" y="37504"/>
                  </a:lnTo>
                  <a:lnTo>
                    <a:pt x="33932" y="74647"/>
                  </a:lnTo>
                  <a:lnTo>
                    <a:pt x="42513" y="88938"/>
                  </a:lnTo>
                  <a:lnTo>
                    <a:pt x="47790" y="119813"/>
                  </a:lnTo>
                  <a:lnTo>
                    <a:pt x="49640" y="123055"/>
                  </a:lnTo>
                  <a:lnTo>
                    <a:pt x="52244" y="159980"/>
                  </a:lnTo>
                  <a:lnTo>
                    <a:pt x="58361" y="196638"/>
                  </a:lnTo>
                  <a:lnTo>
                    <a:pt x="60732" y="230787"/>
                  </a:lnTo>
                  <a:lnTo>
                    <a:pt x="61739" y="246276"/>
                  </a:lnTo>
                  <a:lnTo>
                    <a:pt x="67868" y="276851"/>
                  </a:lnTo>
                  <a:lnTo>
                    <a:pt x="68517" y="312576"/>
                  </a:lnTo>
                  <a:lnTo>
                    <a:pt x="69408" y="329494"/>
                  </a:lnTo>
                  <a:lnTo>
                    <a:pt x="75886" y="366767"/>
                  </a:lnTo>
                  <a:lnTo>
                    <a:pt x="76200" y="385032"/>
                  </a:lnTo>
                  <a:lnTo>
                    <a:pt x="77047" y="386229"/>
                  </a:lnTo>
                  <a:lnTo>
                    <a:pt x="78458" y="387026"/>
                  </a:lnTo>
                  <a:lnTo>
                    <a:pt x="86806" y="388305"/>
                  </a:lnTo>
                  <a:lnTo>
                    <a:pt x="122353" y="388612"/>
                  </a:lnTo>
                  <a:lnTo>
                    <a:pt x="139441" y="389465"/>
                  </a:lnTo>
                  <a:lnTo>
                    <a:pt x="154572" y="395181"/>
                  </a:lnTo>
                  <a:lnTo>
                    <a:pt x="178856" y="396232"/>
                  </a:lnTo>
                  <a:lnTo>
                    <a:pt x="183349" y="393978"/>
                  </a:lnTo>
                  <a:lnTo>
                    <a:pt x="185733" y="392192"/>
                  </a:lnTo>
                  <a:lnTo>
                    <a:pt x="188381" y="385692"/>
                  </a:lnTo>
                  <a:lnTo>
                    <a:pt x="19050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>
              <p:custDataLst>
                <p:tags r:id="rId88"/>
              </p:custDataLst>
            </p:nvPr>
          </p:nvSpPr>
          <p:spPr>
            <a:xfrm>
              <a:off x="4869180" y="4297680"/>
              <a:ext cx="22582" cy="79939"/>
            </a:xfrm>
            <a:custGeom>
              <a:avLst/>
              <a:gdLst/>
              <a:ahLst/>
              <a:cxnLst/>
              <a:rect l="0" t="0" r="0" b="0"/>
              <a:pathLst>
                <a:path w="22582" h="79939">
                  <a:moveTo>
                    <a:pt x="0" y="0"/>
                  </a:moveTo>
                  <a:lnTo>
                    <a:pt x="0" y="0"/>
                  </a:lnTo>
                  <a:lnTo>
                    <a:pt x="15711" y="33114"/>
                  </a:lnTo>
                  <a:lnTo>
                    <a:pt x="22232" y="68766"/>
                  </a:lnTo>
                  <a:lnTo>
                    <a:pt x="22581" y="72896"/>
                  </a:lnTo>
                  <a:lnTo>
                    <a:pt x="20479" y="76989"/>
                  </a:lnTo>
                  <a:lnTo>
                    <a:pt x="18732" y="79266"/>
                  </a:lnTo>
                  <a:lnTo>
                    <a:pt x="16722" y="79938"/>
                  </a:lnTo>
                  <a:lnTo>
                    <a:pt x="14535" y="79538"/>
                  </a:lnTo>
                  <a:lnTo>
                    <a:pt x="762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>
              <p:custDataLst>
                <p:tags r:id="rId89"/>
              </p:custDataLst>
            </p:nvPr>
          </p:nvSpPr>
          <p:spPr>
            <a:xfrm>
              <a:off x="4869180" y="41910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3"/>
          <p:cNvGrpSpPr/>
          <p:nvPr/>
        </p:nvGrpSpPr>
        <p:grpSpPr>
          <a:xfrm>
            <a:off x="5204460" y="4038600"/>
            <a:ext cx="647379" cy="350521"/>
            <a:chOff x="5204460" y="4038600"/>
            <a:chExt cx="647379" cy="350521"/>
          </a:xfrm>
        </p:grpSpPr>
        <p:sp>
          <p:nvSpPr>
            <p:cNvPr id="11" name="SMARTInkShape-6"/>
            <p:cNvSpPr/>
            <p:nvPr>
              <p:custDataLst>
                <p:tags r:id="rId84"/>
              </p:custDataLst>
            </p:nvPr>
          </p:nvSpPr>
          <p:spPr>
            <a:xfrm>
              <a:off x="5204460" y="4038600"/>
              <a:ext cx="234918" cy="319975"/>
            </a:xfrm>
            <a:custGeom>
              <a:avLst/>
              <a:gdLst/>
              <a:ahLst/>
              <a:cxnLst/>
              <a:rect l="0" t="0" r="0" b="0"/>
              <a:pathLst>
                <a:path w="234918" h="319975">
                  <a:moveTo>
                    <a:pt x="0" y="0"/>
                  </a:moveTo>
                  <a:lnTo>
                    <a:pt x="0" y="0"/>
                  </a:lnTo>
                  <a:lnTo>
                    <a:pt x="37504" y="0"/>
                  </a:lnTo>
                  <a:lnTo>
                    <a:pt x="49971" y="0"/>
                  </a:lnTo>
                  <a:lnTo>
                    <a:pt x="69840" y="8091"/>
                  </a:lnTo>
                  <a:lnTo>
                    <a:pt x="106473" y="33902"/>
                  </a:lnTo>
                  <a:lnTo>
                    <a:pt x="117814" y="49368"/>
                  </a:lnTo>
                  <a:lnTo>
                    <a:pt x="133636" y="86523"/>
                  </a:lnTo>
                  <a:lnTo>
                    <a:pt x="135269" y="108328"/>
                  </a:lnTo>
                  <a:lnTo>
                    <a:pt x="130462" y="143356"/>
                  </a:lnTo>
                  <a:lnTo>
                    <a:pt x="123638" y="174101"/>
                  </a:lnTo>
                  <a:lnTo>
                    <a:pt x="116395" y="205511"/>
                  </a:lnTo>
                  <a:lnTo>
                    <a:pt x="115423" y="238573"/>
                  </a:lnTo>
                  <a:lnTo>
                    <a:pt x="126475" y="275217"/>
                  </a:lnTo>
                  <a:lnTo>
                    <a:pt x="129478" y="285781"/>
                  </a:lnTo>
                  <a:lnTo>
                    <a:pt x="139907" y="299193"/>
                  </a:lnTo>
                  <a:lnTo>
                    <a:pt x="147694" y="306541"/>
                  </a:lnTo>
                  <a:lnTo>
                    <a:pt x="165756" y="317140"/>
                  </a:lnTo>
                  <a:lnTo>
                    <a:pt x="202081" y="319870"/>
                  </a:lnTo>
                  <a:lnTo>
                    <a:pt x="210041" y="319119"/>
                  </a:lnTo>
                  <a:lnTo>
                    <a:pt x="222348" y="315628"/>
                  </a:lnTo>
                  <a:lnTo>
                    <a:pt x="224432" y="316252"/>
                  </a:lnTo>
                  <a:lnTo>
                    <a:pt x="225822" y="317514"/>
                  </a:lnTo>
                  <a:lnTo>
                    <a:pt x="229623" y="318918"/>
                  </a:lnTo>
                  <a:lnTo>
                    <a:pt x="234917" y="319818"/>
                  </a:lnTo>
                  <a:lnTo>
                    <a:pt x="231788" y="319974"/>
                  </a:lnTo>
                  <a:lnTo>
                    <a:pt x="227759" y="317753"/>
                  </a:lnTo>
                  <a:lnTo>
                    <a:pt x="22098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>
              <p:custDataLst>
                <p:tags r:id="rId85"/>
              </p:custDataLst>
            </p:nvPr>
          </p:nvSpPr>
          <p:spPr>
            <a:xfrm>
              <a:off x="5494020" y="4183380"/>
              <a:ext cx="150373" cy="22519"/>
            </a:xfrm>
            <a:custGeom>
              <a:avLst/>
              <a:gdLst/>
              <a:ahLst/>
              <a:cxnLst/>
              <a:rect l="0" t="0" r="0" b="0"/>
              <a:pathLst>
                <a:path w="150373" h="22519">
                  <a:moveTo>
                    <a:pt x="0" y="0"/>
                  </a:moveTo>
                  <a:lnTo>
                    <a:pt x="0" y="0"/>
                  </a:lnTo>
                  <a:lnTo>
                    <a:pt x="32362" y="4045"/>
                  </a:lnTo>
                  <a:lnTo>
                    <a:pt x="68325" y="6913"/>
                  </a:lnTo>
                  <a:lnTo>
                    <a:pt x="103804" y="8404"/>
                  </a:lnTo>
                  <a:lnTo>
                    <a:pt x="138266" y="15375"/>
                  </a:lnTo>
                  <a:lnTo>
                    <a:pt x="150372" y="21707"/>
                  </a:lnTo>
                  <a:lnTo>
                    <a:pt x="150201" y="22091"/>
                  </a:lnTo>
                  <a:lnTo>
                    <a:pt x="147753" y="22518"/>
                  </a:lnTo>
                  <a:lnTo>
                    <a:pt x="143844" y="18192"/>
                  </a:lnTo>
                  <a:lnTo>
                    <a:pt x="13716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>
              <p:custDataLst>
                <p:tags r:id="rId86"/>
              </p:custDataLst>
            </p:nvPr>
          </p:nvSpPr>
          <p:spPr>
            <a:xfrm>
              <a:off x="5737860" y="4076700"/>
              <a:ext cx="113979" cy="312421"/>
            </a:xfrm>
            <a:custGeom>
              <a:avLst/>
              <a:gdLst/>
              <a:ahLst/>
              <a:cxnLst/>
              <a:rect l="0" t="0" r="0" b="0"/>
              <a:pathLst>
                <a:path w="113979" h="312421">
                  <a:moveTo>
                    <a:pt x="0" y="0"/>
                  </a:moveTo>
                  <a:lnTo>
                    <a:pt x="0" y="0"/>
                  </a:lnTo>
                  <a:lnTo>
                    <a:pt x="32414" y="34672"/>
                  </a:lnTo>
                  <a:lnTo>
                    <a:pt x="47137" y="61788"/>
                  </a:lnTo>
                  <a:lnTo>
                    <a:pt x="52523" y="82591"/>
                  </a:lnTo>
                  <a:lnTo>
                    <a:pt x="54155" y="104939"/>
                  </a:lnTo>
                  <a:lnTo>
                    <a:pt x="60251" y="126290"/>
                  </a:lnTo>
                  <a:lnTo>
                    <a:pt x="61596" y="135256"/>
                  </a:lnTo>
                  <a:lnTo>
                    <a:pt x="66981" y="147414"/>
                  </a:lnTo>
                  <a:lnTo>
                    <a:pt x="73092" y="157602"/>
                  </a:lnTo>
                  <a:lnTo>
                    <a:pt x="76126" y="169275"/>
                  </a:lnTo>
                  <a:lnTo>
                    <a:pt x="77844" y="171270"/>
                  </a:lnTo>
                  <a:lnTo>
                    <a:pt x="79836" y="172600"/>
                  </a:lnTo>
                  <a:lnTo>
                    <a:pt x="82049" y="178593"/>
                  </a:lnTo>
                  <a:lnTo>
                    <a:pt x="89805" y="216551"/>
                  </a:lnTo>
                  <a:lnTo>
                    <a:pt x="98717" y="242076"/>
                  </a:lnTo>
                  <a:lnTo>
                    <a:pt x="98959" y="247362"/>
                  </a:lnTo>
                  <a:lnTo>
                    <a:pt x="101272" y="251897"/>
                  </a:lnTo>
                  <a:lnTo>
                    <a:pt x="104277" y="256734"/>
                  </a:lnTo>
                  <a:lnTo>
                    <a:pt x="106364" y="265220"/>
                  </a:lnTo>
                  <a:lnTo>
                    <a:pt x="111854" y="272492"/>
                  </a:lnTo>
                  <a:lnTo>
                    <a:pt x="113575" y="279611"/>
                  </a:lnTo>
                  <a:lnTo>
                    <a:pt x="113978" y="284574"/>
                  </a:lnTo>
                  <a:lnTo>
                    <a:pt x="111899" y="289602"/>
                  </a:lnTo>
                  <a:lnTo>
                    <a:pt x="109000" y="294658"/>
                  </a:lnTo>
                  <a:lnTo>
                    <a:pt x="107710" y="299729"/>
                  </a:lnTo>
                  <a:lnTo>
                    <a:pt x="106520" y="301419"/>
                  </a:lnTo>
                  <a:lnTo>
                    <a:pt x="104881" y="302546"/>
                  </a:lnTo>
                  <a:lnTo>
                    <a:pt x="100801" y="304645"/>
                  </a:lnTo>
                  <a:lnTo>
                    <a:pt x="93743" y="309740"/>
                  </a:lnTo>
                  <a:lnTo>
                    <a:pt x="8382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9"/>
          <p:cNvSpPr/>
          <p:nvPr>
            <p:custDataLst>
              <p:tags r:id="rId1"/>
            </p:custDataLst>
          </p:nvPr>
        </p:nvSpPr>
        <p:spPr>
          <a:xfrm>
            <a:off x="4884420" y="4458303"/>
            <a:ext cx="455623" cy="636529"/>
          </a:xfrm>
          <a:custGeom>
            <a:avLst/>
            <a:gdLst/>
            <a:ahLst/>
            <a:cxnLst/>
            <a:rect l="0" t="0" r="0" b="0"/>
            <a:pathLst>
              <a:path w="455623" h="636529">
                <a:moveTo>
                  <a:pt x="190500" y="144177"/>
                </a:moveTo>
                <a:lnTo>
                  <a:pt x="190500" y="144177"/>
                </a:lnTo>
                <a:lnTo>
                  <a:pt x="157385" y="155498"/>
                </a:lnTo>
                <a:lnTo>
                  <a:pt x="126971" y="166759"/>
                </a:lnTo>
                <a:lnTo>
                  <a:pt x="125287" y="168545"/>
                </a:lnTo>
                <a:lnTo>
                  <a:pt x="124164" y="170582"/>
                </a:lnTo>
                <a:lnTo>
                  <a:pt x="108995" y="180860"/>
                </a:lnTo>
                <a:lnTo>
                  <a:pt x="108224" y="182180"/>
                </a:lnTo>
                <a:lnTo>
                  <a:pt x="106290" y="188080"/>
                </a:lnTo>
                <a:lnTo>
                  <a:pt x="91268" y="215726"/>
                </a:lnTo>
                <a:lnTo>
                  <a:pt x="82216" y="248934"/>
                </a:lnTo>
                <a:lnTo>
                  <a:pt x="77388" y="285002"/>
                </a:lnTo>
                <a:lnTo>
                  <a:pt x="76552" y="318736"/>
                </a:lnTo>
                <a:lnTo>
                  <a:pt x="78128" y="336750"/>
                </a:lnTo>
                <a:lnTo>
                  <a:pt x="80872" y="358919"/>
                </a:lnTo>
                <a:lnTo>
                  <a:pt x="84395" y="383858"/>
                </a:lnTo>
                <a:lnTo>
                  <a:pt x="90567" y="420600"/>
                </a:lnTo>
                <a:lnTo>
                  <a:pt x="98801" y="458067"/>
                </a:lnTo>
                <a:lnTo>
                  <a:pt x="108861" y="487513"/>
                </a:lnTo>
                <a:lnTo>
                  <a:pt x="123386" y="523758"/>
                </a:lnTo>
                <a:lnTo>
                  <a:pt x="143050" y="560832"/>
                </a:lnTo>
                <a:lnTo>
                  <a:pt x="158644" y="587160"/>
                </a:lnTo>
                <a:lnTo>
                  <a:pt x="170415" y="597316"/>
                </a:lnTo>
                <a:lnTo>
                  <a:pt x="207798" y="619626"/>
                </a:lnTo>
                <a:lnTo>
                  <a:pt x="241722" y="632842"/>
                </a:lnTo>
                <a:lnTo>
                  <a:pt x="269145" y="636528"/>
                </a:lnTo>
                <a:lnTo>
                  <a:pt x="296009" y="635908"/>
                </a:lnTo>
                <a:lnTo>
                  <a:pt x="319519" y="631964"/>
                </a:lnTo>
                <a:lnTo>
                  <a:pt x="350668" y="617893"/>
                </a:lnTo>
                <a:lnTo>
                  <a:pt x="371166" y="607117"/>
                </a:lnTo>
                <a:lnTo>
                  <a:pt x="397642" y="583349"/>
                </a:lnTo>
                <a:lnTo>
                  <a:pt x="417084" y="550555"/>
                </a:lnTo>
                <a:lnTo>
                  <a:pt x="428474" y="520466"/>
                </a:lnTo>
                <a:lnTo>
                  <a:pt x="433449" y="490573"/>
                </a:lnTo>
                <a:lnTo>
                  <a:pt x="442286" y="455030"/>
                </a:lnTo>
                <a:lnTo>
                  <a:pt x="448139" y="419693"/>
                </a:lnTo>
                <a:lnTo>
                  <a:pt x="450142" y="382170"/>
                </a:lnTo>
                <a:lnTo>
                  <a:pt x="454733" y="352230"/>
                </a:lnTo>
                <a:lnTo>
                  <a:pt x="455622" y="321909"/>
                </a:lnTo>
                <a:lnTo>
                  <a:pt x="451747" y="291477"/>
                </a:lnTo>
                <a:lnTo>
                  <a:pt x="450222" y="261011"/>
                </a:lnTo>
                <a:lnTo>
                  <a:pt x="448924" y="231382"/>
                </a:lnTo>
                <a:lnTo>
                  <a:pt x="441329" y="195928"/>
                </a:lnTo>
                <a:lnTo>
                  <a:pt x="434153" y="166567"/>
                </a:lnTo>
                <a:lnTo>
                  <a:pt x="424143" y="130349"/>
                </a:lnTo>
                <a:lnTo>
                  <a:pt x="407929" y="98736"/>
                </a:lnTo>
                <a:lnTo>
                  <a:pt x="386162" y="68032"/>
                </a:lnTo>
                <a:lnTo>
                  <a:pt x="348715" y="30551"/>
                </a:lnTo>
                <a:lnTo>
                  <a:pt x="331939" y="20017"/>
                </a:lnTo>
                <a:lnTo>
                  <a:pt x="295625" y="6260"/>
                </a:lnTo>
                <a:lnTo>
                  <a:pt x="261818" y="1431"/>
                </a:lnTo>
                <a:lnTo>
                  <a:pt x="227060" y="0"/>
                </a:lnTo>
                <a:lnTo>
                  <a:pt x="198228" y="422"/>
                </a:lnTo>
                <a:lnTo>
                  <a:pt x="165320" y="5533"/>
                </a:lnTo>
                <a:lnTo>
                  <a:pt x="130587" y="14846"/>
                </a:lnTo>
                <a:lnTo>
                  <a:pt x="99266" y="28884"/>
                </a:lnTo>
                <a:lnTo>
                  <a:pt x="80306" y="38990"/>
                </a:lnTo>
                <a:lnTo>
                  <a:pt x="47783" y="71617"/>
                </a:lnTo>
                <a:lnTo>
                  <a:pt x="21700" y="106169"/>
                </a:lnTo>
                <a:lnTo>
                  <a:pt x="5596" y="140144"/>
                </a:lnTo>
                <a:lnTo>
                  <a:pt x="1658" y="156435"/>
                </a:lnTo>
                <a:lnTo>
                  <a:pt x="328" y="191973"/>
                </a:lnTo>
                <a:lnTo>
                  <a:pt x="0" y="21275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SMARTInkShape-Group5"/>
          <p:cNvGrpSpPr/>
          <p:nvPr/>
        </p:nvGrpSpPr>
        <p:grpSpPr>
          <a:xfrm>
            <a:off x="5623560" y="4686300"/>
            <a:ext cx="963290" cy="423112"/>
            <a:chOff x="5623560" y="4686300"/>
            <a:chExt cx="963290" cy="423112"/>
          </a:xfrm>
        </p:grpSpPr>
        <p:sp>
          <p:nvSpPr>
            <p:cNvPr id="16" name="SMARTInkShape-10"/>
            <p:cNvSpPr/>
            <p:nvPr>
              <p:custDataLst>
                <p:tags r:id="rId81"/>
              </p:custDataLst>
            </p:nvPr>
          </p:nvSpPr>
          <p:spPr>
            <a:xfrm>
              <a:off x="5623560" y="4686300"/>
              <a:ext cx="304801" cy="373350"/>
            </a:xfrm>
            <a:custGeom>
              <a:avLst/>
              <a:gdLst/>
              <a:ahLst/>
              <a:cxnLst/>
              <a:rect l="0" t="0" r="0" b="0"/>
              <a:pathLst>
                <a:path w="304801" h="373350">
                  <a:moveTo>
                    <a:pt x="0" y="0"/>
                  </a:moveTo>
                  <a:lnTo>
                    <a:pt x="0" y="0"/>
                  </a:lnTo>
                  <a:lnTo>
                    <a:pt x="36407" y="0"/>
                  </a:lnTo>
                  <a:lnTo>
                    <a:pt x="68308" y="846"/>
                  </a:lnTo>
                  <a:lnTo>
                    <a:pt x="89701" y="10606"/>
                  </a:lnTo>
                  <a:lnTo>
                    <a:pt x="100332" y="17912"/>
                  </a:lnTo>
                  <a:lnTo>
                    <a:pt x="114133" y="38787"/>
                  </a:lnTo>
                  <a:lnTo>
                    <a:pt x="132215" y="70520"/>
                  </a:lnTo>
                  <a:lnTo>
                    <a:pt x="142047" y="103050"/>
                  </a:lnTo>
                  <a:lnTo>
                    <a:pt x="144240" y="134373"/>
                  </a:lnTo>
                  <a:lnTo>
                    <a:pt x="140575" y="171330"/>
                  </a:lnTo>
                  <a:lnTo>
                    <a:pt x="130904" y="206689"/>
                  </a:lnTo>
                  <a:lnTo>
                    <a:pt x="115823" y="244529"/>
                  </a:lnTo>
                  <a:lnTo>
                    <a:pt x="108487" y="276526"/>
                  </a:lnTo>
                  <a:lnTo>
                    <a:pt x="111261" y="301879"/>
                  </a:lnTo>
                  <a:lnTo>
                    <a:pt x="117465" y="314226"/>
                  </a:lnTo>
                  <a:lnTo>
                    <a:pt x="140964" y="337211"/>
                  </a:lnTo>
                  <a:lnTo>
                    <a:pt x="175760" y="352645"/>
                  </a:lnTo>
                  <a:lnTo>
                    <a:pt x="206359" y="360557"/>
                  </a:lnTo>
                  <a:lnTo>
                    <a:pt x="238190" y="364218"/>
                  </a:lnTo>
                  <a:lnTo>
                    <a:pt x="275165" y="371588"/>
                  </a:lnTo>
                  <a:lnTo>
                    <a:pt x="304105" y="373349"/>
                  </a:lnTo>
                  <a:lnTo>
                    <a:pt x="30480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>
              <p:custDataLst>
                <p:tags r:id="rId82"/>
              </p:custDataLst>
            </p:nvPr>
          </p:nvSpPr>
          <p:spPr>
            <a:xfrm>
              <a:off x="6057900" y="4876800"/>
              <a:ext cx="282145" cy="11666"/>
            </a:xfrm>
            <a:custGeom>
              <a:avLst/>
              <a:gdLst/>
              <a:ahLst/>
              <a:cxnLst/>
              <a:rect l="0" t="0" r="0" b="0"/>
              <a:pathLst>
                <a:path w="282145" h="11666">
                  <a:moveTo>
                    <a:pt x="0" y="7620"/>
                  </a:moveTo>
                  <a:lnTo>
                    <a:pt x="0" y="7620"/>
                  </a:lnTo>
                  <a:lnTo>
                    <a:pt x="28316" y="7620"/>
                  </a:lnTo>
                  <a:lnTo>
                    <a:pt x="58023" y="7620"/>
                  </a:lnTo>
                  <a:lnTo>
                    <a:pt x="87595" y="7620"/>
                  </a:lnTo>
                  <a:lnTo>
                    <a:pt x="121063" y="7620"/>
                  </a:lnTo>
                  <a:lnTo>
                    <a:pt x="147786" y="7620"/>
                  </a:lnTo>
                  <a:lnTo>
                    <a:pt x="176595" y="7620"/>
                  </a:lnTo>
                  <a:lnTo>
                    <a:pt x="205487" y="7620"/>
                  </a:lnTo>
                  <a:lnTo>
                    <a:pt x="243013" y="7620"/>
                  </a:lnTo>
                  <a:lnTo>
                    <a:pt x="265984" y="8466"/>
                  </a:lnTo>
                  <a:lnTo>
                    <a:pt x="277954" y="11665"/>
                  </a:lnTo>
                  <a:lnTo>
                    <a:pt x="280976" y="11163"/>
                  </a:lnTo>
                  <a:lnTo>
                    <a:pt x="282144" y="9135"/>
                  </a:lnTo>
                  <a:lnTo>
                    <a:pt x="2819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>
              <p:custDataLst>
                <p:tags r:id="rId83"/>
              </p:custDataLst>
            </p:nvPr>
          </p:nvSpPr>
          <p:spPr>
            <a:xfrm>
              <a:off x="6387460" y="4739244"/>
              <a:ext cx="199390" cy="370168"/>
            </a:xfrm>
            <a:custGeom>
              <a:avLst/>
              <a:gdLst/>
              <a:ahLst/>
              <a:cxnLst/>
              <a:rect l="0" t="0" r="0" b="0"/>
              <a:pathLst>
                <a:path w="199390" h="370168">
                  <a:moveTo>
                    <a:pt x="188600" y="15636"/>
                  </a:moveTo>
                  <a:lnTo>
                    <a:pt x="188600" y="15636"/>
                  </a:lnTo>
                  <a:lnTo>
                    <a:pt x="153793" y="772"/>
                  </a:lnTo>
                  <a:lnTo>
                    <a:pt x="133054" y="0"/>
                  </a:lnTo>
                  <a:lnTo>
                    <a:pt x="114807" y="6993"/>
                  </a:lnTo>
                  <a:lnTo>
                    <a:pt x="99076" y="19414"/>
                  </a:lnTo>
                  <a:lnTo>
                    <a:pt x="73853" y="56638"/>
                  </a:lnTo>
                  <a:lnTo>
                    <a:pt x="64760" y="89591"/>
                  </a:lnTo>
                  <a:lnTo>
                    <a:pt x="59336" y="117085"/>
                  </a:lnTo>
                  <a:lnTo>
                    <a:pt x="54102" y="146238"/>
                  </a:lnTo>
                  <a:lnTo>
                    <a:pt x="48954" y="176128"/>
                  </a:lnTo>
                  <a:lnTo>
                    <a:pt x="45342" y="209381"/>
                  </a:lnTo>
                  <a:lnTo>
                    <a:pt x="49358" y="242525"/>
                  </a:lnTo>
                  <a:lnTo>
                    <a:pt x="55211" y="275661"/>
                  </a:lnTo>
                  <a:lnTo>
                    <a:pt x="77388" y="309168"/>
                  </a:lnTo>
                  <a:lnTo>
                    <a:pt x="95818" y="330080"/>
                  </a:lnTo>
                  <a:lnTo>
                    <a:pt x="133554" y="356456"/>
                  </a:lnTo>
                  <a:lnTo>
                    <a:pt x="139202" y="359689"/>
                  </a:lnTo>
                  <a:lnTo>
                    <a:pt x="175394" y="367562"/>
                  </a:lnTo>
                  <a:lnTo>
                    <a:pt x="179796" y="369633"/>
                  </a:lnTo>
                  <a:lnTo>
                    <a:pt x="183577" y="370167"/>
                  </a:lnTo>
                  <a:lnTo>
                    <a:pt x="190037" y="368504"/>
                  </a:lnTo>
                  <a:lnTo>
                    <a:pt x="195730" y="362683"/>
                  </a:lnTo>
                  <a:lnTo>
                    <a:pt x="198433" y="358761"/>
                  </a:lnTo>
                  <a:lnTo>
                    <a:pt x="199389" y="354453"/>
                  </a:lnTo>
                  <a:lnTo>
                    <a:pt x="198193" y="345151"/>
                  </a:lnTo>
                  <a:lnTo>
                    <a:pt x="192759" y="330393"/>
                  </a:lnTo>
                  <a:lnTo>
                    <a:pt x="166539" y="294622"/>
                  </a:lnTo>
                  <a:lnTo>
                    <a:pt x="155089" y="277637"/>
                  </a:lnTo>
                  <a:lnTo>
                    <a:pt x="118923" y="245225"/>
                  </a:lnTo>
                  <a:lnTo>
                    <a:pt x="88441" y="223998"/>
                  </a:lnTo>
                  <a:lnTo>
                    <a:pt x="51881" y="215690"/>
                  </a:lnTo>
                  <a:lnTo>
                    <a:pt x="38088" y="215462"/>
                  </a:lnTo>
                  <a:lnTo>
                    <a:pt x="15292" y="224475"/>
                  </a:lnTo>
                  <a:lnTo>
                    <a:pt x="7717" y="233761"/>
                  </a:lnTo>
                  <a:lnTo>
                    <a:pt x="2374" y="245506"/>
                  </a:lnTo>
                  <a:lnTo>
                    <a:pt x="0" y="256372"/>
                  </a:lnTo>
                  <a:lnTo>
                    <a:pt x="1202" y="266845"/>
                  </a:lnTo>
                  <a:lnTo>
                    <a:pt x="13340" y="297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6"/>
          <p:cNvGrpSpPr/>
          <p:nvPr/>
        </p:nvGrpSpPr>
        <p:grpSpPr>
          <a:xfrm>
            <a:off x="6812322" y="3931920"/>
            <a:ext cx="1317897" cy="577849"/>
            <a:chOff x="6812322" y="3931920"/>
            <a:chExt cx="1317897" cy="577849"/>
          </a:xfrm>
        </p:grpSpPr>
        <p:sp>
          <p:nvSpPr>
            <p:cNvPr id="20" name="SMARTInkShape-13"/>
            <p:cNvSpPr/>
            <p:nvPr>
              <p:custDataLst>
                <p:tags r:id="rId73"/>
              </p:custDataLst>
            </p:nvPr>
          </p:nvSpPr>
          <p:spPr>
            <a:xfrm>
              <a:off x="6812322" y="4032036"/>
              <a:ext cx="356255" cy="477733"/>
            </a:xfrm>
            <a:custGeom>
              <a:avLst/>
              <a:gdLst/>
              <a:ahLst/>
              <a:cxnLst/>
              <a:rect l="0" t="0" r="0" b="0"/>
              <a:pathLst>
                <a:path w="356255" h="477733">
                  <a:moveTo>
                    <a:pt x="213318" y="6564"/>
                  </a:moveTo>
                  <a:lnTo>
                    <a:pt x="213318" y="6564"/>
                  </a:lnTo>
                  <a:lnTo>
                    <a:pt x="175813" y="6564"/>
                  </a:lnTo>
                  <a:lnTo>
                    <a:pt x="158838" y="5718"/>
                  </a:lnTo>
                  <a:lnTo>
                    <a:pt x="141001" y="533"/>
                  </a:lnTo>
                  <a:lnTo>
                    <a:pt x="106992" y="0"/>
                  </a:lnTo>
                  <a:lnTo>
                    <a:pt x="70989" y="5532"/>
                  </a:lnTo>
                  <a:lnTo>
                    <a:pt x="41082" y="7207"/>
                  </a:lnTo>
                  <a:lnTo>
                    <a:pt x="37534" y="8686"/>
                  </a:lnTo>
                  <a:lnTo>
                    <a:pt x="35168" y="10519"/>
                  </a:lnTo>
                  <a:lnTo>
                    <a:pt x="28025" y="12555"/>
                  </a:lnTo>
                  <a:lnTo>
                    <a:pt x="20052" y="14307"/>
                  </a:lnTo>
                  <a:lnTo>
                    <a:pt x="10804" y="20053"/>
                  </a:lnTo>
                  <a:lnTo>
                    <a:pt x="5342" y="24695"/>
                  </a:lnTo>
                  <a:lnTo>
                    <a:pt x="2351" y="29580"/>
                  </a:lnTo>
                  <a:lnTo>
                    <a:pt x="667" y="39348"/>
                  </a:lnTo>
                  <a:lnTo>
                    <a:pt x="0" y="76785"/>
                  </a:lnTo>
                  <a:lnTo>
                    <a:pt x="2234" y="86598"/>
                  </a:lnTo>
                  <a:lnTo>
                    <a:pt x="15398" y="124127"/>
                  </a:lnTo>
                  <a:lnTo>
                    <a:pt x="21841" y="156383"/>
                  </a:lnTo>
                  <a:lnTo>
                    <a:pt x="22624" y="190942"/>
                  </a:lnTo>
                  <a:lnTo>
                    <a:pt x="22760" y="220368"/>
                  </a:lnTo>
                  <a:lnTo>
                    <a:pt x="25059" y="246020"/>
                  </a:lnTo>
                  <a:lnTo>
                    <a:pt x="35813" y="282157"/>
                  </a:lnTo>
                  <a:lnTo>
                    <a:pt x="45736" y="319737"/>
                  </a:lnTo>
                  <a:lnTo>
                    <a:pt x="51804" y="351682"/>
                  </a:lnTo>
                  <a:lnTo>
                    <a:pt x="65164" y="387856"/>
                  </a:lnTo>
                  <a:lnTo>
                    <a:pt x="71917" y="414057"/>
                  </a:lnTo>
                  <a:lnTo>
                    <a:pt x="81405" y="429455"/>
                  </a:lnTo>
                  <a:lnTo>
                    <a:pt x="93960" y="443274"/>
                  </a:lnTo>
                  <a:lnTo>
                    <a:pt x="99027" y="446191"/>
                  </a:lnTo>
                  <a:lnTo>
                    <a:pt x="104102" y="448334"/>
                  </a:lnTo>
                  <a:lnTo>
                    <a:pt x="111720" y="453453"/>
                  </a:lnTo>
                  <a:lnTo>
                    <a:pt x="119338" y="455346"/>
                  </a:lnTo>
                  <a:lnTo>
                    <a:pt x="154309" y="456112"/>
                  </a:lnTo>
                  <a:lnTo>
                    <a:pt x="188425" y="455296"/>
                  </a:lnTo>
                  <a:lnTo>
                    <a:pt x="222965" y="449230"/>
                  </a:lnTo>
                  <a:lnTo>
                    <a:pt x="254985" y="450921"/>
                  </a:lnTo>
                  <a:lnTo>
                    <a:pt x="281790" y="455516"/>
                  </a:lnTo>
                  <a:lnTo>
                    <a:pt x="315921" y="465930"/>
                  </a:lnTo>
                  <a:lnTo>
                    <a:pt x="344096" y="470614"/>
                  </a:lnTo>
                  <a:lnTo>
                    <a:pt x="356254" y="477732"/>
                  </a:lnTo>
                  <a:lnTo>
                    <a:pt x="355021" y="476181"/>
                  </a:lnTo>
                  <a:lnTo>
                    <a:pt x="350804" y="472669"/>
                  </a:lnTo>
                  <a:lnTo>
                    <a:pt x="339757" y="466779"/>
                  </a:lnTo>
                  <a:lnTo>
                    <a:pt x="333577" y="465104"/>
                  </a:lnTo>
                  <a:lnTo>
                    <a:pt x="331592" y="463811"/>
                  </a:lnTo>
                  <a:lnTo>
                    <a:pt x="330267" y="462102"/>
                  </a:lnTo>
                  <a:lnTo>
                    <a:pt x="328796" y="457945"/>
                  </a:lnTo>
                  <a:lnTo>
                    <a:pt x="327618" y="448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"/>
            <p:cNvSpPr/>
            <p:nvPr>
              <p:custDataLst>
                <p:tags r:id="rId74"/>
              </p:custDataLst>
            </p:nvPr>
          </p:nvSpPr>
          <p:spPr>
            <a:xfrm>
              <a:off x="7048972" y="4152900"/>
              <a:ext cx="197649" cy="280853"/>
            </a:xfrm>
            <a:custGeom>
              <a:avLst/>
              <a:gdLst/>
              <a:ahLst/>
              <a:cxnLst/>
              <a:rect l="0" t="0" r="0" b="0"/>
              <a:pathLst>
                <a:path w="197649" h="280853">
                  <a:moveTo>
                    <a:pt x="14768" y="0"/>
                  </a:moveTo>
                  <a:lnTo>
                    <a:pt x="14768" y="0"/>
                  </a:lnTo>
                  <a:lnTo>
                    <a:pt x="9531" y="33114"/>
                  </a:lnTo>
                  <a:lnTo>
                    <a:pt x="7619" y="63989"/>
                  </a:lnTo>
                  <a:lnTo>
                    <a:pt x="7175" y="100440"/>
                  </a:lnTo>
                  <a:lnTo>
                    <a:pt x="0" y="137313"/>
                  </a:lnTo>
                  <a:lnTo>
                    <a:pt x="393" y="167348"/>
                  </a:lnTo>
                  <a:lnTo>
                    <a:pt x="8936" y="200538"/>
                  </a:lnTo>
                  <a:lnTo>
                    <a:pt x="13040" y="211818"/>
                  </a:lnTo>
                  <a:lnTo>
                    <a:pt x="15546" y="226706"/>
                  </a:lnTo>
                  <a:lnTo>
                    <a:pt x="19985" y="233871"/>
                  </a:lnTo>
                  <a:lnTo>
                    <a:pt x="21320" y="238845"/>
                  </a:lnTo>
                  <a:lnTo>
                    <a:pt x="22523" y="240510"/>
                  </a:lnTo>
                  <a:lnTo>
                    <a:pt x="24171" y="241621"/>
                  </a:lnTo>
                  <a:lnTo>
                    <a:pt x="28260" y="243700"/>
                  </a:lnTo>
                  <a:lnTo>
                    <a:pt x="35323" y="248785"/>
                  </a:lnTo>
                  <a:lnTo>
                    <a:pt x="40274" y="250272"/>
                  </a:lnTo>
                  <a:lnTo>
                    <a:pt x="55586" y="252072"/>
                  </a:lnTo>
                  <a:lnTo>
                    <a:pt x="66562" y="256627"/>
                  </a:lnTo>
                  <a:lnTo>
                    <a:pt x="103637" y="264968"/>
                  </a:lnTo>
                  <a:lnTo>
                    <a:pt x="141004" y="270644"/>
                  </a:lnTo>
                  <a:lnTo>
                    <a:pt x="176347" y="276434"/>
                  </a:lnTo>
                  <a:lnTo>
                    <a:pt x="191371" y="280852"/>
                  </a:lnTo>
                  <a:lnTo>
                    <a:pt x="193463" y="280368"/>
                  </a:lnTo>
                  <a:lnTo>
                    <a:pt x="197648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/>
            <p:cNvSpPr/>
            <p:nvPr>
              <p:custDataLst>
                <p:tags r:id="rId75"/>
              </p:custDataLst>
            </p:nvPr>
          </p:nvSpPr>
          <p:spPr>
            <a:xfrm>
              <a:off x="7353300" y="4267200"/>
              <a:ext cx="65594" cy="130294"/>
            </a:xfrm>
            <a:custGeom>
              <a:avLst/>
              <a:gdLst/>
              <a:ahLst/>
              <a:cxnLst/>
              <a:rect l="0" t="0" r="0" b="0"/>
              <a:pathLst>
                <a:path w="65594" h="130294">
                  <a:moveTo>
                    <a:pt x="0" y="0"/>
                  </a:moveTo>
                  <a:lnTo>
                    <a:pt x="0" y="0"/>
                  </a:lnTo>
                  <a:lnTo>
                    <a:pt x="27877" y="33114"/>
                  </a:lnTo>
                  <a:lnTo>
                    <a:pt x="52323" y="63989"/>
                  </a:lnTo>
                  <a:lnTo>
                    <a:pt x="63764" y="87822"/>
                  </a:lnTo>
                  <a:lnTo>
                    <a:pt x="65593" y="99992"/>
                  </a:lnTo>
                  <a:lnTo>
                    <a:pt x="61862" y="116363"/>
                  </a:lnTo>
                  <a:lnTo>
                    <a:pt x="57693" y="126789"/>
                  </a:lnTo>
                  <a:lnTo>
                    <a:pt x="55395" y="129399"/>
                  </a:lnTo>
                  <a:lnTo>
                    <a:pt x="53016" y="130293"/>
                  </a:lnTo>
                  <a:lnTo>
                    <a:pt x="3810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/>
            <p:cNvSpPr/>
            <p:nvPr>
              <p:custDataLst>
                <p:tags r:id="rId76"/>
              </p:custDataLst>
            </p:nvPr>
          </p:nvSpPr>
          <p:spPr>
            <a:xfrm>
              <a:off x="7345680" y="41148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"/>
            <p:cNvSpPr/>
            <p:nvPr>
              <p:custDataLst>
                <p:tags r:id="rId77"/>
              </p:custDataLst>
            </p:nvPr>
          </p:nvSpPr>
          <p:spPr>
            <a:xfrm>
              <a:off x="7467600" y="4015740"/>
              <a:ext cx="259064" cy="468984"/>
            </a:xfrm>
            <a:custGeom>
              <a:avLst/>
              <a:gdLst/>
              <a:ahLst/>
              <a:cxnLst/>
              <a:rect l="0" t="0" r="0" b="0"/>
              <a:pathLst>
                <a:path w="259064" h="468984">
                  <a:moveTo>
                    <a:pt x="0" y="0"/>
                  </a:moveTo>
                  <a:lnTo>
                    <a:pt x="0" y="0"/>
                  </a:lnTo>
                  <a:lnTo>
                    <a:pt x="36406" y="0"/>
                  </a:lnTo>
                  <a:lnTo>
                    <a:pt x="70001" y="5236"/>
                  </a:lnTo>
                  <a:lnTo>
                    <a:pt x="106867" y="11351"/>
                  </a:lnTo>
                  <a:lnTo>
                    <a:pt x="144325" y="14898"/>
                  </a:lnTo>
                  <a:lnTo>
                    <a:pt x="151070" y="17346"/>
                  </a:lnTo>
                  <a:lnTo>
                    <a:pt x="170162" y="27371"/>
                  </a:lnTo>
                  <a:lnTo>
                    <a:pt x="187735" y="31053"/>
                  </a:lnTo>
                  <a:lnTo>
                    <a:pt x="204226" y="44336"/>
                  </a:lnTo>
                  <a:lnTo>
                    <a:pt x="205067" y="47363"/>
                  </a:lnTo>
                  <a:lnTo>
                    <a:pt x="206560" y="73018"/>
                  </a:lnTo>
                  <a:lnTo>
                    <a:pt x="210969" y="82783"/>
                  </a:lnTo>
                  <a:lnTo>
                    <a:pt x="213220" y="119378"/>
                  </a:lnTo>
                  <a:lnTo>
                    <a:pt x="215605" y="155773"/>
                  </a:lnTo>
                  <a:lnTo>
                    <a:pt x="223964" y="189661"/>
                  </a:lnTo>
                  <a:lnTo>
                    <a:pt x="227990" y="224716"/>
                  </a:lnTo>
                  <a:lnTo>
                    <a:pt x="232525" y="258313"/>
                  </a:lnTo>
                  <a:lnTo>
                    <a:pt x="241765" y="293306"/>
                  </a:lnTo>
                  <a:lnTo>
                    <a:pt x="243430" y="326894"/>
                  </a:lnTo>
                  <a:lnTo>
                    <a:pt x="245452" y="354446"/>
                  </a:lnTo>
                  <a:lnTo>
                    <a:pt x="255886" y="388988"/>
                  </a:lnTo>
                  <a:lnTo>
                    <a:pt x="259055" y="426664"/>
                  </a:lnTo>
                  <a:lnTo>
                    <a:pt x="259063" y="429223"/>
                  </a:lnTo>
                  <a:lnTo>
                    <a:pt x="256815" y="434323"/>
                  </a:lnTo>
                  <a:lnTo>
                    <a:pt x="246432" y="447746"/>
                  </a:lnTo>
                  <a:lnTo>
                    <a:pt x="244992" y="452434"/>
                  </a:lnTo>
                  <a:lnTo>
                    <a:pt x="243761" y="454023"/>
                  </a:lnTo>
                  <a:lnTo>
                    <a:pt x="240137" y="455787"/>
                  </a:lnTo>
                  <a:lnTo>
                    <a:pt x="223452" y="457964"/>
                  </a:lnTo>
                  <a:lnTo>
                    <a:pt x="214856" y="463750"/>
                  </a:lnTo>
                  <a:lnTo>
                    <a:pt x="205713" y="464503"/>
                  </a:lnTo>
                  <a:lnTo>
                    <a:pt x="199237" y="462421"/>
                  </a:lnTo>
                  <a:lnTo>
                    <a:pt x="196324" y="460681"/>
                  </a:lnTo>
                  <a:lnTo>
                    <a:pt x="176947" y="455401"/>
                  </a:lnTo>
                  <a:lnTo>
                    <a:pt x="173844" y="453460"/>
                  </a:lnTo>
                  <a:lnTo>
                    <a:pt x="151462" y="450347"/>
                  </a:lnTo>
                  <a:lnTo>
                    <a:pt x="114526" y="449593"/>
                  </a:lnTo>
                  <a:lnTo>
                    <a:pt x="111910" y="449589"/>
                  </a:lnTo>
                  <a:lnTo>
                    <a:pt x="106747" y="451842"/>
                  </a:lnTo>
                  <a:lnTo>
                    <a:pt x="101630" y="454819"/>
                  </a:lnTo>
                  <a:lnTo>
                    <a:pt x="96533" y="456142"/>
                  </a:lnTo>
                  <a:lnTo>
                    <a:pt x="94835" y="457341"/>
                  </a:lnTo>
                  <a:lnTo>
                    <a:pt x="93704" y="458988"/>
                  </a:lnTo>
                  <a:lnTo>
                    <a:pt x="92949" y="460932"/>
                  </a:lnTo>
                  <a:lnTo>
                    <a:pt x="91600" y="462227"/>
                  </a:lnTo>
                  <a:lnTo>
                    <a:pt x="76921" y="468524"/>
                  </a:lnTo>
                  <a:lnTo>
                    <a:pt x="74140" y="468983"/>
                  </a:lnTo>
                  <a:lnTo>
                    <a:pt x="72288" y="468442"/>
                  </a:lnTo>
                  <a:lnTo>
                    <a:pt x="6096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"/>
            <p:cNvSpPr/>
            <p:nvPr>
              <p:custDataLst>
                <p:tags r:id="rId78"/>
              </p:custDataLst>
            </p:nvPr>
          </p:nvSpPr>
          <p:spPr>
            <a:xfrm>
              <a:off x="7810500" y="4030980"/>
              <a:ext cx="152401" cy="15241"/>
            </a:xfrm>
            <a:custGeom>
              <a:avLst/>
              <a:gdLst/>
              <a:ahLst/>
              <a:cxnLst/>
              <a:rect l="0" t="0" r="0" b="0"/>
              <a:pathLst>
                <a:path w="152401" h="15241">
                  <a:moveTo>
                    <a:pt x="0" y="0"/>
                  </a:moveTo>
                  <a:lnTo>
                    <a:pt x="0" y="0"/>
                  </a:lnTo>
                  <a:lnTo>
                    <a:pt x="32362" y="0"/>
                  </a:lnTo>
                  <a:lnTo>
                    <a:pt x="66632" y="0"/>
                  </a:lnTo>
                  <a:lnTo>
                    <a:pt x="100450" y="846"/>
                  </a:lnTo>
                  <a:lnTo>
                    <a:pt x="138161" y="9407"/>
                  </a:lnTo>
                  <a:lnTo>
                    <a:pt x="15240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"/>
            <p:cNvSpPr/>
            <p:nvPr>
              <p:custDataLst>
                <p:tags r:id="rId79"/>
              </p:custDataLst>
            </p:nvPr>
          </p:nvSpPr>
          <p:spPr>
            <a:xfrm>
              <a:off x="7879080" y="3931920"/>
              <a:ext cx="68581" cy="144781"/>
            </a:xfrm>
            <a:custGeom>
              <a:avLst/>
              <a:gdLst/>
              <a:ahLst/>
              <a:cxnLst/>
              <a:rect l="0" t="0" r="0" b="0"/>
              <a:pathLst>
                <a:path w="68581" h="144781">
                  <a:moveTo>
                    <a:pt x="0" y="0"/>
                  </a:moveTo>
                  <a:lnTo>
                    <a:pt x="0" y="0"/>
                  </a:lnTo>
                  <a:lnTo>
                    <a:pt x="10473" y="37504"/>
                  </a:lnTo>
                  <a:lnTo>
                    <a:pt x="14675" y="54481"/>
                  </a:lnTo>
                  <a:lnTo>
                    <a:pt x="20992" y="67802"/>
                  </a:lnTo>
                  <a:lnTo>
                    <a:pt x="23633" y="95783"/>
                  </a:lnTo>
                  <a:lnTo>
                    <a:pt x="28075" y="104768"/>
                  </a:lnTo>
                  <a:lnTo>
                    <a:pt x="30614" y="116932"/>
                  </a:lnTo>
                  <a:lnTo>
                    <a:pt x="37331" y="129168"/>
                  </a:lnTo>
                  <a:lnTo>
                    <a:pt x="37758" y="133044"/>
                  </a:lnTo>
                  <a:lnTo>
                    <a:pt x="38719" y="134416"/>
                  </a:lnTo>
                  <a:lnTo>
                    <a:pt x="40206" y="135331"/>
                  </a:lnTo>
                  <a:lnTo>
                    <a:pt x="42044" y="135941"/>
                  </a:lnTo>
                  <a:lnTo>
                    <a:pt x="43270" y="137194"/>
                  </a:lnTo>
                  <a:lnTo>
                    <a:pt x="45398" y="143614"/>
                  </a:lnTo>
                  <a:lnTo>
                    <a:pt x="47835" y="144261"/>
                  </a:lnTo>
                  <a:lnTo>
                    <a:pt x="6858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"/>
            <p:cNvSpPr/>
            <p:nvPr>
              <p:custDataLst>
                <p:tags r:id="rId80"/>
              </p:custDataLst>
            </p:nvPr>
          </p:nvSpPr>
          <p:spPr>
            <a:xfrm>
              <a:off x="8061960" y="3931920"/>
              <a:ext cx="68259" cy="182776"/>
            </a:xfrm>
            <a:custGeom>
              <a:avLst/>
              <a:gdLst/>
              <a:ahLst/>
              <a:cxnLst/>
              <a:rect l="0" t="0" r="0" b="0"/>
              <a:pathLst>
                <a:path w="68259" h="182776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6556" y="67741"/>
                  </a:lnTo>
                  <a:lnTo>
                    <a:pt x="28338" y="101245"/>
                  </a:lnTo>
                  <a:lnTo>
                    <a:pt x="30355" y="135361"/>
                  </a:lnTo>
                  <a:lnTo>
                    <a:pt x="34488" y="150079"/>
                  </a:lnTo>
                  <a:lnTo>
                    <a:pt x="46295" y="175019"/>
                  </a:lnTo>
                  <a:lnTo>
                    <a:pt x="53244" y="182775"/>
                  </a:lnTo>
                  <a:lnTo>
                    <a:pt x="68258" y="167962"/>
                  </a:lnTo>
                  <a:lnTo>
                    <a:pt x="6096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21"/>
          <p:cNvSpPr/>
          <p:nvPr>
            <p:custDataLst>
              <p:tags r:id="rId2"/>
            </p:custDataLst>
          </p:nvPr>
        </p:nvSpPr>
        <p:spPr>
          <a:xfrm>
            <a:off x="8450580" y="399288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SMARTInkShape-Group8"/>
          <p:cNvGrpSpPr/>
          <p:nvPr/>
        </p:nvGrpSpPr>
        <p:grpSpPr>
          <a:xfrm>
            <a:off x="8443544" y="4000500"/>
            <a:ext cx="1111937" cy="518161"/>
            <a:chOff x="8443544" y="4000500"/>
            <a:chExt cx="1111937" cy="518161"/>
          </a:xfrm>
        </p:grpSpPr>
        <p:sp>
          <p:nvSpPr>
            <p:cNvPr id="30" name="SMARTInkShape-22"/>
            <p:cNvSpPr/>
            <p:nvPr>
              <p:custDataLst>
                <p:tags r:id="rId66"/>
              </p:custDataLst>
            </p:nvPr>
          </p:nvSpPr>
          <p:spPr>
            <a:xfrm>
              <a:off x="8443544" y="4023360"/>
              <a:ext cx="494718" cy="479577"/>
            </a:xfrm>
            <a:custGeom>
              <a:avLst/>
              <a:gdLst/>
              <a:ahLst/>
              <a:cxnLst/>
              <a:rect l="0" t="0" r="0" b="0"/>
              <a:pathLst>
                <a:path w="494718" h="479577">
                  <a:moveTo>
                    <a:pt x="159436" y="0"/>
                  </a:moveTo>
                  <a:lnTo>
                    <a:pt x="159436" y="0"/>
                  </a:lnTo>
                  <a:lnTo>
                    <a:pt x="121932" y="10474"/>
                  </a:lnTo>
                  <a:lnTo>
                    <a:pt x="88480" y="15668"/>
                  </a:lnTo>
                  <a:lnTo>
                    <a:pt x="73972" y="21200"/>
                  </a:lnTo>
                  <a:lnTo>
                    <a:pt x="38637" y="40409"/>
                  </a:lnTo>
                  <a:lnTo>
                    <a:pt x="6067" y="69750"/>
                  </a:lnTo>
                  <a:lnTo>
                    <a:pt x="2372" y="80106"/>
                  </a:lnTo>
                  <a:lnTo>
                    <a:pt x="0" y="111497"/>
                  </a:lnTo>
                  <a:lnTo>
                    <a:pt x="10005" y="148616"/>
                  </a:lnTo>
                  <a:lnTo>
                    <a:pt x="14971" y="168307"/>
                  </a:lnTo>
                  <a:lnTo>
                    <a:pt x="24721" y="185712"/>
                  </a:lnTo>
                  <a:lnTo>
                    <a:pt x="33390" y="216177"/>
                  </a:lnTo>
                  <a:lnTo>
                    <a:pt x="41655" y="242417"/>
                  </a:lnTo>
                  <a:lnTo>
                    <a:pt x="48621" y="268536"/>
                  </a:lnTo>
                  <a:lnTo>
                    <a:pt x="59152" y="297724"/>
                  </a:lnTo>
                  <a:lnTo>
                    <a:pt x="69891" y="327821"/>
                  </a:lnTo>
                  <a:lnTo>
                    <a:pt x="84646" y="360242"/>
                  </a:lnTo>
                  <a:lnTo>
                    <a:pt x="94866" y="383799"/>
                  </a:lnTo>
                  <a:lnTo>
                    <a:pt x="98252" y="402149"/>
                  </a:lnTo>
                  <a:lnTo>
                    <a:pt x="100020" y="405260"/>
                  </a:lnTo>
                  <a:lnTo>
                    <a:pt x="129666" y="441076"/>
                  </a:lnTo>
                  <a:lnTo>
                    <a:pt x="149212" y="461160"/>
                  </a:lnTo>
                  <a:lnTo>
                    <a:pt x="161863" y="468721"/>
                  </a:lnTo>
                  <a:lnTo>
                    <a:pt x="168417" y="470787"/>
                  </a:lnTo>
                  <a:lnTo>
                    <a:pt x="171350" y="470492"/>
                  </a:lnTo>
                  <a:lnTo>
                    <a:pt x="184733" y="465734"/>
                  </a:lnTo>
                  <a:lnTo>
                    <a:pt x="216248" y="464901"/>
                  </a:lnTo>
                  <a:lnTo>
                    <a:pt x="250902" y="465683"/>
                  </a:lnTo>
                  <a:lnTo>
                    <a:pt x="279576" y="470062"/>
                  </a:lnTo>
                  <a:lnTo>
                    <a:pt x="309521" y="471735"/>
                  </a:lnTo>
                  <a:lnTo>
                    <a:pt x="343206" y="474559"/>
                  </a:lnTo>
                  <a:lnTo>
                    <a:pt x="354564" y="477615"/>
                  </a:lnTo>
                  <a:lnTo>
                    <a:pt x="387195" y="479576"/>
                  </a:lnTo>
                  <a:lnTo>
                    <a:pt x="401208" y="478999"/>
                  </a:lnTo>
                  <a:lnTo>
                    <a:pt x="435136" y="473127"/>
                  </a:lnTo>
                  <a:lnTo>
                    <a:pt x="462250" y="470318"/>
                  </a:lnTo>
                  <a:lnTo>
                    <a:pt x="476630" y="464191"/>
                  </a:lnTo>
                  <a:lnTo>
                    <a:pt x="494717" y="4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3"/>
            <p:cNvSpPr/>
            <p:nvPr>
              <p:custDataLst>
                <p:tags r:id="rId67"/>
              </p:custDataLst>
            </p:nvPr>
          </p:nvSpPr>
          <p:spPr>
            <a:xfrm>
              <a:off x="8785861" y="4130040"/>
              <a:ext cx="213360" cy="236209"/>
            </a:xfrm>
            <a:custGeom>
              <a:avLst/>
              <a:gdLst/>
              <a:ahLst/>
              <a:cxnLst/>
              <a:rect l="0" t="0" r="0" b="0"/>
              <a:pathLst>
                <a:path w="213360" h="236209">
                  <a:moveTo>
                    <a:pt x="0" y="0"/>
                  </a:moveTo>
                  <a:lnTo>
                    <a:pt x="0" y="0"/>
                  </a:lnTo>
                  <a:lnTo>
                    <a:pt x="4044" y="32362"/>
                  </a:lnTo>
                  <a:lnTo>
                    <a:pt x="12148" y="68325"/>
                  </a:lnTo>
                  <a:lnTo>
                    <a:pt x="14833" y="102601"/>
                  </a:lnTo>
                  <a:lnTo>
                    <a:pt x="22088" y="131086"/>
                  </a:lnTo>
                  <a:lnTo>
                    <a:pt x="36692" y="163932"/>
                  </a:lnTo>
                  <a:lnTo>
                    <a:pt x="55797" y="200467"/>
                  </a:lnTo>
                  <a:lnTo>
                    <a:pt x="63180" y="209887"/>
                  </a:lnTo>
                  <a:lnTo>
                    <a:pt x="70414" y="216896"/>
                  </a:lnTo>
                  <a:lnTo>
                    <a:pt x="76178" y="225603"/>
                  </a:lnTo>
                  <a:lnTo>
                    <a:pt x="87011" y="232698"/>
                  </a:lnTo>
                  <a:lnTo>
                    <a:pt x="96806" y="235176"/>
                  </a:lnTo>
                  <a:lnTo>
                    <a:pt x="131235" y="236208"/>
                  </a:lnTo>
                  <a:lnTo>
                    <a:pt x="165019" y="233960"/>
                  </a:lnTo>
                  <a:lnTo>
                    <a:pt x="189600" y="229071"/>
                  </a:lnTo>
                  <a:lnTo>
                    <a:pt x="200481" y="228693"/>
                  </a:lnTo>
                  <a:lnTo>
                    <a:pt x="205661" y="226384"/>
                  </a:lnTo>
                  <a:lnTo>
                    <a:pt x="213359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4"/>
            <p:cNvSpPr/>
            <p:nvPr>
              <p:custDataLst>
                <p:tags r:id="rId68"/>
              </p:custDataLst>
            </p:nvPr>
          </p:nvSpPr>
          <p:spPr>
            <a:xfrm>
              <a:off x="9052561" y="4312920"/>
              <a:ext cx="1" cy="60961"/>
            </a:xfrm>
            <a:custGeom>
              <a:avLst/>
              <a:gdLst/>
              <a:ahLst/>
              <a:cxnLst/>
              <a:rect l="0" t="0" r="0" b="0"/>
              <a:pathLst>
                <a:path w="1" h="60961">
                  <a:moveTo>
                    <a:pt x="0" y="0"/>
                  </a:moveTo>
                  <a:lnTo>
                    <a:pt x="0" y="0"/>
                  </a:lnTo>
                  <a:lnTo>
                    <a:pt x="0" y="37504"/>
                  </a:lnTo>
                  <a:lnTo>
                    <a:pt x="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"/>
            <p:cNvSpPr/>
            <p:nvPr>
              <p:custDataLst>
                <p:tags r:id="rId69"/>
              </p:custDataLst>
            </p:nvPr>
          </p:nvSpPr>
          <p:spPr>
            <a:xfrm>
              <a:off x="8991633" y="4137826"/>
              <a:ext cx="30448" cy="45555"/>
            </a:xfrm>
            <a:custGeom>
              <a:avLst/>
              <a:gdLst/>
              <a:ahLst/>
              <a:cxnLst/>
              <a:rect l="0" t="0" r="0" b="0"/>
              <a:pathLst>
                <a:path w="30448" h="45555">
                  <a:moveTo>
                    <a:pt x="30447" y="45554"/>
                  </a:moveTo>
                  <a:lnTo>
                    <a:pt x="30447" y="45554"/>
                  </a:lnTo>
                  <a:lnTo>
                    <a:pt x="6322" y="9367"/>
                  </a:lnTo>
                  <a:lnTo>
                    <a:pt x="78" y="0"/>
                  </a:lnTo>
                  <a:lnTo>
                    <a:pt x="0" y="3928"/>
                  </a:lnTo>
                  <a:lnTo>
                    <a:pt x="835" y="5103"/>
                  </a:lnTo>
                  <a:lnTo>
                    <a:pt x="2240" y="5887"/>
                  </a:lnTo>
                  <a:lnTo>
                    <a:pt x="7587" y="7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6"/>
            <p:cNvSpPr/>
            <p:nvPr>
              <p:custDataLst>
                <p:tags r:id="rId70"/>
              </p:custDataLst>
            </p:nvPr>
          </p:nvSpPr>
          <p:spPr>
            <a:xfrm>
              <a:off x="9083039" y="4047279"/>
              <a:ext cx="296476" cy="471382"/>
            </a:xfrm>
            <a:custGeom>
              <a:avLst/>
              <a:gdLst/>
              <a:ahLst/>
              <a:cxnLst/>
              <a:rect l="0" t="0" r="0" b="0"/>
              <a:pathLst>
                <a:path w="296476" h="471382">
                  <a:moveTo>
                    <a:pt x="0" y="6561"/>
                  </a:moveTo>
                  <a:lnTo>
                    <a:pt x="0" y="6561"/>
                  </a:lnTo>
                  <a:lnTo>
                    <a:pt x="28318" y="2516"/>
                  </a:lnTo>
                  <a:lnTo>
                    <a:pt x="54018" y="0"/>
                  </a:lnTo>
                  <a:lnTo>
                    <a:pt x="84491" y="7346"/>
                  </a:lnTo>
                  <a:lnTo>
                    <a:pt x="116287" y="16201"/>
                  </a:lnTo>
                  <a:lnTo>
                    <a:pt x="146898" y="26778"/>
                  </a:lnTo>
                  <a:lnTo>
                    <a:pt x="181543" y="37021"/>
                  </a:lnTo>
                  <a:lnTo>
                    <a:pt x="210884" y="44214"/>
                  </a:lnTo>
                  <a:lnTo>
                    <a:pt x="221324" y="50633"/>
                  </a:lnTo>
                  <a:lnTo>
                    <a:pt x="227164" y="51955"/>
                  </a:lnTo>
                  <a:lnTo>
                    <a:pt x="227642" y="52911"/>
                  </a:lnTo>
                  <a:lnTo>
                    <a:pt x="232609" y="84836"/>
                  </a:lnTo>
                  <a:lnTo>
                    <a:pt x="244034" y="118876"/>
                  </a:lnTo>
                  <a:lnTo>
                    <a:pt x="258292" y="149060"/>
                  </a:lnTo>
                  <a:lnTo>
                    <a:pt x="272276" y="178267"/>
                  </a:lnTo>
                  <a:lnTo>
                    <a:pt x="284064" y="209836"/>
                  </a:lnTo>
                  <a:lnTo>
                    <a:pt x="287932" y="239417"/>
                  </a:lnTo>
                  <a:lnTo>
                    <a:pt x="289239" y="274854"/>
                  </a:lnTo>
                  <a:lnTo>
                    <a:pt x="289497" y="306125"/>
                  </a:lnTo>
                  <a:lnTo>
                    <a:pt x="289542" y="335398"/>
                  </a:lnTo>
                  <a:lnTo>
                    <a:pt x="293601" y="366837"/>
                  </a:lnTo>
                  <a:lnTo>
                    <a:pt x="296475" y="400871"/>
                  </a:lnTo>
                  <a:lnTo>
                    <a:pt x="296125" y="419257"/>
                  </a:lnTo>
                  <a:lnTo>
                    <a:pt x="293043" y="430152"/>
                  </a:lnTo>
                  <a:lnTo>
                    <a:pt x="286593" y="438382"/>
                  </a:lnTo>
                  <a:lnTo>
                    <a:pt x="253458" y="461134"/>
                  </a:lnTo>
                  <a:lnTo>
                    <a:pt x="246219" y="462983"/>
                  </a:lnTo>
                  <a:lnTo>
                    <a:pt x="213724" y="462846"/>
                  </a:lnTo>
                  <a:lnTo>
                    <a:pt x="178147" y="456841"/>
                  </a:lnTo>
                  <a:lnTo>
                    <a:pt x="149209" y="458537"/>
                  </a:lnTo>
                  <a:lnTo>
                    <a:pt x="113770" y="465560"/>
                  </a:lnTo>
                  <a:lnTo>
                    <a:pt x="99061" y="471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7"/>
            <p:cNvSpPr/>
            <p:nvPr>
              <p:custDataLst>
                <p:tags r:id="rId71"/>
              </p:custDataLst>
            </p:nvPr>
          </p:nvSpPr>
          <p:spPr>
            <a:xfrm>
              <a:off x="9387839" y="4046220"/>
              <a:ext cx="167642" cy="75111"/>
            </a:xfrm>
            <a:custGeom>
              <a:avLst/>
              <a:gdLst/>
              <a:ahLst/>
              <a:cxnLst/>
              <a:rect l="0" t="0" r="0" b="0"/>
              <a:pathLst>
                <a:path w="167642" h="75111">
                  <a:moveTo>
                    <a:pt x="0" y="0"/>
                  </a:moveTo>
                  <a:lnTo>
                    <a:pt x="0" y="0"/>
                  </a:lnTo>
                  <a:lnTo>
                    <a:pt x="17404" y="32267"/>
                  </a:lnTo>
                  <a:lnTo>
                    <a:pt x="27773" y="43410"/>
                  </a:lnTo>
                  <a:lnTo>
                    <a:pt x="38026" y="48926"/>
                  </a:lnTo>
                  <a:lnTo>
                    <a:pt x="47381" y="52225"/>
                  </a:lnTo>
                  <a:lnTo>
                    <a:pt x="58255" y="57995"/>
                  </a:lnTo>
                  <a:lnTo>
                    <a:pt x="91806" y="65936"/>
                  </a:lnTo>
                  <a:lnTo>
                    <a:pt x="125642" y="70683"/>
                  </a:lnTo>
                  <a:lnTo>
                    <a:pt x="149092" y="75110"/>
                  </a:lnTo>
                  <a:lnTo>
                    <a:pt x="167641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8"/>
            <p:cNvSpPr/>
            <p:nvPr>
              <p:custDataLst>
                <p:tags r:id="rId72"/>
              </p:custDataLst>
            </p:nvPr>
          </p:nvSpPr>
          <p:spPr>
            <a:xfrm>
              <a:off x="9509761" y="4000500"/>
              <a:ext cx="22860" cy="190501"/>
            </a:xfrm>
            <a:custGeom>
              <a:avLst/>
              <a:gdLst/>
              <a:ahLst/>
              <a:cxnLst/>
              <a:rect l="0" t="0" r="0" b="0"/>
              <a:pathLst>
                <a:path w="22860" h="190501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8089" y="58061"/>
                  </a:lnTo>
                  <a:lnTo>
                    <a:pt x="16556" y="94162"/>
                  </a:lnTo>
                  <a:lnTo>
                    <a:pt x="20057" y="103657"/>
                  </a:lnTo>
                  <a:lnTo>
                    <a:pt x="22490" y="137765"/>
                  </a:lnTo>
                  <a:lnTo>
                    <a:pt x="22786" y="171303"/>
                  </a:lnTo>
                  <a:lnTo>
                    <a:pt x="22859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SMARTInkShape-29"/>
          <p:cNvSpPr/>
          <p:nvPr>
            <p:custDataLst>
              <p:tags r:id="rId3"/>
            </p:custDataLst>
          </p:nvPr>
        </p:nvSpPr>
        <p:spPr>
          <a:xfrm>
            <a:off x="9761220" y="3939711"/>
            <a:ext cx="60960" cy="258899"/>
          </a:xfrm>
          <a:custGeom>
            <a:avLst/>
            <a:gdLst/>
            <a:ahLst/>
            <a:cxnLst/>
            <a:rect l="0" t="0" r="0" b="0"/>
            <a:pathLst>
              <a:path w="60960" h="258899">
                <a:moveTo>
                  <a:pt x="0" y="76029"/>
                </a:moveTo>
                <a:lnTo>
                  <a:pt x="0" y="76029"/>
                </a:lnTo>
                <a:lnTo>
                  <a:pt x="26183" y="43762"/>
                </a:lnTo>
                <a:lnTo>
                  <a:pt x="42291" y="13330"/>
                </a:lnTo>
                <a:lnTo>
                  <a:pt x="45267" y="1774"/>
                </a:lnTo>
                <a:lnTo>
                  <a:pt x="46265" y="1126"/>
                </a:lnTo>
                <a:lnTo>
                  <a:pt x="52243" y="0"/>
                </a:lnTo>
                <a:lnTo>
                  <a:pt x="59805" y="6405"/>
                </a:lnTo>
                <a:lnTo>
                  <a:pt x="60618" y="11185"/>
                </a:lnTo>
                <a:lnTo>
                  <a:pt x="60959" y="48568"/>
                </a:lnTo>
                <a:lnTo>
                  <a:pt x="60113" y="80832"/>
                </a:lnTo>
                <a:lnTo>
                  <a:pt x="47779" y="116519"/>
                </a:lnTo>
                <a:lnTo>
                  <a:pt x="45840" y="154488"/>
                </a:lnTo>
                <a:lnTo>
                  <a:pt x="45732" y="187542"/>
                </a:lnTo>
                <a:lnTo>
                  <a:pt x="38807" y="223335"/>
                </a:lnTo>
                <a:lnTo>
                  <a:pt x="38100" y="258898"/>
                </a:lnTo>
                <a:lnTo>
                  <a:pt x="42147" y="254860"/>
                </a:lnTo>
                <a:lnTo>
                  <a:pt x="44132" y="250619"/>
                </a:lnTo>
                <a:lnTo>
                  <a:pt x="44662" y="248302"/>
                </a:lnTo>
                <a:lnTo>
                  <a:pt x="30480" y="2284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10"/>
          <p:cNvGrpSpPr/>
          <p:nvPr/>
        </p:nvGrpSpPr>
        <p:grpSpPr>
          <a:xfrm>
            <a:off x="7246833" y="4615712"/>
            <a:ext cx="1485688" cy="718289"/>
            <a:chOff x="7246833" y="4615712"/>
            <a:chExt cx="1485688" cy="718289"/>
          </a:xfrm>
        </p:grpSpPr>
        <p:sp>
          <p:nvSpPr>
            <p:cNvPr id="39" name="SMARTInkShape-30"/>
            <p:cNvSpPr/>
            <p:nvPr>
              <p:custDataLst>
                <p:tags r:id="rId53"/>
              </p:custDataLst>
            </p:nvPr>
          </p:nvSpPr>
          <p:spPr>
            <a:xfrm>
              <a:off x="7246833" y="4650319"/>
              <a:ext cx="436760" cy="630342"/>
            </a:xfrm>
            <a:custGeom>
              <a:avLst/>
              <a:gdLst/>
              <a:ahLst/>
              <a:cxnLst/>
              <a:rect l="0" t="0" r="0" b="0"/>
              <a:pathLst>
                <a:path w="436760" h="630342">
                  <a:moveTo>
                    <a:pt x="236007" y="13121"/>
                  </a:moveTo>
                  <a:lnTo>
                    <a:pt x="236007" y="13121"/>
                  </a:lnTo>
                  <a:lnTo>
                    <a:pt x="198502" y="2647"/>
                  </a:lnTo>
                  <a:lnTo>
                    <a:pt x="186036" y="0"/>
                  </a:lnTo>
                  <a:lnTo>
                    <a:pt x="149340" y="3536"/>
                  </a:lnTo>
                  <a:lnTo>
                    <a:pt x="116378" y="7370"/>
                  </a:lnTo>
                  <a:lnTo>
                    <a:pt x="86543" y="15933"/>
                  </a:lnTo>
                  <a:lnTo>
                    <a:pt x="53707" y="29950"/>
                  </a:lnTo>
                  <a:lnTo>
                    <a:pt x="24625" y="46057"/>
                  </a:lnTo>
                  <a:lnTo>
                    <a:pt x="17034" y="55699"/>
                  </a:lnTo>
                  <a:lnTo>
                    <a:pt x="2221" y="86787"/>
                  </a:lnTo>
                  <a:lnTo>
                    <a:pt x="0" y="114886"/>
                  </a:lnTo>
                  <a:lnTo>
                    <a:pt x="728" y="127777"/>
                  </a:lnTo>
                  <a:lnTo>
                    <a:pt x="10405" y="163164"/>
                  </a:lnTo>
                  <a:lnTo>
                    <a:pt x="20199" y="200772"/>
                  </a:lnTo>
                  <a:lnTo>
                    <a:pt x="28027" y="233538"/>
                  </a:lnTo>
                  <a:lnTo>
                    <a:pt x="28425" y="248244"/>
                  </a:lnTo>
                  <a:lnTo>
                    <a:pt x="25583" y="266890"/>
                  </a:lnTo>
                  <a:lnTo>
                    <a:pt x="33528" y="302985"/>
                  </a:lnTo>
                  <a:lnTo>
                    <a:pt x="40641" y="333721"/>
                  </a:lnTo>
                  <a:lnTo>
                    <a:pt x="49783" y="369866"/>
                  </a:lnTo>
                  <a:lnTo>
                    <a:pt x="53829" y="392861"/>
                  </a:lnTo>
                  <a:lnTo>
                    <a:pt x="70163" y="425606"/>
                  </a:lnTo>
                  <a:lnTo>
                    <a:pt x="81767" y="456126"/>
                  </a:lnTo>
                  <a:lnTo>
                    <a:pt x="94972" y="489373"/>
                  </a:lnTo>
                  <a:lnTo>
                    <a:pt x="98817" y="502496"/>
                  </a:lnTo>
                  <a:lnTo>
                    <a:pt x="110569" y="529357"/>
                  </a:lnTo>
                  <a:lnTo>
                    <a:pt x="114216" y="541433"/>
                  </a:lnTo>
                  <a:lnTo>
                    <a:pt x="135092" y="577334"/>
                  </a:lnTo>
                  <a:lnTo>
                    <a:pt x="158386" y="605584"/>
                  </a:lnTo>
                  <a:lnTo>
                    <a:pt x="176884" y="616327"/>
                  </a:lnTo>
                  <a:lnTo>
                    <a:pt x="210322" y="626204"/>
                  </a:lnTo>
                  <a:lnTo>
                    <a:pt x="234187" y="628503"/>
                  </a:lnTo>
                  <a:lnTo>
                    <a:pt x="264832" y="629524"/>
                  </a:lnTo>
                  <a:lnTo>
                    <a:pt x="302497" y="629252"/>
                  </a:lnTo>
                  <a:lnTo>
                    <a:pt x="337313" y="623406"/>
                  </a:lnTo>
                  <a:lnTo>
                    <a:pt x="372015" y="622739"/>
                  </a:lnTo>
                  <a:lnTo>
                    <a:pt x="408544" y="622723"/>
                  </a:lnTo>
                  <a:lnTo>
                    <a:pt x="420782" y="624980"/>
                  </a:lnTo>
                  <a:lnTo>
                    <a:pt x="436759" y="629635"/>
                  </a:lnTo>
                  <a:lnTo>
                    <a:pt x="436730" y="629870"/>
                  </a:lnTo>
                  <a:lnTo>
                    <a:pt x="434127" y="6303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1"/>
            <p:cNvSpPr/>
            <p:nvPr>
              <p:custDataLst>
                <p:tags r:id="rId54"/>
              </p:custDataLst>
            </p:nvPr>
          </p:nvSpPr>
          <p:spPr>
            <a:xfrm>
              <a:off x="7552385" y="4793608"/>
              <a:ext cx="286387" cy="269390"/>
            </a:xfrm>
            <a:custGeom>
              <a:avLst/>
              <a:gdLst/>
              <a:ahLst/>
              <a:cxnLst/>
              <a:rect l="0" t="0" r="0" b="0"/>
              <a:pathLst>
                <a:path w="286387" h="269390">
                  <a:moveTo>
                    <a:pt x="136195" y="14612"/>
                  </a:moveTo>
                  <a:lnTo>
                    <a:pt x="136195" y="14612"/>
                  </a:lnTo>
                  <a:lnTo>
                    <a:pt x="98691" y="4138"/>
                  </a:lnTo>
                  <a:lnTo>
                    <a:pt x="74446" y="0"/>
                  </a:lnTo>
                  <a:lnTo>
                    <a:pt x="66135" y="4166"/>
                  </a:lnTo>
                  <a:lnTo>
                    <a:pt x="31307" y="28896"/>
                  </a:lnTo>
                  <a:lnTo>
                    <a:pt x="14241" y="47912"/>
                  </a:lnTo>
                  <a:lnTo>
                    <a:pt x="3917" y="73774"/>
                  </a:lnTo>
                  <a:lnTo>
                    <a:pt x="0" y="105696"/>
                  </a:lnTo>
                  <a:lnTo>
                    <a:pt x="1578" y="133323"/>
                  </a:lnTo>
                  <a:lnTo>
                    <a:pt x="6092" y="153732"/>
                  </a:lnTo>
                  <a:lnTo>
                    <a:pt x="21978" y="191692"/>
                  </a:lnTo>
                  <a:lnTo>
                    <a:pt x="42895" y="217718"/>
                  </a:lnTo>
                  <a:lnTo>
                    <a:pt x="79316" y="241723"/>
                  </a:lnTo>
                  <a:lnTo>
                    <a:pt x="99305" y="252178"/>
                  </a:lnTo>
                  <a:lnTo>
                    <a:pt x="129403" y="260638"/>
                  </a:lnTo>
                  <a:lnTo>
                    <a:pt x="160097" y="269389"/>
                  </a:lnTo>
                  <a:lnTo>
                    <a:pt x="193247" y="266677"/>
                  </a:lnTo>
                  <a:lnTo>
                    <a:pt x="213494" y="258161"/>
                  </a:lnTo>
                  <a:lnTo>
                    <a:pt x="241399" y="234876"/>
                  </a:lnTo>
                  <a:lnTo>
                    <a:pt x="267882" y="199802"/>
                  </a:lnTo>
                  <a:lnTo>
                    <a:pt x="281141" y="171272"/>
                  </a:lnTo>
                  <a:lnTo>
                    <a:pt x="286386" y="145415"/>
                  </a:lnTo>
                  <a:lnTo>
                    <a:pt x="283098" y="120442"/>
                  </a:lnTo>
                  <a:lnTo>
                    <a:pt x="273984" y="84351"/>
                  </a:lnTo>
                  <a:lnTo>
                    <a:pt x="267708" y="69314"/>
                  </a:lnTo>
                  <a:lnTo>
                    <a:pt x="254655" y="52175"/>
                  </a:lnTo>
                  <a:lnTo>
                    <a:pt x="218084" y="26707"/>
                  </a:lnTo>
                  <a:lnTo>
                    <a:pt x="181032" y="9130"/>
                  </a:lnTo>
                  <a:lnTo>
                    <a:pt x="151173" y="2264"/>
                  </a:lnTo>
                  <a:lnTo>
                    <a:pt x="132692" y="1504"/>
                  </a:lnTo>
                  <a:lnTo>
                    <a:pt x="111074" y="6683"/>
                  </a:lnTo>
                  <a:lnTo>
                    <a:pt x="84819" y="19412"/>
                  </a:lnTo>
                  <a:lnTo>
                    <a:pt x="44755" y="52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2"/>
            <p:cNvSpPr/>
            <p:nvPr>
              <p:custDataLst>
                <p:tags r:id="rId55"/>
              </p:custDataLst>
            </p:nvPr>
          </p:nvSpPr>
          <p:spPr>
            <a:xfrm>
              <a:off x="7437120" y="46939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3"/>
            <p:cNvSpPr/>
            <p:nvPr>
              <p:custDataLst>
                <p:tags r:id="rId56"/>
              </p:custDataLst>
            </p:nvPr>
          </p:nvSpPr>
          <p:spPr>
            <a:xfrm>
              <a:off x="7665720" y="47091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4"/>
            <p:cNvSpPr/>
            <p:nvPr>
              <p:custDataLst>
                <p:tags r:id="rId57"/>
              </p:custDataLst>
            </p:nvPr>
          </p:nvSpPr>
          <p:spPr>
            <a:xfrm>
              <a:off x="7932420" y="48158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5"/>
            <p:cNvSpPr/>
            <p:nvPr>
              <p:custDataLst>
                <p:tags r:id="rId58"/>
              </p:custDataLst>
            </p:nvPr>
          </p:nvSpPr>
          <p:spPr>
            <a:xfrm>
              <a:off x="7932420" y="49758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6"/>
            <p:cNvSpPr/>
            <p:nvPr>
              <p:custDataLst>
                <p:tags r:id="rId59"/>
              </p:custDataLst>
            </p:nvPr>
          </p:nvSpPr>
          <p:spPr>
            <a:xfrm>
              <a:off x="7787640" y="51206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7"/>
            <p:cNvSpPr/>
            <p:nvPr>
              <p:custDataLst>
                <p:tags r:id="rId60"/>
              </p:custDataLst>
            </p:nvPr>
          </p:nvSpPr>
          <p:spPr>
            <a:xfrm>
              <a:off x="7642860" y="51282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8"/>
            <p:cNvSpPr/>
            <p:nvPr>
              <p:custDataLst>
                <p:tags r:id="rId61"/>
              </p:custDataLst>
            </p:nvPr>
          </p:nvSpPr>
          <p:spPr>
            <a:xfrm>
              <a:off x="7452360" y="49377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9"/>
            <p:cNvSpPr/>
            <p:nvPr>
              <p:custDataLst>
                <p:tags r:id="rId62"/>
              </p:custDataLst>
            </p:nvPr>
          </p:nvSpPr>
          <p:spPr>
            <a:xfrm>
              <a:off x="7467600" y="48234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0"/>
            <p:cNvSpPr/>
            <p:nvPr>
              <p:custDataLst>
                <p:tags r:id="rId63"/>
              </p:custDataLst>
            </p:nvPr>
          </p:nvSpPr>
          <p:spPr>
            <a:xfrm>
              <a:off x="7901940" y="4663440"/>
              <a:ext cx="213358" cy="670561"/>
            </a:xfrm>
            <a:custGeom>
              <a:avLst/>
              <a:gdLst/>
              <a:ahLst/>
              <a:cxnLst/>
              <a:rect l="0" t="0" r="0" b="0"/>
              <a:pathLst>
                <a:path w="213358" h="670561">
                  <a:moveTo>
                    <a:pt x="0" y="0"/>
                  </a:moveTo>
                  <a:lnTo>
                    <a:pt x="0" y="0"/>
                  </a:lnTo>
                  <a:lnTo>
                    <a:pt x="32362" y="4044"/>
                  </a:lnTo>
                  <a:lnTo>
                    <a:pt x="59538" y="8289"/>
                  </a:lnTo>
                  <a:lnTo>
                    <a:pt x="91865" y="15438"/>
                  </a:lnTo>
                  <a:lnTo>
                    <a:pt x="126049" y="25439"/>
                  </a:lnTo>
                  <a:lnTo>
                    <a:pt x="158484" y="35568"/>
                  </a:lnTo>
                  <a:lnTo>
                    <a:pt x="195623" y="53340"/>
                  </a:lnTo>
                  <a:lnTo>
                    <a:pt x="205148" y="60514"/>
                  </a:lnTo>
                  <a:lnTo>
                    <a:pt x="205688" y="67482"/>
                  </a:lnTo>
                  <a:lnTo>
                    <a:pt x="201679" y="72300"/>
                  </a:lnTo>
                  <a:lnTo>
                    <a:pt x="201339" y="74446"/>
                  </a:lnTo>
                  <a:lnTo>
                    <a:pt x="205408" y="97517"/>
                  </a:lnTo>
                  <a:lnTo>
                    <a:pt x="207969" y="118681"/>
                  </a:lnTo>
                  <a:lnTo>
                    <a:pt x="212295" y="145645"/>
                  </a:lnTo>
                  <a:lnTo>
                    <a:pt x="213220" y="180736"/>
                  </a:lnTo>
                  <a:lnTo>
                    <a:pt x="213332" y="210868"/>
                  </a:lnTo>
                  <a:lnTo>
                    <a:pt x="213351" y="247617"/>
                  </a:lnTo>
                  <a:lnTo>
                    <a:pt x="213357" y="278543"/>
                  </a:lnTo>
                  <a:lnTo>
                    <a:pt x="208123" y="309052"/>
                  </a:lnTo>
                  <a:lnTo>
                    <a:pt x="206446" y="346417"/>
                  </a:lnTo>
                  <a:lnTo>
                    <a:pt x="206053" y="374943"/>
                  </a:lnTo>
                  <a:lnTo>
                    <a:pt x="201788" y="407428"/>
                  </a:lnTo>
                  <a:lnTo>
                    <a:pt x="199207" y="441230"/>
                  </a:lnTo>
                  <a:lnTo>
                    <a:pt x="193098" y="477564"/>
                  </a:lnTo>
                  <a:lnTo>
                    <a:pt x="191013" y="508699"/>
                  </a:lnTo>
                  <a:lnTo>
                    <a:pt x="190602" y="542726"/>
                  </a:lnTo>
                  <a:lnTo>
                    <a:pt x="190520" y="577920"/>
                  </a:lnTo>
                  <a:lnTo>
                    <a:pt x="190504" y="612969"/>
                  </a:lnTo>
                  <a:lnTo>
                    <a:pt x="190500" y="649087"/>
                  </a:lnTo>
                  <a:lnTo>
                    <a:pt x="190500" y="655320"/>
                  </a:lnTo>
                  <a:lnTo>
                    <a:pt x="183939" y="655320"/>
                  </a:lnTo>
                  <a:lnTo>
                    <a:pt x="177006" y="660556"/>
                  </a:lnTo>
                  <a:lnTo>
                    <a:pt x="169945" y="662234"/>
                  </a:lnTo>
                  <a:lnTo>
                    <a:pt x="133670" y="662913"/>
                  </a:lnTo>
                  <a:lnTo>
                    <a:pt x="97359" y="662939"/>
                  </a:lnTo>
                  <a:lnTo>
                    <a:pt x="92846" y="662940"/>
                  </a:lnTo>
                  <a:lnTo>
                    <a:pt x="89838" y="663787"/>
                  </a:lnTo>
                  <a:lnTo>
                    <a:pt x="87832" y="665198"/>
                  </a:lnTo>
                  <a:lnTo>
                    <a:pt x="86494" y="666985"/>
                  </a:lnTo>
                  <a:lnTo>
                    <a:pt x="82751" y="668971"/>
                  </a:lnTo>
                  <a:lnTo>
                    <a:pt x="68694" y="670498"/>
                  </a:lnTo>
                  <a:lnTo>
                    <a:pt x="39597" y="670560"/>
                  </a:lnTo>
                  <a:lnTo>
                    <a:pt x="30489" y="662948"/>
                  </a:lnTo>
                  <a:lnTo>
                    <a:pt x="26092" y="662941"/>
                  </a:lnTo>
                  <a:lnTo>
                    <a:pt x="30473" y="662940"/>
                  </a:lnTo>
                  <a:lnTo>
                    <a:pt x="26433" y="666985"/>
                  </a:lnTo>
                  <a:lnTo>
                    <a:pt x="22190" y="668971"/>
                  </a:lnTo>
                  <a:lnTo>
                    <a:pt x="15240" y="670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1"/>
            <p:cNvSpPr/>
            <p:nvPr>
              <p:custDataLst>
                <p:tags r:id="rId64"/>
              </p:custDataLst>
            </p:nvPr>
          </p:nvSpPr>
          <p:spPr>
            <a:xfrm>
              <a:off x="8168640" y="4663440"/>
              <a:ext cx="175261" cy="45721"/>
            </a:xfrm>
            <a:custGeom>
              <a:avLst/>
              <a:gdLst/>
              <a:ahLst/>
              <a:cxnLst/>
              <a:rect l="0" t="0" r="0" b="0"/>
              <a:pathLst>
                <a:path w="175261" h="45721">
                  <a:moveTo>
                    <a:pt x="0" y="0"/>
                  </a:moveTo>
                  <a:lnTo>
                    <a:pt x="0" y="0"/>
                  </a:lnTo>
                  <a:lnTo>
                    <a:pt x="28316" y="4044"/>
                  </a:lnTo>
                  <a:lnTo>
                    <a:pt x="65801" y="12151"/>
                  </a:lnTo>
                  <a:lnTo>
                    <a:pt x="99865" y="18878"/>
                  </a:lnTo>
                  <a:lnTo>
                    <a:pt x="134245" y="33117"/>
                  </a:lnTo>
                  <a:lnTo>
                    <a:pt x="171073" y="44927"/>
                  </a:lnTo>
                  <a:lnTo>
                    <a:pt x="17526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2"/>
            <p:cNvSpPr/>
            <p:nvPr>
              <p:custDataLst>
                <p:tags r:id="rId65"/>
              </p:custDataLst>
            </p:nvPr>
          </p:nvSpPr>
          <p:spPr>
            <a:xfrm>
              <a:off x="8366760" y="4615712"/>
              <a:ext cx="365761" cy="299189"/>
            </a:xfrm>
            <a:custGeom>
              <a:avLst/>
              <a:gdLst/>
              <a:ahLst/>
              <a:cxnLst/>
              <a:rect l="0" t="0" r="0" b="0"/>
              <a:pathLst>
                <a:path w="365761" h="299189">
                  <a:moveTo>
                    <a:pt x="0" y="9628"/>
                  </a:moveTo>
                  <a:lnTo>
                    <a:pt x="0" y="9628"/>
                  </a:lnTo>
                  <a:lnTo>
                    <a:pt x="37505" y="0"/>
                  </a:lnTo>
                  <a:lnTo>
                    <a:pt x="57020" y="1884"/>
                  </a:lnTo>
                  <a:lnTo>
                    <a:pt x="92669" y="12363"/>
                  </a:lnTo>
                  <a:lnTo>
                    <a:pt x="126691" y="25761"/>
                  </a:lnTo>
                  <a:lnTo>
                    <a:pt x="163053" y="48379"/>
                  </a:lnTo>
                  <a:lnTo>
                    <a:pt x="183323" y="65292"/>
                  </a:lnTo>
                  <a:lnTo>
                    <a:pt x="189220" y="76545"/>
                  </a:lnTo>
                  <a:lnTo>
                    <a:pt x="193600" y="88475"/>
                  </a:lnTo>
                  <a:lnTo>
                    <a:pt x="194260" y="93520"/>
                  </a:lnTo>
                  <a:lnTo>
                    <a:pt x="191163" y="110569"/>
                  </a:lnTo>
                  <a:lnTo>
                    <a:pt x="182606" y="122698"/>
                  </a:lnTo>
                  <a:lnTo>
                    <a:pt x="158738" y="151983"/>
                  </a:lnTo>
                  <a:lnTo>
                    <a:pt x="154278" y="163097"/>
                  </a:lnTo>
                  <a:lnTo>
                    <a:pt x="152957" y="179843"/>
                  </a:lnTo>
                  <a:lnTo>
                    <a:pt x="157162" y="193652"/>
                  </a:lnTo>
                  <a:lnTo>
                    <a:pt x="181751" y="231305"/>
                  </a:lnTo>
                  <a:lnTo>
                    <a:pt x="197316" y="250946"/>
                  </a:lnTo>
                  <a:lnTo>
                    <a:pt x="208768" y="256580"/>
                  </a:lnTo>
                  <a:lnTo>
                    <a:pt x="246136" y="260824"/>
                  </a:lnTo>
                  <a:lnTo>
                    <a:pt x="282242" y="263311"/>
                  </a:lnTo>
                  <a:lnTo>
                    <a:pt x="310453" y="270537"/>
                  </a:lnTo>
                  <a:lnTo>
                    <a:pt x="342261" y="288919"/>
                  </a:lnTo>
                  <a:lnTo>
                    <a:pt x="365760" y="299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11"/>
          <p:cNvGrpSpPr/>
          <p:nvPr/>
        </p:nvGrpSpPr>
        <p:grpSpPr>
          <a:xfrm>
            <a:off x="6523779" y="5524500"/>
            <a:ext cx="1011403" cy="487644"/>
            <a:chOff x="6523779" y="5524500"/>
            <a:chExt cx="1011403" cy="487644"/>
          </a:xfrm>
        </p:grpSpPr>
        <p:sp>
          <p:nvSpPr>
            <p:cNvPr id="53" name="SMARTInkShape-43"/>
            <p:cNvSpPr/>
            <p:nvPr>
              <p:custDataLst>
                <p:tags r:id="rId48"/>
              </p:custDataLst>
            </p:nvPr>
          </p:nvSpPr>
          <p:spPr>
            <a:xfrm>
              <a:off x="6523779" y="5524500"/>
              <a:ext cx="318982" cy="457078"/>
            </a:xfrm>
            <a:custGeom>
              <a:avLst/>
              <a:gdLst/>
              <a:ahLst/>
              <a:cxnLst/>
              <a:rect l="0" t="0" r="0" b="0"/>
              <a:pathLst>
                <a:path w="318982" h="457078">
                  <a:moveTo>
                    <a:pt x="6561" y="0"/>
                  </a:moveTo>
                  <a:lnTo>
                    <a:pt x="6561" y="0"/>
                  </a:lnTo>
                  <a:lnTo>
                    <a:pt x="2516" y="32362"/>
                  </a:lnTo>
                  <a:lnTo>
                    <a:pt x="0" y="64622"/>
                  </a:lnTo>
                  <a:lnTo>
                    <a:pt x="1670" y="77545"/>
                  </a:lnTo>
                  <a:lnTo>
                    <a:pt x="4387" y="88652"/>
                  </a:lnTo>
                  <a:lnTo>
                    <a:pt x="6132" y="123377"/>
                  </a:lnTo>
                  <a:lnTo>
                    <a:pt x="8691" y="157347"/>
                  </a:lnTo>
                  <a:lnTo>
                    <a:pt x="14812" y="192813"/>
                  </a:lnTo>
                  <a:lnTo>
                    <a:pt x="21988" y="221665"/>
                  </a:lnTo>
                  <a:lnTo>
                    <a:pt x="27219" y="253921"/>
                  </a:lnTo>
                  <a:lnTo>
                    <a:pt x="33031" y="290611"/>
                  </a:lnTo>
                  <a:lnTo>
                    <a:pt x="42333" y="326332"/>
                  </a:lnTo>
                  <a:lnTo>
                    <a:pt x="49803" y="355959"/>
                  </a:lnTo>
                  <a:lnTo>
                    <a:pt x="59913" y="389537"/>
                  </a:lnTo>
                  <a:lnTo>
                    <a:pt x="64141" y="399188"/>
                  </a:lnTo>
                  <a:lnTo>
                    <a:pt x="68071" y="422365"/>
                  </a:lnTo>
                  <a:lnTo>
                    <a:pt x="69581" y="423817"/>
                  </a:lnTo>
                  <a:lnTo>
                    <a:pt x="75132" y="426716"/>
                  </a:lnTo>
                  <a:lnTo>
                    <a:pt x="102264" y="420689"/>
                  </a:lnTo>
                  <a:lnTo>
                    <a:pt x="135438" y="419413"/>
                  </a:lnTo>
                  <a:lnTo>
                    <a:pt x="164757" y="420008"/>
                  </a:lnTo>
                  <a:lnTo>
                    <a:pt x="198462" y="426866"/>
                  </a:lnTo>
                  <a:lnTo>
                    <a:pt x="235346" y="437234"/>
                  </a:lnTo>
                  <a:lnTo>
                    <a:pt x="273285" y="443595"/>
                  </a:lnTo>
                  <a:lnTo>
                    <a:pt x="291614" y="450064"/>
                  </a:lnTo>
                  <a:lnTo>
                    <a:pt x="302405" y="455085"/>
                  </a:lnTo>
                  <a:lnTo>
                    <a:pt x="317398" y="457077"/>
                  </a:lnTo>
                  <a:lnTo>
                    <a:pt x="318277" y="452629"/>
                  </a:lnTo>
                  <a:lnTo>
                    <a:pt x="318981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4"/>
            <p:cNvSpPr/>
            <p:nvPr>
              <p:custDataLst>
                <p:tags r:id="rId49"/>
              </p:custDataLst>
            </p:nvPr>
          </p:nvSpPr>
          <p:spPr>
            <a:xfrm>
              <a:off x="6858000" y="5806440"/>
              <a:ext cx="30481" cy="121921"/>
            </a:xfrm>
            <a:custGeom>
              <a:avLst/>
              <a:gdLst/>
              <a:ahLst/>
              <a:cxnLst/>
              <a:rect l="0" t="0" r="0" b="0"/>
              <a:pathLst>
                <a:path w="30481" h="121921">
                  <a:moveTo>
                    <a:pt x="0" y="0"/>
                  </a:moveTo>
                  <a:lnTo>
                    <a:pt x="0" y="0"/>
                  </a:lnTo>
                  <a:lnTo>
                    <a:pt x="11321" y="32268"/>
                  </a:lnTo>
                  <a:lnTo>
                    <a:pt x="20330" y="53443"/>
                  </a:lnTo>
                  <a:lnTo>
                    <a:pt x="22761" y="87070"/>
                  </a:lnTo>
                  <a:lnTo>
                    <a:pt x="22847" y="103763"/>
                  </a:lnTo>
                  <a:lnTo>
                    <a:pt x="25112" y="107641"/>
                  </a:lnTo>
                  <a:lnTo>
                    <a:pt x="28095" y="112187"/>
                  </a:lnTo>
                  <a:lnTo>
                    <a:pt x="30480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5"/>
            <p:cNvSpPr/>
            <p:nvPr>
              <p:custDataLst>
                <p:tags r:id="rId50"/>
              </p:custDataLst>
            </p:nvPr>
          </p:nvSpPr>
          <p:spPr>
            <a:xfrm>
              <a:off x="6812280" y="56540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6"/>
            <p:cNvSpPr/>
            <p:nvPr>
              <p:custDataLst>
                <p:tags r:id="rId51"/>
              </p:custDataLst>
            </p:nvPr>
          </p:nvSpPr>
          <p:spPr>
            <a:xfrm>
              <a:off x="6949440" y="5852160"/>
              <a:ext cx="242326" cy="159984"/>
            </a:xfrm>
            <a:custGeom>
              <a:avLst/>
              <a:gdLst/>
              <a:ahLst/>
              <a:cxnLst/>
              <a:rect l="0" t="0" r="0" b="0"/>
              <a:pathLst>
                <a:path w="242326" h="159984">
                  <a:moveTo>
                    <a:pt x="0" y="0"/>
                  </a:moveTo>
                  <a:lnTo>
                    <a:pt x="0" y="0"/>
                  </a:lnTo>
                  <a:lnTo>
                    <a:pt x="28316" y="4045"/>
                  </a:lnTo>
                  <a:lnTo>
                    <a:pt x="60565" y="12997"/>
                  </a:lnTo>
                  <a:lnTo>
                    <a:pt x="76177" y="20408"/>
                  </a:lnTo>
                  <a:lnTo>
                    <a:pt x="80423" y="25439"/>
                  </a:lnTo>
                  <a:lnTo>
                    <a:pt x="88385" y="41651"/>
                  </a:lnTo>
                  <a:lnTo>
                    <a:pt x="91321" y="77275"/>
                  </a:lnTo>
                  <a:lnTo>
                    <a:pt x="92280" y="108585"/>
                  </a:lnTo>
                  <a:lnTo>
                    <a:pt x="99200" y="125875"/>
                  </a:lnTo>
                  <a:lnTo>
                    <a:pt x="100847" y="127097"/>
                  </a:lnTo>
                  <a:lnTo>
                    <a:pt x="104933" y="129300"/>
                  </a:lnTo>
                  <a:lnTo>
                    <a:pt x="116945" y="140003"/>
                  </a:lnTo>
                  <a:lnTo>
                    <a:pt x="126482" y="142657"/>
                  </a:lnTo>
                  <a:lnTo>
                    <a:pt x="160621" y="150584"/>
                  </a:lnTo>
                  <a:lnTo>
                    <a:pt x="194472" y="159080"/>
                  </a:lnTo>
                  <a:lnTo>
                    <a:pt x="223130" y="159983"/>
                  </a:lnTo>
                  <a:lnTo>
                    <a:pt x="228427" y="157746"/>
                  </a:lnTo>
                  <a:lnTo>
                    <a:pt x="233603" y="154776"/>
                  </a:lnTo>
                  <a:lnTo>
                    <a:pt x="238726" y="153456"/>
                  </a:lnTo>
                  <a:lnTo>
                    <a:pt x="240430" y="152257"/>
                  </a:lnTo>
                  <a:lnTo>
                    <a:pt x="241567" y="150612"/>
                  </a:lnTo>
                  <a:lnTo>
                    <a:pt x="242325" y="148668"/>
                  </a:lnTo>
                  <a:lnTo>
                    <a:pt x="241983" y="147372"/>
                  </a:lnTo>
                  <a:lnTo>
                    <a:pt x="240909" y="146508"/>
                  </a:lnTo>
                  <a:lnTo>
                    <a:pt x="239345" y="145932"/>
                  </a:lnTo>
                  <a:lnTo>
                    <a:pt x="233101" y="141076"/>
                  </a:lnTo>
                  <a:lnTo>
                    <a:pt x="22860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7"/>
            <p:cNvSpPr/>
            <p:nvPr>
              <p:custDataLst>
                <p:tags r:id="rId52"/>
              </p:custDataLst>
            </p:nvPr>
          </p:nvSpPr>
          <p:spPr>
            <a:xfrm>
              <a:off x="7179730" y="5610459"/>
              <a:ext cx="355452" cy="336291"/>
            </a:xfrm>
            <a:custGeom>
              <a:avLst/>
              <a:gdLst/>
              <a:ahLst/>
              <a:cxnLst/>
              <a:rect l="0" t="0" r="0" b="0"/>
              <a:pathLst>
                <a:path w="355452" h="336291">
                  <a:moveTo>
                    <a:pt x="97370" y="112161"/>
                  </a:moveTo>
                  <a:lnTo>
                    <a:pt x="97370" y="112161"/>
                  </a:lnTo>
                  <a:lnTo>
                    <a:pt x="73099" y="100025"/>
                  </a:lnTo>
                  <a:lnTo>
                    <a:pt x="63409" y="98144"/>
                  </a:lnTo>
                  <a:lnTo>
                    <a:pt x="45870" y="100569"/>
                  </a:lnTo>
                  <a:lnTo>
                    <a:pt x="31865" y="109549"/>
                  </a:lnTo>
                  <a:lnTo>
                    <a:pt x="20844" y="122007"/>
                  </a:lnTo>
                  <a:lnTo>
                    <a:pt x="4016" y="154129"/>
                  </a:lnTo>
                  <a:lnTo>
                    <a:pt x="0" y="178312"/>
                  </a:lnTo>
                  <a:lnTo>
                    <a:pt x="4728" y="211588"/>
                  </a:lnTo>
                  <a:lnTo>
                    <a:pt x="16073" y="247638"/>
                  </a:lnTo>
                  <a:lnTo>
                    <a:pt x="34368" y="275423"/>
                  </a:lnTo>
                  <a:lnTo>
                    <a:pt x="68498" y="311798"/>
                  </a:lnTo>
                  <a:lnTo>
                    <a:pt x="73042" y="316371"/>
                  </a:lnTo>
                  <a:lnTo>
                    <a:pt x="95617" y="326855"/>
                  </a:lnTo>
                  <a:lnTo>
                    <a:pt x="131047" y="336290"/>
                  </a:lnTo>
                  <a:lnTo>
                    <a:pt x="164134" y="329677"/>
                  </a:lnTo>
                  <a:lnTo>
                    <a:pt x="195224" y="314175"/>
                  </a:lnTo>
                  <a:lnTo>
                    <a:pt x="229121" y="290014"/>
                  </a:lnTo>
                  <a:lnTo>
                    <a:pt x="264992" y="256796"/>
                  </a:lnTo>
                  <a:lnTo>
                    <a:pt x="300568" y="221372"/>
                  </a:lnTo>
                  <a:lnTo>
                    <a:pt x="327005" y="190900"/>
                  </a:lnTo>
                  <a:lnTo>
                    <a:pt x="343270" y="154955"/>
                  </a:lnTo>
                  <a:lnTo>
                    <a:pt x="350593" y="136260"/>
                  </a:lnTo>
                  <a:lnTo>
                    <a:pt x="355293" y="101180"/>
                  </a:lnTo>
                  <a:lnTo>
                    <a:pt x="355451" y="72081"/>
                  </a:lnTo>
                  <a:lnTo>
                    <a:pt x="352337" y="61610"/>
                  </a:lnTo>
                  <a:lnTo>
                    <a:pt x="325598" y="38104"/>
                  </a:lnTo>
                  <a:lnTo>
                    <a:pt x="289547" y="17780"/>
                  </a:lnTo>
                  <a:lnTo>
                    <a:pt x="260111" y="8690"/>
                  </a:lnTo>
                  <a:lnTo>
                    <a:pt x="227273" y="2674"/>
                  </a:lnTo>
                  <a:lnTo>
                    <a:pt x="192923" y="0"/>
                  </a:lnTo>
                  <a:lnTo>
                    <a:pt x="156444" y="2539"/>
                  </a:lnTo>
                  <a:lnTo>
                    <a:pt x="121458" y="12700"/>
                  </a:lnTo>
                  <a:lnTo>
                    <a:pt x="88326" y="30480"/>
                  </a:lnTo>
                  <a:lnTo>
                    <a:pt x="61106" y="59925"/>
                  </a:lnTo>
                  <a:lnTo>
                    <a:pt x="51619" y="78786"/>
                  </a:lnTo>
                  <a:lnTo>
                    <a:pt x="46279" y="110457"/>
                  </a:lnTo>
                  <a:lnTo>
                    <a:pt x="44696" y="147498"/>
                  </a:lnTo>
                  <a:lnTo>
                    <a:pt x="46485" y="179922"/>
                  </a:lnTo>
                  <a:lnTo>
                    <a:pt x="51047" y="199004"/>
                  </a:lnTo>
                  <a:lnTo>
                    <a:pt x="66890" y="226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12"/>
          <p:cNvGrpSpPr/>
          <p:nvPr/>
        </p:nvGrpSpPr>
        <p:grpSpPr>
          <a:xfrm>
            <a:off x="9174480" y="5303520"/>
            <a:ext cx="2324101" cy="638090"/>
            <a:chOff x="9174480" y="5303520"/>
            <a:chExt cx="2324101" cy="638090"/>
          </a:xfrm>
        </p:grpSpPr>
        <p:sp>
          <p:nvSpPr>
            <p:cNvPr id="59" name="SMARTInkShape-48"/>
            <p:cNvSpPr/>
            <p:nvPr>
              <p:custDataLst>
                <p:tags r:id="rId32"/>
              </p:custDataLst>
            </p:nvPr>
          </p:nvSpPr>
          <p:spPr>
            <a:xfrm>
              <a:off x="9174480" y="5303520"/>
              <a:ext cx="218613" cy="419101"/>
            </a:xfrm>
            <a:custGeom>
              <a:avLst/>
              <a:gdLst/>
              <a:ahLst/>
              <a:cxnLst/>
              <a:rect l="0" t="0" r="0" b="0"/>
              <a:pathLst>
                <a:path w="218613" h="419101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6914" y="60563"/>
                  </a:lnTo>
                  <a:lnTo>
                    <a:pt x="11572" y="92559"/>
                  </a:lnTo>
                  <a:lnTo>
                    <a:pt x="20599" y="124680"/>
                  </a:lnTo>
                  <a:lnTo>
                    <a:pt x="27175" y="160556"/>
                  </a:lnTo>
                  <a:lnTo>
                    <a:pt x="30347" y="190941"/>
                  </a:lnTo>
                  <a:lnTo>
                    <a:pt x="36273" y="228448"/>
                  </a:lnTo>
                  <a:lnTo>
                    <a:pt x="41699" y="256777"/>
                  </a:lnTo>
                  <a:lnTo>
                    <a:pt x="39541" y="283798"/>
                  </a:lnTo>
                  <a:lnTo>
                    <a:pt x="38527" y="319461"/>
                  </a:lnTo>
                  <a:lnTo>
                    <a:pt x="38185" y="350657"/>
                  </a:lnTo>
                  <a:lnTo>
                    <a:pt x="38958" y="383401"/>
                  </a:lnTo>
                  <a:lnTo>
                    <a:pt x="42150" y="397308"/>
                  </a:lnTo>
                  <a:lnTo>
                    <a:pt x="48649" y="407439"/>
                  </a:lnTo>
                  <a:lnTo>
                    <a:pt x="52753" y="411325"/>
                  </a:lnTo>
                  <a:lnTo>
                    <a:pt x="61828" y="415645"/>
                  </a:lnTo>
                  <a:lnTo>
                    <a:pt x="91540" y="418898"/>
                  </a:lnTo>
                  <a:lnTo>
                    <a:pt x="128869" y="418213"/>
                  </a:lnTo>
                  <a:lnTo>
                    <a:pt x="161326" y="413852"/>
                  </a:lnTo>
                  <a:lnTo>
                    <a:pt x="198459" y="411792"/>
                  </a:lnTo>
                  <a:lnTo>
                    <a:pt x="212990" y="411573"/>
                  </a:lnTo>
                  <a:lnTo>
                    <a:pt x="215653" y="412388"/>
                  </a:lnTo>
                  <a:lnTo>
                    <a:pt x="217428" y="413779"/>
                  </a:lnTo>
                  <a:lnTo>
                    <a:pt x="218612" y="415553"/>
                  </a:lnTo>
                  <a:lnTo>
                    <a:pt x="218555" y="416735"/>
                  </a:lnTo>
                  <a:lnTo>
                    <a:pt x="217669" y="417523"/>
                  </a:lnTo>
                  <a:lnTo>
                    <a:pt x="214429" y="418399"/>
                  </a:lnTo>
                  <a:lnTo>
                    <a:pt x="205740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9"/>
            <p:cNvSpPr/>
            <p:nvPr>
              <p:custDataLst>
                <p:tags r:id="rId33"/>
              </p:custDataLst>
            </p:nvPr>
          </p:nvSpPr>
          <p:spPr>
            <a:xfrm>
              <a:off x="9395461" y="5585460"/>
              <a:ext cx="56872" cy="167641"/>
            </a:xfrm>
            <a:custGeom>
              <a:avLst/>
              <a:gdLst/>
              <a:ahLst/>
              <a:cxnLst/>
              <a:rect l="0" t="0" r="0" b="0"/>
              <a:pathLst>
                <a:path w="56872" h="167641">
                  <a:moveTo>
                    <a:pt x="0" y="0"/>
                  </a:moveTo>
                  <a:lnTo>
                    <a:pt x="0" y="0"/>
                  </a:lnTo>
                  <a:lnTo>
                    <a:pt x="8089" y="32361"/>
                  </a:lnTo>
                  <a:lnTo>
                    <a:pt x="19911" y="69171"/>
                  </a:lnTo>
                  <a:lnTo>
                    <a:pt x="28665" y="95754"/>
                  </a:lnTo>
                  <a:lnTo>
                    <a:pt x="41848" y="120765"/>
                  </a:lnTo>
                  <a:lnTo>
                    <a:pt x="56099" y="157413"/>
                  </a:lnTo>
                  <a:lnTo>
                    <a:pt x="56871" y="160822"/>
                  </a:lnTo>
                  <a:lnTo>
                    <a:pt x="56542" y="163095"/>
                  </a:lnTo>
                  <a:lnTo>
                    <a:pt x="53339" y="167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0"/>
            <p:cNvSpPr/>
            <p:nvPr>
              <p:custDataLst>
                <p:tags r:id="rId34"/>
              </p:custDataLst>
            </p:nvPr>
          </p:nvSpPr>
          <p:spPr>
            <a:xfrm>
              <a:off x="9403080" y="54254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1"/>
            <p:cNvSpPr/>
            <p:nvPr>
              <p:custDataLst>
                <p:tags r:id="rId35"/>
              </p:custDataLst>
            </p:nvPr>
          </p:nvSpPr>
          <p:spPr>
            <a:xfrm>
              <a:off x="9532620" y="5387340"/>
              <a:ext cx="66466" cy="396302"/>
            </a:xfrm>
            <a:custGeom>
              <a:avLst/>
              <a:gdLst/>
              <a:ahLst/>
              <a:cxnLst/>
              <a:rect l="0" t="0" r="0" b="0"/>
              <a:pathLst>
                <a:path w="66466" h="396302">
                  <a:moveTo>
                    <a:pt x="0" y="0"/>
                  </a:moveTo>
                  <a:lnTo>
                    <a:pt x="0" y="0"/>
                  </a:lnTo>
                  <a:lnTo>
                    <a:pt x="16558" y="33960"/>
                  </a:lnTo>
                  <a:lnTo>
                    <a:pt x="25978" y="60580"/>
                  </a:lnTo>
                  <a:lnTo>
                    <a:pt x="31850" y="97229"/>
                  </a:lnTo>
                  <a:lnTo>
                    <a:pt x="36865" y="133223"/>
                  </a:lnTo>
                  <a:lnTo>
                    <a:pt x="43940" y="166862"/>
                  </a:lnTo>
                  <a:lnTo>
                    <a:pt x="51232" y="200224"/>
                  </a:lnTo>
                  <a:lnTo>
                    <a:pt x="54974" y="229223"/>
                  </a:lnTo>
                  <a:lnTo>
                    <a:pt x="61443" y="263780"/>
                  </a:lnTo>
                  <a:lnTo>
                    <a:pt x="66465" y="301677"/>
                  </a:lnTo>
                  <a:lnTo>
                    <a:pt x="65696" y="329840"/>
                  </a:lnTo>
                  <a:lnTo>
                    <a:pt x="55501" y="361657"/>
                  </a:lnTo>
                  <a:lnTo>
                    <a:pt x="50631" y="378612"/>
                  </a:lnTo>
                  <a:lnTo>
                    <a:pt x="45608" y="385334"/>
                  </a:lnTo>
                  <a:lnTo>
                    <a:pt x="30995" y="395062"/>
                  </a:lnTo>
                  <a:lnTo>
                    <a:pt x="24049" y="396301"/>
                  </a:lnTo>
                  <a:lnTo>
                    <a:pt x="17727" y="395434"/>
                  </a:lnTo>
                  <a:lnTo>
                    <a:pt x="11818" y="393163"/>
                  </a:lnTo>
                  <a:lnTo>
                    <a:pt x="7879" y="389955"/>
                  </a:lnTo>
                  <a:lnTo>
                    <a:pt x="0" y="373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2"/>
            <p:cNvSpPr/>
            <p:nvPr>
              <p:custDataLst>
                <p:tags r:id="rId36"/>
              </p:custDataLst>
            </p:nvPr>
          </p:nvSpPr>
          <p:spPr>
            <a:xfrm>
              <a:off x="9486900" y="5455920"/>
              <a:ext cx="182881" cy="114301"/>
            </a:xfrm>
            <a:custGeom>
              <a:avLst/>
              <a:gdLst/>
              <a:ahLst/>
              <a:cxnLst/>
              <a:rect l="0" t="0" r="0" b="0"/>
              <a:pathLst>
                <a:path w="182881" h="114301">
                  <a:moveTo>
                    <a:pt x="0" y="114300"/>
                  </a:moveTo>
                  <a:lnTo>
                    <a:pt x="0" y="114300"/>
                  </a:lnTo>
                  <a:lnTo>
                    <a:pt x="8089" y="85984"/>
                  </a:lnTo>
                  <a:lnTo>
                    <a:pt x="20758" y="53736"/>
                  </a:lnTo>
                  <a:lnTo>
                    <a:pt x="35481" y="33877"/>
                  </a:lnTo>
                  <a:lnTo>
                    <a:pt x="49460" y="27442"/>
                  </a:lnTo>
                  <a:lnTo>
                    <a:pt x="82054" y="23463"/>
                  </a:lnTo>
                  <a:lnTo>
                    <a:pt x="111882" y="22979"/>
                  </a:lnTo>
                  <a:lnTo>
                    <a:pt x="143455" y="16801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3"/>
            <p:cNvSpPr/>
            <p:nvPr>
              <p:custDataLst>
                <p:tags r:id="rId37"/>
              </p:custDataLst>
            </p:nvPr>
          </p:nvSpPr>
          <p:spPr>
            <a:xfrm>
              <a:off x="9685121" y="5349240"/>
              <a:ext cx="144680" cy="353549"/>
            </a:xfrm>
            <a:custGeom>
              <a:avLst/>
              <a:gdLst/>
              <a:ahLst/>
              <a:cxnLst/>
              <a:rect l="0" t="0" r="0" b="0"/>
              <a:pathLst>
                <a:path w="144680" h="353549">
                  <a:moveTo>
                    <a:pt x="22759" y="0"/>
                  </a:moveTo>
                  <a:lnTo>
                    <a:pt x="22759" y="0"/>
                  </a:lnTo>
                  <a:lnTo>
                    <a:pt x="18712" y="36407"/>
                  </a:lnTo>
                  <a:lnTo>
                    <a:pt x="16727" y="67828"/>
                  </a:lnTo>
                  <a:lnTo>
                    <a:pt x="15846" y="97032"/>
                  </a:lnTo>
                  <a:lnTo>
                    <a:pt x="15347" y="131667"/>
                  </a:lnTo>
                  <a:lnTo>
                    <a:pt x="14354" y="161779"/>
                  </a:lnTo>
                  <a:lnTo>
                    <a:pt x="11121" y="190718"/>
                  </a:lnTo>
                  <a:lnTo>
                    <a:pt x="8586" y="224148"/>
                  </a:lnTo>
                  <a:lnTo>
                    <a:pt x="5736" y="250893"/>
                  </a:lnTo>
                  <a:lnTo>
                    <a:pt x="1630" y="287980"/>
                  </a:lnTo>
                  <a:lnTo>
                    <a:pt x="127" y="325759"/>
                  </a:lnTo>
                  <a:lnTo>
                    <a:pt x="0" y="334717"/>
                  </a:lnTo>
                  <a:lnTo>
                    <a:pt x="814" y="337445"/>
                  </a:lnTo>
                  <a:lnTo>
                    <a:pt x="2202" y="339264"/>
                  </a:lnTo>
                  <a:lnTo>
                    <a:pt x="3974" y="340476"/>
                  </a:lnTo>
                  <a:lnTo>
                    <a:pt x="6002" y="339591"/>
                  </a:lnTo>
                  <a:lnTo>
                    <a:pt x="35945" y="302967"/>
                  </a:lnTo>
                  <a:lnTo>
                    <a:pt x="55874" y="280889"/>
                  </a:lnTo>
                  <a:lnTo>
                    <a:pt x="71894" y="270434"/>
                  </a:lnTo>
                  <a:lnTo>
                    <a:pt x="98937" y="260743"/>
                  </a:lnTo>
                  <a:lnTo>
                    <a:pt x="108361" y="259573"/>
                  </a:lnTo>
                  <a:lnTo>
                    <a:pt x="110307" y="261102"/>
                  </a:lnTo>
                  <a:lnTo>
                    <a:pt x="117731" y="280335"/>
                  </a:lnTo>
                  <a:lnTo>
                    <a:pt x="117744" y="289975"/>
                  </a:lnTo>
                  <a:lnTo>
                    <a:pt x="114511" y="326108"/>
                  </a:lnTo>
                  <a:lnTo>
                    <a:pt x="115184" y="336283"/>
                  </a:lnTo>
                  <a:lnTo>
                    <a:pt x="121125" y="353548"/>
                  </a:lnTo>
                  <a:lnTo>
                    <a:pt x="121357" y="353386"/>
                  </a:lnTo>
                  <a:lnTo>
                    <a:pt x="121511" y="352431"/>
                  </a:lnTo>
                  <a:lnTo>
                    <a:pt x="143550" y="314493"/>
                  </a:lnTo>
                  <a:lnTo>
                    <a:pt x="144679" y="312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4"/>
            <p:cNvSpPr/>
            <p:nvPr>
              <p:custDataLst>
                <p:tags r:id="rId38"/>
              </p:custDataLst>
            </p:nvPr>
          </p:nvSpPr>
          <p:spPr>
            <a:xfrm>
              <a:off x="9879093" y="5399852"/>
              <a:ext cx="72628" cy="307884"/>
            </a:xfrm>
            <a:custGeom>
              <a:avLst/>
              <a:gdLst/>
              <a:ahLst/>
              <a:cxnLst/>
              <a:rect l="0" t="0" r="0" b="0"/>
              <a:pathLst>
                <a:path w="72628" h="307884">
                  <a:moveTo>
                    <a:pt x="4046" y="193228"/>
                  </a:moveTo>
                  <a:lnTo>
                    <a:pt x="4046" y="193228"/>
                  </a:lnTo>
                  <a:lnTo>
                    <a:pt x="0" y="225590"/>
                  </a:lnTo>
                  <a:lnTo>
                    <a:pt x="1531" y="261895"/>
                  </a:lnTo>
                  <a:lnTo>
                    <a:pt x="5974" y="298247"/>
                  </a:lnTo>
                  <a:lnTo>
                    <a:pt x="9138" y="306790"/>
                  </a:lnTo>
                  <a:lnTo>
                    <a:pt x="9980" y="307883"/>
                  </a:lnTo>
                  <a:lnTo>
                    <a:pt x="10543" y="307764"/>
                  </a:lnTo>
                  <a:lnTo>
                    <a:pt x="23753" y="273787"/>
                  </a:lnTo>
                  <a:lnTo>
                    <a:pt x="30537" y="238519"/>
                  </a:lnTo>
                  <a:lnTo>
                    <a:pt x="33738" y="202299"/>
                  </a:lnTo>
                  <a:lnTo>
                    <a:pt x="34371" y="164791"/>
                  </a:lnTo>
                  <a:lnTo>
                    <a:pt x="34496" y="128626"/>
                  </a:lnTo>
                  <a:lnTo>
                    <a:pt x="28436" y="94953"/>
                  </a:lnTo>
                  <a:lnTo>
                    <a:pt x="21345" y="61586"/>
                  </a:lnTo>
                  <a:lnTo>
                    <a:pt x="21894" y="43280"/>
                  </a:lnTo>
                  <a:lnTo>
                    <a:pt x="34042" y="7490"/>
                  </a:lnTo>
                  <a:lnTo>
                    <a:pt x="37979" y="1176"/>
                  </a:lnTo>
                  <a:lnTo>
                    <a:pt x="40215" y="0"/>
                  </a:lnTo>
                  <a:lnTo>
                    <a:pt x="42553" y="62"/>
                  </a:lnTo>
                  <a:lnTo>
                    <a:pt x="44959" y="951"/>
                  </a:lnTo>
                  <a:lnTo>
                    <a:pt x="63454" y="14557"/>
                  </a:lnTo>
                  <a:lnTo>
                    <a:pt x="72627" y="17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5"/>
            <p:cNvSpPr/>
            <p:nvPr>
              <p:custDataLst>
                <p:tags r:id="rId39"/>
              </p:custDataLst>
            </p:nvPr>
          </p:nvSpPr>
          <p:spPr>
            <a:xfrm>
              <a:off x="9928861" y="5524500"/>
              <a:ext cx="228601" cy="196998"/>
            </a:xfrm>
            <a:custGeom>
              <a:avLst/>
              <a:gdLst/>
              <a:ahLst/>
              <a:cxnLst/>
              <a:rect l="0" t="0" r="0" b="0"/>
              <a:pathLst>
                <a:path w="228601" h="196998">
                  <a:moveTo>
                    <a:pt x="0" y="38100"/>
                  </a:moveTo>
                  <a:lnTo>
                    <a:pt x="0" y="38100"/>
                  </a:lnTo>
                  <a:lnTo>
                    <a:pt x="20224" y="70462"/>
                  </a:lnTo>
                  <a:lnTo>
                    <a:pt x="44034" y="108099"/>
                  </a:lnTo>
                  <a:lnTo>
                    <a:pt x="51742" y="122551"/>
                  </a:lnTo>
                  <a:lnTo>
                    <a:pt x="80568" y="156058"/>
                  </a:lnTo>
                  <a:lnTo>
                    <a:pt x="115121" y="189587"/>
                  </a:lnTo>
                  <a:lnTo>
                    <a:pt x="126236" y="194328"/>
                  </a:lnTo>
                  <a:lnTo>
                    <a:pt x="142013" y="196997"/>
                  </a:lnTo>
                  <a:lnTo>
                    <a:pt x="150041" y="195363"/>
                  </a:lnTo>
                  <a:lnTo>
                    <a:pt x="153368" y="193742"/>
                  </a:lnTo>
                  <a:lnTo>
                    <a:pt x="180647" y="167058"/>
                  </a:lnTo>
                  <a:lnTo>
                    <a:pt x="188379" y="151859"/>
                  </a:lnTo>
                  <a:lnTo>
                    <a:pt x="197491" y="119502"/>
                  </a:lnTo>
                  <a:lnTo>
                    <a:pt x="208155" y="82778"/>
                  </a:lnTo>
                  <a:lnTo>
                    <a:pt x="211818" y="56606"/>
                  </a:lnTo>
                  <a:lnTo>
                    <a:pt x="208158" y="39552"/>
                  </a:lnTo>
                  <a:lnTo>
                    <a:pt x="195051" y="13205"/>
                  </a:lnTo>
                  <a:lnTo>
                    <a:pt x="195228" y="11343"/>
                  </a:lnTo>
                  <a:lnTo>
                    <a:pt x="196192" y="10102"/>
                  </a:lnTo>
                  <a:lnTo>
                    <a:pt x="201777" y="8723"/>
                  </a:lnTo>
                  <a:lnTo>
                    <a:pt x="209904" y="726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6"/>
            <p:cNvSpPr/>
            <p:nvPr>
              <p:custDataLst>
                <p:tags r:id="rId40"/>
              </p:custDataLst>
            </p:nvPr>
          </p:nvSpPr>
          <p:spPr>
            <a:xfrm>
              <a:off x="10187976" y="5502906"/>
              <a:ext cx="190464" cy="203594"/>
            </a:xfrm>
            <a:custGeom>
              <a:avLst/>
              <a:gdLst/>
              <a:ahLst/>
              <a:cxnLst/>
              <a:rect l="0" t="0" r="0" b="0"/>
              <a:pathLst>
                <a:path w="190464" h="203594">
                  <a:moveTo>
                    <a:pt x="22824" y="59694"/>
                  </a:moveTo>
                  <a:lnTo>
                    <a:pt x="22824" y="59694"/>
                  </a:lnTo>
                  <a:lnTo>
                    <a:pt x="26870" y="92056"/>
                  </a:lnTo>
                  <a:lnTo>
                    <a:pt x="28891" y="128865"/>
                  </a:lnTo>
                  <a:lnTo>
                    <a:pt x="24273" y="162477"/>
                  </a:lnTo>
                  <a:lnTo>
                    <a:pt x="20995" y="180459"/>
                  </a:lnTo>
                  <a:lnTo>
                    <a:pt x="15543" y="202456"/>
                  </a:lnTo>
                  <a:lnTo>
                    <a:pt x="15430" y="202282"/>
                  </a:lnTo>
                  <a:lnTo>
                    <a:pt x="9140" y="173109"/>
                  </a:lnTo>
                  <a:lnTo>
                    <a:pt x="2028" y="137475"/>
                  </a:lnTo>
                  <a:lnTo>
                    <a:pt x="372" y="105726"/>
                  </a:lnTo>
                  <a:lnTo>
                    <a:pt x="84" y="74556"/>
                  </a:lnTo>
                  <a:lnTo>
                    <a:pt x="0" y="38510"/>
                  </a:lnTo>
                  <a:lnTo>
                    <a:pt x="818" y="8347"/>
                  </a:lnTo>
                  <a:lnTo>
                    <a:pt x="2228" y="5143"/>
                  </a:lnTo>
                  <a:lnTo>
                    <a:pt x="6525" y="0"/>
                  </a:lnTo>
                  <a:lnTo>
                    <a:pt x="15361" y="3154"/>
                  </a:lnTo>
                  <a:lnTo>
                    <a:pt x="21764" y="9447"/>
                  </a:lnTo>
                  <a:lnTo>
                    <a:pt x="27435" y="19583"/>
                  </a:lnTo>
                  <a:lnTo>
                    <a:pt x="37970" y="53684"/>
                  </a:lnTo>
                  <a:lnTo>
                    <a:pt x="48206" y="88986"/>
                  </a:lnTo>
                  <a:lnTo>
                    <a:pt x="48780" y="102629"/>
                  </a:lnTo>
                  <a:lnTo>
                    <a:pt x="45955" y="135650"/>
                  </a:lnTo>
                  <a:lnTo>
                    <a:pt x="45688" y="158172"/>
                  </a:lnTo>
                  <a:lnTo>
                    <a:pt x="51769" y="153402"/>
                  </a:lnTo>
                  <a:lnTo>
                    <a:pt x="56289" y="152142"/>
                  </a:lnTo>
                  <a:lnTo>
                    <a:pt x="81803" y="118219"/>
                  </a:lnTo>
                  <a:lnTo>
                    <a:pt x="100633" y="86111"/>
                  </a:lnTo>
                  <a:lnTo>
                    <a:pt x="111541" y="61432"/>
                  </a:lnTo>
                  <a:lnTo>
                    <a:pt x="116723" y="56233"/>
                  </a:lnTo>
                  <a:lnTo>
                    <a:pt x="124105" y="53922"/>
                  </a:lnTo>
                  <a:lnTo>
                    <a:pt x="128445" y="53307"/>
                  </a:lnTo>
                  <a:lnTo>
                    <a:pt x="132185" y="54589"/>
                  </a:lnTo>
                  <a:lnTo>
                    <a:pt x="138598" y="60530"/>
                  </a:lnTo>
                  <a:lnTo>
                    <a:pt x="158855" y="91975"/>
                  </a:lnTo>
                  <a:lnTo>
                    <a:pt x="169057" y="121658"/>
                  </a:lnTo>
                  <a:lnTo>
                    <a:pt x="168769" y="155754"/>
                  </a:lnTo>
                  <a:lnTo>
                    <a:pt x="167103" y="169906"/>
                  </a:lnTo>
                  <a:lnTo>
                    <a:pt x="161088" y="194445"/>
                  </a:lnTo>
                  <a:lnTo>
                    <a:pt x="161567" y="197788"/>
                  </a:lnTo>
                  <a:lnTo>
                    <a:pt x="162733" y="200016"/>
                  </a:lnTo>
                  <a:lnTo>
                    <a:pt x="166641" y="203593"/>
                  </a:lnTo>
                  <a:lnTo>
                    <a:pt x="190463" y="1663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7"/>
            <p:cNvSpPr/>
            <p:nvPr>
              <p:custDataLst>
                <p:tags r:id="rId41"/>
              </p:custDataLst>
            </p:nvPr>
          </p:nvSpPr>
          <p:spPr>
            <a:xfrm>
              <a:off x="10425736" y="5457783"/>
              <a:ext cx="309309" cy="314497"/>
            </a:xfrm>
            <a:custGeom>
              <a:avLst/>
              <a:gdLst/>
              <a:ahLst/>
              <a:cxnLst/>
              <a:rect l="0" t="0" r="0" b="0"/>
              <a:pathLst>
                <a:path w="309309" h="314497">
                  <a:moveTo>
                    <a:pt x="188925" y="51477"/>
                  </a:moveTo>
                  <a:lnTo>
                    <a:pt x="188925" y="51477"/>
                  </a:lnTo>
                  <a:lnTo>
                    <a:pt x="225583" y="61951"/>
                  </a:lnTo>
                  <a:lnTo>
                    <a:pt x="242071" y="66662"/>
                  </a:lnTo>
                  <a:lnTo>
                    <a:pt x="207981" y="66715"/>
                  </a:lnTo>
                  <a:lnTo>
                    <a:pt x="171803" y="67563"/>
                  </a:lnTo>
                  <a:lnTo>
                    <a:pt x="139380" y="77323"/>
                  </a:lnTo>
                  <a:lnTo>
                    <a:pt x="107075" y="88674"/>
                  </a:lnTo>
                  <a:lnTo>
                    <a:pt x="69745" y="102444"/>
                  </a:lnTo>
                  <a:lnTo>
                    <a:pt x="35713" y="125493"/>
                  </a:lnTo>
                  <a:lnTo>
                    <a:pt x="25439" y="137713"/>
                  </a:lnTo>
                  <a:lnTo>
                    <a:pt x="9132" y="169325"/>
                  </a:lnTo>
                  <a:lnTo>
                    <a:pt x="0" y="206749"/>
                  </a:lnTo>
                  <a:lnTo>
                    <a:pt x="2937" y="231633"/>
                  </a:lnTo>
                  <a:lnTo>
                    <a:pt x="9178" y="246128"/>
                  </a:lnTo>
                  <a:lnTo>
                    <a:pt x="29160" y="275387"/>
                  </a:lnTo>
                  <a:lnTo>
                    <a:pt x="65048" y="299000"/>
                  </a:lnTo>
                  <a:lnTo>
                    <a:pt x="87026" y="307132"/>
                  </a:lnTo>
                  <a:lnTo>
                    <a:pt x="120973" y="314496"/>
                  </a:lnTo>
                  <a:lnTo>
                    <a:pt x="158527" y="311243"/>
                  </a:lnTo>
                  <a:lnTo>
                    <a:pt x="185374" y="298624"/>
                  </a:lnTo>
                  <a:lnTo>
                    <a:pt x="218268" y="272558"/>
                  </a:lnTo>
                  <a:lnTo>
                    <a:pt x="249783" y="239728"/>
                  </a:lnTo>
                  <a:lnTo>
                    <a:pt x="274325" y="202091"/>
                  </a:lnTo>
                  <a:lnTo>
                    <a:pt x="292268" y="165542"/>
                  </a:lnTo>
                  <a:lnTo>
                    <a:pt x="305659" y="127647"/>
                  </a:lnTo>
                  <a:lnTo>
                    <a:pt x="309308" y="104808"/>
                  </a:lnTo>
                  <a:lnTo>
                    <a:pt x="304611" y="66716"/>
                  </a:lnTo>
                  <a:lnTo>
                    <a:pt x="304148" y="59097"/>
                  </a:lnTo>
                  <a:lnTo>
                    <a:pt x="291361" y="32192"/>
                  </a:lnTo>
                  <a:lnTo>
                    <a:pt x="279576" y="14907"/>
                  </a:lnTo>
                  <a:lnTo>
                    <a:pt x="262234" y="7566"/>
                  </a:lnTo>
                  <a:lnTo>
                    <a:pt x="225889" y="0"/>
                  </a:lnTo>
                  <a:lnTo>
                    <a:pt x="219493" y="2766"/>
                  </a:lnTo>
                  <a:lnTo>
                    <a:pt x="207873" y="14869"/>
                  </a:lnTo>
                  <a:lnTo>
                    <a:pt x="201578" y="29281"/>
                  </a:lnTo>
                  <a:lnTo>
                    <a:pt x="199627" y="44152"/>
                  </a:lnTo>
                  <a:lnTo>
                    <a:pt x="203290" y="65111"/>
                  </a:lnTo>
                  <a:lnTo>
                    <a:pt x="211784" y="819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8"/>
            <p:cNvSpPr/>
            <p:nvPr>
              <p:custDataLst>
                <p:tags r:id="rId42"/>
              </p:custDataLst>
            </p:nvPr>
          </p:nvSpPr>
          <p:spPr>
            <a:xfrm>
              <a:off x="10763279" y="5504817"/>
              <a:ext cx="209522" cy="286384"/>
            </a:xfrm>
            <a:custGeom>
              <a:avLst/>
              <a:gdLst/>
              <a:ahLst/>
              <a:cxnLst/>
              <a:rect l="0" t="0" r="0" b="0"/>
              <a:pathLst>
                <a:path w="209522" h="286384">
                  <a:moveTo>
                    <a:pt x="41882" y="19683"/>
                  </a:moveTo>
                  <a:lnTo>
                    <a:pt x="41882" y="19683"/>
                  </a:lnTo>
                  <a:lnTo>
                    <a:pt x="6070" y="3973"/>
                  </a:lnTo>
                  <a:lnTo>
                    <a:pt x="0" y="0"/>
                  </a:lnTo>
                  <a:lnTo>
                    <a:pt x="414" y="1481"/>
                  </a:lnTo>
                  <a:lnTo>
                    <a:pt x="15503" y="22109"/>
                  </a:lnTo>
                  <a:lnTo>
                    <a:pt x="43958" y="58103"/>
                  </a:lnTo>
                  <a:lnTo>
                    <a:pt x="69760" y="95925"/>
                  </a:lnTo>
                  <a:lnTo>
                    <a:pt x="95366" y="132454"/>
                  </a:lnTo>
                  <a:lnTo>
                    <a:pt x="119864" y="170025"/>
                  </a:lnTo>
                  <a:lnTo>
                    <a:pt x="145986" y="203365"/>
                  </a:lnTo>
                  <a:lnTo>
                    <a:pt x="171505" y="239489"/>
                  </a:lnTo>
                  <a:lnTo>
                    <a:pt x="200375" y="276069"/>
                  </a:lnTo>
                  <a:lnTo>
                    <a:pt x="209521" y="286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9"/>
            <p:cNvSpPr/>
            <p:nvPr>
              <p:custDataLst>
                <p:tags r:id="rId43"/>
              </p:custDataLst>
            </p:nvPr>
          </p:nvSpPr>
          <p:spPr>
            <a:xfrm>
              <a:off x="10744200" y="5577840"/>
              <a:ext cx="190501" cy="129541"/>
            </a:xfrm>
            <a:custGeom>
              <a:avLst/>
              <a:gdLst/>
              <a:ahLst/>
              <a:cxnLst/>
              <a:rect l="0" t="0" r="0" b="0"/>
              <a:pathLst>
                <a:path w="190501" h="129541">
                  <a:moveTo>
                    <a:pt x="0" y="129540"/>
                  </a:moveTo>
                  <a:lnTo>
                    <a:pt x="0" y="129540"/>
                  </a:lnTo>
                  <a:lnTo>
                    <a:pt x="22641" y="92036"/>
                  </a:lnTo>
                  <a:lnTo>
                    <a:pt x="47433" y="68949"/>
                  </a:lnTo>
                  <a:lnTo>
                    <a:pt x="60874" y="60277"/>
                  </a:lnTo>
                  <a:lnTo>
                    <a:pt x="90075" y="50194"/>
                  </a:lnTo>
                  <a:lnTo>
                    <a:pt x="121516" y="39426"/>
                  </a:lnTo>
                  <a:lnTo>
                    <a:pt x="158435" y="28203"/>
                  </a:lnTo>
                  <a:lnTo>
                    <a:pt x="178020" y="17832"/>
                  </a:lnTo>
                  <a:lnTo>
                    <a:pt x="184390" y="12723"/>
                  </a:lnTo>
                  <a:lnTo>
                    <a:pt x="187784" y="763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0"/>
            <p:cNvSpPr/>
            <p:nvPr>
              <p:custDataLst>
                <p:tags r:id="rId44"/>
              </p:custDataLst>
            </p:nvPr>
          </p:nvSpPr>
          <p:spPr>
            <a:xfrm>
              <a:off x="11010900" y="5638800"/>
              <a:ext cx="29922" cy="179824"/>
            </a:xfrm>
            <a:custGeom>
              <a:avLst/>
              <a:gdLst/>
              <a:ahLst/>
              <a:cxnLst/>
              <a:rect l="0" t="0" r="0" b="0"/>
              <a:pathLst>
                <a:path w="29922" h="179824">
                  <a:moveTo>
                    <a:pt x="0" y="0"/>
                  </a:moveTo>
                  <a:lnTo>
                    <a:pt x="0" y="0"/>
                  </a:lnTo>
                  <a:lnTo>
                    <a:pt x="16182" y="28316"/>
                  </a:lnTo>
                  <a:lnTo>
                    <a:pt x="24126" y="55764"/>
                  </a:lnTo>
                  <a:lnTo>
                    <a:pt x="27656" y="84051"/>
                  </a:lnTo>
                  <a:lnTo>
                    <a:pt x="29224" y="110734"/>
                  </a:lnTo>
                  <a:lnTo>
                    <a:pt x="29921" y="136704"/>
                  </a:lnTo>
                  <a:lnTo>
                    <a:pt x="28056" y="166094"/>
                  </a:lnTo>
                  <a:lnTo>
                    <a:pt x="24322" y="175420"/>
                  </a:lnTo>
                  <a:lnTo>
                    <a:pt x="22141" y="177907"/>
                  </a:lnTo>
                  <a:lnTo>
                    <a:pt x="19841" y="179564"/>
                  </a:lnTo>
                  <a:lnTo>
                    <a:pt x="19155" y="179823"/>
                  </a:lnTo>
                  <a:lnTo>
                    <a:pt x="22861" y="17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1"/>
            <p:cNvSpPr/>
            <p:nvPr>
              <p:custDataLst>
                <p:tags r:id="rId45"/>
              </p:custDataLst>
            </p:nvPr>
          </p:nvSpPr>
          <p:spPr>
            <a:xfrm>
              <a:off x="11003280" y="55397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2"/>
            <p:cNvSpPr/>
            <p:nvPr>
              <p:custDataLst>
                <p:tags r:id="rId46"/>
              </p:custDataLst>
            </p:nvPr>
          </p:nvSpPr>
          <p:spPr>
            <a:xfrm>
              <a:off x="11027401" y="5318760"/>
              <a:ext cx="128280" cy="505666"/>
            </a:xfrm>
            <a:custGeom>
              <a:avLst/>
              <a:gdLst/>
              <a:ahLst/>
              <a:cxnLst/>
              <a:rect l="0" t="0" r="0" b="0"/>
              <a:pathLst>
                <a:path w="128280" h="505666">
                  <a:moveTo>
                    <a:pt x="128279" y="388620"/>
                  </a:moveTo>
                  <a:lnTo>
                    <a:pt x="128279" y="388620"/>
                  </a:lnTo>
                  <a:lnTo>
                    <a:pt x="96011" y="372063"/>
                  </a:lnTo>
                  <a:lnTo>
                    <a:pt x="84870" y="364893"/>
                  </a:lnTo>
                  <a:lnTo>
                    <a:pt x="61701" y="360141"/>
                  </a:lnTo>
                  <a:lnTo>
                    <a:pt x="45349" y="365803"/>
                  </a:lnTo>
                  <a:lnTo>
                    <a:pt x="18198" y="386089"/>
                  </a:lnTo>
                  <a:lnTo>
                    <a:pt x="9364" y="400759"/>
                  </a:lnTo>
                  <a:lnTo>
                    <a:pt x="838" y="429682"/>
                  </a:lnTo>
                  <a:lnTo>
                    <a:pt x="0" y="463022"/>
                  </a:lnTo>
                  <a:lnTo>
                    <a:pt x="5689" y="498215"/>
                  </a:lnTo>
                  <a:lnTo>
                    <a:pt x="6062" y="504497"/>
                  </a:lnTo>
                  <a:lnTo>
                    <a:pt x="7007" y="505665"/>
                  </a:lnTo>
                  <a:lnTo>
                    <a:pt x="8484" y="505597"/>
                  </a:lnTo>
                  <a:lnTo>
                    <a:pt x="12383" y="503263"/>
                  </a:lnTo>
                  <a:lnTo>
                    <a:pt x="19339" y="496342"/>
                  </a:lnTo>
                  <a:lnTo>
                    <a:pt x="45144" y="460068"/>
                  </a:lnTo>
                  <a:lnTo>
                    <a:pt x="69102" y="425561"/>
                  </a:lnTo>
                  <a:lnTo>
                    <a:pt x="88710" y="394918"/>
                  </a:lnTo>
                  <a:lnTo>
                    <a:pt x="102087" y="360262"/>
                  </a:lnTo>
                  <a:lnTo>
                    <a:pt x="112883" y="325821"/>
                  </a:lnTo>
                  <a:lnTo>
                    <a:pt x="123167" y="290702"/>
                  </a:lnTo>
                  <a:lnTo>
                    <a:pt x="127269" y="253222"/>
                  </a:lnTo>
                  <a:lnTo>
                    <a:pt x="127980" y="223289"/>
                  </a:lnTo>
                  <a:lnTo>
                    <a:pt x="127344" y="190431"/>
                  </a:lnTo>
                  <a:lnTo>
                    <a:pt x="124195" y="160554"/>
                  </a:lnTo>
                  <a:lnTo>
                    <a:pt x="119972" y="129777"/>
                  </a:lnTo>
                  <a:lnTo>
                    <a:pt x="115093" y="92922"/>
                  </a:lnTo>
                  <a:lnTo>
                    <a:pt x="109399" y="57208"/>
                  </a:lnTo>
                  <a:lnTo>
                    <a:pt x="100969" y="24471"/>
                  </a:lnTo>
                  <a:lnTo>
                    <a:pt x="977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3"/>
            <p:cNvSpPr/>
            <p:nvPr>
              <p:custDataLst>
                <p:tags r:id="rId47"/>
              </p:custDataLst>
            </p:nvPr>
          </p:nvSpPr>
          <p:spPr>
            <a:xfrm>
              <a:off x="11140439" y="5620207"/>
              <a:ext cx="358142" cy="321403"/>
            </a:xfrm>
            <a:custGeom>
              <a:avLst/>
              <a:gdLst/>
              <a:ahLst/>
              <a:cxnLst/>
              <a:rect l="0" t="0" r="0" b="0"/>
              <a:pathLst>
                <a:path w="358142" h="321403">
                  <a:moveTo>
                    <a:pt x="0" y="26213"/>
                  </a:moveTo>
                  <a:lnTo>
                    <a:pt x="0" y="26213"/>
                  </a:lnTo>
                  <a:lnTo>
                    <a:pt x="28319" y="34304"/>
                  </a:lnTo>
                  <a:lnTo>
                    <a:pt x="58061" y="43380"/>
                  </a:lnTo>
                  <a:lnTo>
                    <a:pt x="90868" y="53185"/>
                  </a:lnTo>
                  <a:lnTo>
                    <a:pt x="126322" y="60516"/>
                  </a:lnTo>
                  <a:lnTo>
                    <a:pt x="148432" y="66012"/>
                  </a:lnTo>
                  <a:lnTo>
                    <a:pt x="178225" y="64346"/>
                  </a:lnTo>
                  <a:lnTo>
                    <a:pt x="197681" y="58490"/>
                  </a:lnTo>
                  <a:lnTo>
                    <a:pt x="205829" y="53823"/>
                  </a:lnTo>
                  <a:lnTo>
                    <a:pt x="207492" y="51393"/>
                  </a:lnTo>
                  <a:lnTo>
                    <a:pt x="207755" y="48926"/>
                  </a:lnTo>
                  <a:lnTo>
                    <a:pt x="195253" y="14118"/>
                  </a:lnTo>
                  <a:lnTo>
                    <a:pt x="190355" y="8137"/>
                  </a:lnTo>
                  <a:lnTo>
                    <a:pt x="172222" y="253"/>
                  </a:lnTo>
                  <a:lnTo>
                    <a:pt x="158670" y="0"/>
                  </a:lnTo>
                  <a:lnTo>
                    <a:pt x="134503" y="6874"/>
                  </a:lnTo>
                  <a:lnTo>
                    <a:pt x="118201" y="15078"/>
                  </a:lnTo>
                  <a:lnTo>
                    <a:pt x="108133" y="24368"/>
                  </a:lnTo>
                  <a:lnTo>
                    <a:pt x="89534" y="55451"/>
                  </a:lnTo>
                  <a:lnTo>
                    <a:pt x="82691" y="71380"/>
                  </a:lnTo>
                  <a:lnTo>
                    <a:pt x="83601" y="95959"/>
                  </a:lnTo>
                  <a:lnTo>
                    <a:pt x="89650" y="124098"/>
                  </a:lnTo>
                  <a:lnTo>
                    <a:pt x="103423" y="158133"/>
                  </a:lnTo>
                  <a:lnTo>
                    <a:pt x="130402" y="192818"/>
                  </a:lnTo>
                  <a:lnTo>
                    <a:pt x="160191" y="224128"/>
                  </a:lnTo>
                  <a:lnTo>
                    <a:pt x="195771" y="254773"/>
                  </a:lnTo>
                  <a:lnTo>
                    <a:pt x="230395" y="283028"/>
                  </a:lnTo>
                  <a:lnTo>
                    <a:pt x="265551" y="305165"/>
                  </a:lnTo>
                  <a:lnTo>
                    <a:pt x="296107" y="318914"/>
                  </a:lnTo>
                  <a:lnTo>
                    <a:pt x="308275" y="321402"/>
                  </a:lnTo>
                  <a:lnTo>
                    <a:pt x="328691" y="318758"/>
                  </a:lnTo>
                  <a:lnTo>
                    <a:pt x="342736" y="312612"/>
                  </a:lnTo>
                  <a:lnTo>
                    <a:pt x="358141" y="2929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13"/>
          <p:cNvGrpSpPr/>
          <p:nvPr/>
        </p:nvGrpSpPr>
        <p:grpSpPr>
          <a:xfrm>
            <a:off x="5699760" y="4419600"/>
            <a:ext cx="312421" cy="68581"/>
            <a:chOff x="5699760" y="4419600"/>
            <a:chExt cx="312421" cy="68581"/>
          </a:xfrm>
        </p:grpSpPr>
        <p:sp>
          <p:nvSpPr>
            <p:cNvPr id="76" name="SMARTInkShape-64"/>
            <p:cNvSpPr/>
            <p:nvPr>
              <p:custDataLst>
                <p:tags r:id="rId30"/>
              </p:custDataLst>
            </p:nvPr>
          </p:nvSpPr>
          <p:spPr>
            <a:xfrm>
              <a:off x="5699760" y="4419600"/>
              <a:ext cx="274321" cy="22861"/>
            </a:xfrm>
            <a:custGeom>
              <a:avLst/>
              <a:gdLst/>
              <a:ahLst/>
              <a:cxnLst/>
              <a:rect l="0" t="0" r="0" b="0"/>
              <a:pathLst>
                <a:path w="274321" h="22861">
                  <a:moveTo>
                    <a:pt x="0" y="22860"/>
                  </a:moveTo>
                  <a:lnTo>
                    <a:pt x="0" y="22860"/>
                  </a:lnTo>
                  <a:lnTo>
                    <a:pt x="32361" y="18816"/>
                  </a:lnTo>
                  <a:lnTo>
                    <a:pt x="64622" y="16300"/>
                  </a:lnTo>
                  <a:lnTo>
                    <a:pt x="102668" y="10212"/>
                  </a:lnTo>
                  <a:lnTo>
                    <a:pt x="132762" y="8132"/>
                  </a:lnTo>
                  <a:lnTo>
                    <a:pt x="170816" y="7721"/>
                  </a:lnTo>
                  <a:lnTo>
                    <a:pt x="204894" y="3605"/>
                  </a:lnTo>
                  <a:lnTo>
                    <a:pt x="236930" y="712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5"/>
            <p:cNvSpPr/>
            <p:nvPr>
              <p:custDataLst>
                <p:tags r:id="rId31"/>
              </p:custDataLst>
            </p:nvPr>
          </p:nvSpPr>
          <p:spPr>
            <a:xfrm>
              <a:off x="5791200" y="4480560"/>
              <a:ext cx="220981" cy="7621"/>
            </a:xfrm>
            <a:custGeom>
              <a:avLst/>
              <a:gdLst/>
              <a:ahLst/>
              <a:cxnLst/>
              <a:rect l="0" t="0" r="0" b="0"/>
              <a:pathLst>
                <a:path w="220981" h="7621">
                  <a:moveTo>
                    <a:pt x="0" y="7620"/>
                  </a:moveTo>
                  <a:lnTo>
                    <a:pt x="0" y="7620"/>
                  </a:lnTo>
                  <a:lnTo>
                    <a:pt x="22577" y="7620"/>
                  </a:lnTo>
                  <a:lnTo>
                    <a:pt x="55754" y="7620"/>
                  </a:lnTo>
                  <a:lnTo>
                    <a:pt x="93472" y="7620"/>
                  </a:lnTo>
                  <a:lnTo>
                    <a:pt x="127789" y="7620"/>
                  </a:lnTo>
                  <a:lnTo>
                    <a:pt x="155009" y="7620"/>
                  </a:lnTo>
                  <a:lnTo>
                    <a:pt x="186757" y="7620"/>
                  </a:lnTo>
                  <a:lnTo>
                    <a:pt x="2209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4"/>
          <p:cNvGrpSpPr/>
          <p:nvPr/>
        </p:nvGrpSpPr>
        <p:grpSpPr>
          <a:xfrm>
            <a:off x="6416040" y="5184565"/>
            <a:ext cx="312421" cy="88476"/>
            <a:chOff x="6416040" y="5184565"/>
            <a:chExt cx="312421" cy="88476"/>
          </a:xfrm>
        </p:grpSpPr>
        <p:sp>
          <p:nvSpPr>
            <p:cNvPr id="79" name="SMARTInkShape-66"/>
            <p:cNvSpPr/>
            <p:nvPr>
              <p:custDataLst>
                <p:tags r:id="rId28"/>
              </p:custDataLst>
            </p:nvPr>
          </p:nvSpPr>
          <p:spPr>
            <a:xfrm>
              <a:off x="6416040" y="5184565"/>
              <a:ext cx="312421" cy="27516"/>
            </a:xfrm>
            <a:custGeom>
              <a:avLst/>
              <a:gdLst/>
              <a:ahLst/>
              <a:cxnLst/>
              <a:rect l="0" t="0" r="0" b="0"/>
              <a:pathLst>
                <a:path w="312421" h="27516">
                  <a:moveTo>
                    <a:pt x="0" y="19895"/>
                  </a:moveTo>
                  <a:lnTo>
                    <a:pt x="0" y="19895"/>
                  </a:lnTo>
                  <a:lnTo>
                    <a:pt x="31609" y="13121"/>
                  </a:lnTo>
                  <a:lnTo>
                    <a:pt x="56633" y="7760"/>
                  </a:lnTo>
                  <a:lnTo>
                    <a:pt x="93468" y="1801"/>
                  </a:lnTo>
                  <a:lnTo>
                    <a:pt x="121128" y="0"/>
                  </a:lnTo>
                  <a:lnTo>
                    <a:pt x="154893" y="3746"/>
                  </a:lnTo>
                  <a:lnTo>
                    <a:pt x="191745" y="10340"/>
                  </a:lnTo>
                  <a:lnTo>
                    <a:pt x="221349" y="13960"/>
                  </a:lnTo>
                  <a:lnTo>
                    <a:pt x="257648" y="22768"/>
                  </a:lnTo>
                  <a:lnTo>
                    <a:pt x="289607" y="26108"/>
                  </a:lnTo>
                  <a:lnTo>
                    <a:pt x="312420" y="27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7"/>
            <p:cNvSpPr/>
            <p:nvPr>
              <p:custDataLst>
                <p:tags r:id="rId29"/>
              </p:custDataLst>
            </p:nvPr>
          </p:nvSpPr>
          <p:spPr>
            <a:xfrm>
              <a:off x="6446520" y="5250180"/>
              <a:ext cx="243841" cy="22861"/>
            </a:xfrm>
            <a:custGeom>
              <a:avLst/>
              <a:gdLst/>
              <a:ahLst/>
              <a:cxnLst/>
              <a:rect l="0" t="0" r="0" b="0"/>
              <a:pathLst>
                <a:path w="243841" h="22861">
                  <a:moveTo>
                    <a:pt x="0" y="0"/>
                  </a:moveTo>
                  <a:lnTo>
                    <a:pt x="0" y="0"/>
                  </a:lnTo>
                  <a:lnTo>
                    <a:pt x="32362" y="0"/>
                  </a:lnTo>
                  <a:lnTo>
                    <a:pt x="64622" y="4045"/>
                  </a:lnTo>
                  <a:lnTo>
                    <a:pt x="94313" y="6561"/>
                  </a:lnTo>
                  <a:lnTo>
                    <a:pt x="124559" y="7305"/>
                  </a:lnTo>
                  <a:lnTo>
                    <a:pt x="159036" y="8405"/>
                  </a:lnTo>
                  <a:lnTo>
                    <a:pt x="185974" y="13685"/>
                  </a:lnTo>
                  <a:lnTo>
                    <a:pt x="224060" y="19765"/>
                  </a:lnTo>
                  <a:lnTo>
                    <a:pt x="24384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MARTInkShape-68"/>
          <p:cNvSpPr/>
          <p:nvPr>
            <p:custDataLst>
              <p:tags r:id="rId4"/>
            </p:custDataLst>
          </p:nvPr>
        </p:nvSpPr>
        <p:spPr>
          <a:xfrm>
            <a:off x="1508760" y="5326380"/>
            <a:ext cx="419101" cy="578628"/>
          </a:xfrm>
          <a:custGeom>
            <a:avLst/>
            <a:gdLst/>
            <a:ahLst/>
            <a:cxnLst/>
            <a:rect l="0" t="0" r="0" b="0"/>
            <a:pathLst>
              <a:path w="419101" h="578628">
                <a:moveTo>
                  <a:pt x="7620" y="0"/>
                </a:moveTo>
                <a:lnTo>
                  <a:pt x="7620" y="0"/>
                </a:lnTo>
                <a:lnTo>
                  <a:pt x="3575" y="28316"/>
                </a:lnTo>
                <a:lnTo>
                  <a:pt x="471" y="64365"/>
                </a:lnTo>
                <a:lnTo>
                  <a:pt x="41" y="100028"/>
                </a:lnTo>
                <a:lnTo>
                  <a:pt x="4053" y="133776"/>
                </a:lnTo>
                <a:lnTo>
                  <a:pt x="3777" y="148638"/>
                </a:lnTo>
                <a:lnTo>
                  <a:pt x="746" y="184113"/>
                </a:lnTo>
                <a:lnTo>
                  <a:pt x="221" y="219557"/>
                </a:lnTo>
                <a:lnTo>
                  <a:pt x="66" y="248781"/>
                </a:lnTo>
                <a:lnTo>
                  <a:pt x="20" y="285662"/>
                </a:lnTo>
                <a:lnTo>
                  <a:pt x="9" y="316333"/>
                </a:lnTo>
                <a:lnTo>
                  <a:pt x="4" y="348872"/>
                </a:lnTo>
                <a:lnTo>
                  <a:pt x="2" y="380268"/>
                </a:lnTo>
                <a:lnTo>
                  <a:pt x="1" y="410322"/>
                </a:lnTo>
                <a:lnTo>
                  <a:pt x="0" y="446133"/>
                </a:lnTo>
                <a:lnTo>
                  <a:pt x="4045" y="480826"/>
                </a:lnTo>
                <a:lnTo>
                  <a:pt x="10606" y="512555"/>
                </a:lnTo>
                <a:lnTo>
                  <a:pt x="14630" y="547232"/>
                </a:lnTo>
                <a:lnTo>
                  <a:pt x="15815" y="557328"/>
                </a:lnTo>
                <a:lnTo>
                  <a:pt x="22764" y="578627"/>
                </a:lnTo>
                <a:lnTo>
                  <a:pt x="22831" y="574928"/>
                </a:lnTo>
                <a:lnTo>
                  <a:pt x="29621" y="570766"/>
                </a:lnTo>
                <a:lnTo>
                  <a:pt x="43208" y="563662"/>
                </a:lnTo>
                <a:lnTo>
                  <a:pt x="46585" y="561195"/>
                </a:lnTo>
                <a:lnTo>
                  <a:pt x="54853" y="558453"/>
                </a:lnTo>
                <a:lnTo>
                  <a:pt x="90518" y="552343"/>
                </a:lnTo>
                <a:lnTo>
                  <a:pt x="126128" y="548525"/>
                </a:lnTo>
                <a:lnTo>
                  <a:pt x="160255" y="542754"/>
                </a:lnTo>
                <a:lnTo>
                  <a:pt x="198190" y="541533"/>
                </a:lnTo>
                <a:lnTo>
                  <a:pt x="231725" y="538914"/>
                </a:lnTo>
                <a:lnTo>
                  <a:pt x="267645" y="534126"/>
                </a:lnTo>
                <a:lnTo>
                  <a:pt x="302520" y="533496"/>
                </a:lnTo>
                <a:lnTo>
                  <a:pt x="338084" y="533413"/>
                </a:lnTo>
                <a:lnTo>
                  <a:pt x="366959" y="533401"/>
                </a:lnTo>
                <a:lnTo>
                  <a:pt x="372784" y="535658"/>
                </a:lnTo>
                <a:lnTo>
                  <a:pt x="380858" y="540927"/>
                </a:lnTo>
                <a:lnTo>
                  <a:pt x="381000" y="548632"/>
                </a:lnTo>
                <a:lnTo>
                  <a:pt x="385045" y="548638"/>
                </a:lnTo>
                <a:lnTo>
                  <a:pt x="389289" y="546381"/>
                </a:lnTo>
                <a:lnTo>
                  <a:pt x="391606" y="544594"/>
                </a:lnTo>
                <a:lnTo>
                  <a:pt x="394180" y="540351"/>
                </a:lnTo>
                <a:lnTo>
                  <a:pt x="394867" y="538034"/>
                </a:lnTo>
                <a:lnTo>
                  <a:pt x="400145" y="533201"/>
                </a:lnTo>
                <a:lnTo>
                  <a:pt x="407289" y="527385"/>
                </a:lnTo>
                <a:lnTo>
                  <a:pt x="419100" y="5105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SMARTInkShape-Group16"/>
          <p:cNvGrpSpPr/>
          <p:nvPr/>
        </p:nvGrpSpPr>
        <p:grpSpPr>
          <a:xfrm>
            <a:off x="1927860" y="5151120"/>
            <a:ext cx="426721" cy="683429"/>
            <a:chOff x="1927860" y="5151120"/>
            <a:chExt cx="426721" cy="683429"/>
          </a:xfrm>
        </p:grpSpPr>
        <p:sp>
          <p:nvSpPr>
            <p:cNvPr id="83" name="SMARTInkShape-69"/>
            <p:cNvSpPr/>
            <p:nvPr>
              <p:custDataLst>
                <p:tags r:id="rId23"/>
              </p:custDataLst>
            </p:nvPr>
          </p:nvSpPr>
          <p:spPr>
            <a:xfrm>
              <a:off x="1996440" y="5562600"/>
              <a:ext cx="60961" cy="271949"/>
            </a:xfrm>
            <a:custGeom>
              <a:avLst/>
              <a:gdLst/>
              <a:ahLst/>
              <a:cxnLst/>
              <a:rect l="0" t="0" r="0" b="0"/>
              <a:pathLst>
                <a:path w="60961" h="271949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0606" y="58060"/>
                  </a:lnTo>
                  <a:lnTo>
                    <a:pt x="19562" y="95258"/>
                  </a:lnTo>
                  <a:lnTo>
                    <a:pt x="24466" y="127440"/>
                  </a:lnTo>
                  <a:lnTo>
                    <a:pt x="28698" y="159398"/>
                  </a:lnTo>
                  <a:lnTo>
                    <a:pt x="32210" y="192574"/>
                  </a:lnTo>
                  <a:lnTo>
                    <a:pt x="36937" y="229574"/>
                  </a:lnTo>
                  <a:lnTo>
                    <a:pt x="37998" y="266315"/>
                  </a:lnTo>
                  <a:lnTo>
                    <a:pt x="38070" y="271948"/>
                  </a:lnTo>
                  <a:lnTo>
                    <a:pt x="53537" y="233944"/>
                  </a:lnTo>
                  <a:lnTo>
                    <a:pt x="60960" y="213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0"/>
            <p:cNvSpPr/>
            <p:nvPr>
              <p:custDataLst>
                <p:tags r:id="rId24"/>
              </p:custDataLst>
            </p:nvPr>
          </p:nvSpPr>
          <p:spPr>
            <a:xfrm>
              <a:off x="1927860" y="53797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1"/>
            <p:cNvSpPr/>
            <p:nvPr>
              <p:custDataLst>
                <p:tags r:id="rId25"/>
              </p:custDataLst>
            </p:nvPr>
          </p:nvSpPr>
          <p:spPr>
            <a:xfrm>
              <a:off x="2065020" y="5219700"/>
              <a:ext cx="181223" cy="36941"/>
            </a:xfrm>
            <a:custGeom>
              <a:avLst/>
              <a:gdLst/>
              <a:ahLst/>
              <a:cxnLst/>
              <a:rect l="0" t="0" r="0" b="0"/>
              <a:pathLst>
                <a:path w="181223" h="36941">
                  <a:moveTo>
                    <a:pt x="0" y="0"/>
                  </a:moveTo>
                  <a:lnTo>
                    <a:pt x="0" y="0"/>
                  </a:lnTo>
                  <a:lnTo>
                    <a:pt x="32361" y="12135"/>
                  </a:lnTo>
                  <a:lnTo>
                    <a:pt x="64622" y="19683"/>
                  </a:lnTo>
                  <a:lnTo>
                    <a:pt x="99125" y="23079"/>
                  </a:lnTo>
                  <a:lnTo>
                    <a:pt x="133159" y="28767"/>
                  </a:lnTo>
                  <a:lnTo>
                    <a:pt x="151214" y="32230"/>
                  </a:lnTo>
                  <a:lnTo>
                    <a:pt x="168441" y="36940"/>
                  </a:lnTo>
                  <a:lnTo>
                    <a:pt x="171561" y="36480"/>
                  </a:lnTo>
                  <a:lnTo>
                    <a:pt x="177284" y="33711"/>
                  </a:lnTo>
                  <a:lnTo>
                    <a:pt x="179150" y="31788"/>
                  </a:lnTo>
                  <a:lnTo>
                    <a:pt x="181222" y="27393"/>
                  </a:lnTo>
                  <a:lnTo>
                    <a:pt x="179885" y="20358"/>
                  </a:lnTo>
                  <a:lnTo>
                    <a:pt x="1752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2"/>
            <p:cNvSpPr/>
            <p:nvPr>
              <p:custDataLst>
                <p:tags r:id="rId26"/>
              </p:custDataLst>
            </p:nvPr>
          </p:nvSpPr>
          <p:spPr>
            <a:xfrm>
              <a:off x="2148840" y="5151120"/>
              <a:ext cx="7621" cy="152401"/>
            </a:xfrm>
            <a:custGeom>
              <a:avLst/>
              <a:gdLst/>
              <a:ahLst/>
              <a:cxnLst/>
              <a:rect l="0" t="0" r="0" b="0"/>
              <a:pathLst>
                <a:path w="7621" h="152401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6561" y="64622"/>
                  </a:lnTo>
                  <a:lnTo>
                    <a:pt x="7411" y="98279"/>
                  </a:lnTo>
                  <a:lnTo>
                    <a:pt x="7608" y="135776"/>
                  </a:lnTo>
                  <a:lnTo>
                    <a:pt x="762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3"/>
            <p:cNvSpPr/>
            <p:nvPr>
              <p:custDataLst>
                <p:tags r:id="rId27"/>
              </p:custDataLst>
            </p:nvPr>
          </p:nvSpPr>
          <p:spPr>
            <a:xfrm>
              <a:off x="2324100" y="5158740"/>
              <a:ext cx="30481" cy="175261"/>
            </a:xfrm>
            <a:custGeom>
              <a:avLst/>
              <a:gdLst/>
              <a:ahLst/>
              <a:cxnLst/>
              <a:rect l="0" t="0" r="0" b="0"/>
              <a:pathLst>
                <a:path w="30481" h="175261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7167" y="62106"/>
                  </a:lnTo>
                  <a:lnTo>
                    <a:pt x="21735" y="96935"/>
                  </a:lnTo>
                  <a:lnTo>
                    <a:pt x="21680" y="116304"/>
                  </a:lnTo>
                  <a:lnTo>
                    <a:pt x="18371" y="137754"/>
                  </a:lnTo>
                  <a:lnTo>
                    <a:pt x="22000" y="158503"/>
                  </a:lnTo>
                  <a:lnTo>
                    <a:pt x="30480" y="17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17"/>
          <p:cNvGrpSpPr/>
          <p:nvPr/>
        </p:nvGrpSpPr>
        <p:grpSpPr>
          <a:xfrm>
            <a:off x="2780398" y="5116877"/>
            <a:ext cx="869583" cy="900402"/>
            <a:chOff x="2780398" y="5116877"/>
            <a:chExt cx="869583" cy="900402"/>
          </a:xfrm>
        </p:grpSpPr>
        <p:sp>
          <p:nvSpPr>
            <p:cNvPr id="89" name="SMARTInkShape-74"/>
            <p:cNvSpPr/>
            <p:nvPr>
              <p:custDataLst>
                <p:tags r:id="rId20"/>
              </p:custDataLst>
            </p:nvPr>
          </p:nvSpPr>
          <p:spPr>
            <a:xfrm>
              <a:off x="2780398" y="5382745"/>
              <a:ext cx="465585" cy="634534"/>
            </a:xfrm>
            <a:custGeom>
              <a:avLst/>
              <a:gdLst/>
              <a:ahLst/>
              <a:cxnLst/>
              <a:rect l="0" t="0" r="0" b="0"/>
              <a:pathLst>
                <a:path w="465585" h="634534">
                  <a:moveTo>
                    <a:pt x="267602" y="35075"/>
                  </a:moveTo>
                  <a:lnTo>
                    <a:pt x="267602" y="35075"/>
                  </a:lnTo>
                  <a:lnTo>
                    <a:pt x="231196" y="18894"/>
                  </a:lnTo>
                  <a:lnTo>
                    <a:pt x="206548" y="13208"/>
                  </a:lnTo>
                  <a:lnTo>
                    <a:pt x="186280" y="14350"/>
                  </a:lnTo>
                  <a:lnTo>
                    <a:pt x="156676" y="24512"/>
                  </a:lnTo>
                  <a:lnTo>
                    <a:pt x="123488" y="45375"/>
                  </a:lnTo>
                  <a:lnTo>
                    <a:pt x="92474" y="77750"/>
                  </a:lnTo>
                  <a:lnTo>
                    <a:pt x="69521" y="106798"/>
                  </a:lnTo>
                  <a:lnTo>
                    <a:pt x="46634" y="140899"/>
                  </a:lnTo>
                  <a:lnTo>
                    <a:pt x="27810" y="177814"/>
                  </a:lnTo>
                  <a:lnTo>
                    <a:pt x="16813" y="205195"/>
                  </a:lnTo>
                  <a:lnTo>
                    <a:pt x="7127" y="233451"/>
                  </a:lnTo>
                  <a:lnTo>
                    <a:pt x="0" y="260120"/>
                  </a:lnTo>
                  <a:lnTo>
                    <a:pt x="300" y="288398"/>
                  </a:lnTo>
                  <a:lnTo>
                    <a:pt x="3041" y="326724"/>
                  </a:lnTo>
                  <a:lnTo>
                    <a:pt x="7408" y="371747"/>
                  </a:lnTo>
                  <a:lnTo>
                    <a:pt x="12013" y="405996"/>
                  </a:lnTo>
                  <a:lnTo>
                    <a:pt x="16776" y="433063"/>
                  </a:lnTo>
                  <a:lnTo>
                    <a:pt x="21644" y="455340"/>
                  </a:lnTo>
                  <a:lnTo>
                    <a:pt x="33827" y="489124"/>
                  </a:lnTo>
                  <a:lnTo>
                    <a:pt x="54967" y="527184"/>
                  </a:lnTo>
                  <a:lnTo>
                    <a:pt x="79575" y="557652"/>
                  </a:lnTo>
                  <a:lnTo>
                    <a:pt x="108315" y="582766"/>
                  </a:lnTo>
                  <a:lnTo>
                    <a:pt x="140537" y="604035"/>
                  </a:lnTo>
                  <a:lnTo>
                    <a:pt x="176895" y="618805"/>
                  </a:lnTo>
                  <a:lnTo>
                    <a:pt x="212222" y="628544"/>
                  </a:lnTo>
                  <a:lnTo>
                    <a:pt x="244138" y="634533"/>
                  </a:lnTo>
                  <a:lnTo>
                    <a:pt x="275043" y="634050"/>
                  </a:lnTo>
                  <a:lnTo>
                    <a:pt x="305649" y="628545"/>
                  </a:lnTo>
                  <a:lnTo>
                    <a:pt x="333909" y="619294"/>
                  </a:lnTo>
                  <a:lnTo>
                    <a:pt x="366213" y="600997"/>
                  </a:lnTo>
                  <a:lnTo>
                    <a:pt x="396206" y="574147"/>
                  </a:lnTo>
                  <a:lnTo>
                    <a:pt x="421573" y="537108"/>
                  </a:lnTo>
                  <a:lnTo>
                    <a:pt x="438812" y="507252"/>
                  </a:lnTo>
                  <a:lnTo>
                    <a:pt x="449282" y="474699"/>
                  </a:lnTo>
                  <a:lnTo>
                    <a:pt x="457746" y="438243"/>
                  </a:lnTo>
                  <a:lnTo>
                    <a:pt x="462177" y="412382"/>
                  </a:lnTo>
                  <a:lnTo>
                    <a:pt x="464146" y="383954"/>
                  </a:lnTo>
                  <a:lnTo>
                    <a:pt x="465022" y="356643"/>
                  </a:lnTo>
                  <a:lnTo>
                    <a:pt x="465411" y="330394"/>
                  </a:lnTo>
                  <a:lnTo>
                    <a:pt x="465584" y="304618"/>
                  </a:lnTo>
                  <a:lnTo>
                    <a:pt x="463403" y="279049"/>
                  </a:lnTo>
                  <a:lnTo>
                    <a:pt x="459611" y="253575"/>
                  </a:lnTo>
                  <a:lnTo>
                    <a:pt x="452716" y="216280"/>
                  </a:lnTo>
                  <a:lnTo>
                    <a:pt x="444465" y="183404"/>
                  </a:lnTo>
                  <a:lnTo>
                    <a:pt x="431672" y="152214"/>
                  </a:lnTo>
                  <a:lnTo>
                    <a:pt x="417156" y="121523"/>
                  </a:lnTo>
                  <a:lnTo>
                    <a:pt x="401285" y="91828"/>
                  </a:lnTo>
                  <a:lnTo>
                    <a:pt x="370249" y="54810"/>
                  </a:lnTo>
                  <a:lnTo>
                    <a:pt x="332253" y="22547"/>
                  </a:lnTo>
                  <a:lnTo>
                    <a:pt x="308113" y="7185"/>
                  </a:lnTo>
                  <a:lnTo>
                    <a:pt x="283556" y="0"/>
                  </a:lnTo>
                  <a:lnTo>
                    <a:pt x="270178" y="577"/>
                  </a:lnTo>
                  <a:lnTo>
                    <a:pt x="247791" y="7846"/>
                  </a:lnTo>
                  <a:lnTo>
                    <a:pt x="244234" y="10996"/>
                  </a:lnTo>
                  <a:lnTo>
                    <a:pt x="240283" y="19011"/>
                  </a:lnTo>
                  <a:lnTo>
                    <a:pt x="240076" y="22673"/>
                  </a:lnTo>
                  <a:lnTo>
                    <a:pt x="244742" y="35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5"/>
            <p:cNvSpPr/>
            <p:nvPr>
              <p:custDataLst>
                <p:tags r:id="rId21"/>
              </p:custDataLst>
            </p:nvPr>
          </p:nvSpPr>
          <p:spPr>
            <a:xfrm>
              <a:off x="3208020" y="5280660"/>
              <a:ext cx="175261" cy="15241"/>
            </a:xfrm>
            <a:custGeom>
              <a:avLst/>
              <a:gdLst/>
              <a:ahLst/>
              <a:cxnLst/>
              <a:rect l="0" t="0" r="0" b="0"/>
              <a:pathLst>
                <a:path w="175261" h="15241">
                  <a:moveTo>
                    <a:pt x="0" y="15240"/>
                  </a:moveTo>
                  <a:lnTo>
                    <a:pt x="0" y="15240"/>
                  </a:lnTo>
                  <a:lnTo>
                    <a:pt x="28317" y="15240"/>
                  </a:lnTo>
                  <a:lnTo>
                    <a:pt x="62106" y="15240"/>
                  </a:lnTo>
                  <a:lnTo>
                    <a:pt x="93567" y="15240"/>
                  </a:lnTo>
                  <a:lnTo>
                    <a:pt x="127609" y="15240"/>
                  </a:lnTo>
                  <a:lnTo>
                    <a:pt x="161321" y="14394"/>
                  </a:lnTo>
                  <a:lnTo>
                    <a:pt x="168500" y="11195"/>
                  </a:lnTo>
                  <a:lnTo>
                    <a:pt x="170753" y="9157"/>
                  </a:lnTo>
                  <a:lnTo>
                    <a:pt x="1752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6"/>
            <p:cNvSpPr/>
            <p:nvPr>
              <p:custDataLst>
                <p:tags r:id="rId22"/>
              </p:custDataLst>
            </p:nvPr>
          </p:nvSpPr>
          <p:spPr>
            <a:xfrm>
              <a:off x="3410747" y="5116877"/>
              <a:ext cx="239234" cy="337429"/>
            </a:xfrm>
            <a:custGeom>
              <a:avLst/>
              <a:gdLst/>
              <a:ahLst/>
              <a:cxnLst/>
              <a:rect l="0" t="0" r="0" b="0"/>
              <a:pathLst>
                <a:path w="239234" h="337429">
                  <a:moveTo>
                    <a:pt x="3013" y="26623"/>
                  </a:moveTo>
                  <a:lnTo>
                    <a:pt x="3013" y="26623"/>
                  </a:lnTo>
                  <a:lnTo>
                    <a:pt x="40517" y="10913"/>
                  </a:lnTo>
                  <a:lnTo>
                    <a:pt x="74816" y="0"/>
                  </a:lnTo>
                  <a:lnTo>
                    <a:pt x="110118" y="7145"/>
                  </a:lnTo>
                  <a:lnTo>
                    <a:pt x="145591" y="19113"/>
                  </a:lnTo>
                  <a:lnTo>
                    <a:pt x="162381" y="28913"/>
                  </a:lnTo>
                  <a:lnTo>
                    <a:pt x="172903" y="39495"/>
                  </a:lnTo>
                  <a:lnTo>
                    <a:pt x="186654" y="62798"/>
                  </a:lnTo>
                  <a:lnTo>
                    <a:pt x="191481" y="82874"/>
                  </a:lnTo>
                  <a:lnTo>
                    <a:pt x="192064" y="110365"/>
                  </a:lnTo>
                  <a:lnTo>
                    <a:pt x="186405" y="143252"/>
                  </a:lnTo>
                  <a:lnTo>
                    <a:pt x="174379" y="168988"/>
                  </a:lnTo>
                  <a:lnTo>
                    <a:pt x="154200" y="202737"/>
                  </a:lnTo>
                  <a:lnTo>
                    <a:pt x="132058" y="237838"/>
                  </a:lnTo>
                  <a:lnTo>
                    <a:pt x="121326" y="248343"/>
                  </a:lnTo>
                  <a:lnTo>
                    <a:pt x="85826" y="267542"/>
                  </a:lnTo>
                  <a:lnTo>
                    <a:pt x="72800" y="275430"/>
                  </a:lnTo>
                  <a:lnTo>
                    <a:pt x="57454" y="280572"/>
                  </a:lnTo>
                  <a:lnTo>
                    <a:pt x="41602" y="281165"/>
                  </a:lnTo>
                  <a:lnTo>
                    <a:pt x="14775" y="274647"/>
                  </a:lnTo>
                  <a:lnTo>
                    <a:pt x="8240" y="270064"/>
                  </a:lnTo>
                  <a:lnTo>
                    <a:pt x="0" y="260224"/>
                  </a:lnTo>
                  <a:lnTo>
                    <a:pt x="158" y="256864"/>
                  </a:lnTo>
                  <a:lnTo>
                    <a:pt x="7623" y="244890"/>
                  </a:lnTo>
                  <a:lnTo>
                    <a:pt x="12964" y="238495"/>
                  </a:lnTo>
                  <a:lnTo>
                    <a:pt x="18160" y="235088"/>
                  </a:lnTo>
                  <a:lnTo>
                    <a:pt x="25832" y="233574"/>
                  </a:lnTo>
                  <a:lnTo>
                    <a:pt x="40530" y="232901"/>
                  </a:lnTo>
                  <a:lnTo>
                    <a:pt x="56094" y="237118"/>
                  </a:lnTo>
                  <a:lnTo>
                    <a:pt x="90478" y="254124"/>
                  </a:lnTo>
                  <a:lnTo>
                    <a:pt x="127541" y="288423"/>
                  </a:lnTo>
                  <a:lnTo>
                    <a:pt x="164321" y="314495"/>
                  </a:lnTo>
                  <a:lnTo>
                    <a:pt x="200776" y="333592"/>
                  </a:lnTo>
                  <a:lnTo>
                    <a:pt x="209723" y="336621"/>
                  </a:lnTo>
                  <a:lnTo>
                    <a:pt x="214480" y="337428"/>
                  </a:lnTo>
                  <a:lnTo>
                    <a:pt x="219345" y="335426"/>
                  </a:lnTo>
                  <a:lnTo>
                    <a:pt x="239233" y="316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18"/>
          <p:cNvGrpSpPr/>
          <p:nvPr/>
        </p:nvGrpSpPr>
        <p:grpSpPr>
          <a:xfrm>
            <a:off x="2255565" y="4986382"/>
            <a:ext cx="1484801" cy="1031255"/>
            <a:chOff x="2255565" y="4986382"/>
            <a:chExt cx="1484801" cy="1031255"/>
          </a:xfrm>
        </p:grpSpPr>
        <p:sp>
          <p:nvSpPr>
            <p:cNvPr id="93" name="SMARTInkShape-77"/>
            <p:cNvSpPr/>
            <p:nvPr>
              <p:custDataLst>
                <p:tags r:id="rId10"/>
              </p:custDataLst>
            </p:nvPr>
          </p:nvSpPr>
          <p:spPr>
            <a:xfrm>
              <a:off x="2255565" y="5021580"/>
              <a:ext cx="203551" cy="349439"/>
            </a:xfrm>
            <a:custGeom>
              <a:avLst/>
              <a:gdLst/>
              <a:ahLst/>
              <a:cxnLst/>
              <a:rect l="0" t="0" r="0" b="0"/>
              <a:pathLst>
                <a:path w="203551" h="349439">
                  <a:moveTo>
                    <a:pt x="76155" y="0"/>
                  </a:moveTo>
                  <a:lnTo>
                    <a:pt x="76155" y="0"/>
                  </a:lnTo>
                  <a:lnTo>
                    <a:pt x="65681" y="32268"/>
                  </a:lnTo>
                  <a:lnTo>
                    <a:pt x="61480" y="47566"/>
                  </a:lnTo>
                  <a:lnTo>
                    <a:pt x="54125" y="60519"/>
                  </a:lnTo>
                  <a:lnTo>
                    <a:pt x="53664" y="64433"/>
                  </a:lnTo>
                  <a:lnTo>
                    <a:pt x="51201" y="68995"/>
                  </a:lnTo>
                  <a:lnTo>
                    <a:pt x="40319" y="85725"/>
                  </a:lnTo>
                  <a:lnTo>
                    <a:pt x="33740" y="90593"/>
                  </a:lnTo>
                  <a:lnTo>
                    <a:pt x="17312" y="121479"/>
                  </a:lnTo>
                  <a:lnTo>
                    <a:pt x="3880" y="158663"/>
                  </a:lnTo>
                  <a:lnTo>
                    <a:pt x="1118" y="169026"/>
                  </a:lnTo>
                  <a:lnTo>
                    <a:pt x="0" y="205893"/>
                  </a:lnTo>
                  <a:lnTo>
                    <a:pt x="803" y="239472"/>
                  </a:lnTo>
                  <a:lnTo>
                    <a:pt x="6039" y="253364"/>
                  </a:lnTo>
                  <a:lnTo>
                    <a:pt x="12106" y="264066"/>
                  </a:lnTo>
                  <a:lnTo>
                    <a:pt x="18833" y="287342"/>
                  </a:lnTo>
                  <a:lnTo>
                    <a:pt x="40624" y="321397"/>
                  </a:lnTo>
                  <a:lnTo>
                    <a:pt x="51607" y="332506"/>
                  </a:lnTo>
                  <a:lnTo>
                    <a:pt x="63614" y="339445"/>
                  </a:lnTo>
                  <a:lnTo>
                    <a:pt x="99343" y="349326"/>
                  </a:lnTo>
                  <a:lnTo>
                    <a:pt x="122598" y="349438"/>
                  </a:lnTo>
                  <a:lnTo>
                    <a:pt x="133767" y="346370"/>
                  </a:lnTo>
                  <a:lnTo>
                    <a:pt x="153889" y="332265"/>
                  </a:lnTo>
                  <a:lnTo>
                    <a:pt x="169668" y="317772"/>
                  </a:lnTo>
                  <a:lnTo>
                    <a:pt x="185707" y="289734"/>
                  </a:lnTo>
                  <a:lnTo>
                    <a:pt x="198456" y="257344"/>
                  </a:lnTo>
                  <a:lnTo>
                    <a:pt x="203550" y="226299"/>
                  </a:lnTo>
                  <a:lnTo>
                    <a:pt x="201014" y="195650"/>
                  </a:lnTo>
                  <a:lnTo>
                    <a:pt x="192572" y="165428"/>
                  </a:lnTo>
                  <a:lnTo>
                    <a:pt x="180494" y="128601"/>
                  </a:lnTo>
                  <a:lnTo>
                    <a:pt x="162053" y="92759"/>
                  </a:lnTo>
                  <a:lnTo>
                    <a:pt x="138556" y="58958"/>
                  </a:lnTo>
                  <a:lnTo>
                    <a:pt x="113124" y="36276"/>
                  </a:lnTo>
                  <a:lnTo>
                    <a:pt x="107261" y="33057"/>
                  </a:lnTo>
                  <a:lnTo>
                    <a:pt x="99158" y="30524"/>
                  </a:lnTo>
                  <a:lnTo>
                    <a:pt x="99058" y="34538"/>
                  </a:lnTo>
                  <a:lnTo>
                    <a:pt x="105807" y="38775"/>
                  </a:lnTo>
                  <a:lnTo>
                    <a:pt x="129495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8"/>
            <p:cNvSpPr/>
            <p:nvPr>
              <p:custDataLst>
                <p:tags r:id="rId11"/>
              </p:custDataLst>
            </p:nvPr>
          </p:nvSpPr>
          <p:spPr>
            <a:xfrm>
              <a:off x="2522220" y="5273040"/>
              <a:ext cx="899161" cy="654742"/>
            </a:xfrm>
            <a:custGeom>
              <a:avLst/>
              <a:gdLst/>
              <a:ahLst/>
              <a:cxnLst/>
              <a:rect l="0" t="0" r="0" b="0"/>
              <a:pathLst>
                <a:path w="899161" h="654742">
                  <a:moveTo>
                    <a:pt x="0" y="0"/>
                  </a:moveTo>
                  <a:lnTo>
                    <a:pt x="0" y="0"/>
                  </a:lnTo>
                  <a:lnTo>
                    <a:pt x="33114" y="21794"/>
                  </a:lnTo>
                  <a:lnTo>
                    <a:pt x="53650" y="32892"/>
                  </a:lnTo>
                  <a:lnTo>
                    <a:pt x="91309" y="43826"/>
                  </a:lnTo>
                  <a:lnTo>
                    <a:pt x="102389" y="46572"/>
                  </a:lnTo>
                  <a:lnTo>
                    <a:pt x="139836" y="65557"/>
                  </a:lnTo>
                  <a:lnTo>
                    <a:pt x="175612" y="82722"/>
                  </a:lnTo>
                  <a:lnTo>
                    <a:pt x="211046" y="96648"/>
                  </a:lnTo>
                  <a:lnTo>
                    <a:pt x="245641" y="114827"/>
                  </a:lnTo>
                  <a:lnTo>
                    <a:pt x="274853" y="131954"/>
                  </a:lnTo>
                  <a:lnTo>
                    <a:pt x="304958" y="150858"/>
                  </a:lnTo>
                  <a:lnTo>
                    <a:pt x="335327" y="169441"/>
                  </a:lnTo>
                  <a:lnTo>
                    <a:pt x="365774" y="191034"/>
                  </a:lnTo>
                  <a:lnTo>
                    <a:pt x="398502" y="213518"/>
                  </a:lnTo>
                  <a:lnTo>
                    <a:pt x="435011" y="236267"/>
                  </a:lnTo>
                  <a:lnTo>
                    <a:pt x="472638" y="259093"/>
                  </a:lnTo>
                  <a:lnTo>
                    <a:pt x="508341" y="284202"/>
                  </a:lnTo>
                  <a:lnTo>
                    <a:pt x="540368" y="310833"/>
                  </a:lnTo>
                  <a:lnTo>
                    <a:pt x="571307" y="337068"/>
                  </a:lnTo>
                  <a:lnTo>
                    <a:pt x="601923" y="364031"/>
                  </a:lnTo>
                  <a:lnTo>
                    <a:pt x="632443" y="390366"/>
                  </a:lnTo>
                  <a:lnTo>
                    <a:pt x="662935" y="417360"/>
                  </a:lnTo>
                  <a:lnTo>
                    <a:pt x="693419" y="443703"/>
                  </a:lnTo>
                  <a:lnTo>
                    <a:pt x="730014" y="478899"/>
                  </a:lnTo>
                  <a:lnTo>
                    <a:pt x="761703" y="510310"/>
                  </a:lnTo>
                  <a:lnTo>
                    <a:pt x="790163" y="540975"/>
                  </a:lnTo>
                  <a:lnTo>
                    <a:pt x="822811" y="578268"/>
                  </a:lnTo>
                  <a:lnTo>
                    <a:pt x="855744" y="611842"/>
                  </a:lnTo>
                  <a:lnTo>
                    <a:pt x="884746" y="641747"/>
                  </a:lnTo>
                  <a:lnTo>
                    <a:pt x="891275" y="654741"/>
                  </a:lnTo>
                  <a:lnTo>
                    <a:pt x="895507" y="651103"/>
                  </a:lnTo>
                  <a:lnTo>
                    <a:pt x="897536" y="642440"/>
                  </a:lnTo>
                  <a:lnTo>
                    <a:pt x="897592" y="631815"/>
                  </a:lnTo>
                  <a:lnTo>
                    <a:pt x="892504" y="611219"/>
                  </a:lnTo>
                  <a:lnTo>
                    <a:pt x="899160" y="586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9"/>
            <p:cNvSpPr/>
            <p:nvPr>
              <p:custDataLst>
                <p:tags r:id="rId12"/>
              </p:custDataLst>
            </p:nvPr>
          </p:nvSpPr>
          <p:spPr>
            <a:xfrm>
              <a:off x="3407082" y="5798820"/>
              <a:ext cx="114145" cy="218817"/>
            </a:xfrm>
            <a:custGeom>
              <a:avLst/>
              <a:gdLst/>
              <a:ahLst/>
              <a:cxnLst/>
              <a:rect l="0" t="0" r="0" b="0"/>
              <a:pathLst>
                <a:path w="114145" h="218817">
                  <a:moveTo>
                    <a:pt x="14298" y="0"/>
                  </a:moveTo>
                  <a:lnTo>
                    <a:pt x="14298" y="0"/>
                  </a:lnTo>
                  <a:lnTo>
                    <a:pt x="22388" y="28316"/>
                  </a:lnTo>
                  <a:lnTo>
                    <a:pt x="40293" y="65800"/>
                  </a:lnTo>
                  <a:lnTo>
                    <a:pt x="65176" y="99865"/>
                  </a:lnTo>
                  <a:lnTo>
                    <a:pt x="84406" y="130249"/>
                  </a:lnTo>
                  <a:lnTo>
                    <a:pt x="102339" y="161885"/>
                  </a:lnTo>
                  <a:lnTo>
                    <a:pt x="113856" y="187572"/>
                  </a:lnTo>
                  <a:lnTo>
                    <a:pt x="114144" y="200769"/>
                  </a:lnTo>
                  <a:lnTo>
                    <a:pt x="111450" y="210023"/>
                  </a:lnTo>
                  <a:lnTo>
                    <a:pt x="109546" y="213675"/>
                  </a:lnTo>
                  <a:lnTo>
                    <a:pt x="106583" y="216110"/>
                  </a:lnTo>
                  <a:lnTo>
                    <a:pt x="98776" y="218816"/>
                  </a:lnTo>
                  <a:lnTo>
                    <a:pt x="60690" y="214664"/>
                  </a:lnTo>
                  <a:lnTo>
                    <a:pt x="39615" y="211489"/>
                  </a:lnTo>
                  <a:lnTo>
                    <a:pt x="1742" y="199516"/>
                  </a:lnTo>
                  <a:lnTo>
                    <a:pt x="0" y="197357"/>
                  </a:lnTo>
                  <a:lnTo>
                    <a:pt x="533" y="194225"/>
                  </a:lnTo>
                  <a:lnTo>
                    <a:pt x="9373" y="181725"/>
                  </a:lnTo>
                  <a:lnTo>
                    <a:pt x="21918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0"/>
            <p:cNvSpPr/>
            <p:nvPr>
              <p:custDataLst>
                <p:tags r:id="rId13"/>
              </p:custDataLst>
            </p:nvPr>
          </p:nvSpPr>
          <p:spPr>
            <a:xfrm>
              <a:off x="3319885" y="4986382"/>
              <a:ext cx="420481" cy="549030"/>
            </a:xfrm>
            <a:custGeom>
              <a:avLst/>
              <a:gdLst/>
              <a:ahLst/>
              <a:cxnLst/>
              <a:rect l="0" t="0" r="0" b="0"/>
              <a:pathLst>
                <a:path w="420481" h="549030">
                  <a:moveTo>
                    <a:pt x="223415" y="73298"/>
                  </a:moveTo>
                  <a:lnTo>
                    <a:pt x="223415" y="73298"/>
                  </a:lnTo>
                  <a:lnTo>
                    <a:pt x="196384" y="35794"/>
                  </a:lnTo>
                  <a:lnTo>
                    <a:pt x="172233" y="7504"/>
                  </a:lnTo>
                  <a:lnTo>
                    <a:pt x="157770" y="1723"/>
                  </a:lnTo>
                  <a:lnTo>
                    <a:pt x="140899" y="0"/>
                  </a:lnTo>
                  <a:lnTo>
                    <a:pt x="111631" y="5793"/>
                  </a:lnTo>
                  <a:lnTo>
                    <a:pt x="85247" y="19136"/>
                  </a:lnTo>
                  <a:lnTo>
                    <a:pt x="51053" y="54609"/>
                  </a:lnTo>
                  <a:lnTo>
                    <a:pt x="31374" y="89087"/>
                  </a:lnTo>
                  <a:lnTo>
                    <a:pt x="19476" y="113818"/>
                  </a:lnTo>
                  <a:lnTo>
                    <a:pt x="7870" y="148471"/>
                  </a:lnTo>
                  <a:lnTo>
                    <a:pt x="0" y="180144"/>
                  </a:lnTo>
                  <a:lnTo>
                    <a:pt x="396" y="212295"/>
                  </a:lnTo>
                  <a:lnTo>
                    <a:pt x="1831" y="247314"/>
                  </a:lnTo>
                  <a:lnTo>
                    <a:pt x="6301" y="280457"/>
                  </a:lnTo>
                  <a:lnTo>
                    <a:pt x="17033" y="311726"/>
                  </a:lnTo>
                  <a:lnTo>
                    <a:pt x="30938" y="346484"/>
                  </a:lnTo>
                  <a:lnTo>
                    <a:pt x="45781" y="379550"/>
                  </a:lnTo>
                  <a:lnTo>
                    <a:pt x="72051" y="415826"/>
                  </a:lnTo>
                  <a:lnTo>
                    <a:pt x="101700" y="452469"/>
                  </a:lnTo>
                  <a:lnTo>
                    <a:pt x="136060" y="484417"/>
                  </a:lnTo>
                  <a:lnTo>
                    <a:pt x="165453" y="503486"/>
                  </a:lnTo>
                  <a:lnTo>
                    <a:pt x="195610" y="519860"/>
                  </a:lnTo>
                  <a:lnTo>
                    <a:pt x="225995" y="531391"/>
                  </a:lnTo>
                  <a:lnTo>
                    <a:pt x="261366" y="542872"/>
                  </a:lnTo>
                  <a:lnTo>
                    <a:pt x="290164" y="549029"/>
                  </a:lnTo>
                  <a:lnTo>
                    <a:pt x="327978" y="546638"/>
                  </a:lnTo>
                  <a:lnTo>
                    <a:pt x="336303" y="546339"/>
                  </a:lnTo>
                  <a:lnTo>
                    <a:pt x="364202" y="533780"/>
                  </a:lnTo>
                  <a:lnTo>
                    <a:pt x="397040" y="501545"/>
                  </a:lnTo>
                  <a:lnTo>
                    <a:pt x="420480" y="470935"/>
                  </a:lnTo>
                  <a:lnTo>
                    <a:pt x="419138" y="455230"/>
                  </a:lnTo>
                  <a:lnTo>
                    <a:pt x="416550" y="429520"/>
                  </a:lnTo>
                  <a:lnTo>
                    <a:pt x="413132" y="397139"/>
                  </a:lnTo>
                  <a:lnTo>
                    <a:pt x="409160" y="372165"/>
                  </a:lnTo>
                  <a:lnTo>
                    <a:pt x="400230" y="335385"/>
                  </a:lnTo>
                  <a:lnTo>
                    <a:pt x="385684" y="303731"/>
                  </a:lnTo>
                  <a:lnTo>
                    <a:pt x="348909" y="266945"/>
                  </a:lnTo>
                  <a:lnTo>
                    <a:pt x="316439" y="252221"/>
                  </a:lnTo>
                  <a:lnTo>
                    <a:pt x="284688" y="243418"/>
                  </a:lnTo>
                  <a:lnTo>
                    <a:pt x="248009" y="242112"/>
                  </a:lnTo>
                  <a:lnTo>
                    <a:pt x="231035" y="2485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1"/>
            <p:cNvSpPr/>
            <p:nvPr>
              <p:custDataLst>
                <p:tags r:id="rId14"/>
              </p:custDataLst>
            </p:nvPr>
          </p:nvSpPr>
          <p:spPr>
            <a:xfrm>
              <a:off x="2415749" y="5387340"/>
              <a:ext cx="982772" cy="521655"/>
            </a:xfrm>
            <a:custGeom>
              <a:avLst/>
              <a:gdLst/>
              <a:ahLst/>
              <a:cxnLst/>
              <a:rect l="0" t="0" r="0" b="0"/>
              <a:pathLst>
                <a:path w="982772" h="521655">
                  <a:moveTo>
                    <a:pt x="982771" y="0"/>
                  </a:moveTo>
                  <a:lnTo>
                    <a:pt x="982771" y="0"/>
                  </a:lnTo>
                  <a:lnTo>
                    <a:pt x="954455" y="4044"/>
                  </a:lnTo>
                  <a:lnTo>
                    <a:pt x="918820" y="6913"/>
                  </a:lnTo>
                  <a:lnTo>
                    <a:pt x="883107" y="8257"/>
                  </a:lnTo>
                  <a:lnTo>
                    <a:pt x="846997" y="13610"/>
                  </a:lnTo>
                  <a:lnTo>
                    <a:pt x="811359" y="14918"/>
                  </a:lnTo>
                  <a:lnTo>
                    <a:pt x="776945" y="21260"/>
                  </a:lnTo>
                  <a:lnTo>
                    <a:pt x="748313" y="28219"/>
                  </a:lnTo>
                  <a:lnTo>
                    <a:pt x="718380" y="35642"/>
                  </a:lnTo>
                  <a:lnTo>
                    <a:pt x="687216" y="43204"/>
                  </a:lnTo>
                  <a:lnTo>
                    <a:pt x="652394" y="51654"/>
                  </a:lnTo>
                  <a:lnTo>
                    <a:pt x="619404" y="63659"/>
                  </a:lnTo>
                  <a:lnTo>
                    <a:pt x="584888" y="72955"/>
                  </a:lnTo>
                  <a:lnTo>
                    <a:pt x="556129" y="81918"/>
                  </a:lnTo>
                  <a:lnTo>
                    <a:pt x="518162" y="95768"/>
                  </a:lnTo>
                  <a:lnTo>
                    <a:pt x="480791" y="108604"/>
                  </a:lnTo>
                  <a:lnTo>
                    <a:pt x="452329" y="120518"/>
                  </a:lnTo>
                  <a:lnTo>
                    <a:pt x="417510" y="139002"/>
                  </a:lnTo>
                  <a:lnTo>
                    <a:pt x="384898" y="158308"/>
                  </a:lnTo>
                  <a:lnTo>
                    <a:pt x="347077" y="184047"/>
                  </a:lnTo>
                  <a:lnTo>
                    <a:pt x="309081" y="209928"/>
                  </a:lnTo>
                  <a:lnTo>
                    <a:pt x="284724" y="226312"/>
                  </a:lnTo>
                  <a:lnTo>
                    <a:pt x="250888" y="251289"/>
                  </a:lnTo>
                  <a:lnTo>
                    <a:pt x="215301" y="279632"/>
                  </a:lnTo>
                  <a:lnTo>
                    <a:pt x="185566" y="304116"/>
                  </a:lnTo>
                  <a:lnTo>
                    <a:pt x="148718" y="335144"/>
                  </a:lnTo>
                  <a:lnTo>
                    <a:pt x="113048" y="371105"/>
                  </a:lnTo>
                  <a:lnTo>
                    <a:pt x="99234" y="384222"/>
                  </a:lnTo>
                  <a:lnTo>
                    <a:pt x="71296" y="421929"/>
                  </a:lnTo>
                  <a:lnTo>
                    <a:pt x="45562" y="455314"/>
                  </a:lnTo>
                  <a:lnTo>
                    <a:pt x="19551" y="485256"/>
                  </a:lnTo>
                  <a:lnTo>
                    <a:pt x="15347" y="492529"/>
                  </a:lnTo>
                  <a:lnTo>
                    <a:pt x="3365" y="508738"/>
                  </a:lnTo>
                  <a:lnTo>
                    <a:pt x="262" y="517766"/>
                  </a:lnTo>
                  <a:lnTo>
                    <a:pt x="0" y="521654"/>
                  </a:lnTo>
                  <a:lnTo>
                    <a:pt x="1624" y="520489"/>
                  </a:lnTo>
                  <a:lnTo>
                    <a:pt x="7943" y="512422"/>
                  </a:lnTo>
                  <a:lnTo>
                    <a:pt x="11881" y="502627"/>
                  </a:lnTo>
                  <a:lnTo>
                    <a:pt x="15031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2"/>
            <p:cNvSpPr/>
            <p:nvPr>
              <p:custDataLst>
                <p:tags r:id="rId15"/>
              </p:custDataLst>
            </p:nvPr>
          </p:nvSpPr>
          <p:spPr>
            <a:xfrm>
              <a:off x="2355918" y="5775960"/>
              <a:ext cx="166303" cy="144684"/>
            </a:xfrm>
            <a:custGeom>
              <a:avLst/>
              <a:gdLst/>
              <a:ahLst/>
              <a:cxnLst/>
              <a:rect l="0" t="0" r="0" b="0"/>
              <a:pathLst>
                <a:path w="166303" h="144684">
                  <a:moveTo>
                    <a:pt x="29142" y="0"/>
                  </a:moveTo>
                  <a:lnTo>
                    <a:pt x="29142" y="0"/>
                  </a:lnTo>
                  <a:lnTo>
                    <a:pt x="13431" y="37504"/>
                  </a:lnTo>
                  <a:lnTo>
                    <a:pt x="3178" y="73884"/>
                  </a:lnTo>
                  <a:lnTo>
                    <a:pt x="0" y="94329"/>
                  </a:lnTo>
                  <a:lnTo>
                    <a:pt x="1515" y="103449"/>
                  </a:lnTo>
                  <a:lnTo>
                    <a:pt x="4163" y="111170"/>
                  </a:lnTo>
                  <a:lnTo>
                    <a:pt x="5340" y="120246"/>
                  </a:lnTo>
                  <a:lnTo>
                    <a:pt x="7348" y="124191"/>
                  </a:lnTo>
                  <a:lnTo>
                    <a:pt x="14093" y="130832"/>
                  </a:lnTo>
                  <a:lnTo>
                    <a:pt x="20478" y="134348"/>
                  </a:lnTo>
                  <a:lnTo>
                    <a:pt x="55422" y="141040"/>
                  </a:lnTo>
                  <a:lnTo>
                    <a:pt x="85283" y="143672"/>
                  </a:lnTo>
                  <a:lnTo>
                    <a:pt x="121536" y="144634"/>
                  </a:lnTo>
                  <a:lnTo>
                    <a:pt x="128838" y="144683"/>
                  </a:lnTo>
                  <a:lnTo>
                    <a:pt x="141467" y="140222"/>
                  </a:lnTo>
                  <a:lnTo>
                    <a:pt x="166302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3"/>
            <p:cNvSpPr/>
            <p:nvPr>
              <p:custDataLst>
                <p:tags r:id="rId16"/>
              </p:custDataLst>
            </p:nvPr>
          </p:nvSpPr>
          <p:spPr>
            <a:xfrm>
              <a:off x="2301240" y="5349240"/>
              <a:ext cx="152401" cy="15241"/>
            </a:xfrm>
            <a:custGeom>
              <a:avLst/>
              <a:gdLst/>
              <a:ahLst/>
              <a:cxnLst/>
              <a:rect l="0" t="0" r="0" b="0"/>
              <a:pathLst>
                <a:path w="152401" h="15241">
                  <a:moveTo>
                    <a:pt x="0" y="0"/>
                  </a:moveTo>
                  <a:lnTo>
                    <a:pt x="0" y="0"/>
                  </a:lnTo>
                  <a:lnTo>
                    <a:pt x="32361" y="4044"/>
                  </a:lnTo>
                  <a:lnTo>
                    <a:pt x="64622" y="6560"/>
                  </a:lnTo>
                  <a:lnTo>
                    <a:pt x="102402" y="7306"/>
                  </a:lnTo>
                  <a:lnTo>
                    <a:pt x="135500" y="8405"/>
                  </a:lnTo>
                  <a:lnTo>
                    <a:pt x="15240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4"/>
            <p:cNvSpPr/>
            <p:nvPr>
              <p:custDataLst>
                <p:tags r:id="rId17"/>
              </p:custDataLst>
            </p:nvPr>
          </p:nvSpPr>
          <p:spPr>
            <a:xfrm>
              <a:off x="2339340" y="5387340"/>
              <a:ext cx="114301" cy="15837"/>
            </a:xfrm>
            <a:custGeom>
              <a:avLst/>
              <a:gdLst/>
              <a:ahLst/>
              <a:cxnLst/>
              <a:rect l="0" t="0" r="0" b="0"/>
              <a:pathLst>
                <a:path w="114301" h="15837">
                  <a:moveTo>
                    <a:pt x="0" y="0"/>
                  </a:moveTo>
                  <a:lnTo>
                    <a:pt x="0" y="0"/>
                  </a:lnTo>
                  <a:lnTo>
                    <a:pt x="28316" y="12135"/>
                  </a:lnTo>
                  <a:lnTo>
                    <a:pt x="51250" y="15836"/>
                  </a:lnTo>
                  <a:lnTo>
                    <a:pt x="11430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5"/>
            <p:cNvSpPr/>
            <p:nvPr>
              <p:custDataLst>
                <p:tags r:id="rId18"/>
              </p:custDataLst>
            </p:nvPr>
          </p:nvSpPr>
          <p:spPr>
            <a:xfrm>
              <a:off x="3474720" y="5478780"/>
              <a:ext cx="114301" cy="7621"/>
            </a:xfrm>
            <a:custGeom>
              <a:avLst/>
              <a:gdLst/>
              <a:ahLst/>
              <a:cxnLst/>
              <a:rect l="0" t="0" r="0" b="0"/>
              <a:pathLst>
                <a:path w="114301" h="7621">
                  <a:moveTo>
                    <a:pt x="0" y="0"/>
                  </a:moveTo>
                  <a:lnTo>
                    <a:pt x="0" y="0"/>
                  </a:lnTo>
                  <a:lnTo>
                    <a:pt x="32362" y="4045"/>
                  </a:lnTo>
                  <a:lnTo>
                    <a:pt x="68667" y="6561"/>
                  </a:lnTo>
                  <a:lnTo>
                    <a:pt x="11430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6"/>
            <p:cNvSpPr/>
            <p:nvPr>
              <p:custDataLst>
                <p:tags r:id="rId19"/>
              </p:custDataLst>
            </p:nvPr>
          </p:nvSpPr>
          <p:spPr>
            <a:xfrm>
              <a:off x="3520440" y="5539740"/>
              <a:ext cx="83821" cy="15241"/>
            </a:xfrm>
            <a:custGeom>
              <a:avLst/>
              <a:gdLst/>
              <a:ahLst/>
              <a:cxnLst/>
              <a:rect l="0" t="0" r="0" b="0"/>
              <a:pathLst>
                <a:path w="83821" h="15241">
                  <a:moveTo>
                    <a:pt x="0" y="0"/>
                  </a:moveTo>
                  <a:lnTo>
                    <a:pt x="0" y="0"/>
                  </a:lnTo>
                  <a:lnTo>
                    <a:pt x="24836" y="4516"/>
                  </a:lnTo>
                  <a:lnTo>
                    <a:pt x="57605" y="10474"/>
                  </a:lnTo>
                  <a:lnTo>
                    <a:pt x="8382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19"/>
          <p:cNvGrpSpPr/>
          <p:nvPr/>
        </p:nvGrpSpPr>
        <p:grpSpPr>
          <a:xfrm>
            <a:off x="4412921" y="5425440"/>
            <a:ext cx="1109725" cy="717596"/>
            <a:chOff x="4412921" y="5425440"/>
            <a:chExt cx="1109725" cy="717596"/>
          </a:xfrm>
        </p:grpSpPr>
        <p:sp>
          <p:nvSpPr>
            <p:cNvPr id="104" name="SMARTInkShape-87"/>
            <p:cNvSpPr/>
            <p:nvPr>
              <p:custDataLst>
                <p:tags r:id="rId5"/>
              </p:custDataLst>
            </p:nvPr>
          </p:nvSpPr>
          <p:spPr>
            <a:xfrm>
              <a:off x="4412921" y="5425440"/>
              <a:ext cx="372440" cy="517839"/>
            </a:xfrm>
            <a:custGeom>
              <a:avLst/>
              <a:gdLst/>
              <a:ahLst/>
              <a:cxnLst/>
              <a:rect l="0" t="0" r="0" b="0"/>
              <a:pathLst>
                <a:path w="372440" h="517839">
                  <a:moveTo>
                    <a:pt x="44779" y="0"/>
                  </a:moveTo>
                  <a:lnTo>
                    <a:pt x="44779" y="0"/>
                  </a:lnTo>
                  <a:lnTo>
                    <a:pt x="52870" y="32362"/>
                  </a:lnTo>
                  <a:lnTo>
                    <a:pt x="54584" y="59538"/>
                  </a:lnTo>
                  <a:lnTo>
                    <a:pt x="50788" y="96381"/>
                  </a:lnTo>
                  <a:lnTo>
                    <a:pt x="44302" y="126489"/>
                  </a:lnTo>
                  <a:lnTo>
                    <a:pt x="34525" y="159417"/>
                  </a:lnTo>
                  <a:lnTo>
                    <a:pt x="24441" y="190381"/>
                  </a:lnTo>
                  <a:lnTo>
                    <a:pt x="16553" y="223214"/>
                  </a:lnTo>
                  <a:lnTo>
                    <a:pt x="10699" y="258017"/>
                  </a:lnTo>
                  <a:lnTo>
                    <a:pt x="6208" y="282878"/>
                  </a:lnTo>
                  <a:lnTo>
                    <a:pt x="2236" y="310297"/>
                  </a:lnTo>
                  <a:lnTo>
                    <a:pt x="0" y="341707"/>
                  </a:lnTo>
                  <a:lnTo>
                    <a:pt x="185" y="375378"/>
                  </a:lnTo>
                  <a:lnTo>
                    <a:pt x="5145" y="408112"/>
                  </a:lnTo>
                  <a:lnTo>
                    <a:pt x="7691" y="420990"/>
                  </a:lnTo>
                  <a:lnTo>
                    <a:pt x="23756" y="449358"/>
                  </a:lnTo>
                  <a:lnTo>
                    <a:pt x="39717" y="466125"/>
                  </a:lnTo>
                  <a:lnTo>
                    <a:pt x="62697" y="475654"/>
                  </a:lnTo>
                  <a:lnTo>
                    <a:pt x="96265" y="484426"/>
                  </a:lnTo>
                  <a:lnTo>
                    <a:pt x="132748" y="489295"/>
                  </a:lnTo>
                  <a:lnTo>
                    <a:pt x="170186" y="493520"/>
                  </a:lnTo>
                  <a:lnTo>
                    <a:pt x="206679" y="497031"/>
                  </a:lnTo>
                  <a:lnTo>
                    <a:pt x="235836" y="501175"/>
                  </a:lnTo>
                  <a:lnTo>
                    <a:pt x="271984" y="502575"/>
                  </a:lnTo>
                  <a:lnTo>
                    <a:pt x="307127" y="508088"/>
                  </a:lnTo>
                  <a:lnTo>
                    <a:pt x="340598" y="511171"/>
                  </a:lnTo>
                  <a:lnTo>
                    <a:pt x="343592" y="512655"/>
                  </a:lnTo>
                  <a:lnTo>
                    <a:pt x="345587" y="514489"/>
                  </a:lnTo>
                  <a:lnTo>
                    <a:pt x="350063" y="516529"/>
                  </a:lnTo>
                  <a:lnTo>
                    <a:pt x="355789" y="517838"/>
                  </a:lnTo>
                  <a:lnTo>
                    <a:pt x="356259" y="517098"/>
                  </a:lnTo>
                  <a:lnTo>
                    <a:pt x="356782" y="514020"/>
                  </a:lnTo>
                  <a:lnTo>
                    <a:pt x="361121" y="507526"/>
                  </a:lnTo>
                  <a:lnTo>
                    <a:pt x="372439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8"/>
            <p:cNvSpPr/>
            <p:nvPr>
              <p:custDataLst>
                <p:tags r:id="rId6"/>
              </p:custDataLst>
            </p:nvPr>
          </p:nvSpPr>
          <p:spPr>
            <a:xfrm>
              <a:off x="4892040" y="5745480"/>
              <a:ext cx="22861" cy="194629"/>
            </a:xfrm>
            <a:custGeom>
              <a:avLst/>
              <a:gdLst/>
              <a:ahLst/>
              <a:cxnLst/>
              <a:rect l="0" t="0" r="0" b="0"/>
              <a:pathLst>
                <a:path w="22861" h="194629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0" y="69171"/>
                  </a:lnTo>
                  <a:lnTo>
                    <a:pt x="0" y="97447"/>
                  </a:lnTo>
                  <a:lnTo>
                    <a:pt x="0" y="135085"/>
                  </a:lnTo>
                  <a:lnTo>
                    <a:pt x="2258" y="159406"/>
                  </a:lnTo>
                  <a:lnTo>
                    <a:pt x="7760" y="190262"/>
                  </a:lnTo>
                  <a:lnTo>
                    <a:pt x="9407" y="192882"/>
                  </a:lnTo>
                  <a:lnTo>
                    <a:pt x="11352" y="194628"/>
                  </a:lnTo>
                  <a:lnTo>
                    <a:pt x="13494" y="194098"/>
                  </a:lnTo>
                  <a:lnTo>
                    <a:pt x="2286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9"/>
            <p:cNvSpPr/>
            <p:nvPr>
              <p:custDataLst>
                <p:tags r:id="rId7"/>
              </p:custDataLst>
            </p:nvPr>
          </p:nvSpPr>
          <p:spPr>
            <a:xfrm>
              <a:off x="4884420" y="56007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0"/>
            <p:cNvSpPr/>
            <p:nvPr>
              <p:custDataLst>
                <p:tags r:id="rId8"/>
              </p:custDataLst>
            </p:nvPr>
          </p:nvSpPr>
          <p:spPr>
            <a:xfrm>
              <a:off x="4960620" y="5831615"/>
              <a:ext cx="204108" cy="311421"/>
            </a:xfrm>
            <a:custGeom>
              <a:avLst/>
              <a:gdLst/>
              <a:ahLst/>
              <a:cxnLst/>
              <a:rect l="0" t="0" r="0" b="0"/>
              <a:pathLst>
                <a:path w="204108" h="311421">
                  <a:moveTo>
                    <a:pt x="0" y="35785"/>
                  </a:moveTo>
                  <a:lnTo>
                    <a:pt x="0" y="35785"/>
                  </a:lnTo>
                  <a:lnTo>
                    <a:pt x="28316" y="19605"/>
                  </a:lnTo>
                  <a:lnTo>
                    <a:pt x="61410" y="2893"/>
                  </a:lnTo>
                  <a:lnTo>
                    <a:pt x="76401" y="0"/>
                  </a:lnTo>
                  <a:lnTo>
                    <a:pt x="113847" y="4449"/>
                  </a:lnTo>
                  <a:lnTo>
                    <a:pt x="131663" y="13143"/>
                  </a:lnTo>
                  <a:lnTo>
                    <a:pt x="165165" y="46668"/>
                  </a:lnTo>
                  <a:lnTo>
                    <a:pt x="182993" y="73912"/>
                  </a:lnTo>
                  <a:lnTo>
                    <a:pt x="194254" y="111300"/>
                  </a:lnTo>
                  <a:lnTo>
                    <a:pt x="196128" y="144614"/>
                  </a:lnTo>
                  <a:lnTo>
                    <a:pt x="190850" y="172170"/>
                  </a:lnTo>
                  <a:lnTo>
                    <a:pt x="174326" y="206878"/>
                  </a:lnTo>
                  <a:lnTo>
                    <a:pt x="159743" y="222793"/>
                  </a:lnTo>
                  <a:lnTo>
                    <a:pt x="148044" y="229812"/>
                  </a:lnTo>
                  <a:lnTo>
                    <a:pt x="117453" y="238960"/>
                  </a:lnTo>
                  <a:lnTo>
                    <a:pt x="94603" y="241019"/>
                  </a:lnTo>
                  <a:lnTo>
                    <a:pt x="74879" y="237329"/>
                  </a:lnTo>
                  <a:lnTo>
                    <a:pt x="67146" y="233169"/>
                  </a:lnTo>
                  <a:lnTo>
                    <a:pt x="58136" y="219555"/>
                  </a:lnTo>
                  <a:lnTo>
                    <a:pt x="54761" y="209522"/>
                  </a:lnTo>
                  <a:lnTo>
                    <a:pt x="55134" y="206643"/>
                  </a:lnTo>
                  <a:lnTo>
                    <a:pt x="57805" y="201186"/>
                  </a:lnTo>
                  <a:lnTo>
                    <a:pt x="64071" y="193355"/>
                  </a:lnTo>
                  <a:lnTo>
                    <a:pt x="75607" y="192741"/>
                  </a:lnTo>
                  <a:lnTo>
                    <a:pt x="83424" y="193763"/>
                  </a:lnTo>
                  <a:lnTo>
                    <a:pt x="119459" y="211959"/>
                  </a:lnTo>
                  <a:lnTo>
                    <a:pt x="142358" y="224203"/>
                  </a:lnTo>
                  <a:lnTo>
                    <a:pt x="170524" y="258787"/>
                  </a:lnTo>
                  <a:lnTo>
                    <a:pt x="200228" y="295880"/>
                  </a:lnTo>
                  <a:lnTo>
                    <a:pt x="203290" y="304065"/>
                  </a:lnTo>
                  <a:lnTo>
                    <a:pt x="204107" y="308618"/>
                  </a:lnTo>
                  <a:lnTo>
                    <a:pt x="203804" y="310807"/>
                  </a:lnTo>
                  <a:lnTo>
                    <a:pt x="202756" y="311420"/>
                  </a:lnTo>
                  <a:lnTo>
                    <a:pt x="198120" y="3101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1"/>
            <p:cNvSpPr/>
            <p:nvPr>
              <p:custDataLst>
                <p:tags r:id="rId9"/>
              </p:custDataLst>
            </p:nvPr>
          </p:nvSpPr>
          <p:spPr>
            <a:xfrm>
              <a:off x="5183455" y="5533131"/>
              <a:ext cx="339191" cy="446957"/>
            </a:xfrm>
            <a:custGeom>
              <a:avLst/>
              <a:gdLst/>
              <a:ahLst/>
              <a:cxnLst/>
              <a:rect l="0" t="0" r="0" b="0"/>
              <a:pathLst>
                <a:path w="339191" h="446957">
                  <a:moveTo>
                    <a:pt x="66725" y="21849"/>
                  </a:moveTo>
                  <a:lnTo>
                    <a:pt x="66725" y="21849"/>
                  </a:lnTo>
                  <a:lnTo>
                    <a:pt x="50545" y="54211"/>
                  </a:lnTo>
                  <a:lnTo>
                    <a:pt x="36437" y="86471"/>
                  </a:lnTo>
                  <a:lnTo>
                    <a:pt x="21364" y="121977"/>
                  </a:lnTo>
                  <a:lnTo>
                    <a:pt x="8353" y="159150"/>
                  </a:lnTo>
                  <a:lnTo>
                    <a:pt x="1546" y="184451"/>
                  </a:lnTo>
                  <a:lnTo>
                    <a:pt x="0" y="220452"/>
                  </a:lnTo>
                  <a:lnTo>
                    <a:pt x="6633" y="256659"/>
                  </a:lnTo>
                  <a:lnTo>
                    <a:pt x="16096" y="288271"/>
                  </a:lnTo>
                  <a:lnTo>
                    <a:pt x="26965" y="318973"/>
                  </a:lnTo>
                  <a:lnTo>
                    <a:pt x="44541" y="349498"/>
                  </a:lnTo>
                  <a:lnTo>
                    <a:pt x="69354" y="386760"/>
                  </a:lnTo>
                  <a:lnTo>
                    <a:pt x="89603" y="407542"/>
                  </a:lnTo>
                  <a:lnTo>
                    <a:pt x="122764" y="428020"/>
                  </a:lnTo>
                  <a:lnTo>
                    <a:pt x="155390" y="437589"/>
                  </a:lnTo>
                  <a:lnTo>
                    <a:pt x="188481" y="444939"/>
                  </a:lnTo>
                  <a:lnTo>
                    <a:pt x="200708" y="446956"/>
                  </a:lnTo>
                  <a:lnTo>
                    <a:pt x="215738" y="441078"/>
                  </a:lnTo>
                  <a:lnTo>
                    <a:pt x="252981" y="416609"/>
                  </a:lnTo>
                  <a:lnTo>
                    <a:pt x="286477" y="388083"/>
                  </a:lnTo>
                  <a:lnTo>
                    <a:pt x="291967" y="382846"/>
                  </a:lnTo>
                  <a:lnTo>
                    <a:pt x="309355" y="349932"/>
                  </a:lnTo>
                  <a:lnTo>
                    <a:pt x="319918" y="326931"/>
                  </a:lnTo>
                  <a:lnTo>
                    <a:pt x="331655" y="294600"/>
                  </a:lnTo>
                  <a:lnTo>
                    <a:pt x="336872" y="268379"/>
                  </a:lnTo>
                  <a:lnTo>
                    <a:pt x="339190" y="236969"/>
                  </a:lnTo>
                  <a:lnTo>
                    <a:pt x="335705" y="212285"/>
                  </a:lnTo>
                  <a:lnTo>
                    <a:pt x="323715" y="175741"/>
                  </a:lnTo>
                  <a:lnTo>
                    <a:pt x="312348" y="144064"/>
                  </a:lnTo>
                  <a:lnTo>
                    <a:pt x="294674" y="113347"/>
                  </a:lnTo>
                  <a:lnTo>
                    <a:pt x="270818" y="75863"/>
                  </a:lnTo>
                  <a:lnTo>
                    <a:pt x="235810" y="44768"/>
                  </a:lnTo>
                  <a:lnTo>
                    <a:pt x="224001" y="35422"/>
                  </a:lnTo>
                  <a:lnTo>
                    <a:pt x="188283" y="19759"/>
                  </a:lnTo>
                  <a:lnTo>
                    <a:pt x="152755" y="6668"/>
                  </a:lnTo>
                  <a:lnTo>
                    <a:pt x="138827" y="2402"/>
                  </a:lnTo>
                  <a:lnTo>
                    <a:pt x="108032" y="0"/>
                  </a:lnTo>
                  <a:lnTo>
                    <a:pt x="77930" y="136"/>
                  </a:lnTo>
                  <a:lnTo>
                    <a:pt x="42316" y="9595"/>
                  </a:lnTo>
                  <a:lnTo>
                    <a:pt x="5765" y="29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89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Transition Metal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" name="SMARTInkShape-Group20"/>
          <p:cNvGrpSpPr/>
          <p:nvPr/>
        </p:nvGrpSpPr>
        <p:grpSpPr>
          <a:xfrm>
            <a:off x="954699" y="1722120"/>
            <a:ext cx="2358948" cy="692842"/>
            <a:chOff x="954699" y="1722120"/>
            <a:chExt cx="2358948" cy="692842"/>
          </a:xfrm>
        </p:grpSpPr>
        <p:sp>
          <p:nvSpPr>
            <p:cNvPr id="4" name="SMARTInkShape-92"/>
            <p:cNvSpPr/>
            <p:nvPr>
              <p:custDataLst>
                <p:tags r:id="rId178"/>
              </p:custDataLst>
            </p:nvPr>
          </p:nvSpPr>
          <p:spPr>
            <a:xfrm>
              <a:off x="3153253" y="2026920"/>
              <a:ext cx="160394" cy="241042"/>
            </a:xfrm>
            <a:custGeom>
              <a:avLst/>
              <a:gdLst/>
              <a:ahLst/>
              <a:cxnLst/>
              <a:rect l="0" t="0" r="0" b="0"/>
              <a:pathLst>
                <a:path w="160394" h="241042">
                  <a:moveTo>
                    <a:pt x="100487" y="0"/>
                  </a:moveTo>
                  <a:lnTo>
                    <a:pt x="100487" y="0"/>
                  </a:lnTo>
                  <a:lnTo>
                    <a:pt x="71136" y="2258"/>
                  </a:lnTo>
                  <a:lnTo>
                    <a:pt x="47900" y="4045"/>
                  </a:lnTo>
                  <a:lnTo>
                    <a:pt x="17566" y="10547"/>
                  </a:lnTo>
                  <a:lnTo>
                    <a:pt x="7106" y="14651"/>
                  </a:lnTo>
                  <a:lnTo>
                    <a:pt x="1827" y="20774"/>
                  </a:lnTo>
                  <a:lnTo>
                    <a:pt x="0" y="28243"/>
                  </a:lnTo>
                  <a:lnTo>
                    <a:pt x="2486" y="44726"/>
                  </a:lnTo>
                  <a:lnTo>
                    <a:pt x="14253" y="68285"/>
                  </a:lnTo>
                  <a:lnTo>
                    <a:pt x="42813" y="99002"/>
                  </a:lnTo>
                  <a:lnTo>
                    <a:pt x="76771" y="129529"/>
                  </a:lnTo>
                  <a:lnTo>
                    <a:pt x="113175" y="160018"/>
                  </a:lnTo>
                  <a:lnTo>
                    <a:pt x="149446" y="194074"/>
                  </a:lnTo>
                  <a:lnTo>
                    <a:pt x="156113" y="202813"/>
                  </a:lnTo>
                  <a:lnTo>
                    <a:pt x="159077" y="210366"/>
                  </a:lnTo>
                  <a:lnTo>
                    <a:pt x="160393" y="219367"/>
                  </a:lnTo>
                  <a:lnTo>
                    <a:pt x="157358" y="224138"/>
                  </a:lnTo>
                  <a:lnTo>
                    <a:pt x="144954" y="233954"/>
                  </a:lnTo>
                  <a:lnTo>
                    <a:pt x="130410" y="239447"/>
                  </a:lnTo>
                  <a:lnTo>
                    <a:pt x="112092" y="241041"/>
                  </a:lnTo>
                  <a:lnTo>
                    <a:pt x="84196" y="238927"/>
                  </a:lnTo>
                  <a:lnTo>
                    <a:pt x="47306" y="232977"/>
                  </a:lnTo>
                  <a:lnTo>
                    <a:pt x="23017" y="221806"/>
                  </a:lnTo>
                  <a:lnTo>
                    <a:pt x="12998" y="208083"/>
                  </a:lnTo>
                  <a:lnTo>
                    <a:pt x="1427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3"/>
            <p:cNvSpPr/>
            <p:nvPr>
              <p:custDataLst>
                <p:tags r:id="rId179"/>
              </p:custDataLst>
            </p:nvPr>
          </p:nvSpPr>
          <p:spPr>
            <a:xfrm>
              <a:off x="2880360" y="2060461"/>
              <a:ext cx="205741" cy="187440"/>
            </a:xfrm>
            <a:custGeom>
              <a:avLst/>
              <a:gdLst/>
              <a:ahLst/>
              <a:cxnLst/>
              <a:rect l="0" t="0" r="0" b="0"/>
              <a:pathLst>
                <a:path w="205741" h="187440">
                  <a:moveTo>
                    <a:pt x="0" y="187439"/>
                  </a:moveTo>
                  <a:lnTo>
                    <a:pt x="0" y="187439"/>
                  </a:lnTo>
                  <a:lnTo>
                    <a:pt x="8090" y="151033"/>
                  </a:lnTo>
                  <a:lnTo>
                    <a:pt x="12062" y="121869"/>
                  </a:lnTo>
                  <a:lnTo>
                    <a:pt x="15521" y="94797"/>
                  </a:lnTo>
                  <a:lnTo>
                    <a:pt x="22703" y="68654"/>
                  </a:lnTo>
                  <a:lnTo>
                    <a:pt x="36054" y="40666"/>
                  </a:lnTo>
                  <a:lnTo>
                    <a:pt x="53277" y="15526"/>
                  </a:lnTo>
                  <a:lnTo>
                    <a:pt x="72222" y="1531"/>
                  </a:lnTo>
                  <a:lnTo>
                    <a:pt x="82861" y="0"/>
                  </a:lnTo>
                  <a:lnTo>
                    <a:pt x="105972" y="5073"/>
                  </a:lnTo>
                  <a:lnTo>
                    <a:pt x="130647" y="18164"/>
                  </a:lnTo>
                  <a:lnTo>
                    <a:pt x="148682" y="36812"/>
                  </a:lnTo>
                  <a:lnTo>
                    <a:pt x="160706" y="58425"/>
                  </a:lnTo>
                  <a:lnTo>
                    <a:pt x="166270" y="93720"/>
                  </a:lnTo>
                  <a:lnTo>
                    <a:pt x="167460" y="129754"/>
                  </a:lnTo>
                  <a:lnTo>
                    <a:pt x="167624" y="166912"/>
                  </a:lnTo>
                  <a:lnTo>
                    <a:pt x="170169" y="167827"/>
                  </a:lnTo>
                  <a:lnTo>
                    <a:pt x="179771" y="166587"/>
                  </a:lnTo>
                  <a:lnTo>
                    <a:pt x="205740" y="1493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4"/>
            <p:cNvSpPr/>
            <p:nvPr>
              <p:custDataLst>
                <p:tags r:id="rId180"/>
              </p:custDataLst>
            </p:nvPr>
          </p:nvSpPr>
          <p:spPr>
            <a:xfrm>
              <a:off x="2682740" y="2080260"/>
              <a:ext cx="158912" cy="202048"/>
            </a:xfrm>
            <a:custGeom>
              <a:avLst/>
              <a:gdLst/>
              <a:ahLst/>
              <a:cxnLst/>
              <a:rect l="0" t="0" r="0" b="0"/>
              <a:pathLst>
                <a:path w="158912" h="202048">
                  <a:moveTo>
                    <a:pt x="22360" y="7620"/>
                  </a:moveTo>
                  <a:lnTo>
                    <a:pt x="22360" y="7620"/>
                  </a:lnTo>
                  <a:lnTo>
                    <a:pt x="14270" y="35936"/>
                  </a:lnTo>
                  <a:lnTo>
                    <a:pt x="5193" y="73772"/>
                  </a:lnTo>
                  <a:lnTo>
                    <a:pt x="1187" y="107748"/>
                  </a:lnTo>
                  <a:lnTo>
                    <a:pt x="0" y="143309"/>
                  </a:lnTo>
                  <a:lnTo>
                    <a:pt x="4238" y="163599"/>
                  </a:lnTo>
                  <a:lnTo>
                    <a:pt x="16711" y="193276"/>
                  </a:lnTo>
                  <a:lnTo>
                    <a:pt x="21980" y="197431"/>
                  </a:lnTo>
                  <a:lnTo>
                    <a:pt x="36867" y="202047"/>
                  </a:lnTo>
                  <a:lnTo>
                    <a:pt x="60243" y="200601"/>
                  </a:lnTo>
                  <a:lnTo>
                    <a:pt x="83256" y="194810"/>
                  </a:lnTo>
                  <a:lnTo>
                    <a:pt x="96274" y="185642"/>
                  </a:lnTo>
                  <a:lnTo>
                    <a:pt x="128896" y="151760"/>
                  </a:lnTo>
                  <a:lnTo>
                    <a:pt x="145178" y="128504"/>
                  </a:lnTo>
                  <a:lnTo>
                    <a:pt x="154894" y="100540"/>
                  </a:lnTo>
                  <a:lnTo>
                    <a:pt x="158149" y="70806"/>
                  </a:lnTo>
                  <a:lnTo>
                    <a:pt x="158911" y="50661"/>
                  </a:lnTo>
                  <a:lnTo>
                    <a:pt x="152341" y="39700"/>
                  </a:lnTo>
                  <a:lnTo>
                    <a:pt x="126978" y="16233"/>
                  </a:lnTo>
                  <a:lnTo>
                    <a:pt x="104417" y="5239"/>
                  </a:lnTo>
                  <a:lnTo>
                    <a:pt x="75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5"/>
            <p:cNvSpPr/>
            <p:nvPr>
              <p:custDataLst>
                <p:tags r:id="rId181"/>
              </p:custDataLst>
            </p:nvPr>
          </p:nvSpPr>
          <p:spPr>
            <a:xfrm>
              <a:off x="2537460" y="19888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6"/>
            <p:cNvSpPr/>
            <p:nvPr>
              <p:custDataLst>
                <p:tags r:id="rId182"/>
              </p:custDataLst>
            </p:nvPr>
          </p:nvSpPr>
          <p:spPr>
            <a:xfrm>
              <a:off x="2552700" y="2049780"/>
              <a:ext cx="36911" cy="207994"/>
            </a:xfrm>
            <a:custGeom>
              <a:avLst/>
              <a:gdLst/>
              <a:ahLst/>
              <a:cxnLst/>
              <a:rect l="0" t="0" r="0" b="0"/>
              <a:pathLst>
                <a:path w="36911" h="207994">
                  <a:moveTo>
                    <a:pt x="0" y="0"/>
                  </a:moveTo>
                  <a:lnTo>
                    <a:pt x="0" y="0"/>
                  </a:lnTo>
                  <a:lnTo>
                    <a:pt x="2258" y="22578"/>
                  </a:lnTo>
                  <a:lnTo>
                    <a:pt x="4045" y="40452"/>
                  </a:lnTo>
                  <a:lnTo>
                    <a:pt x="6084" y="62528"/>
                  </a:lnTo>
                  <a:lnTo>
                    <a:pt x="8289" y="87405"/>
                  </a:lnTo>
                  <a:lnTo>
                    <a:pt x="10606" y="114150"/>
                  </a:lnTo>
                  <a:lnTo>
                    <a:pt x="15438" y="150640"/>
                  </a:lnTo>
                  <a:lnTo>
                    <a:pt x="22919" y="185463"/>
                  </a:lnTo>
                  <a:lnTo>
                    <a:pt x="28986" y="207849"/>
                  </a:lnTo>
                  <a:lnTo>
                    <a:pt x="30331" y="207993"/>
                  </a:lnTo>
                  <a:lnTo>
                    <a:pt x="34083" y="203637"/>
                  </a:lnTo>
                  <a:lnTo>
                    <a:pt x="36910" y="175483"/>
                  </a:lnTo>
                  <a:lnTo>
                    <a:pt x="33702" y="139014"/>
                  </a:lnTo>
                  <a:lnTo>
                    <a:pt x="3048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7"/>
            <p:cNvSpPr/>
            <p:nvPr>
              <p:custDataLst>
                <p:tags r:id="rId183"/>
              </p:custDataLst>
            </p:nvPr>
          </p:nvSpPr>
          <p:spPr>
            <a:xfrm>
              <a:off x="2286000" y="2011680"/>
              <a:ext cx="182881" cy="68581"/>
            </a:xfrm>
            <a:custGeom>
              <a:avLst/>
              <a:gdLst/>
              <a:ahLst/>
              <a:cxnLst/>
              <a:rect l="0" t="0" r="0" b="0"/>
              <a:pathLst>
                <a:path w="182881" h="68581">
                  <a:moveTo>
                    <a:pt x="0" y="68580"/>
                  </a:moveTo>
                  <a:lnTo>
                    <a:pt x="0" y="68580"/>
                  </a:lnTo>
                  <a:lnTo>
                    <a:pt x="36406" y="52399"/>
                  </a:lnTo>
                  <a:lnTo>
                    <a:pt x="65570" y="39940"/>
                  </a:lnTo>
                  <a:lnTo>
                    <a:pt x="92642" y="29604"/>
                  </a:lnTo>
                  <a:lnTo>
                    <a:pt x="118785" y="22189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8"/>
            <p:cNvSpPr/>
            <p:nvPr>
              <p:custDataLst>
                <p:tags r:id="rId184"/>
              </p:custDataLst>
            </p:nvPr>
          </p:nvSpPr>
          <p:spPr>
            <a:xfrm>
              <a:off x="2354580" y="1790700"/>
              <a:ext cx="42145" cy="487681"/>
            </a:xfrm>
            <a:custGeom>
              <a:avLst/>
              <a:gdLst/>
              <a:ahLst/>
              <a:cxnLst/>
              <a:rect l="0" t="0" r="0" b="0"/>
              <a:pathLst>
                <a:path w="42145" h="487681">
                  <a:moveTo>
                    <a:pt x="0" y="0"/>
                  </a:moveTo>
                  <a:lnTo>
                    <a:pt x="0" y="0"/>
                  </a:lnTo>
                  <a:lnTo>
                    <a:pt x="6773" y="22578"/>
                  </a:lnTo>
                  <a:lnTo>
                    <a:pt x="16557" y="57448"/>
                  </a:lnTo>
                  <a:lnTo>
                    <a:pt x="23728" y="89879"/>
                  </a:lnTo>
                  <a:lnTo>
                    <a:pt x="29737" y="123484"/>
                  </a:lnTo>
                  <a:lnTo>
                    <a:pt x="34383" y="158175"/>
                  </a:lnTo>
                  <a:lnTo>
                    <a:pt x="36448" y="193349"/>
                  </a:lnTo>
                  <a:lnTo>
                    <a:pt x="37366" y="228737"/>
                  </a:lnTo>
                  <a:lnTo>
                    <a:pt x="37774" y="263374"/>
                  </a:lnTo>
                  <a:lnTo>
                    <a:pt x="37955" y="295702"/>
                  </a:lnTo>
                  <a:lnTo>
                    <a:pt x="38036" y="324745"/>
                  </a:lnTo>
                  <a:lnTo>
                    <a:pt x="38071" y="351765"/>
                  </a:lnTo>
                  <a:lnTo>
                    <a:pt x="38087" y="377884"/>
                  </a:lnTo>
                  <a:lnTo>
                    <a:pt x="38096" y="412344"/>
                  </a:lnTo>
                  <a:lnTo>
                    <a:pt x="42144" y="444004"/>
                  </a:lnTo>
                  <a:lnTo>
                    <a:pt x="41873" y="460084"/>
                  </a:lnTo>
                  <a:lnTo>
                    <a:pt x="38100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9"/>
            <p:cNvSpPr/>
            <p:nvPr>
              <p:custDataLst>
                <p:tags r:id="rId185"/>
              </p:custDataLst>
            </p:nvPr>
          </p:nvSpPr>
          <p:spPr>
            <a:xfrm>
              <a:off x="2042160" y="2034540"/>
              <a:ext cx="172933" cy="225624"/>
            </a:xfrm>
            <a:custGeom>
              <a:avLst/>
              <a:gdLst/>
              <a:ahLst/>
              <a:cxnLst/>
              <a:rect l="0" t="0" r="0" b="0"/>
              <a:pathLst>
                <a:path w="172933" h="225624">
                  <a:moveTo>
                    <a:pt x="0" y="45720"/>
                  </a:moveTo>
                  <a:lnTo>
                    <a:pt x="0" y="45720"/>
                  </a:lnTo>
                  <a:lnTo>
                    <a:pt x="4045" y="78081"/>
                  </a:lnTo>
                  <a:lnTo>
                    <a:pt x="8289" y="105258"/>
                  </a:lnTo>
                  <a:lnTo>
                    <a:pt x="17696" y="142101"/>
                  </a:lnTo>
                  <a:lnTo>
                    <a:pt x="31208" y="172208"/>
                  </a:lnTo>
                  <a:lnTo>
                    <a:pt x="55976" y="206875"/>
                  </a:lnTo>
                  <a:lnTo>
                    <a:pt x="66082" y="217816"/>
                  </a:lnTo>
                  <a:lnTo>
                    <a:pt x="78477" y="223807"/>
                  </a:lnTo>
                  <a:lnTo>
                    <a:pt x="93298" y="225623"/>
                  </a:lnTo>
                  <a:lnTo>
                    <a:pt x="125894" y="219890"/>
                  </a:lnTo>
                  <a:lnTo>
                    <a:pt x="138926" y="213722"/>
                  </a:lnTo>
                  <a:lnTo>
                    <a:pt x="153185" y="202514"/>
                  </a:lnTo>
                  <a:lnTo>
                    <a:pt x="163473" y="184551"/>
                  </a:lnTo>
                  <a:lnTo>
                    <a:pt x="172932" y="146615"/>
                  </a:lnTo>
                  <a:lnTo>
                    <a:pt x="169710" y="130356"/>
                  </a:lnTo>
                  <a:lnTo>
                    <a:pt x="154366" y="96784"/>
                  </a:lnTo>
                  <a:lnTo>
                    <a:pt x="135715" y="60660"/>
                  </a:lnTo>
                  <a:lnTo>
                    <a:pt x="120286" y="3481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0"/>
            <p:cNvSpPr/>
            <p:nvPr>
              <p:custDataLst>
                <p:tags r:id="rId186"/>
              </p:custDataLst>
            </p:nvPr>
          </p:nvSpPr>
          <p:spPr>
            <a:xfrm>
              <a:off x="1889760" y="1722120"/>
              <a:ext cx="38101" cy="561152"/>
            </a:xfrm>
            <a:custGeom>
              <a:avLst/>
              <a:gdLst/>
              <a:ahLst/>
              <a:cxnLst/>
              <a:rect l="0" t="0" r="0" b="0"/>
              <a:pathLst>
                <a:path w="38101" h="561152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4320" y="55765"/>
                  </a:lnTo>
                  <a:lnTo>
                    <a:pt x="19064" y="84898"/>
                  </a:lnTo>
                  <a:lnTo>
                    <a:pt x="21173" y="114779"/>
                  </a:lnTo>
                  <a:lnTo>
                    <a:pt x="22110" y="144993"/>
                  </a:lnTo>
                  <a:lnTo>
                    <a:pt x="22527" y="175355"/>
                  </a:lnTo>
                  <a:lnTo>
                    <a:pt x="22712" y="205782"/>
                  </a:lnTo>
                  <a:lnTo>
                    <a:pt x="22794" y="238496"/>
                  </a:lnTo>
                  <a:lnTo>
                    <a:pt x="22830" y="271098"/>
                  </a:lnTo>
                  <a:lnTo>
                    <a:pt x="22847" y="299699"/>
                  </a:lnTo>
                  <a:lnTo>
                    <a:pt x="22854" y="328779"/>
                  </a:lnTo>
                  <a:lnTo>
                    <a:pt x="22011" y="364564"/>
                  </a:lnTo>
                  <a:lnTo>
                    <a:pt x="20600" y="389516"/>
                  </a:lnTo>
                  <a:lnTo>
                    <a:pt x="18814" y="417157"/>
                  </a:lnTo>
                  <a:lnTo>
                    <a:pt x="18469" y="438972"/>
                  </a:lnTo>
                  <a:lnTo>
                    <a:pt x="20344" y="472241"/>
                  </a:lnTo>
                  <a:lnTo>
                    <a:pt x="22114" y="505966"/>
                  </a:lnTo>
                  <a:lnTo>
                    <a:pt x="22639" y="536090"/>
                  </a:lnTo>
                  <a:lnTo>
                    <a:pt x="22794" y="558374"/>
                  </a:lnTo>
                  <a:lnTo>
                    <a:pt x="24509" y="561056"/>
                  </a:lnTo>
                  <a:lnTo>
                    <a:pt x="27346" y="561151"/>
                  </a:lnTo>
                  <a:lnTo>
                    <a:pt x="38100" y="556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1"/>
            <p:cNvSpPr/>
            <p:nvPr>
              <p:custDataLst>
                <p:tags r:id="rId187"/>
              </p:custDataLst>
            </p:nvPr>
          </p:nvSpPr>
          <p:spPr>
            <a:xfrm>
              <a:off x="1468194" y="2042160"/>
              <a:ext cx="288873" cy="333141"/>
            </a:xfrm>
            <a:custGeom>
              <a:avLst/>
              <a:gdLst/>
              <a:ahLst/>
              <a:cxnLst/>
              <a:rect l="0" t="0" r="0" b="0"/>
              <a:pathLst>
                <a:path w="288873" h="333141">
                  <a:moveTo>
                    <a:pt x="55806" y="7620"/>
                  </a:moveTo>
                  <a:lnTo>
                    <a:pt x="55806" y="7620"/>
                  </a:lnTo>
                  <a:lnTo>
                    <a:pt x="31535" y="44027"/>
                  </a:lnTo>
                  <a:lnTo>
                    <a:pt x="17361" y="75448"/>
                  </a:lnTo>
                  <a:lnTo>
                    <a:pt x="8239" y="106346"/>
                  </a:lnTo>
                  <a:lnTo>
                    <a:pt x="1363" y="137011"/>
                  </a:lnTo>
                  <a:lnTo>
                    <a:pt x="0" y="169832"/>
                  </a:lnTo>
                  <a:lnTo>
                    <a:pt x="3063" y="202481"/>
                  </a:lnTo>
                  <a:lnTo>
                    <a:pt x="10069" y="231103"/>
                  </a:lnTo>
                  <a:lnTo>
                    <a:pt x="27579" y="266971"/>
                  </a:lnTo>
                  <a:lnTo>
                    <a:pt x="48853" y="295003"/>
                  </a:lnTo>
                  <a:lnTo>
                    <a:pt x="75289" y="315350"/>
                  </a:lnTo>
                  <a:lnTo>
                    <a:pt x="104571" y="328058"/>
                  </a:lnTo>
                  <a:lnTo>
                    <a:pt x="134695" y="333140"/>
                  </a:lnTo>
                  <a:lnTo>
                    <a:pt x="165070" y="330601"/>
                  </a:lnTo>
                  <a:lnTo>
                    <a:pt x="195519" y="320441"/>
                  </a:lnTo>
                  <a:lnTo>
                    <a:pt x="230065" y="295754"/>
                  </a:lnTo>
                  <a:lnTo>
                    <a:pt x="252783" y="272204"/>
                  </a:lnTo>
                  <a:lnTo>
                    <a:pt x="270615" y="239168"/>
                  </a:lnTo>
                  <a:lnTo>
                    <a:pt x="284929" y="201722"/>
                  </a:lnTo>
                  <a:lnTo>
                    <a:pt x="288872" y="173474"/>
                  </a:lnTo>
                  <a:lnTo>
                    <a:pt x="288366" y="146244"/>
                  </a:lnTo>
                  <a:lnTo>
                    <a:pt x="281064" y="109372"/>
                  </a:lnTo>
                  <a:lnTo>
                    <a:pt x="271914" y="88403"/>
                  </a:lnTo>
                  <a:lnTo>
                    <a:pt x="252483" y="63165"/>
                  </a:lnTo>
                  <a:lnTo>
                    <a:pt x="230638" y="45433"/>
                  </a:lnTo>
                  <a:lnTo>
                    <a:pt x="198244" y="29169"/>
                  </a:lnTo>
                  <a:lnTo>
                    <a:pt x="163528" y="13946"/>
                  </a:lnTo>
                  <a:lnTo>
                    <a:pt x="1320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2"/>
            <p:cNvSpPr/>
            <p:nvPr>
              <p:custDataLst>
                <p:tags r:id="rId188"/>
              </p:custDataLst>
            </p:nvPr>
          </p:nvSpPr>
          <p:spPr>
            <a:xfrm>
              <a:off x="954699" y="1815565"/>
              <a:ext cx="523582" cy="599397"/>
            </a:xfrm>
            <a:custGeom>
              <a:avLst/>
              <a:gdLst/>
              <a:ahLst/>
              <a:cxnLst/>
              <a:rect l="0" t="0" r="0" b="0"/>
              <a:pathLst>
                <a:path w="523582" h="599397">
                  <a:moveTo>
                    <a:pt x="523581" y="104675"/>
                  </a:moveTo>
                  <a:lnTo>
                    <a:pt x="523581" y="104675"/>
                  </a:lnTo>
                  <a:lnTo>
                    <a:pt x="500094" y="70714"/>
                  </a:lnTo>
                  <a:lnTo>
                    <a:pt x="476829" y="45788"/>
                  </a:lnTo>
                  <a:lnTo>
                    <a:pt x="439055" y="21766"/>
                  </a:lnTo>
                  <a:lnTo>
                    <a:pt x="404556" y="8143"/>
                  </a:lnTo>
                  <a:lnTo>
                    <a:pt x="376701" y="2505"/>
                  </a:lnTo>
                  <a:lnTo>
                    <a:pt x="347388" y="0"/>
                  </a:lnTo>
                  <a:lnTo>
                    <a:pt x="315169" y="1144"/>
                  </a:lnTo>
                  <a:lnTo>
                    <a:pt x="281940" y="5321"/>
                  </a:lnTo>
                  <a:lnTo>
                    <a:pt x="250238" y="12822"/>
                  </a:lnTo>
                  <a:lnTo>
                    <a:pt x="216957" y="21801"/>
                  </a:lnTo>
                  <a:lnTo>
                    <a:pt x="199785" y="26565"/>
                  </a:lnTo>
                  <a:lnTo>
                    <a:pt x="176484" y="43289"/>
                  </a:lnTo>
                  <a:lnTo>
                    <a:pt x="149096" y="67984"/>
                  </a:lnTo>
                  <a:lnTo>
                    <a:pt x="118984" y="97994"/>
                  </a:lnTo>
                  <a:lnTo>
                    <a:pt x="100603" y="121388"/>
                  </a:lnTo>
                  <a:lnTo>
                    <a:pt x="84695" y="156412"/>
                  </a:lnTo>
                  <a:lnTo>
                    <a:pt x="83270" y="181009"/>
                  </a:lnTo>
                  <a:lnTo>
                    <a:pt x="85260" y="191124"/>
                  </a:lnTo>
                  <a:lnTo>
                    <a:pt x="104242" y="221541"/>
                  </a:lnTo>
                  <a:lnTo>
                    <a:pt x="131316" y="252003"/>
                  </a:lnTo>
                  <a:lnTo>
                    <a:pt x="164831" y="282477"/>
                  </a:lnTo>
                  <a:lnTo>
                    <a:pt x="201573" y="317001"/>
                  </a:lnTo>
                  <a:lnTo>
                    <a:pt x="239270" y="354041"/>
                  </a:lnTo>
                  <a:lnTo>
                    <a:pt x="273206" y="391827"/>
                  </a:lnTo>
                  <a:lnTo>
                    <a:pt x="300665" y="425789"/>
                  </a:lnTo>
                  <a:lnTo>
                    <a:pt x="316797" y="457300"/>
                  </a:lnTo>
                  <a:lnTo>
                    <a:pt x="322894" y="488086"/>
                  </a:lnTo>
                  <a:lnTo>
                    <a:pt x="320655" y="514612"/>
                  </a:lnTo>
                  <a:lnTo>
                    <a:pt x="314630" y="534513"/>
                  </a:lnTo>
                  <a:lnTo>
                    <a:pt x="305407" y="545763"/>
                  </a:lnTo>
                  <a:lnTo>
                    <a:pt x="274745" y="566783"/>
                  </a:lnTo>
                  <a:lnTo>
                    <a:pt x="245993" y="582144"/>
                  </a:lnTo>
                  <a:lnTo>
                    <a:pt x="211980" y="593375"/>
                  </a:lnTo>
                  <a:lnTo>
                    <a:pt x="175091" y="598019"/>
                  </a:lnTo>
                  <a:lnTo>
                    <a:pt x="137350" y="599396"/>
                  </a:lnTo>
                  <a:lnTo>
                    <a:pt x="99356" y="595758"/>
                  </a:lnTo>
                  <a:lnTo>
                    <a:pt x="69378" y="585273"/>
                  </a:lnTo>
                  <a:lnTo>
                    <a:pt x="32103" y="571796"/>
                  </a:lnTo>
                  <a:lnTo>
                    <a:pt x="5224" y="552854"/>
                  </a:lnTo>
                  <a:lnTo>
                    <a:pt x="1100" y="544883"/>
                  </a:lnTo>
                  <a:lnTo>
                    <a:pt x="0" y="540387"/>
                  </a:lnTo>
                  <a:lnTo>
                    <a:pt x="1036" y="530876"/>
                  </a:lnTo>
                  <a:lnTo>
                    <a:pt x="5421" y="516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1"/>
          <p:cNvGrpSpPr/>
          <p:nvPr/>
        </p:nvGrpSpPr>
        <p:grpSpPr>
          <a:xfrm>
            <a:off x="3726180" y="1767840"/>
            <a:ext cx="1036321" cy="426721"/>
            <a:chOff x="3726180" y="1767840"/>
            <a:chExt cx="1036321" cy="426721"/>
          </a:xfrm>
        </p:grpSpPr>
        <p:sp>
          <p:nvSpPr>
            <p:cNvPr id="16" name="SMARTInkShape-103"/>
            <p:cNvSpPr/>
            <p:nvPr>
              <p:custDataLst>
                <p:tags r:id="rId174"/>
              </p:custDataLst>
            </p:nvPr>
          </p:nvSpPr>
          <p:spPr>
            <a:xfrm>
              <a:off x="4491322" y="1974269"/>
              <a:ext cx="271179" cy="203107"/>
            </a:xfrm>
            <a:custGeom>
              <a:avLst/>
              <a:gdLst/>
              <a:ahLst/>
              <a:cxnLst/>
              <a:rect l="0" t="0" r="0" b="0"/>
              <a:pathLst>
                <a:path w="271179" h="203107">
                  <a:moveTo>
                    <a:pt x="27338" y="113611"/>
                  </a:moveTo>
                  <a:lnTo>
                    <a:pt x="27338" y="113611"/>
                  </a:lnTo>
                  <a:lnTo>
                    <a:pt x="59699" y="105521"/>
                  </a:lnTo>
                  <a:lnTo>
                    <a:pt x="91960" y="92399"/>
                  </a:lnTo>
                  <a:lnTo>
                    <a:pt x="104883" y="82735"/>
                  </a:lnTo>
                  <a:lnTo>
                    <a:pt x="120079" y="62733"/>
                  </a:lnTo>
                  <a:lnTo>
                    <a:pt x="124526" y="31367"/>
                  </a:lnTo>
                  <a:lnTo>
                    <a:pt x="121763" y="21528"/>
                  </a:lnTo>
                  <a:lnTo>
                    <a:pt x="109663" y="6081"/>
                  </a:lnTo>
                  <a:lnTo>
                    <a:pt x="102541" y="2131"/>
                  </a:lnTo>
                  <a:lnTo>
                    <a:pt x="87855" y="0"/>
                  </a:lnTo>
                  <a:lnTo>
                    <a:pt x="72861" y="4133"/>
                  </a:lnTo>
                  <a:lnTo>
                    <a:pt x="50140" y="18237"/>
                  </a:lnTo>
                  <a:lnTo>
                    <a:pt x="23752" y="45759"/>
                  </a:lnTo>
                  <a:lnTo>
                    <a:pt x="7461" y="72152"/>
                  </a:lnTo>
                  <a:lnTo>
                    <a:pt x="0" y="101421"/>
                  </a:lnTo>
                  <a:lnTo>
                    <a:pt x="512" y="116942"/>
                  </a:lnTo>
                  <a:lnTo>
                    <a:pt x="4409" y="130332"/>
                  </a:lnTo>
                  <a:lnTo>
                    <a:pt x="16969" y="151303"/>
                  </a:lnTo>
                  <a:lnTo>
                    <a:pt x="50840" y="179263"/>
                  </a:lnTo>
                  <a:lnTo>
                    <a:pt x="81338" y="190731"/>
                  </a:lnTo>
                  <a:lnTo>
                    <a:pt x="117186" y="199491"/>
                  </a:lnTo>
                  <a:lnTo>
                    <a:pt x="146575" y="202580"/>
                  </a:lnTo>
                  <a:lnTo>
                    <a:pt x="176852" y="203106"/>
                  </a:lnTo>
                  <a:lnTo>
                    <a:pt x="214631" y="197796"/>
                  </a:lnTo>
                  <a:lnTo>
                    <a:pt x="271178" y="1821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4"/>
            <p:cNvSpPr/>
            <p:nvPr>
              <p:custDataLst>
                <p:tags r:id="rId175"/>
              </p:custDataLst>
            </p:nvPr>
          </p:nvSpPr>
          <p:spPr>
            <a:xfrm>
              <a:off x="4290060" y="1927860"/>
              <a:ext cx="137161" cy="235261"/>
            </a:xfrm>
            <a:custGeom>
              <a:avLst/>
              <a:gdLst/>
              <a:ahLst/>
              <a:cxnLst/>
              <a:rect l="0" t="0" r="0" b="0"/>
              <a:pathLst>
                <a:path w="137161" h="235261">
                  <a:moveTo>
                    <a:pt x="0" y="68580"/>
                  </a:moveTo>
                  <a:lnTo>
                    <a:pt x="0" y="68580"/>
                  </a:lnTo>
                  <a:lnTo>
                    <a:pt x="9031" y="91158"/>
                  </a:lnTo>
                  <a:lnTo>
                    <a:pt x="21793" y="126875"/>
                  </a:lnTo>
                  <a:lnTo>
                    <a:pt x="30288" y="162504"/>
                  </a:lnTo>
                  <a:lnTo>
                    <a:pt x="36886" y="191322"/>
                  </a:lnTo>
                  <a:lnTo>
                    <a:pt x="49794" y="228928"/>
                  </a:lnTo>
                  <a:lnTo>
                    <a:pt x="52873" y="235260"/>
                  </a:lnTo>
                  <a:lnTo>
                    <a:pt x="63905" y="204318"/>
                  </a:lnTo>
                  <a:lnTo>
                    <a:pt x="67195" y="174368"/>
                  </a:lnTo>
                  <a:lnTo>
                    <a:pt x="72215" y="142728"/>
                  </a:lnTo>
                  <a:lnTo>
                    <a:pt x="78623" y="123939"/>
                  </a:lnTo>
                  <a:lnTo>
                    <a:pt x="87975" y="99559"/>
                  </a:lnTo>
                  <a:lnTo>
                    <a:pt x="99290" y="71453"/>
                  </a:lnTo>
                  <a:lnTo>
                    <a:pt x="114120" y="37966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5"/>
            <p:cNvSpPr/>
            <p:nvPr>
              <p:custDataLst>
                <p:tags r:id="rId176"/>
              </p:custDataLst>
            </p:nvPr>
          </p:nvSpPr>
          <p:spPr>
            <a:xfrm>
              <a:off x="4018231" y="1973580"/>
              <a:ext cx="271830" cy="191965"/>
            </a:xfrm>
            <a:custGeom>
              <a:avLst/>
              <a:gdLst/>
              <a:ahLst/>
              <a:cxnLst/>
              <a:rect l="0" t="0" r="0" b="0"/>
              <a:pathLst>
                <a:path w="271830" h="191965">
                  <a:moveTo>
                    <a:pt x="157529" y="0"/>
                  </a:moveTo>
                  <a:lnTo>
                    <a:pt x="157529" y="0"/>
                  </a:lnTo>
                  <a:lnTo>
                    <a:pt x="121123" y="8091"/>
                  </a:lnTo>
                  <a:lnTo>
                    <a:pt x="91960" y="18836"/>
                  </a:lnTo>
                  <a:lnTo>
                    <a:pt x="56257" y="39165"/>
                  </a:lnTo>
                  <a:lnTo>
                    <a:pt x="21437" y="72836"/>
                  </a:lnTo>
                  <a:lnTo>
                    <a:pt x="5916" y="102108"/>
                  </a:lnTo>
                  <a:lnTo>
                    <a:pt x="0" y="128186"/>
                  </a:lnTo>
                  <a:lnTo>
                    <a:pt x="874" y="141920"/>
                  </a:lnTo>
                  <a:lnTo>
                    <a:pt x="8334" y="164535"/>
                  </a:lnTo>
                  <a:lnTo>
                    <a:pt x="23576" y="180172"/>
                  </a:lnTo>
                  <a:lnTo>
                    <a:pt x="48323" y="185910"/>
                  </a:lnTo>
                  <a:lnTo>
                    <a:pt x="78513" y="185920"/>
                  </a:lnTo>
                  <a:lnTo>
                    <a:pt x="112856" y="172492"/>
                  </a:lnTo>
                  <a:lnTo>
                    <a:pt x="134509" y="156566"/>
                  </a:lnTo>
                  <a:lnTo>
                    <a:pt x="146169" y="143245"/>
                  </a:lnTo>
                  <a:lnTo>
                    <a:pt x="152480" y="122084"/>
                  </a:lnTo>
                  <a:lnTo>
                    <a:pt x="156033" y="88384"/>
                  </a:lnTo>
                  <a:lnTo>
                    <a:pt x="154828" y="62312"/>
                  </a:lnTo>
                  <a:lnTo>
                    <a:pt x="151366" y="47532"/>
                  </a:lnTo>
                  <a:lnTo>
                    <a:pt x="150880" y="46928"/>
                  </a:lnTo>
                  <a:lnTo>
                    <a:pt x="149710" y="47372"/>
                  </a:lnTo>
                  <a:lnTo>
                    <a:pt x="146152" y="50123"/>
                  </a:lnTo>
                  <a:lnTo>
                    <a:pt x="154372" y="86665"/>
                  </a:lnTo>
                  <a:lnTo>
                    <a:pt x="163273" y="112038"/>
                  </a:lnTo>
                  <a:lnTo>
                    <a:pt x="185891" y="145653"/>
                  </a:lnTo>
                  <a:lnTo>
                    <a:pt x="215987" y="179971"/>
                  </a:lnTo>
                  <a:lnTo>
                    <a:pt x="239291" y="191425"/>
                  </a:lnTo>
                  <a:lnTo>
                    <a:pt x="246750" y="191964"/>
                  </a:lnTo>
                  <a:lnTo>
                    <a:pt x="271829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6"/>
            <p:cNvSpPr/>
            <p:nvPr>
              <p:custDataLst>
                <p:tags r:id="rId177"/>
              </p:custDataLst>
            </p:nvPr>
          </p:nvSpPr>
          <p:spPr>
            <a:xfrm>
              <a:off x="3726180" y="1767840"/>
              <a:ext cx="213361" cy="426721"/>
            </a:xfrm>
            <a:custGeom>
              <a:avLst/>
              <a:gdLst/>
              <a:ahLst/>
              <a:cxnLst/>
              <a:rect l="0" t="0" r="0" b="0"/>
              <a:pathLst>
                <a:path w="213361" h="426721">
                  <a:moveTo>
                    <a:pt x="0" y="0"/>
                  </a:moveTo>
                  <a:lnTo>
                    <a:pt x="0" y="0"/>
                  </a:lnTo>
                  <a:lnTo>
                    <a:pt x="4516" y="27093"/>
                  </a:lnTo>
                  <a:lnTo>
                    <a:pt x="8090" y="48542"/>
                  </a:lnTo>
                  <a:lnTo>
                    <a:pt x="9627" y="68768"/>
                  </a:lnTo>
                  <a:lnTo>
                    <a:pt x="9805" y="88179"/>
                  </a:lnTo>
                  <a:lnTo>
                    <a:pt x="9077" y="107046"/>
                  </a:lnTo>
                  <a:lnTo>
                    <a:pt x="8591" y="138251"/>
                  </a:lnTo>
                  <a:lnTo>
                    <a:pt x="8267" y="177681"/>
                  </a:lnTo>
                  <a:lnTo>
                    <a:pt x="8052" y="222594"/>
                  </a:lnTo>
                  <a:lnTo>
                    <a:pt x="7908" y="256769"/>
                  </a:lnTo>
                  <a:lnTo>
                    <a:pt x="7812" y="283786"/>
                  </a:lnTo>
                  <a:lnTo>
                    <a:pt x="7748" y="306031"/>
                  </a:lnTo>
                  <a:lnTo>
                    <a:pt x="5419" y="339778"/>
                  </a:lnTo>
                  <a:lnTo>
                    <a:pt x="3863" y="377817"/>
                  </a:lnTo>
                  <a:lnTo>
                    <a:pt x="6878" y="412921"/>
                  </a:lnTo>
                  <a:lnTo>
                    <a:pt x="6279" y="417520"/>
                  </a:lnTo>
                  <a:lnTo>
                    <a:pt x="5032" y="420587"/>
                  </a:lnTo>
                  <a:lnTo>
                    <a:pt x="3083" y="423148"/>
                  </a:lnTo>
                  <a:lnTo>
                    <a:pt x="5039" y="421463"/>
                  </a:lnTo>
                  <a:lnTo>
                    <a:pt x="14041" y="388303"/>
                  </a:lnTo>
                  <a:lnTo>
                    <a:pt x="22045" y="362232"/>
                  </a:lnTo>
                  <a:lnTo>
                    <a:pt x="32026" y="327085"/>
                  </a:lnTo>
                  <a:lnTo>
                    <a:pt x="44390" y="303313"/>
                  </a:lnTo>
                  <a:lnTo>
                    <a:pt x="56136" y="293415"/>
                  </a:lnTo>
                  <a:lnTo>
                    <a:pt x="84372" y="280161"/>
                  </a:lnTo>
                  <a:lnTo>
                    <a:pt x="110889" y="276051"/>
                  </a:lnTo>
                  <a:lnTo>
                    <a:pt x="136149" y="278878"/>
                  </a:lnTo>
                  <a:lnTo>
                    <a:pt x="159720" y="289123"/>
                  </a:lnTo>
                  <a:lnTo>
                    <a:pt x="170611" y="300373"/>
                  </a:lnTo>
                  <a:lnTo>
                    <a:pt x="187348" y="335700"/>
                  </a:lnTo>
                  <a:lnTo>
                    <a:pt x="192768" y="350707"/>
                  </a:lnTo>
                  <a:lnTo>
                    <a:pt x="193483" y="365843"/>
                  </a:lnTo>
                  <a:lnTo>
                    <a:pt x="190893" y="403024"/>
                  </a:lnTo>
                  <a:lnTo>
                    <a:pt x="191463" y="418946"/>
                  </a:lnTo>
                  <a:lnTo>
                    <a:pt x="192835" y="421538"/>
                  </a:lnTo>
                  <a:lnTo>
                    <a:pt x="194597" y="423265"/>
                  </a:lnTo>
                  <a:lnTo>
                    <a:pt x="201069" y="425184"/>
                  </a:lnTo>
                  <a:lnTo>
                    <a:pt x="213360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22"/>
          <p:cNvGrpSpPr/>
          <p:nvPr/>
        </p:nvGrpSpPr>
        <p:grpSpPr>
          <a:xfrm>
            <a:off x="5050492" y="1767840"/>
            <a:ext cx="1068369" cy="355668"/>
            <a:chOff x="5050492" y="1767840"/>
            <a:chExt cx="1068369" cy="355668"/>
          </a:xfrm>
        </p:grpSpPr>
        <p:sp>
          <p:nvSpPr>
            <p:cNvPr id="21" name="SMARTInkShape-107"/>
            <p:cNvSpPr/>
            <p:nvPr>
              <p:custDataLst>
                <p:tags r:id="rId169"/>
              </p:custDataLst>
            </p:nvPr>
          </p:nvSpPr>
          <p:spPr>
            <a:xfrm>
              <a:off x="5920740" y="1958340"/>
              <a:ext cx="198121" cy="120038"/>
            </a:xfrm>
            <a:custGeom>
              <a:avLst/>
              <a:gdLst/>
              <a:ahLst/>
              <a:cxnLst/>
              <a:rect l="0" t="0" r="0" b="0"/>
              <a:pathLst>
                <a:path w="198121" h="120038">
                  <a:moveTo>
                    <a:pt x="0" y="76200"/>
                  </a:moveTo>
                  <a:lnTo>
                    <a:pt x="0" y="76200"/>
                  </a:lnTo>
                  <a:lnTo>
                    <a:pt x="20352" y="112387"/>
                  </a:lnTo>
                  <a:lnTo>
                    <a:pt x="23727" y="115565"/>
                  </a:lnTo>
                  <a:lnTo>
                    <a:pt x="25132" y="117683"/>
                  </a:lnTo>
                  <a:lnTo>
                    <a:pt x="25221" y="119095"/>
                  </a:lnTo>
                  <a:lnTo>
                    <a:pt x="24434" y="120037"/>
                  </a:lnTo>
                  <a:lnTo>
                    <a:pt x="23910" y="119818"/>
                  </a:lnTo>
                  <a:lnTo>
                    <a:pt x="23326" y="117317"/>
                  </a:lnTo>
                  <a:lnTo>
                    <a:pt x="22998" y="103058"/>
                  </a:lnTo>
                  <a:lnTo>
                    <a:pt x="30991" y="74657"/>
                  </a:lnTo>
                  <a:lnTo>
                    <a:pt x="44084" y="51566"/>
                  </a:lnTo>
                  <a:lnTo>
                    <a:pt x="66779" y="34000"/>
                  </a:lnTo>
                  <a:lnTo>
                    <a:pt x="104788" y="18977"/>
                  </a:lnTo>
                  <a:lnTo>
                    <a:pt x="134812" y="11361"/>
                  </a:lnTo>
                  <a:lnTo>
                    <a:pt x="164310" y="7882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8"/>
            <p:cNvSpPr/>
            <p:nvPr>
              <p:custDataLst>
                <p:tags r:id="rId170"/>
              </p:custDataLst>
            </p:nvPr>
          </p:nvSpPr>
          <p:spPr>
            <a:xfrm>
              <a:off x="5684272" y="1920240"/>
              <a:ext cx="174986" cy="168618"/>
            </a:xfrm>
            <a:custGeom>
              <a:avLst/>
              <a:gdLst/>
              <a:ahLst/>
              <a:cxnLst/>
              <a:rect l="0" t="0" r="0" b="0"/>
              <a:pathLst>
                <a:path w="174986" h="168618">
                  <a:moveTo>
                    <a:pt x="84068" y="38100"/>
                  </a:moveTo>
                  <a:lnTo>
                    <a:pt x="84068" y="38100"/>
                  </a:lnTo>
                  <a:lnTo>
                    <a:pt x="47661" y="58326"/>
                  </a:lnTo>
                  <a:lnTo>
                    <a:pt x="16930" y="83040"/>
                  </a:lnTo>
                  <a:lnTo>
                    <a:pt x="1145" y="106449"/>
                  </a:lnTo>
                  <a:lnTo>
                    <a:pt x="0" y="114993"/>
                  </a:lnTo>
                  <a:lnTo>
                    <a:pt x="3242" y="133516"/>
                  </a:lnTo>
                  <a:lnTo>
                    <a:pt x="7324" y="140658"/>
                  </a:lnTo>
                  <a:lnTo>
                    <a:pt x="18634" y="150850"/>
                  </a:lnTo>
                  <a:lnTo>
                    <a:pt x="47370" y="165393"/>
                  </a:lnTo>
                  <a:lnTo>
                    <a:pt x="70580" y="168617"/>
                  </a:lnTo>
                  <a:lnTo>
                    <a:pt x="102932" y="167929"/>
                  </a:lnTo>
                  <a:lnTo>
                    <a:pt x="136619" y="163652"/>
                  </a:lnTo>
                  <a:lnTo>
                    <a:pt x="160034" y="148960"/>
                  </a:lnTo>
                  <a:lnTo>
                    <a:pt x="170888" y="131116"/>
                  </a:lnTo>
                  <a:lnTo>
                    <a:pt x="174969" y="120431"/>
                  </a:lnTo>
                  <a:lnTo>
                    <a:pt x="174985" y="101785"/>
                  </a:lnTo>
                  <a:lnTo>
                    <a:pt x="165475" y="77007"/>
                  </a:lnTo>
                  <a:lnTo>
                    <a:pt x="161199" y="69118"/>
                  </a:lnTo>
                  <a:lnTo>
                    <a:pt x="136128" y="49064"/>
                  </a:lnTo>
                  <a:lnTo>
                    <a:pt x="106359" y="28579"/>
                  </a:lnTo>
                  <a:lnTo>
                    <a:pt x="764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9"/>
            <p:cNvSpPr/>
            <p:nvPr>
              <p:custDataLst>
                <p:tags r:id="rId171"/>
              </p:custDataLst>
            </p:nvPr>
          </p:nvSpPr>
          <p:spPr>
            <a:xfrm>
              <a:off x="5600700" y="1767840"/>
              <a:ext cx="45721" cy="312421"/>
            </a:xfrm>
            <a:custGeom>
              <a:avLst/>
              <a:gdLst/>
              <a:ahLst/>
              <a:cxnLst/>
              <a:rect l="0" t="0" r="0" b="0"/>
              <a:pathLst>
                <a:path w="45721" h="312421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6031" y="65569"/>
                  </a:lnTo>
                  <a:lnTo>
                    <a:pt x="7761" y="92642"/>
                  </a:lnTo>
                  <a:lnTo>
                    <a:pt x="11352" y="118785"/>
                  </a:lnTo>
                  <a:lnTo>
                    <a:pt x="11254" y="144516"/>
                  </a:lnTo>
                  <a:lnTo>
                    <a:pt x="8388" y="170062"/>
                  </a:lnTo>
                  <a:lnTo>
                    <a:pt x="4293" y="195528"/>
                  </a:lnTo>
                  <a:lnTo>
                    <a:pt x="1908" y="223214"/>
                  </a:lnTo>
                  <a:lnTo>
                    <a:pt x="2823" y="260589"/>
                  </a:lnTo>
                  <a:lnTo>
                    <a:pt x="10718" y="291928"/>
                  </a:lnTo>
                  <a:lnTo>
                    <a:pt x="15612" y="297065"/>
                  </a:lnTo>
                  <a:lnTo>
                    <a:pt x="4572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10"/>
            <p:cNvSpPr/>
            <p:nvPr>
              <p:custDataLst>
                <p:tags r:id="rId172"/>
              </p:custDataLst>
            </p:nvPr>
          </p:nvSpPr>
          <p:spPr>
            <a:xfrm>
              <a:off x="5330827" y="1920240"/>
              <a:ext cx="176343" cy="203268"/>
            </a:xfrm>
            <a:custGeom>
              <a:avLst/>
              <a:gdLst/>
              <a:ahLst/>
              <a:cxnLst/>
              <a:rect l="0" t="0" r="0" b="0"/>
              <a:pathLst>
                <a:path w="176343" h="203268">
                  <a:moveTo>
                    <a:pt x="56513" y="60960"/>
                  </a:moveTo>
                  <a:lnTo>
                    <a:pt x="56513" y="60960"/>
                  </a:lnTo>
                  <a:lnTo>
                    <a:pt x="24246" y="84447"/>
                  </a:lnTo>
                  <a:lnTo>
                    <a:pt x="13103" y="99339"/>
                  </a:lnTo>
                  <a:lnTo>
                    <a:pt x="2223" y="137197"/>
                  </a:lnTo>
                  <a:lnTo>
                    <a:pt x="0" y="144804"/>
                  </a:lnTo>
                  <a:lnTo>
                    <a:pt x="211" y="151570"/>
                  </a:lnTo>
                  <a:lnTo>
                    <a:pt x="4961" y="163602"/>
                  </a:lnTo>
                  <a:lnTo>
                    <a:pt x="21200" y="179896"/>
                  </a:lnTo>
                  <a:lnTo>
                    <a:pt x="56880" y="197393"/>
                  </a:lnTo>
                  <a:lnTo>
                    <a:pt x="81739" y="203267"/>
                  </a:lnTo>
                  <a:lnTo>
                    <a:pt x="108296" y="202749"/>
                  </a:lnTo>
                  <a:lnTo>
                    <a:pt x="140025" y="194989"/>
                  </a:lnTo>
                  <a:lnTo>
                    <a:pt x="159057" y="183740"/>
                  </a:lnTo>
                  <a:lnTo>
                    <a:pt x="171376" y="169682"/>
                  </a:lnTo>
                  <a:lnTo>
                    <a:pt x="176342" y="138612"/>
                  </a:lnTo>
                  <a:lnTo>
                    <a:pt x="169723" y="105323"/>
                  </a:lnTo>
                  <a:lnTo>
                    <a:pt x="151469" y="69817"/>
                  </a:lnTo>
                  <a:lnTo>
                    <a:pt x="130650" y="46933"/>
                  </a:lnTo>
                  <a:lnTo>
                    <a:pt x="103409" y="29899"/>
                  </a:lnTo>
                  <a:lnTo>
                    <a:pt x="76429" y="18266"/>
                  </a:lnTo>
                  <a:lnTo>
                    <a:pt x="565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1"/>
            <p:cNvSpPr/>
            <p:nvPr>
              <p:custDataLst>
                <p:tags r:id="rId173"/>
              </p:custDataLst>
            </p:nvPr>
          </p:nvSpPr>
          <p:spPr>
            <a:xfrm>
              <a:off x="5050492" y="1973580"/>
              <a:ext cx="268269" cy="147376"/>
            </a:xfrm>
            <a:custGeom>
              <a:avLst/>
              <a:gdLst/>
              <a:ahLst/>
              <a:cxnLst/>
              <a:rect l="0" t="0" r="0" b="0"/>
              <a:pathLst>
                <a:path w="268269" h="147376">
                  <a:moveTo>
                    <a:pt x="47288" y="0"/>
                  </a:moveTo>
                  <a:lnTo>
                    <a:pt x="47288" y="0"/>
                  </a:lnTo>
                  <a:lnTo>
                    <a:pt x="24710" y="18062"/>
                  </a:lnTo>
                  <a:lnTo>
                    <a:pt x="6837" y="32362"/>
                  </a:lnTo>
                  <a:lnTo>
                    <a:pt x="0" y="48667"/>
                  </a:lnTo>
                  <a:lnTo>
                    <a:pt x="523" y="66312"/>
                  </a:lnTo>
                  <a:lnTo>
                    <a:pt x="5952" y="84848"/>
                  </a:lnTo>
                  <a:lnTo>
                    <a:pt x="23272" y="109959"/>
                  </a:lnTo>
                  <a:lnTo>
                    <a:pt x="45081" y="125917"/>
                  </a:lnTo>
                  <a:lnTo>
                    <a:pt x="81159" y="139662"/>
                  </a:lnTo>
                  <a:lnTo>
                    <a:pt x="106086" y="146174"/>
                  </a:lnTo>
                  <a:lnTo>
                    <a:pt x="133534" y="147375"/>
                  </a:lnTo>
                  <a:lnTo>
                    <a:pt x="163513" y="145087"/>
                  </a:lnTo>
                  <a:lnTo>
                    <a:pt x="196592" y="141248"/>
                  </a:lnTo>
                  <a:lnTo>
                    <a:pt x="226535" y="134461"/>
                  </a:lnTo>
                  <a:lnTo>
                    <a:pt x="268268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23"/>
          <p:cNvGrpSpPr/>
          <p:nvPr/>
        </p:nvGrpSpPr>
        <p:grpSpPr>
          <a:xfrm>
            <a:off x="1137947" y="2621280"/>
            <a:ext cx="1488847" cy="441961"/>
            <a:chOff x="1137947" y="2621280"/>
            <a:chExt cx="1488847" cy="441961"/>
          </a:xfrm>
        </p:grpSpPr>
        <p:sp>
          <p:nvSpPr>
            <p:cNvPr id="27" name="SMARTInkShape-112"/>
            <p:cNvSpPr/>
            <p:nvPr>
              <p:custDataLst>
                <p:tags r:id="rId162"/>
              </p:custDataLst>
            </p:nvPr>
          </p:nvSpPr>
          <p:spPr>
            <a:xfrm>
              <a:off x="2499360" y="2762015"/>
              <a:ext cx="127434" cy="231129"/>
            </a:xfrm>
            <a:custGeom>
              <a:avLst/>
              <a:gdLst/>
              <a:ahLst/>
              <a:cxnLst/>
              <a:rect l="0" t="0" r="0" b="0"/>
              <a:pathLst>
                <a:path w="127434" h="231129">
                  <a:moveTo>
                    <a:pt x="83820" y="4045"/>
                  </a:moveTo>
                  <a:lnTo>
                    <a:pt x="83820" y="4045"/>
                  </a:lnTo>
                  <a:lnTo>
                    <a:pt x="51459" y="0"/>
                  </a:lnTo>
                  <a:lnTo>
                    <a:pt x="23244" y="1529"/>
                  </a:lnTo>
                  <a:lnTo>
                    <a:pt x="8204" y="7344"/>
                  </a:lnTo>
                  <a:lnTo>
                    <a:pt x="5469" y="12171"/>
                  </a:lnTo>
                  <a:lnTo>
                    <a:pt x="2431" y="26565"/>
                  </a:lnTo>
                  <a:lnTo>
                    <a:pt x="5596" y="41994"/>
                  </a:lnTo>
                  <a:lnTo>
                    <a:pt x="16898" y="62703"/>
                  </a:lnTo>
                  <a:lnTo>
                    <a:pt x="47789" y="96186"/>
                  </a:lnTo>
                  <a:lnTo>
                    <a:pt x="82473" y="123845"/>
                  </a:lnTo>
                  <a:lnTo>
                    <a:pt x="114812" y="151086"/>
                  </a:lnTo>
                  <a:lnTo>
                    <a:pt x="122430" y="161401"/>
                  </a:lnTo>
                  <a:lnTo>
                    <a:pt x="126380" y="171630"/>
                  </a:lnTo>
                  <a:lnTo>
                    <a:pt x="127433" y="176728"/>
                  </a:lnTo>
                  <a:lnTo>
                    <a:pt x="125595" y="181820"/>
                  </a:lnTo>
                  <a:lnTo>
                    <a:pt x="116780" y="191994"/>
                  </a:lnTo>
                  <a:lnTo>
                    <a:pt x="95661" y="206239"/>
                  </a:lnTo>
                  <a:lnTo>
                    <a:pt x="65651" y="217206"/>
                  </a:lnTo>
                  <a:lnTo>
                    <a:pt x="31407" y="227526"/>
                  </a:lnTo>
                  <a:lnTo>
                    <a:pt x="11940" y="231128"/>
                  </a:lnTo>
                  <a:lnTo>
                    <a:pt x="7960" y="230787"/>
                  </a:lnTo>
                  <a:lnTo>
                    <a:pt x="5306" y="229713"/>
                  </a:lnTo>
                  <a:lnTo>
                    <a:pt x="0" y="225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3"/>
            <p:cNvSpPr/>
            <p:nvPr>
              <p:custDataLst>
                <p:tags r:id="rId163"/>
              </p:custDataLst>
            </p:nvPr>
          </p:nvSpPr>
          <p:spPr>
            <a:xfrm>
              <a:off x="2113080" y="2621280"/>
              <a:ext cx="233881" cy="386932"/>
            </a:xfrm>
            <a:custGeom>
              <a:avLst/>
              <a:gdLst/>
              <a:ahLst/>
              <a:cxnLst/>
              <a:rect l="0" t="0" r="0" b="0"/>
              <a:pathLst>
                <a:path w="233881" h="386932">
                  <a:moveTo>
                    <a:pt x="127200" y="0"/>
                  </a:moveTo>
                  <a:lnTo>
                    <a:pt x="127200" y="0"/>
                  </a:lnTo>
                  <a:lnTo>
                    <a:pt x="138489" y="31609"/>
                  </a:lnTo>
                  <a:lnTo>
                    <a:pt x="147426" y="56633"/>
                  </a:lnTo>
                  <a:lnTo>
                    <a:pt x="154230" y="78395"/>
                  </a:lnTo>
                  <a:lnTo>
                    <a:pt x="164049" y="116122"/>
                  </a:lnTo>
                  <a:lnTo>
                    <a:pt x="171235" y="147566"/>
                  </a:lnTo>
                  <a:lnTo>
                    <a:pt x="177251" y="175651"/>
                  </a:lnTo>
                  <a:lnTo>
                    <a:pt x="182747" y="202245"/>
                  </a:lnTo>
                  <a:lnTo>
                    <a:pt x="188012" y="228176"/>
                  </a:lnTo>
                  <a:lnTo>
                    <a:pt x="193478" y="264317"/>
                  </a:lnTo>
                  <a:lnTo>
                    <a:pt x="197356" y="294216"/>
                  </a:lnTo>
                  <a:lnTo>
                    <a:pt x="203046" y="325089"/>
                  </a:lnTo>
                  <a:lnTo>
                    <a:pt x="198727" y="322002"/>
                  </a:lnTo>
                  <a:lnTo>
                    <a:pt x="163521" y="287724"/>
                  </a:lnTo>
                  <a:lnTo>
                    <a:pt x="126966" y="259507"/>
                  </a:lnTo>
                  <a:lnTo>
                    <a:pt x="111009" y="250803"/>
                  </a:lnTo>
                  <a:lnTo>
                    <a:pt x="92629" y="246935"/>
                  </a:lnTo>
                  <a:lnTo>
                    <a:pt x="63240" y="248802"/>
                  </a:lnTo>
                  <a:lnTo>
                    <a:pt x="47691" y="254794"/>
                  </a:lnTo>
                  <a:lnTo>
                    <a:pt x="14158" y="277299"/>
                  </a:lnTo>
                  <a:lnTo>
                    <a:pt x="5557" y="287215"/>
                  </a:lnTo>
                  <a:lnTo>
                    <a:pt x="0" y="314453"/>
                  </a:lnTo>
                  <a:lnTo>
                    <a:pt x="2399" y="341245"/>
                  </a:lnTo>
                  <a:lnTo>
                    <a:pt x="10773" y="355147"/>
                  </a:lnTo>
                  <a:lnTo>
                    <a:pt x="32800" y="373824"/>
                  </a:lnTo>
                  <a:lnTo>
                    <a:pt x="56426" y="382919"/>
                  </a:lnTo>
                  <a:lnTo>
                    <a:pt x="88920" y="386931"/>
                  </a:lnTo>
                  <a:lnTo>
                    <a:pt x="125359" y="384074"/>
                  </a:lnTo>
                  <a:lnTo>
                    <a:pt x="162967" y="377866"/>
                  </a:lnTo>
                  <a:lnTo>
                    <a:pt x="190510" y="370858"/>
                  </a:lnTo>
                  <a:lnTo>
                    <a:pt x="23388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4"/>
            <p:cNvSpPr/>
            <p:nvPr>
              <p:custDataLst>
                <p:tags r:id="rId164"/>
              </p:custDataLst>
            </p:nvPr>
          </p:nvSpPr>
          <p:spPr>
            <a:xfrm>
              <a:off x="1943100" y="26822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5"/>
            <p:cNvSpPr/>
            <p:nvPr>
              <p:custDataLst>
                <p:tags r:id="rId165"/>
              </p:custDataLst>
            </p:nvPr>
          </p:nvSpPr>
          <p:spPr>
            <a:xfrm>
              <a:off x="1973580" y="284988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0"/>
                  </a:lnTo>
                  <a:lnTo>
                    <a:pt x="0" y="22578"/>
                  </a:lnTo>
                  <a:lnTo>
                    <a:pt x="0" y="57448"/>
                  </a:lnTo>
                  <a:lnTo>
                    <a:pt x="0" y="89879"/>
                  </a:lnTo>
                  <a:lnTo>
                    <a:pt x="0" y="124562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6"/>
            <p:cNvSpPr/>
            <p:nvPr>
              <p:custDataLst>
                <p:tags r:id="rId166"/>
              </p:custDataLst>
            </p:nvPr>
          </p:nvSpPr>
          <p:spPr>
            <a:xfrm>
              <a:off x="1836420" y="2628900"/>
              <a:ext cx="38101" cy="434341"/>
            </a:xfrm>
            <a:custGeom>
              <a:avLst/>
              <a:gdLst/>
              <a:ahLst/>
              <a:cxnLst/>
              <a:rect l="0" t="0" r="0" b="0"/>
              <a:pathLst>
                <a:path w="38101" h="434341">
                  <a:moveTo>
                    <a:pt x="0" y="0"/>
                  </a:moveTo>
                  <a:lnTo>
                    <a:pt x="0" y="0"/>
                  </a:lnTo>
                  <a:lnTo>
                    <a:pt x="2258" y="24835"/>
                  </a:lnTo>
                  <a:lnTo>
                    <a:pt x="6084" y="62685"/>
                  </a:lnTo>
                  <a:lnTo>
                    <a:pt x="10606" y="96440"/>
                  </a:lnTo>
                  <a:lnTo>
                    <a:pt x="13180" y="130633"/>
                  </a:lnTo>
                  <a:lnTo>
                    <a:pt x="13867" y="148049"/>
                  </a:lnTo>
                  <a:lnTo>
                    <a:pt x="15171" y="180826"/>
                  </a:lnTo>
                  <a:lnTo>
                    <a:pt x="16888" y="223844"/>
                  </a:lnTo>
                  <a:lnTo>
                    <a:pt x="18878" y="273689"/>
                  </a:lnTo>
                  <a:lnTo>
                    <a:pt x="20205" y="310306"/>
                  </a:lnTo>
                  <a:lnTo>
                    <a:pt x="21090" y="338104"/>
                  </a:lnTo>
                  <a:lnTo>
                    <a:pt x="21680" y="360023"/>
                  </a:lnTo>
                  <a:lnTo>
                    <a:pt x="24593" y="393408"/>
                  </a:lnTo>
                  <a:lnTo>
                    <a:pt x="30994" y="422212"/>
                  </a:lnTo>
                  <a:lnTo>
                    <a:pt x="38100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17"/>
            <p:cNvSpPr/>
            <p:nvPr>
              <p:custDataLst>
                <p:tags r:id="rId167"/>
              </p:custDataLst>
            </p:nvPr>
          </p:nvSpPr>
          <p:spPr>
            <a:xfrm>
              <a:off x="1519297" y="2773680"/>
              <a:ext cx="232369" cy="256829"/>
            </a:xfrm>
            <a:custGeom>
              <a:avLst/>
              <a:gdLst/>
              <a:ahLst/>
              <a:cxnLst/>
              <a:rect l="0" t="0" r="0" b="0"/>
              <a:pathLst>
                <a:path w="232369" h="256829">
                  <a:moveTo>
                    <a:pt x="134243" y="7620"/>
                  </a:moveTo>
                  <a:lnTo>
                    <a:pt x="134243" y="7620"/>
                  </a:lnTo>
                  <a:lnTo>
                    <a:pt x="97836" y="23801"/>
                  </a:lnTo>
                  <a:lnTo>
                    <a:pt x="70931" y="38518"/>
                  </a:lnTo>
                  <a:lnTo>
                    <a:pt x="48531" y="55219"/>
                  </a:lnTo>
                  <a:lnTo>
                    <a:pt x="23334" y="87575"/>
                  </a:lnTo>
                  <a:lnTo>
                    <a:pt x="9753" y="119834"/>
                  </a:lnTo>
                  <a:lnTo>
                    <a:pt x="1213" y="155827"/>
                  </a:lnTo>
                  <a:lnTo>
                    <a:pt x="0" y="192456"/>
                  </a:lnTo>
                  <a:lnTo>
                    <a:pt x="5717" y="214511"/>
                  </a:lnTo>
                  <a:lnTo>
                    <a:pt x="16160" y="231087"/>
                  </a:lnTo>
                  <a:lnTo>
                    <a:pt x="29269" y="243252"/>
                  </a:lnTo>
                  <a:lnTo>
                    <a:pt x="43561" y="251481"/>
                  </a:lnTo>
                  <a:lnTo>
                    <a:pt x="69933" y="256828"/>
                  </a:lnTo>
                  <a:lnTo>
                    <a:pt x="103241" y="254368"/>
                  </a:lnTo>
                  <a:lnTo>
                    <a:pt x="135876" y="248276"/>
                  </a:lnTo>
                  <a:lnTo>
                    <a:pt x="171160" y="232549"/>
                  </a:lnTo>
                  <a:lnTo>
                    <a:pt x="194006" y="217258"/>
                  </a:lnTo>
                  <a:lnTo>
                    <a:pt x="222651" y="182390"/>
                  </a:lnTo>
                  <a:lnTo>
                    <a:pt x="228569" y="167422"/>
                  </a:lnTo>
                  <a:lnTo>
                    <a:pt x="232368" y="133072"/>
                  </a:lnTo>
                  <a:lnTo>
                    <a:pt x="224936" y="103681"/>
                  </a:lnTo>
                  <a:lnTo>
                    <a:pt x="207964" y="77569"/>
                  </a:lnTo>
                  <a:lnTo>
                    <a:pt x="173390" y="52074"/>
                  </a:lnTo>
                  <a:lnTo>
                    <a:pt x="136206" y="32990"/>
                  </a:lnTo>
                  <a:lnTo>
                    <a:pt x="111965" y="25861"/>
                  </a:lnTo>
                  <a:lnTo>
                    <a:pt x="81018" y="19408"/>
                  </a:lnTo>
                  <a:lnTo>
                    <a:pt x="580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18"/>
            <p:cNvSpPr/>
            <p:nvPr>
              <p:custDataLst>
                <p:tags r:id="rId168"/>
              </p:custDataLst>
            </p:nvPr>
          </p:nvSpPr>
          <p:spPr>
            <a:xfrm>
              <a:off x="1137947" y="2670017"/>
              <a:ext cx="264134" cy="384855"/>
            </a:xfrm>
            <a:custGeom>
              <a:avLst/>
              <a:gdLst/>
              <a:ahLst/>
              <a:cxnLst/>
              <a:rect l="0" t="0" r="0" b="0"/>
              <a:pathLst>
                <a:path w="264134" h="384855">
                  <a:moveTo>
                    <a:pt x="264133" y="57943"/>
                  </a:moveTo>
                  <a:lnTo>
                    <a:pt x="264133" y="57943"/>
                  </a:lnTo>
                  <a:lnTo>
                    <a:pt x="235409" y="20439"/>
                  </a:lnTo>
                  <a:lnTo>
                    <a:pt x="219194" y="7972"/>
                  </a:lnTo>
                  <a:lnTo>
                    <a:pt x="201262" y="1867"/>
                  </a:lnTo>
                  <a:lnTo>
                    <a:pt x="181157" y="0"/>
                  </a:lnTo>
                  <a:lnTo>
                    <a:pt x="146038" y="3710"/>
                  </a:lnTo>
                  <a:lnTo>
                    <a:pt x="108821" y="11018"/>
                  </a:lnTo>
                  <a:lnTo>
                    <a:pt x="71829" y="24377"/>
                  </a:lnTo>
                  <a:lnTo>
                    <a:pt x="39890" y="43200"/>
                  </a:lnTo>
                  <a:lnTo>
                    <a:pt x="15657" y="59877"/>
                  </a:lnTo>
                  <a:lnTo>
                    <a:pt x="6097" y="70374"/>
                  </a:lnTo>
                  <a:lnTo>
                    <a:pt x="1284" y="85199"/>
                  </a:lnTo>
                  <a:lnTo>
                    <a:pt x="0" y="93894"/>
                  </a:lnTo>
                  <a:lnTo>
                    <a:pt x="7605" y="112586"/>
                  </a:lnTo>
                  <a:lnTo>
                    <a:pt x="28669" y="137634"/>
                  </a:lnTo>
                  <a:lnTo>
                    <a:pt x="62587" y="161267"/>
                  </a:lnTo>
                  <a:lnTo>
                    <a:pt x="91903" y="181126"/>
                  </a:lnTo>
                  <a:lnTo>
                    <a:pt x="126084" y="203097"/>
                  </a:lnTo>
                  <a:lnTo>
                    <a:pt x="152824" y="218129"/>
                  </a:lnTo>
                  <a:lnTo>
                    <a:pt x="179949" y="232430"/>
                  </a:lnTo>
                  <a:lnTo>
                    <a:pt x="213413" y="250848"/>
                  </a:lnTo>
                  <a:lnTo>
                    <a:pt x="245648" y="279398"/>
                  </a:lnTo>
                  <a:lnTo>
                    <a:pt x="251810" y="286860"/>
                  </a:lnTo>
                  <a:lnTo>
                    <a:pt x="258656" y="304181"/>
                  </a:lnTo>
                  <a:lnTo>
                    <a:pt x="260482" y="313542"/>
                  </a:lnTo>
                  <a:lnTo>
                    <a:pt x="259159" y="322322"/>
                  </a:lnTo>
                  <a:lnTo>
                    <a:pt x="250916" y="338851"/>
                  </a:lnTo>
                  <a:lnTo>
                    <a:pt x="227949" y="358393"/>
                  </a:lnTo>
                  <a:lnTo>
                    <a:pt x="194238" y="374082"/>
                  </a:lnTo>
                  <a:lnTo>
                    <a:pt x="158945" y="381813"/>
                  </a:lnTo>
                  <a:lnTo>
                    <a:pt x="128201" y="383918"/>
                  </a:lnTo>
                  <a:lnTo>
                    <a:pt x="101554" y="384854"/>
                  </a:lnTo>
                  <a:lnTo>
                    <a:pt x="72028" y="383123"/>
                  </a:lnTo>
                  <a:lnTo>
                    <a:pt x="46881" y="378998"/>
                  </a:lnTo>
                  <a:lnTo>
                    <a:pt x="43098" y="376967"/>
                  </a:lnTo>
                  <a:lnTo>
                    <a:pt x="40577" y="373919"/>
                  </a:lnTo>
                  <a:lnTo>
                    <a:pt x="38896" y="370193"/>
                  </a:lnTo>
                  <a:lnTo>
                    <a:pt x="39468" y="366017"/>
                  </a:lnTo>
                  <a:lnTo>
                    <a:pt x="50773" y="3475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24"/>
          <p:cNvGrpSpPr/>
          <p:nvPr/>
        </p:nvGrpSpPr>
        <p:grpSpPr>
          <a:xfrm>
            <a:off x="2854689" y="2578816"/>
            <a:ext cx="1321072" cy="396256"/>
            <a:chOff x="2854689" y="2578816"/>
            <a:chExt cx="1321072" cy="396256"/>
          </a:xfrm>
        </p:grpSpPr>
        <p:sp>
          <p:nvSpPr>
            <p:cNvPr id="35" name="SMARTInkShape-119"/>
            <p:cNvSpPr/>
            <p:nvPr>
              <p:custDataLst>
                <p:tags r:id="rId156"/>
              </p:custDataLst>
            </p:nvPr>
          </p:nvSpPr>
          <p:spPr>
            <a:xfrm>
              <a:off x="4130040" y="28651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20"/>
            <p:cNvSpPr/>
            <p:nvPr>
              <p:custDataLst>
                <p:tags r:id="rId157"/>
              </p:custDataLst>
            </p:nvPr>
          </p:nvSpPr>
          <p:spPr>
            <a:xfrm>
              <a:off x="3963239" y="2613660"/>
              <a:ext cx="14402" cy="266701"/>
            </a:xfrm>
            <a:custGeom>
              <a:avLst/>
              <a:gdLst/>
              <a:ahLst/>
              <a:cxnLst/>
              <a:rect l="0" t="0" r="0" b="0"/>
              <a:pathLst>
                <a:path w="14402" h="266701">
                  <a:moveTo>
                    <a:pt x="6781" y="0"/>
                  </a:moveTo>
                  <a:lnTo>
                    <a:pt x="6781" y="0"/>
                  </a:lnTo>
                  <a:lnTo>
                    <a:pt x="6781" y="24835"/>
                  </a:lnTo>
                  <a:lnTo>
                    <a:pt x="5935" y="60991"/>
                  </a:lnTo>
                  <a:lnTo>
                    <a:pt x="2736" y="88349"/>
                  </a:lnTo>
                  <a:lnTo>
                    <a:pt x="4265" y="118747"/>
                  </a:lnTo>
                  <a:lnTo>
                    <a:pt x="1991" y="147885"/>
                  </a:lnTo>
                  <a:lnTo>
                    <a:pt x="0" y="177967"/>
                  </a:lnTo>
                  <a:lnTo>
                    <a:pt x="1791" y="202710"/>
                  </a:lnTo>
                  <a:lnTo>
                    <a:pt x="5302" y="236169"/>
                  </a:lnTo>
                  <a:lnTo>
                    <a:pt x="6971" y="249744"/>
                  </a:lnTo>
                  <a:lnTo>
                    <a:pt x="14401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21"/>
            <p:cNvSpPr/>
            <p:nvPr>
              <p:custDataLst>
                <p:tags r:id="rId158"/>
              </p:custDataLst>
            </p:nvPr>
          </p:nvSpPr>
          <p:spPr>
            <a:xfrm>
              <a:off x="3840480" y="2583180"/>
              <a:ext cx="335281" cy="30481"/>
            </a:xfrm>
            <a:custGeom>
              <a:avLst/>
              <a:gdLst/>
              <a:ahLst/>
              <a:cxnLst/>
              <a:rect l="0" t="0" r="0" b="0"/>
              <a:pathLst>
                <a:path w="335281" h="30481">
                  <a:moveTo>
                    <a:pt x="0" y="30480"/>
                  </a:moveTo>
                  <a:lnTo>
                    <a:pt x="0" y="30480"/>
                  </a:lnTo>
                  <a:lnTo>
                    <a:pt x="28316" y="26435"/>
                  </a:lnTo>
                  <a:lnTo>
                    <a:pt x="66151" y="19874"/>
                  </a:lnTo>
                  <a:lnTo>
                    <a:pt x="100128" y="16613"/>
                  </a:lnTo>
                  <a:lnTo>
                    <a:pt x="135689" y="15647"/>
                  </a:lnTo>
                  <a:lnTo>
                    <a:pt x="173037" y="11315"/>
                  </a:lnTo>
                  <a:lnTo>
                    <a:pt x="210914" y="8715"/>
                  </a:lnTo>
                  <a:lnTo>
                    <a:pt x="248948" y="7945"/>
                  </a:lnTo>
                  <a:lnTo>
                    <a:pt x="276590" y="7764"/>
                  </a:lnTo>
                  <a:lnTo>
                    <a:pt x="311681" y="5405"/>
                  </a:lnTo>
                  <a:lnTo>
                    <a:pt x="3352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22"/>
            <p:cNvSpPr/>
            <p:nvPr>
              <p:custDataLst>
                <p:tags r:id="rId159"/>
              </p:custDataLst>
            </p:nvPr>
          </p:nvSpPr>
          <p:spPr>
            <a:xfrm>
              <a:off x="3787140" y="28879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23"/>
            <p:cNvSpPr/>
            <p:nvPr>
              <p:custDataLst>
                <p:tags r:id="rId160"/>
              </p:custDataLst>
            </p:nvPr>
          </p:nvSpPr>
          <p:spPr>
            <a:xfrm>
              <a:off x="3436620" y="2578816"/>
              <a:ext cx="274321" cy="309165"/>
            </a:xfrm>
            <a:custGeom>
              <a:avLst/>
              <a:gdLst/>
              <a:ahLst/>
              <a:cxnLst/>
              <a:rect l="0" t="0" r="0" b="0"/>
              <a:pathLst>
                <a:path w="274321" h="309165">
                  <a:moveTo>
                    <a:pt x="0" y="57704"/>
                  </a:moveTo>
                  <a:lnTo>
                    <a:pt x="0" y="57704"/>
                  </a:lnTo>
                  <a:lnTo>
                    <a:pt x="28724" y="20200"/>
                  </a:lnTo>
                  <a:lnTo>
                    <a:pt x="44940" y="7733"/>
                  </a:lnTo>
                  <a:lnTo>
                    <a:pt x="76440" y="0"/>
                  </a:lnTo>
                  <a:lnTo>
                    <a:pt x="108538" y="1754"/>
                  </a:lnTo>
                  <a:lnTo>
                    <a:pt x="143543" y="7636"/>
                  </a:lnTo>
                  <a:lnTo>
                    <a:pt x="172636" y="18786"/>
                  </a:lnTo>
                  <a:lnTo>
                    <a:pt x="193297" y="36859"/>
                  </a:lnTo>
                  <a:lnTo>
                    <a:pt x="200210" y="50980"/>
                  </a:lnTo>
                  <a:lnTo>
                    <a:pt x="202053" y="58301"/>
                  </a:lnTo>
                  <a:lnTo>
                    <a:pt x="196557" y="88831"/>
                  </a:lnTo>
                  <a:lnTo>
                    <a:pt x="180159" y="116598"/>
                  </a:lnTo>
                  <a:lnTo>
                    <a:pt x="150453" y="148203"/>
                  </a:lnTo>
                  <a:lnTo>
                    <a:pt x="114798" y="179541"/>
                  </a:lnTo>
                  <a:lnTo>
                    <a:pt x="95895" y="198930"/>
                  </a:lnTo>
                  <a:lnTo>
                    <a:pt x="93420" y="204573"/>
                  </a:lnTo>
                  <a:lnTo>
                    <a:pt x="112052" y="238016"/>
                  </a:lnTo>
                  <a:lnTo>
                    <a:pt x="115341" y="243952"/>
                  </a:lnTo>
                  <a:lnTo>
                    <a:pt x="141574" y="261836"/>
                  </a:lnTo>
                  <a:lnTo>
                    <a:pt x="175529" y="280510"/>
                  </a:lnTo>
                  <a:lnTo>
                    <a:pt x="211249" y="297138"/>
                  </a:lnTo>
                  <a:lnTo>
                    <a:pt x="222582" y="300432"/>
                  </a:lnTo>
                  <a:lnTo>
                    <a:pt x="256357" y="306201"/>
                  </a:lnTo>
                  <a:lnTo>
                    <a:pt x="274320" y="3091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24"/>
            <p:cNvSpPr/>
            <p:nvPr>
              <p:custDataLst>
                <p:tags r:id="rId161"/>
              </p:custDataLst>
            </p:nvPr>
          </p:nvSpPr>
          <p:spPr>
            <a:xfrm>
              <a:off x="2854689" y="2607232"/>
              <a:ext cx="418701" cy="367840"/>
            </a:xfrm>
            <a:custGeom>
              <a:avLst/>
              <a:gdLst/>
              <a:ahLst/>
              <a:cxnLst/>
              <a:rect l="0" t="0" r="0" b="0"/>
              <a:pathLst>
                <a:path w="418701" h="367840">
                  <a:moveTo>
                    <a:pt x="246651" y="158828"/>
                  </a:moveTo>
                  <a:lnTo>
                    <a:pt x="246651" y="158828"/>
                  </a:lnTo>
                  <a:lnTo>
                    <a:pt x="218334" y="138602"/>
                  </a:lnTo>
                  <a:lnTo>
                    <a:pt x="204913" y="134337"/>
                  </a:lnTo>
                  <a:lnTo>
                    <a:pt x="176454" y="134114"/>
                  </a:lnTo>
                  <a:lnTo>
                    <a:pt x="153646" y="141917"/>
                  </a:lnTo>
                  <a:lnTo>
                    <a:pt x="135889" y="154699"/>
                  </a:lnTo>
                  <a:lnTo>
                    <a:pt x="110691" y="190500"/>
                  </a:lnTo>
                  <a:lnTo>
                    <a:pt x="93454" y="226138"/>
                  </a:lnTo>
                  <a:lnTo>
                    <a:pt x="91921" y="239826"/>
                  </a:lnTo>
                  <a:lnTo>
                    <a:pt x="92698" y="245847"/>
                  </a:lnTo>
                  <a:lnTo>
                    <a:pt x="98076" y="257052"/>
                  </a:lnTo>
                  <a:lnTo>
                    <a:pt x="106958" y="267676"/>
                  </a:lnTo>
                  <a:lnTo>
                    <a:pt x="119372" y="278043"/>
                  </a:lnTo>
                  <a:lnTo>
                    <a:pt x="135613" y="283779"/>
                  </a:lnTo>
                  <a:lnTo>
                    <a:pt x="144686" y="285308"/>
                  </a:lnTo>
                  <a:lnTo>
                    <a:pt x="163797" y="282493"/>
                  </a:lnTo>
                  <a:lnTo>
                    <a:pt x="191526" y="270932"/>
                  </a:lnTo>
                  <a:lnTo>
                    <a:pt x="206235" y="254980"/>
                  </a:lnTo>
                  <a:lnTo>
                    <a:pt x="211755" y="243613"/>
                  </a:lnTo>
                  <a:lnTo>
                    <a:pt x="215055" y="234610"/>
                  </a:lnTo>
                  <a:lnTo>
                    <a:pt x="217121" y="232210"/>
                  </a:lnTo>
                  <a:lnTo>
                    <a:pt x="222474" y="228357"/>
                  </a:lnTo>
                  <a:lnTo>
                    <a:pt x="252258" y="262204"/>
                  </a:lnTo>
                  <a:lnTo>
                    <a:pt x="258009" y="268386"/>
                  </a:lnTo>
                  <a:lnTo>
                    <a:pt x="271172" y="275253"/>
                  </a:lnTo>
                  <a:lnTo>
                    <a:pt x="300319" y="279663"/>
                  </a:lnTo>
                  <a:lnTo>
                    <a:pt x="333604" y="274092"/>
                  </a:lnTo>
                  <a:lnTo>
                    <a:pt x="369123" y="249142"/>
                  </a:lnTo>
                  <a:lnTo>
                    <a:pt x="400070" y="213451"/>
                  </a:lnTo>
                  <a:lnTo>
                    <a:pt x="414687" y="188841"/>
                  </a:lnTo>
                  <a:lnTo>
                    <a:pt x="418700" y="170192"/>
                  </a:lnTo>
                  <a:lnTo>
                    <a:pt x="416914" y="140652"/>
                  </a:lnTo>
                  <a:lnTo>
                    <a:pt x="402933" y="106405"/>
                  </a:lnTo>
                  <a:lnTo>
                    <a:pt x="382704" y="69447"/>
                  </a:lnTo>
                  <a:lnTo>
                    <a:pt x="356578" y="35731"/>
                  </a:lnTo>
                  <a:lnTo>
                    <a:pt x="323343" y="12382"/>
                  </a:lnTo>
                  <a:lnTo>
                    <a:pt x="296823" y="4841"/>
                  </a:lnTo>
                  <a:lnTo>
                    <a:pt x="267256" y="1489"/>
                  </a:lnTo>
                  <a:lnTo>
                    <a:pt x="234360" y="0"/>
                  </a:lnTo>
                  <a:lnTo>
                    <a:pt x="202241" y="6111"/>
                  </a:lnTo>
                  <a:lnTo>
                    <a:pt x="170187" y="17294"/>
                  </a:lnTo>
                  <a:lnTo>
                    <a:pt x="136185" y="30730"/>
                  </a:lnTo>
                  <a:lnTo>
                    <a:pt x="105833" y="47427"/>
                  </a:lnTo>
                  <a:lnTo>
                    <a:pt x="78232" y="66983"/>
                  </a:lnTo>
                  <a:lnTo>
                    <a:pt x="41433" y="101793"/>
                  </a:lnTo>
                  <a:lnTo>
                    <a:pt x="19523" y="138918"/>
                  </a:lnTo>
                  <a:lnTo>
                    <a:pt x="7292" y="176730"/>
                  </a:lnTo>
                  <a:lnTo>
                    <a:pt x="0" y="214744"/>
                  </a:lnTo>
                  <a:lnTo>
                    <a:pt x="997" y="240124"/>
                  </a:lnTo>
                  <a:lnTo>
                    <a:pt x="8778" y="260999"/>
                  </a:lnTo>
                  <a:lnTo>
                    <a:pt x="30425" y="295097"/>
                  </a:lnTo>
                  <a:lnTo>
                    <a:pt x="63174" y="325445"/>
                  </a:lnTo>
                  <a:lnTo>
                    <a:pt x="93133" y="342346"/>
                  </a:lnTo>
                  <a:lnTo>
                    <a:pt x="127599" y="353092"/>
                  </a:lnTo>
                  <a:lnTo>
                    <a:pt x="159636" y="361638"/>
                  </a:lnTo>
                  <a:lnTo>
                    <a:pt x="191423" y="367839"/>
                  </a:lnTo>
                  <a:lnTo>
                    <a:pt x="226430" y="365067"/>
                  </a:lnTo>
                  <a:lnTo>
                    <a:pt x="263169" y="358184"/>
                  </a:lnTo>
                  <a:lnTo>
                    <a:pt x="269511" y="356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SMARTInkShape-125"/>
          <p:cNvSpPr/>
          <p:nvPr>
            <p:custDataLst>
              <p:tags r:id="rId1"/>
            </p:custDataLst>
          </p:nvPr>
        </p:nvSpPr>
        <p:spPr>
          <a:xfrm>
            <a:off x="3497580" y="2667000"/>
            <a:ext cx="53341" cy="289561"/>
          </a:xfrm>
          <a:custGeom>
            <a:avLst/>
            <a:gdLst/>
            <a:ahLst/>
            <a:cxnLst/>
            <a:rect l="0" t="0" r="0" b="0"/>
            <a:pathLst>
              <a:path w="53341" h="289561">
                <a:moveTo>
                  <a:pt x="0" y="0"/>
                </a:moveTo>
                <a:lnTo>
                  <a:pt x="0" y="0"/>
                </a:lnTo>
                <a:lnTo>
                  <a:pt x="4516" y="36124"/>
                </a:lnTo>
                <a:lnTo>
                  <a:pt x="8090" y="64723"/>
                </a:lnTo>
                <a:lnTo>
                  <a:pt x="11320" y="88869"/>
                </a:lnTo>
                <a:lnTo>
                  <a:pt x="14320" y="110046"/>
                </a:lnTo>
                <a:lnTo>
                  <a:pt x="19911" y="146276"/>
                </a:lnTo>
                <a:lnTo>
                  <a:pt x="25219" y="176489"/>
                </a:lnTo>
                <a:lnTo>
                  <a:pt x="31134" y="208429"/>
                </a:lnTo>
                <a:lnTo>
                  <a:pt x="38108" y="243624"/>
                </a:lnTo>
                <a:lnTo>
                  <a:pt x="49453" y="279608"/>
                </a:lnTo>
                <a:lnTo>
                  <a:pt x="53340" y="2895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26"/>
          <p:cNvGrpSpPr/>
          <p:nvPr/>
        </p:nvGrpSpPr>
        <p:grpSpPr>
          <a:xfrm>
            <a:off x="4485958" y="2468880"/>
            <a:ext cx="1457643" cy="511470"/>
            <a:chOff x="4485958" y="2468880"/>
            <a:chExt cx="1457643" cy="511470"/>
          </a:xfrm>
        </p:grpSpPr>
        <p:sp>
          <p:nvSpPr>
            <p:cNvPr id="43" name="SMARTInkShape-126"/>
            <p:cNvSpPr/>
            <p:nvPr>
              <p:custDataLst>
                <p:tags r:id="rId147"/>
              </p:custDataLst>
            </p:nvPr>
          </p:nvSpPr>
          <p:spPr>
            <a:xfrm>
              <a:off x="5646420" y="2636520"/>
              <a:ext cx="297181" cy="1"/>
            </a:xfrm>
            <a:custGeom>
              <a:avLst/>
              <a:gdLst/>
              <a:ahLst/>
              <a:cxnLst/>
              <a:rect l="0" t="0" r="0" b="0"/>
              <a:pathLst>
                <a:path w="297181" h="1">
                  <a:moveTo>
                    <a:pt x="0" y="0"/>
                  </a:moveTo>
                  <a:lnTo>
                    <a:pt x="0" y="0"/>
                  </a:lnTo>
                  <a:lnTo>
                    <a:pt x="24835" y="0"/>
                  </a:lnTo>
                  <a:lnTo>
                    <a:pt x="44497" y="0"/>
                  </a:lnTo>
                  <a:lnTo>
                    <a:pt x="82148" y="0"/>
                  </a:lnTo>
                  <a:lnTo>
                    <a:pt x="118637" y="0"/>
                  </a:lnTo>
                  <a:lnTo>
                    <a:pt x="154610" y="0"/>
                  </a:lnTo>
                  <a:lnTo>
                    <a:pt x="190353" y="0"/>
                  </a:lnTo>
                  <a:lnTo>
                    <a:pt x="225995" y="0"/>
                  </a:lnTo>
                  <a:lnTo>
                    <a:pt x="261591" y="0"/>
                  </a:lnTo>
                  <a:lnTo>
                    <a:pt x="2971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27"/>
            <p:cNvSpPr/>
            <p:nvPr>
              <p:custDataLst>
                <p:tags r:id="rId148"/>
              </p:custDataLst>
            </p:nvPr>
          </p:nvSpPr>
          <p:spPr>
            <a:xfrm>
              <a:off x="5730240" y="2468880"/>
              <a:ext cx="22861" cy="327661"/>
            </a:xfrm>
            <a:custGeom>
              <a:avLst/>
              <a:gdLst/>
              <a:ahLst/>
              <a:cxnLst/>
              <a:rect l="0" t="0" r="0" b="0"/>
              <a:pathLst>
                <a:path w="22861" h="327661">
                  <a:moveTo>
                    <a:pt x="0" y="0"/>
                  </a:moveTo>
                  <a:lnTo>
                    <a:pt x="0" y="0"/>
                  </a:lnTo>
                  <a:lnTo>
                    <a:pt x="2258" y="22578"/>
                  </a:lnTo>
                  <a:lnTo>
                    <a:pt x="5237" y="56601"/>
                  </a:lnTo>
                  <a:lnTo>
                    <a:pt x="6560" y="85834"/>
                  </a:lnTo>
                  <a:lnTo>
                    <a:pt x="7149" y="112937"/>
                  </a:lnTo>
                  <a:lnTo>
                    <a:pt x="7411" y="139094"/>
                  </a:lnTo>
                  <a:lnTo>
                    <a:pt x="7527" y="164831"/>
                  </a:lnTo>
                  <a:lnTo>
                    <a:pt x="7578" y="190380"/>
                  </a:lnTo>
                  <a:lnTo>
                    <a:pt x="7607" y="224049"/>
                  </a:lnTo>
                  <a:lnTo>
                    <a:pt x="9874" y="252369"/>
                  </a:lnTo>
                  <a:lnTo>
                    <a:pt x="18226" y="284189"/>
                  </a:lnTo>
                  <a:lnTo>
                    <a:pt x="22860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28"/>
            <p:cNvSpPr/>
            <p:nvPr>
              <p:custDataLst>
                <p:tags r:id="rId149"/>
              </p:custDataLst>
            </p:nvPr>
          </p:nvSpPr>
          <p:spPr>
            <a:xfrm>
              <a:off x="5440680" y="2671612"/>
              <a:ext cx="211142" cy="147208"/>
            </a:xfrm>
            <a:custGeom>
              <a:avLst/>
              <a:gdLst/>
              <a:ahLst/>
              <a:cxnLst/>
              <a:rect l="0" t="0" r="0" b="0"/>
              <a:pathLst>
                <a:path w="211142" h="147208">
                  <a:moveTo>
                    <a:pt x="0" y="33488"/>
                  </a:moveTo>
                  <a:lnTo>
                    <a:pt x="0" y="33488"/>
                  </a:lnTo>
                  <a:lnTo>
                    <a:pt x="32362" y="13262"/>
                  </a:lnTo>
                  <a:lnTo>
                    <a:pt x="59539" y="3332"/>
                  </a:lnTo>
                  <a:lnTo>
                    <a:pt x="96381" y="0"/>
                  </a:lnTo>
                  <a:lnTo>
                    <a:pt x="128746" y="6632"/>
                  </a:lnTo>
                  <a:lnTo>
                    <a:pt x="159784" y="19322"/>
                  </a:lnTo>
                  <a:lnTo>
                    <a:pt x="178542" y="29732"/>
                  </a:lnTo>
                  <a:lnTo>
                    <a:pt x="202123" y="54854"/>
                  </a:lnTo>
                  <a:lnTo>
                    <a:pt x="208366" y="66690"/>
                  </a:lnTo>
                  <a:lnTo>
                    <a:pt x="211141" y="80418"/>
                  </a:lnTo>
                  <a:lnTo>
                    <a:pt x="210187" y="86788"/>
                  </a:lnTo>
                  <a:lnTo>
                    <a:pt x="204612" y="98382"/>
                  </a:lnTo>
                  <a:lnTo>
                    <a:pt x="187908" y="114428"/>
                  </a:lnTo>
                  <a:lnTo>
                    <a:pt x="154737" y="129908"/>
                  </a:lnTo>
                  <a:lnTo>
                    <a:pt x="124870" y="141173"/>
                  </a:lnTo>
                  <a:lnTo>
                    <a:pt x="92869" y="146481"/>
                  </a:lnTo>
                  <a:lnTo>
                    <a:pt x="80504" y="147207"/>
                  </a:lnTo>
                  <a:lnTo>
                    <a:pt x="74836" y="144861"/>
                  </a:lnTo>
                  <a:lnTo>
                    <a:pt x="64022" y="135480"/>
                  </a:lnTo>
                  <a:lnTo>
                    <a:pt x="60346" y="113814"/>
                  </a:lnTo>
                  <a:lnTo>
                    <a:pt x="60879" y="77149"/>
                  </a:lnTo>
                  <a:lnTo>
                    <a:pt x="60960" y="71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29"/>
            <p:cNvSpPr/>
            <p:nvPr>
              <p:custDataLst>
                <p:tags r:id="rId150"/>
              </p:custDataLst>
            </p:nvPr>
          </p:nvSpPr>
          <p:spPr>
            <a:xfrm>
              <a:off x="5494020" y="2750820"/>
              <a:ext cx="53341" cy="229530"/>
            </a:xfrm>
            <a:custGeom>
              <a:avLst/>
              <a:gdLst/>
              <a:ahLst/>
              <a:cxnLst/>
              <a:rect l="0" t="0" r="0" b="0"/>
              <a:pathLst>
                <a:path w="53341" h="229530">
                  <a:moveTo>
                    <a:pt x="0" y="0"/>
                  </a:moveTo>
                  <a:lnTo>
                    <a:pt x="0" y="0"/>
                  </a:lnTo>
                  <a:lnTo>
                    <a:pt x="4515" y="31609"/>
                  </a:lnTo>
                  <a:lnTo>
                    <a:pt x="8091" y="56632"/>
                  </a:lnTo>
                  <a:lnTo>
                    <a:pt x="12167" y="80935"/>
                  </a:lnTo>
                  <a:lnTo>
                    <a:pt x="16578" y="104757"/>
                  </a:lnTo>
                  <a:lnTo>
                    <a:pt x="21212" y="128258"/>
                  </a:lnTo>
                  <a:lnTo>
                    <a:pt x="28618" y="161144"/>
                  </a:lnTo>
                  <a:lnTo>
                    <a:pt x="39806" y="196195"/>
                  </a:lnTo>
                  <a:lnTo>
                    <a:pt x="51558" y="228723"/>
                  </a:lnTo>
                  <a:lnTo>
                    <a:pt x="52152" y="229529"/>
                  </a:lnTo>
                  <a:lnTo>
                    <a:pt x="52548" y="229219"/>
                  </a:lnTo>
                  <a:lnTo>
                    <a:pt x="5334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30"/>
            <p:cNvSpPr/>
            <p:nvPr>
              <p:custDataLst>
                <p:tags r:id="rId151"/>
              </p:custDataLst>
            </p:nvPr>
          </p:nvSpPr>
          <p:spPr>
            <a:xfrm>
              <a:off x="5224332" y="2669879"/>
              <a:ext cx="167402" cy="174413"/>
            </a:xfrm>
            <a:custGeom>
              <a:avLst/>
              <a:gdLst/>
              <a:ahLst/>
              <a:cxnLst/>
              <a:rect l="0" t="0" r="0" b="0"/>
              <a:pathLst>
                <a:path w="167402" h="174413">
                  <a:moveTo>
                    <a:pt x="25848" y="111421"/>
                  </a:moveTo>
                  <a:lnTo>
                    <a:pt x="25848" y="111421"/>
                  </a:lnTo>
                  <a:lnTo>
                    <a:pt x="54164" y="107376"/>
                  </a:lnTo>
                  <a:lnTo>
                    <a:pt x="83908" y="96770"/>
                  </a:lnTo>
                  <a:lnTo>
                    <a:pt x="121952" y="83252"/>
                  </a:lnTo>
                  <a:lnTo>
                    <a:pt x="152546" y="65154"/>
                  </a:lnTo>
                  <a:lnTo>
                    <a:pt x="158573" y="60257"/>
                  </a:lnTo>
                  <a:lnTo>
                    <a:pt x="165270" y="45783"/>
                  </a:lnTo>
                  <a:lnTo>
                    <a:pt x="167401" y="30602"/>
                  </a:lnTo>
                  <a:lnTo>
                    <a:pt x="165525" y="21033"/>
                  </a:lnTo>
                  <a:lnTo>
                    <a:pt x="155664" y="6840"/>
                  </a:lnTo>
                  <a:lnTo>
                    <a:pt x="142246" y="1441"/>
                  </a:lnTo>
                  <a:lnTo>
                    <a:pt x="133927" y="0"/>
                  </a:lnTo>
                  <a:lnTo>
                    <a:pt x="108879" y="2917"/>
                  </a:lnTo>
                  <a:lnTo>
                    <a:pt x="80531" y="9010"/>
                  </a:lnTo>
                  <a:lnTo>
                    <a:pt x="47224" y="18894"/>
                  </a:lnTo>
                  <a:lnTo>
                    <a:pt x="10245" y="51322"/>
                  </a:lnTo>
                  <a:lnTo>
                    <a:pt x="1980" y="72857"/>
                  </a:lnTo>
                  <a:lnTo>
                    <a:pt x="0" y="96821"/>
                  </a:lnTo>
                  <a:lnTo>
                    <a:pt x="4764" y="115939"/>
                  </a:lnTo>
                  <a:lnTo>
                    <a:pt x="14784" y="130645"/>
                  </a:lnTo>
                  <a:lnTo>
                    <a:pt x="36964" y="148444"/>
                  </a:lnTo>
                  <a:lnTo>
                    <a:pt x="74798" y="165583"/>
                  </a:lnTo>
                  <a:lnTo>
                    <a:pt x="104793" y="174412"/>
                  </a:lnTo>
                  <a:lnTo>
                    <a:pt x="139174" y="174300"/>
                  </a:lnTo>
                  <a:lnTo>
                    <a:pt x="163008" y="172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31"/>
            <p:cNvSpPr/>
            <p:nvPr>
              <p:custDataLst>
                <p:tags r:id="rId152"/>
              </p:custDataLst>
            </p:nvPr>
          </p:nvSpPr>
          <p:spPr>
            <a:xfrm>
              <a:off x="5027924" y="2689860"/>
              <a:ext cx="138437" cy="154562"/>
            </a:xfrm>
            <a:custGeom>
              <a:avLst/>
              <a:gdLst/>
              <a:ahLst/>
              <a:cxnLst/>
              <a:rect l="0" t="0" r="0" b="0"/>
              <a:pathLst>
                <a:path w="138437" h="154562">
                  <a:moveTo>
                    <a:pt x="138436" y="0"/>
                  </a:moveTo>
                  <a:lnTo>
                    <a:pt x="138436" y="0"/>
                  </a:lnTo>
                  <a:lnTo>
                    <a:pt x="113601" y="6773"/>
                  </a:lnTo>
                  <a:lnTo>
                    <a:pt x="78291" y="17403"/>
                  </a:lnTo>
                  <a:lnTo>
                    <a:pt x="44133" y="33755"/>
                  </a:lnTo>
                  <a:lnTo>
                    <a:pt x="26250" y="47175"/>
                  </a:lnTo>
                  <a:lnTo>
                    <a:pt x="9835" y="75153"/>
                  </a:lnTo>
                  <a:lnTo>
                    <a:pt x="1902" y="93282"/>
                  </a:lnTo>
                  <a:lnTo>
                    <a:pt x="0" y="107908"/>
                  </a:lnTo>
                  <a:lnTo>
                    <a:pt x="2119" y="120199"/>
                  </a:lnTo>
                  <a:lnTo>
                    <a:pt x="6919" y="130932"/>
                  </a:lnTo>
                  <a:lnTo>
                    <a:pt x="13504" y="138088"/>
                  </a:lnTo>
                  <a:lnTo>
                    <a:pt x="50007" y="154561"/>
                  </a:lnTo>
                  <a:lnTo>
                    <a:pt x="78839" y="154357"/>
                  </a:lnTo>
                  <a:lnTo>
                    <a:pt x="110147" y="148935"/>
                  </a:lnTo>
                  <a:lnTo>
                    <a:pt x="130816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32"/>
            <p:cNvSpPr/>
            <p:nvPr>
              <p:custDataLst>
                <p:tags r:id="rId153"/>
              </p:custDataLst>
            </p:nvPr>
          </p:nvSpPr>
          <p:spPr>
            <a:xfrm>
              <a:off x="4747260" y="2697480"/>
              <a:ext cx="121921" cy="160021"/>
            </a:xfrm>
            <a:custGeom>
              <a:avLst/>
              <a:gdLst/>
              <a:ahLst/>
              <a:cxnLst/>
              <a:rect l="0" t="0" r="0" b="0"/>
              <a:pathLst>
                <a:path w="121921" h="160021">
                  <a:moveTo>
                    <a:pt x="121920" y="0"/>
                  </a:moveTo>
                  <a:lnTo>
                    <a:pt x="121920" y="0"/>
                  </a:lnTo>
                  <a:lnTo>
                    <a:pt x="87960" y="33961"/>
                  </a:lnTo>
                  <a:lnTo>
                    <a:pt x="54157" y="67762"/>
                  </a:lnTo>
                  <a:lnTo>
                    <a:pt x="27067" y="98898"/>
                  </a:lnTo>
                  <a:lnTo>
                    <a:pt x="7103" y="128661"/>
                  </a:lnTo>
                  <a:lnTo>
                    <a:pt x="1403" y="149467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33"/>
            <p:cNvSpPr/>
            <p:nvPr>
              <p:custDataLst>
                <p:tags r:id="rId154"/>
              </p:custDataLst>
            </p:nvPr>
          </p:nvSpPr>
          <p:spPr>
            <a:xfrm>
              <a:off x="4739640" y="2720340"/>
              <a:ext cx="228601" cy="124811"/>
            </a:xfrm>
            <a:custGeom>
              <a:avLst/>
              <a:gdLst/>
              <a:ahLst/>
              <a:cxnLst/>
              <a:rect l="0" t="0" r="0" b="0"/>
              <a:pathLst>
                <a:path w="228601" h="124811">
                  <a:moveTo>
                    <a:pt x="0" y="0"/>
                  </a:moveTo>
                  <a:lnTo>
                    <a:pt x="0" y="0"/>
                  </a:lnTo>
                  <a:lnTo>
                    <a:pt x="32362" y="24271"/>
                  </a:lnTo>
                  <a:lnTo>
                    <a:pt x="68667" y="47455"/>
                  </a:lnTo>
                  <a:lnTo>
                    <a:pt x="100873" y="69094"/>
                  </a:lnTo>
                  <a:lnTo>
                    <a:pt x="136013" y="93078"/>
                  </a:lnTo>
                  <a:lnTo>
                    <a:pt x="171064" y="115216"/>
                  </a:lnTo>
                  <a:lnTo>
                    <a:pt x="195560" y="123979"/>
                  </a:lnTo>
                  <a:lnTo>
                    <a:pt x="207706" y="124810"/>
                  </a:lnTo>
                  <a:lnTo>
                    <a:pt x="212131" y="123847"/>
                  </a:lnTo>
                  <a:lnTo>
                    <a:pt x="22860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34"/>
            <p:cNvSpPr/>
            <p:nvPr>
              <p:custDataLst>
                <p:tags r:id="rId155"/>
              </p:custDataLst>
            </p:nvPr>
          </p:nvSpPr>
          <p:spPr>
            <a:xfrm>
              <a:off x="4485958" y="2672476"/>
              <a:ext cx="284163" cy="228638"/>
            </a:xfrm>
            <a:custGeom>
              <a:avLst/>
              <a:gdLst/>
              <a:ahLst/>
              <a:cxnLst/>
              <a:rect l="0" t="0" r="0" b="0"/>
              <a:pathLst>
                <a:path w="284163" h="228638">
                  <a:moveTo>
                    <a:pt x="32702" y="146924"/>
                  </a:moveTo>
                  <a:lnTo>
                    <a:pt x="32702" y="146924"/>
                  </a:lnTo>
                  <a:lnTo>
                    <a:pt x="61019" y="138834"/>
                  </a:lnTo>
                  <a:lnTo>
                    <a:pt x="94809" y="125712"/>
                  </a:lnTo>
                  <a:lnTo>
                    <a:pt x="130483" y="106108"/>
                  </a:lnTo>
                  <a:lnTo>
                    <a:pt x="153396" y="90145"/>
                  </a:lnTo>
                  <a:lnTo>
                    <a:pt x="178021" y="59076"/>
                  </a:lnTo>
                  <a:lnTo>
                    <a:pt x="179697" y="43816"/>
                  </a:lnTo>
                  <a:lnTo>
                    <a:pt x="178959" y="35005"/>
                  </a:lnTo>
                  <a:lnTo>
                    <a:pt x="175080" y="27438"/>
                  </a:lnTo>
                  <a:lnTo>
                    <a:pt x="161739" y="14515"/>
                  </a:lnTo>
                  <a:lnTo>
                    <a:pt x="139233" y="1764"/>
                  </a:lnTo>
                  <a:lnTo>
                    <a:pt x="121818" y="0"/>
                  </a:lnTo>
                  <a:lnTo>
                    <a:pt x="102789" y="2884"/>
                  </a:lnTo>
                  <a:lnTo>
                    <a:pt x="65236" y="18534"/>
                  </a:lnTo>
                  <a:lnTo>
                    <a:pt x="33107" y="41976"/>
                  </a:lnTo>
                  <a:lnTo>
                    <a:pt x="9232" y="76303"/>
                  </a:lnTo>
                  <a:lnTo>
                    <a:pt x="1669" y="92677"/>
                  </a:lnTo>
                  <a:lnTo>
                    <a:pt x="0" y="110679"/>
                  </a:lnTo>
                  <a:lnTo>
                    <a:pt x="2928" y="129121"/>
                  </a:lnTo>
                  <a:lnTo>
                    <a:pt x="9873" y="145785"/>
                  </a:lnTo>
                  <a:lnTo>
                    <a:pt x="41330" y="178843"/>
                  </a:lnTo>
                  <a:lnTo>
                    <a:pt x="56856" y="191590"/>
                  </a:lnTo>
                  <a:lnTo>
                    <a:pt x="92161" y="208930"/>
                  </a:lnTo>
                  <a:lnTo>
                    <a:pt x="110775" y="217662"/>
                  </a:lnTo>
                  <a:lnTo>
                    <a:pt x="147274" y="226491"/>
                  </a:lnTo>
                  <a:lnTo>
                    <a:pt x="176998" y="228637"/>
                  </a:lnTo>
                  <a:lnTo>
                    <a:pt x="210171" y="224287"/>
                  </a:lnTo>
                  <a:lnTo>
                    <a:pt x="247251" y="212974"/>
                  </a:lnTo>
                  <a:lnTo>
                    <a:pt x="264371" y="204220"/>
                  </a:lnTo>
                  <a:lnTo>
                    <a:pt x="284162" y="1850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27"/>
          <p:cNvGrpSpPr/>
          <p:nvPr/>
        </p:nvGrpSpPr>
        <p:grpSpPr>
          <a:xfrm>
            <a:off x="6332220" y="2453640"/>
            <a:ext cx="545494" cy="591913"/>
            <a:chOff x="6332220" y="2453640"/>
            <a:chExt cx="545494" cy="591913"/>
          </a:xfrm>
        </p:grpSpPr>
        <p:sp>
          <p:nvSpPr>
            <p:cNvPr id="53" name="SMARTInkShape-135"/>
            <p:cNvSpPr/>
            <p:nvPr>
              <p:custDataLst>
                <p:tags r:id="rId143"/>
              </p:custDataLst>
            </p:nvPr>
          </p:nvSpPr>
          <p:spPr>
            <a:xfrm>
              <a:off x="6530340" y="2598420"/>
              <a:ext cx="347374" cy="447133"/>
            </a:xfrm>
            <a:custGeom>
              <a:avLst/>
              <a:gdLst/>
              <a:ahLst/>
              <a:cxnLst/>
              <a:rect l="0" t="0" r="0" b="0"/>
              <a:pathLst>
                <a:path w="347374" h="447133">
                  <a:moveTo>
                    <a:pt x="190500" y="0"/>
                  </a:moveTo>
                  <a:lnTo>
                    <a:pt x="190500" y="0"/>
                  </a:lnTo>
                  <a:lnTo>
                    <a:pt x="162184" y="0"/>
                  </a:lnTo>
                  <a:lnTo>
                    <a:pt x="141509" y="6774"/>
                  </a:lnTo>
                  <a:lnTo>
                    <a:pt x="111584" y="27773"/>
                  </a:lnTo>
                  <a:lnTo>
                    <a:pt x="94680" y="51221"/>
                  </a:lnTo>
                  <a:lnTo>
                    <a:pt x="90905" y="67638"/>
                  </a:lnTo>
                  <a:lnTo>
                    <a:pt x="93539" y="88903"/>
                  </a:lnTo>
                  <a:lnTo>
                    <a:pt x="95379" y="94829"/>
                  </a:lnTo>
                  <a:lnTo>
                    <a:pt x="104198" y="105928"/>
                  </a:lnTo>
                  <a:lnTo>
                    <a:pt x="139200" y="134836"/>
                  </a:lnTo>
                  <a:lnTo>
                    <a:pt x="168043" y="146861"/>
                  </a:lnTo>
                  <a:lnTo>
                    <a:pt x="194664" y="146714"/>
                  </a:lnTo>
                  <a:lnTo>
                    <a:pt x="224002" y="137262"/>
                  </a:lnTo>
                  <a:lnTo>
                    <a:pt x="246052" y="123738"/>
                  </a:lnTo>
                  <a:lnTo>
                    <a:pt x="255547" y="104948"/>
                  </a:lnTo>
                  <a:lnTo>
                    <a:pt x="259265" y="92825"/>
                  </a:lnTo>
                  <a:lnTo>
                    <a:pt x="258880" y="65809"/>
                  </a:lnTo>
                  <a:lnTo>
                    <a:pt x="251400" y="28812"/>
                  </a:lnTo>
                  <a:lnTo>
                    <a:pt x="245507" y="11959"/>
                  </a:lnTo>
                  <a:lnTo>
                    <a:pt x="237243" y="1646"/>
                  </a:lnTo>
                  <a:lnTo>
                    <a:pt x="232669" y="251"/>
                  </a:lnTo>
                  <a:lnTo>
                    <a:pt x="227926" y="1014"/>
                  </a:lnTo>
                  <a:lnTo>
                    <a:pt x="223070" y="3216"/>
                  </a:lnTo>
                  <a:lnTo>
                    <a:pt x="222373" y="10611"/>
                  </a:lnTo>
                  <a:lnTo>
                    <a:pt x="231835" y="46794"/>
                  </a:lnTo>
                  <a:lnTo>
                    <a:pt x="242447" y="81786"/>
                  </a:lnTo>
                  <a:lnTo>
                    <a:pt x="254227" y="109163"/>
                  </a:lnTo>
                  <a:lnTo>
                    <a:pt x="267930" y="138264"/>
                  </a:lnTo>
                  <a:lnTo>
                    <a:pt x="282487" y="168977"/>
                  </a:lnTo>
                  <a:lnTo>
                    <a:pt x="297424" y="202383"/>
                  </a:lnTo>
                  <a:lnTo>
                    <a:pt x="312528" y="236986"/>
                  </a:lnTo>
                  <a:lnTo>
                    <a:pt x="326861" y="271274"/>
                  </a:lnTo>
                  <a:lnTo>
                    <a:pt x="338876" y="303446"/>
                  </a:lnTo>
                  <a:lnTo>
                    <a:pt x="345345" y="341452"/>
                  </a:lnTo>
                  <a:lnTo>
                    <a:pt x="347373" y="378663"/>
                  </a:lnTo>
                  <a:lnTo>
                    <a:pt x="345452" y="403668"/>
                  </a:lnTo>
                  <a:lnTo>
                    <a:pt x="337261" y="420990"/>
                  </a:lnTo>
                  <a:lnTo>
                    <a:pt x="324307" y="434334"/>
                  </a:lnTo>
                  <a:lnTo>
                    <a:pt x="307260" y="445908"/>
                  </a:lnTo>
                  <a:lnTo>
                    <a:pt x="286967" y="447132"/>
                  </a:lnTo>
                  <a:lnTo>
                    <a:pt x="259045" y="445408"/>
                  </a:lnTo>
                  <a:lnTo>
                    <a:pt x="226038" y="441718"/>
                  </a:lnTo>
                  <a:lnTo>
                    <a:pt x="198104" y="435872"/>
                  </a:lnTo>
                  <a:lnTo>
                    <a:pt x="173557" y="428588"/>
                  </a:lnTo>
                  <a:lnTo>
                    <a:pt x="151265" y="420345"/>
                  </a:lnTo>
                  <a:lnTo>
                    <a:pt x="130476" y="410617"/>
                  </a:lnTo>
                  <a:lnTo>
                    <a:pt x="110691" y="399898"/>
                  </a:lnTo>
                  <a:lnTo>
                    <a:pt x="72903" y="377546"/>
                  </a:lnTo>
                  <a:lnTo>
                    <a:pt x="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36"/>
            <p:cNvSpPr/>
            <p:nvPr>
              <p:custDataLst>
                <p:tags r:id="rId144"/>
              </p:custDataLst>
            </p:nvPr>
          </p:nvSpPr>
          <p:spPr>
            <a:xfrm>
              <a:off x="6332220" y="2667000"/>
              <a:ext cx="205741" cy="7621"/>
            </a:xfrm>
            <a:custGeom>
              <a:avLst/>
              <a:gdLst/>
              <a:ahLst/>
              <a:cxnLst/>
              <a:rect l="0" t="0" r="0" b="0"/>
              <a:pathLst>
                <a:path w="205741" h="7621">
                  <a:moveTo>
                    <a:pt x="0" y="7620"/>
                  </a:moveTo>
                  <a:lnTo>
                    <a:pt x="0" y="7620"/>
                  </a:lnTo>
                  <a:lnTo>
                    <a:pt x="22578" y="5362"/>
                  </a:lnTo>
                  <a:lnTo>
                    <a:pt x="57447" y="2383"/>
                  </a:lnTo>
                  <a:lnTo>
                    <a:pt x="89879" y="1059"/>
                  </a:lnTo>
                  <a:lnTo>
                    <a:pt x="121226" y="471"/>
                  </a:lnTo>
                  <a:lnTo>
                    <a:pt x="151245" y="209"/>
                  </a:lnTo>
                  <a:lnTo>
                    <a:pt x="187711" y="62"/>
                  </a:lnTo>
                  <a:lnTo>
                    <a:pt x="2057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37"/>
            <p:cNvSpPr/>
            <p:nvPr>
              <p:custDataLst>
                <p:tags r:id="rId145"/>
              </p:custDataLst>
            </p:nvPr>
          </p:nvSpPr>
          <p:spPr>
            <a:xfrm>
              <a:off x="6461760" y="2453640"/>
              <a:ext cx="74141" cy="350521"/>
            </a:xfrm>
            <a:custGeom>
              <a:avLst/>
              <a:gdLst/>
              <a:ahLst/>
              <a:cxnLst/>
              <a:rect l="0" t="0" r="0" b="0"/>
              <a:pathLst>
                <a:path w="74141" h="350521">
                  <a:moveTo>
                    <a:pt x="0" y="0"/>
                  </a:moveTo>
                  <a:lnTo>
                    <a:pt x="0" y="0"/>
                  </a:lnTo>
                  <a:lnTo>
                    <a:pt x="4045" y="36406"/>
                  </a:lnTo>
                  <a:lnTo>
                    <a:pt x="8288" y="65570"/>
                  </a:lnTo>
                  <a:lnTo>
                    <a:pt x="12997" y="92642"/>
                  </a:lnTo>
                  <a:lnTo>
                    <a:pt x="17913" y="118785"/>
                  </a:lnTo>
                  <a:lnTo>
                    <a:pt x="22919" y="144516"/>
                  </a:lnTo>
                  <a:lnTo>
                    <a:pt x="27966" y="170062"/>
                  </a:lnTo>
                  <a:lnTo>
                    <a:pt x="35568" y="207398"/>
                  </a:lnTo>
                  <a:lnTo>
                    <a:pt x="43182" y="240286"/>
                  </a:lnTo>
                  <a:lnTo>
                    <a:pt x="51648" y="270633"/>
                  </a:lnTo>
                  <a:lnTo>
                    <a:pt x="66991" y="304072"/>
                  </a:lnTo>
                  <a:lnTo>
                    <a:pt x="73472" y="329702"/>
                  </a:lnTo>
                  <a:lnTo>
                    <a:pt x="74140" y="344654"/>
                  </a:lnTo>
                  <a:lnTo>
                    <a:pt x="68580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38"/>
            <p:cNvSpPr/>
            <p:nvPr>
              <p:custDataLst>
                <p:tags r:id="rId146"/>
              </p:custDataLst>
            </p:nvPr>
          </p:nvSpPr>
          <p:spPr>
            <a:xfrm>
              <a:off x="6332220" y="2476500"/>
              <a:ext cx="38101" cy="321265"/>
            </a:xfrm>
            <a:custGeom>
              <a:avLst/>
              <a:gdLst/>
              <a:ahLst/>
              <a:cxnLst/>
              <a:rect l="0" t="0" r="0" b="0"/>
              <a:pathLst>
                <a:path w="38101" h="321265">
                  <a:moveTo>
                    <a:pt x="0" y="0"/>
                  </a:moveTo>
                  <a:lnTo>
                    <a:pt x="0" y="0"/>
                  </a:lnTo>
                  <a:lnTo>
                    <a:pt x="846" y="16933"/>
                  </a:lnTo>
                  <a:lnTo>
                    <a:pt x="2257" y="45155"/>
                  </a:lnTo>
                  <a:lnTo>
                    <a:pt x="4045" y="80904"/>
                  </a:lnTo>
                  <a:lnTo>
                    <a:pt x="5236" y="113202"/>
                  </a:lnTo>
                  <a:lnTo>
                    <a:pt x="6031" y="143201"/>
                  </a:lnTo>
                  <a:lnTo>
                    <a:pt x="6561" y="171668"/>
                  </a:lnTo>
                  <a:lnTo>
                    <a:pt x="6914" y="194879"/>
                  </a:lnTo>
                  <a:lnTo>
                    <a:pt x="7306" y="231957"/>
                  </a:lnTo>
                  <a:lnTo>
                    <a:pt x="7480" y="260290"/>
                  </a:lnTo>
                  <a:lnTo>
                    <a:pt x="7579" y="295280"/>
                  </a:lnTo>
                  <a:lnTo>
                    <a:pt x="8448" y="313269"/>
                  </a:lnTo>
                  <a:lnTo>
                    <a:pt x="11657" y="321264"/>
                  </a:lnTo>
                  <a:lnTo>
                    <a:pt x="15391" y="320856"/>
                  </a:lnTo>
                  <a:lnTo>
                    <a:pt x="3810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28"/>
          <p:cNvGrpSpPr/>
          <p:nvPr/>
        </p:nvGrpSpPr>
        <p:grpSpPr>
          <a:xfrm>
            <a:off x="1005840" y="3156946"/>
            <a:ext cx="3048001" cy="970884"/>
            <a:chOff x="1005840" y="3156946"/>
            <a:chExt cx="3048001" cy="970884"/>
          </a:xfrm>
        </p:grpSpPr>
        <p:sp>
          <p:nvSpPr>
            <p:cNvPr id="58" name="SMARTInkShape-139"/>
            <p:cNvSpPr/>
            <p:nvPr>
              <p:custDataLst>
                <p:tags r:id="rId131"/>
              </p:custDataLst>
            </p:nvPr>
          </p:nvSpPr>
          <p:spPr>
            <a:xfrm>
              <a:off x="3642360" y="3461469"/>
              <a:ext cx="411481" cy="223466"/>
            </a:xfrm>
            <a:custGeom>
              <a:avLst/>
              <a:gdLst/>
              <a:ahLst/>
              <a:cxnLst/>
              <a:rect l="0" t="0" r="0" b="0"/>
              <a:pathLst>
                <a:path w="411481" h="223466">
                  <a:moveTo>
                    <a:pt x="0" y="127551"/>
                  </a:moveTo>
                  <a:lnTo>
                    <a:pt x="0" y="127551"/>
                  </a:lnTo>
                  <a:lnTo>
                    <a:pt x="22578" y="123035"/>
                  </a:lnTo>
                  <a:lnTo>
                    <a:pt x="56601" y="116231"/>
                  </a:lnTo>
                  <a:lnTo>
                    <a:pt x="85834" y="110384"/>
                  </a:lnTo>
                  <a:lnTo>
                    <a:pt x="106329" y="102560"/>
                  </a:lnTo>
                  <a:lnTo>
                    <a:pt x="131000" y="91417"/>
                  </a:lnTo>
                  <a:lnTo>
                    <a:pt x="158453" y="78061"/>
                  </a:lnTo>
                  <a:lnTo>
                    <a:pt x="188957" y="58707"/>
                  </a:lnTo>
                  <a:lnTo>
                    <a:pt x="197091" y="51175"/>
                  </a:lnTo>
                  <a:lnTo>
                    <a:pt x="201668" y="44460"/>
                  </a:lnTo>
                  <a:lnTo>
                    <a:pt x="203872" y="38290"/>
                  </a:lnTo>
                  <a:lnTo>
                    <a:pt x="204494" y="32484"/>
                  </a:lnTo>
                  <a:lnTo>
                    <a:pt x="202370" y="26920"/>
                  </a:lnTo>
                  <a:lnTo>
                    <a:pt x="193236" y="16221"/>
                  </a:lnTo>
                  <a:lnTo>
                    <a:pt x="173812" y="4724"/>
                  </a:lnTo>
                  <a:lnTo>
                    <a:pt x="143881" y="0"/>
                  </a:lnTo>
                  <a:lnTo>
                    <a:pt x="108201" y="6691"/>
                  </a:lnTo>
                  <a:lnTo>
                    <a:pt x="74863" y="23443"/>
                  </a:lnTo>
                  <a:lnTo>
                    <a:pt x="47582" y="48538"/>
                  </a:lnTo>
                  <a:lnTo>
                    <a:pt x="27457" y="77422"/>
                  </a:lnTo>
                  <a:lnTo>
                    <a:pt x="18860" y="107430"/>
                  </a:lnTo>
                  <a:lnTo>
                    <a:pt x="21364" y="125382"/>
                  </a:lnTo>
                  <a:lnTo>
                    <a:pt x="36769" y="157603"/>
                  </a:lnTo>
                  <a:lnTo>
                    <a:pt x="59249" y="180764"/>
                  </a:lnTo>
                  <a:lnTo>
                    <a:pt x="91403" y="199668"/>
                  </a:lnTo>
                  <a:lnTo>
                    <a:pt x="117671" y="210686"/>
                  </a:lnTo>
                  <a:lnTo>
                    <a:pt x="146278" y="219532"/>
                  </a:lnTo>
                  <a:lnTo>
                    <a:pt x="175926" y="223465"/>
                  </a:lnTo>
                  <a:lnTo>
                    <a:pt x="208294" y="222955"/>
                  </a:lnTo>
                  <a:lnTo>
                    <a:pt x="242435" y="219059"/>
                  </a:lnTo>
                  <a:lnTo>
                    <a:pt x="277364" y="211684"/>
                  </a:lnTo>
                  <a:lnTo>
                    <a:pt x="310387" y="200503"/>
                  </a:lnTo>
                  <a:lnTo>
                    <a:pt x="342843" y="185374"/>
                  </a:lnTo>
                  <a:lnTo>
                    <a:pt x="377023" y="164540"/>
                  </a:lnTo>
                  <a:lnTo>
                    <a:pt x="411480" y="1427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40"/>
            <p:cNvSpPr/>
            <p:nvPr>
              <p:custDataLst>
                <p:tags r:id="rId132"/>
              </p:custDataLst>
            </p:nvPr>
          </p:nvSpPr>
          <p:spPr>
            <a:xfrm>
              <a:off x="2941320" y="3288483"/>
              <a:ext cx="609601" cy="428683"/>
            </a:xfrm>
            <a:custGeom>
              <a:avLst/>
              <a:gdLst/>
              <a:ahLst/>
              <a:cxnLst/>
              <a:rect l="0" t="0" r="0" b="0"/>
              <a:pathLst>
                <a:path w="609601" h="428683">
                  <a:moveTo>
                    <a:pt x="0" y="163377"/>
                  </a:moveTo>
                  <a:lnTo>
                    <a:pt x="0" y="163377"/>
                  </a:lnTo>
                  <a:lnTo>
                    <a:pt x="24836" y="163377"/>
                  </a:lnTo>
                  <a:lnTo>
                    <a:pt x="62684" y="163377"/>
                  </a:lnTo>
                  <a:lnTo>
                    <a:pt x="96440" y="163377"/>
                  </a:lnTo>
                  <a:lnTo>
                    <a:pt x="128376" y="161119"/>
                  </a:lnTo>
                  <a:lnTo>
                    <a:pt x="159503" y="157293"/>
                  </a:lnTo>
                  <a:lnTo>
                    <a:pt x="190270" y="152771"/>
                  </a:lnTo>
                  <a:lnTo>
                    <a:pt x="220878" y="145681"/>
                  </a:lnTo>
                  <a:lnTo>
                    <a:pt x="250568" y="136885"/>
                  </a:lnTo>
                  <a:lnTo>
                    <a:pt x="277874" y="127332"/>
                  </a:lnTo>
                  <a:lnTo>
                    <a:pt x="296163" y="115640"/>
                  </a:lnTo>
                  <a:lnTo>
                    <a:pt x="317669" y="99380"/>
                  </a:lnTo>
                  <a:lnTo>
                    <a:pt x="341319" y="80072"/>
                  </a:lnTo>
                  <a:lnTo>
                    <a:pt x="369855" y="51846"/>
                  </a:lnTo>
                  <a:lnTo>
                    <a:pt x="390680" y="21675"/>
                  </a:lnTo>
                  <a:lnTo>
                    <a:pt x="401257" y="861"/>
                  </a:lnTo>
                  <a:lnTo>
                    <a:pt x="401278" y="0"/>
                  </a:lnTo>
                  <a:lnTo>
                    <a:pt x="400445" y="272"/>
                  </a:lnTo>
                  <a:lnTo>
                    <a:pt x="399044" y="1300"/>
                  </a:lnTo>
                  <a:lnTo>
                    <a:pt x="393025" y="14883"/>
                  </a:lnTo>
                  <a:lnTo>
                    <a:pt x="389925" y="43085"/>
                  </a:lnTo>
                  <a:lnTo>
                    <a:pt x="384961" y="78251"/>
                  </a:lnTo>
                  <a:lnTo>
                    <a:pt x="385018" y="107481"/>
                  </a:lnTo>
                  <a:lnTo>
                    <a:pt x="387019" y="141075"/>
                  </a:lnTo>
                  <a:lnTo>
                    <a:pt x="387909" y="178583"/>
                  </a:lnTo>
                  <a:lnTo>
                    <a:pt x="390562" y="213315"/>
                  </a:lnTo>
                  <a:lnTo>
                    <a:pt x="394563" y="246532"/>
                  </a:lnTo>
                  <a:lnTo>
                    <a:pt x="399164" y="281050"/>
                  </a:lnTo>
                  <a:lnTo>
                    <a:pt x="404030" y="311632"/>
                  </a:lnTo>
                  <a:lnTo>
                    <a:pt x="409015" y="338488"/>
                  </a:lnTo>
                  <a:lnTo>
                    <a:pt x="415736" y="371801"/>
                  </a:lnTo>
                  <a:lnTo>
                    <a:pt x="420693" y="406242"/>
                  </a:lnTo>
                  <a:lnTo>
                    <a:pt x="426367" y="428682"/>
                  </a:lnTo>
                  <a:lnTo>
                    <a:pt x="434963" y="400511"/>
                  </a:lnTo>
                  <a:lnTo>
                    <a:pt x="444402" y="364872"/>
                  </a:lnTo>
                  <a:lnTo>
                    <a:pt x="453206" y="337597"/>
                  </a:lnTo>
                  <a:lnTo>
                    <a:pt x="462763" y="311364"/>
                  </a:lnTo>
                  <a:lnTo>
                    <a:pt x="472655" y="285594"/>
                  </a:lnTo>
                  <a:lnTo>
                    <a:pt x="487743" y="254058"/>
                  </a:lnTo>
                  <a:lnTo>
                    <a:pt x="492803" y="246691"/>
                  </a:lnTo>
                  <a:lnTo>
                    <a:pt x="498715" y="241780"/>
                  </a:lnTo>
                  <a:lnTo>
                    <a:pt x="512058" y="236322"/>
                  </a:lnTo>
                  <a:lnTo>
                    <a:pt x="541940" y="237296"/>
                  </a:lnTo>
                  <a:lnTo>
                    <a:pt x="558645" y="243079"/>
                  </a:lnTo>
                  <a:lnTo>
                    <a:pt x="565470" y="246992"/>
                  </a:lnTo>
                  <a:lnTo>
                    <a:pt x="583166" y="268679"/>
                  </a:lnTo>
                  <a:lnTo>
                    <a:pt x="598233" y="300265"/>
                  </a:lnTo>
                  <a:lnTo>
                    <a:pt x="605855" y="324163"/>
                  </a:lnTo>
                  <a:lnTo>
                    <a:pt x="609107" y="355912"/>
                  </a:lnTo>
                  <a:lnTo>
                    <a:pt x="609454" y="392204"/>
                  </a:lnTo>
                  <a:lnTo>
                    <a:pt x="609600" y="422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41"/>
            <p:cNvSpPr/>
            <p:nvPr>
              <p:custDataLst>
                <p:tags r:id="rId133"/>
              </p:custDataLst>
            </p:nvPr>
          </p:nvSpPr>
          <p:spPr>
            <a:xfrm>
              <a:off x="2489822" y="3497580"/>
              <a:ext cx="372959" cy="630250"/>
            </a:xfrm>
            <a:custGeom>
              <a:avLst/>
              <a:gdLst/>
              <a:ahLst/>
              <a:cxnLst/>
              <a:rect l="0" t="0" r="0" b="0"/>
              <a:pathLst>
                <a:path w="372959" h="630250">
                  <a:moveTo>
                    <a:pt x="177178" y="0"/>
                  </a:moveTo>
                  <a:lnTo>
                    <a:pt x="177178" y="0"/>
                  </a:lnTo>
                  <a:lnTo>
                    <a:pt x="140772" y="0"/>
                  </a:lnTo>
                  <a:lnTo>
                    <a:pt x="113866" y="6773"/>
                  </a:lnTo>
                  <a:lnTo>
                    <a:pt x="77421" y="24867"/>
                  </a:lnTo>
                  <a:lnTo>
                    <a:pt x="44327" y="48573"/>
                  </a:lnTo>
                  <a:lnTo>
                    <a:pt x="20693" y="77045"/>
                  </a:lnTo>
                  <a:lnTo>
                    <a:pt x="5223" y="106931"/>
                  </a:lnTo>
                  <a:lnTo>
                    <a:pt x="0" y="126264"/>
                  </a:lnTo>
                  <a:lnTo>
                    <a:pt x="1820" y="151429"/>
                  </a:lnTo>
                  <a:lnTo>
                    <a:pt x="5544" y="167208"/>
                  </a:lnTo>
                  <a:lnTo>
                    <a:pt x="14536" y="180431"/>
                  </a:lnTo>
                  <a:lnTo>
                    <a:pt x="27846" y="191105"/>
                  </a:lnTo>
                  <a:lnTo>
                    <a:pt x="61728" y="204856"/>
                  </a:lnTo>
                  <a:lnTo>
                    <a:pt x="78454" y="208734"/>
                  </a:lnTo>
                  <a:lnTo>
                    <a:pt x="106910" y="206157"/>
                  </a:lnTo>
                  <a:lnTo>
                    <a:pt x="135944" y="199184"/>
                  </a:lnTo>
                  <a:lnTo>
                    <a:pt x="161009" y="185923"/>
                  </a:lnTo>
                  <a:lnTo>
                    <a:pt x="189977" y="159116"/>
                  </a:lnTo>
                  <a:lnTo>
                    <a:pt x="200646" y="143531"/>
                  </a:lnTo>
                  <a:lnTo>
                    <a:pt x="214395" y="105932"/>
                  </a:lnTo>
                  <a:lnTo>
                    <a:pt x="220378" y="75978"/>
                  </a:lnTo>
                  <a:lnTo>
                    <a:pt x="219894" y="47913"/>
                  </a:lnTo>
                  <a:lnTo>
                    <a:pt x="218355" y="39562"/>
                  </a:lnTo>
                  <a:lnTo>
                    <a:pt x="209872" y="23510"/>
                  </a:lnTo>
                  <a:lnTo>
                    <a:pt x="204054" y="15673"/>
                  </a:lnTo>
                  <a:lnTo>
                    <a:pt x="198482" y="11296"/>
                  </a:lnTo>
                  <a:lnTo>
                    <a:pt x="193074" y="9224"/>
                  </a:lnTo>
                  <a:lnTo>
                    <a:pt x="187776" y="8689"/>
                  </a:lnTo>
                  <a:lnTo>
                    <a:pt x="184243" y="10026"/>
                  </a:lnTo>
                  <a:lnTo>
                    <a:pt x="181888" y="12611"/>
                  </a:lnTo>
                  <a:lnTo>
                    <a:pt x="180318" y="16027"/>
                  </a:lnTo>
                  <a:lnTo>
                    <a:pt x="178108" y="37016"/>
                  </a:lnTo>
                  <a:lnTo>
                    <a:pt x="185544" y="64684"/>
                  </a:lnTo>
                  <a:lnTo>
                    <a:pt x="198472" y="102422"/>
                  </a:lnTo>
                  <a:lnTo>
                    <a:pt x="206851" y="127159"/>
                  </a:lnTo>
                  <a:lnTo>
                    <a:pt x="217280" y="145733"/>
                  </a:lnTo>
                  <a:lnTo>
                    <a:pt x="234393" y="175895"/>
                  </a:lnTo>
                  <a:lnTo>
                    <a:pt x="255961" y="213784"/>
                  </a:lnTo>
                  <a:lnTo>
                    <a:pt x="272880" y="245815"/>
                  </a:lnTo>
                  <a:lnTo>
                    <a:pt x="286699" y="273944"/>
                  </a:lnTo>
                  <a:lnTo>
                    <a:pt x="298452" y="299469"/>
                  </a:lnTo>
                  <a:lnTo>
                    <a:pt x="309674" y="323259"/>
                  </a:lnTo>
                  <a:lnTo>
                    <a:pt x="320542" y="345893"/>
                  </a:lnTo>
                  <a:lnTo>
                    <a:pt x="331174" y="367756"/>
                  </a:lnTo>
                  <a:lnTo>
                    <a:pt x="339955" y="389950"/>
                  </a:lnTo>
                  <a:lnTo>
                    <a:pt x="347503" y="412367"/>
                  </a:lnTo>
                  <a:lnTo>
                    <a:pt x="354228" y="434931"/>
                  </a:lnTo>
                  <a:lnTo>
                    <a:pt x="359558" y="455054"/>
                  </a:lnTo>
                  <a:lnTo>
                    <a:pt x="367738" y="490959"/>
                  </a:lnTo>
                  <a:lnTo>
                    <a:pt x="371938" y="521593"/>
                  </a:lnTo>
                  <a:lnTo>
                    <a:pt x="372958" y="548473"/>
                  </a:lnTo>
                  <a:lnTo>
                    <a:pt x="367925" y="580952"/>
                  </a:lnTo>
                  <a:lnTo>
                    <a:pt x="356086" y="602053"/>
                  </a:lnTo>
                  <a:lnTo>
                    <a:pt x="346722" y="613583"/>
                  </a:lnTo>
                  <a:lnTo>
                    <a:pt x="332400" y="622095"/>
                  </a:lnTo>
                  <a:lnTo>
                    <a:pt x="307554" y="629389"/>
                  </a:lnTo>
                  <a:lnTo>
                    <a:pt x="291003" y="630249"/>
                  </a:lnTo>
                  <a:lnTo>
                    <a:pt x="272358" y="627808"/>
                  </a:lnTo>
                  <a:lnTo>
                    <a:pt x="255040" y="617128"/>
                  </a:lnTo>
                  <a:lnTo>
                    <a:pt x="231010" y="589817"/>
                  </a:lnTo>
                  <a:lnTo>
                    <a:pt x="218037" y="566094"/>
                  </a:lnTo>
                  <a:lnTo>
                    <a:pt x="210733" y="529258"/>
                  </a:lnTo>
                  <a:lnTo>
                    <a:pt x="207658" y="510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42"/>
            <p:cNvSpPr/>
            <p:nvPr>
              <p:custDataLst>
                <p:tags r:id="rId134"/>
              </p:custDataLst>
            </p:nvPr>
          </p:nvSpPr>
          <p:spPr>
            <a:xfrm>
              <a:off x="2232660" y="3480309"/>
              <a:ext cx="213361" cy="276352"/>
            </a:xfrm>
            <a:custGeom>
              <a:avLst/>
              <a:gdLst/>
              <a:ahLst/>
              <a:cxnLst/>
              <a:rect l="0" t="0" r="0" b="0"/>
              <a:pathLst>
                <a:path w="213361" h="276352">
                  <a:moveTo>
                    <a:pt x="0" y="169671"/>
                  </a:moveTo>
                  <a:lnTo>
                    <a:pt x="0" y="169671"/>
                  </a:lnTo>
                  <a:lnTo>
                    <a:pt x="4045" y="137309"/>
                  </a:lnTo>
                  <a:lnTo>
                    <a:pt x="10606" y="101004"/>
                  </a:lnTo>
                  <a:lnTo>
                    <a:pt x="17912" y="68798"/>
                  </a:lnTo>
                  <a:lnTo>
                    <a:pt x="29485" y="37806"/>
                  </a:lnTo>
                  <a:lnTo>
                    <a:pt x="47683" y="15265"/>
                  </a:lnTo>
                  <a:lnTo>
                    <a:pt x="65117" y="1907"/>
                  </a:lnTo>
                  <a:lnTo>
                    <a:pt x="78047" y="0"/>
                  </a:lnTo>
                  <a:lnTo>
                    <a:pt x="85051" y="677"/>
                  </a:lnTo>
                  <a:lnTo>
                    <a:pt x="101865" y="10460"/>
                  </a:lnTo>
                  <a:lnTo>
                    <a:pt x="118933" y="26944"/>
                  </a:lnTo>
                  <a:lnTo>
                    <a:pt x="138063" y="59178"/>
                  </a:lnTo>
                  <a:lnTo>
                    <a:pt x="153608" y="91401"/>
                  </a:lnTo>
                  <a:lnTo>
                    <a:pt x="163953" y="127382"/>
                  </a:lnTo>
                  <a:lnTo>
                    <a:pt x="172380" y="164008"/>
                  </a:lnTo>
                  <a:lnTo>
                    <a:pt x="179393" y="196686"/>
                  </a:lnTo>
                  <a:lnTo>
                    <a:pt x="184449" y="233553"/>
                  </a:lnTo>
                  <a:lnTo>
                    <a:pt x="193350" y="261688"/>
                  </a:lnTo>
                  <a:lnTo>
                    <a:pt x="196633" y="266576"/>
                  </a:lnTo>
                  <a:lnTo>
                    <a:pt x="200516" y="269834"/>
                  </a:lnTo>
                  <a:lnTo>
                    <a:pt x="213360" y="276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43"/>
            <p:cNvSpPr/>
            <p:nvPr>
              <p:custDataLst>
                <p:tags r:id="rId135"/>
              </p:custDataLst>
            </p:nvPr>
          </p:nvSpPr>
          <p:spPr>
            <a:xfrm>
              <a:off x="2042160" y="33528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44"/>
            <p:cNvSpPr/>
            <p:nvPr>
              <p:custDataLst>
                <p:tags r:id="rId136"/>
              </p:custDataLst>
            </p:nvPr>
          </p:nvSpPr>
          <p:spPr>
            <a:xfrm>
              <a:off x="2065020" y="3444240"/>
              <a:ext cx="76201" cy="289561"/>
            </a:xfrm>
            <a:custGeom>
              <a:avLst/>
              <a:gdLst/>
              <a:ahLst/>
              <a:cxnLst/>
              <a:rect l="0" t="0" r="0" b="0"/>
              <a:pathLst>
                <a:path w="76201" h="289561">
                  <a:moveTo>
                    <a:pt x="0" y="0"/>
                  </a:moveTo>
                  <a:lnTo>
                    <a:pt x="0" y="0"/>
                  </a:lnTo>
                  <a:lnTo>
                    <a:pt x="4515" y="31609"/>
                  </a:lnTo>
                  <a:lnTo>
                    <a:pt x="8090" y="56633"/>
                  </a:lnTo>
                  <a:lnTo>
                    <a:pt x="11320" y="77549"/>
                  </a:lnTo>
                  <a:lnTo>
                    <a:pt x="17167" y="112077"/>
                  </a:lnTo>
                  <a:lnTo>
                    <a:pt x="22587" y="141535"/>
                  </a:lnTo>
                  <a:lnTo>
                    <a:pt x="27819" y="168738"/>
                  </a:lnTo>
                  <a:lnTo>
                    <a:pt x="35524" y="206159"/>
                  </a:lnTo>
                  <a:lnTo>
                    <a:pt x="43170" y="234933"/>
                  </a:lnTo>
                  <a:lnTo>
                    <a:pt x="53338" y="270052"/>
                  </a:lnTo>
                  <a:lnTo>
                    <a:pt x="55879" y="276554"/>
                  </a:lnTo>
                  <a:lnTo>
                    <a:pt x="59266" y="280890"/>
                  </a:lnTo>
                  <a:lnTo>
                    <a:pt x="76200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45"/>
            <p:cNvSpPr/>
            <p:nvPr>
              <p:custDataLst>
                <p:tags r:id="rId137"/>
              </p:custDataLst>
            </p:nvPr>
          </p:nvSpPr>
          <p:spPr>
            <a:xfrm>
              <a:off x="1859280" y="3223260"/>
              <a:ext cx="99061" cy="527429"/>
            </a:xfrm>
            <a:custGeom>
              <a:avLst/>
              <a:gdLst/>
              <a:ahLst/>
              <a:cxnLst/>
              <a:rect l="0" t="0" r="0" b="0"/>
              <a:pathLst>
                <a:path w="99061" h="527429">
                  <a:moveTo>
                    <a:pt x="0" y="0"/>
                  </a:moveTo>
                  <a:lnTo>
                    <a:pt x="0" y="0"/>
                  </a:lnTo>
                  <a:lnTo>
                    <a:pt x="4516" y="29351"/>
                  </a:lnTo>
                  <a:lnTo>
                    <a:pt x="8090" y="52587"/>
                  </a:lnTo>
                  <a:lnTo>
                    <a:pt x="10474" y="74005"/>
                  </a:lnTo>
                  <a:lnTo>
                    <a:pt x="12062" y="94210"/>
                  </a:lnTo>
                  <a:lnTo>
                    <a:pt x="13122" y="113606"/>
                  </a:lnTo>
                  <a:lnTo>
                    <a:pt x="16556" y="150963"/>
                  </a:lnTo>
                  <a:lnTo>
                    <a:pt x="20058" y="188168"/>
                  </a:lnTo>
                  <a:lnTo>
                    <a:pt x="20992" y="207572"/>
                  </a:lnTo>
                  <a:lnTo>
                    <a:pt x="21615" y="227281"/>
                  </a:lnTo>
                  <a:lnTo>
                    <a:pt x="24564" y="264985"/>
                  </a:lnTo>
                  <a:lnTo>
                    <a:pt x="28697" y="301498"/>
                  </a:lnTo>
                  <a:lnTo>
                    <a:pt x="33357" y="337481"/>
                  </a:lnTo>
                  <a:lnTo>
                    <a:pt x="38250" y="370972"/>
                  </a:lnTo>
                  <a:lnTo>
                    <a:pt x="43247" y="401943"/>
                  </a:lnTo>
                  <a:lnTo>
                    <a:pt x="48290" y="429819"/>
                  </a:lnTo>
                  <a:lnTo>
                    <a:pt x="55611" y="456320"/>
                  </a:lnTo>
                  <a:lnTo>
                    <a:pt x="68565" y="494400"/>
                  </a:lnTo>
                  <a:lnTo>
                    <a:pt x="80241" y="519963"/>
                  </a:lnTo>
                  <a:lnTo>
                    <a:pt x="89567" y="527428"/>
                  </a:lnTo>
                  <a:lnTo>
                    <a:pt x="92731" y="526032"/>
                  </a:lnTo>
                  <a:lnTo>
                    <a:pt x="94841" y="521715"/>
                  </a:lnTo>
                  <a:lnTo>
                    <a:pt x="99060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46"/>
            <p:cNvSpPr/>
            <p:nvPr>
              <p:custDataLst>
                <p:tags r:id="rId138"/>
              </p:custDataLst>
            </p:nvPr>
          </p:nvSpPr>
          <p:spPr>
            <a:xfrm>
              <a:off x="1653540" y="3162300"/>
              <a:ext cx="91441" cy="647701"/>
            </a:xfrm>
            <a:custGeom>
              <a:avLst/>
              <a:gdLst/>
              <a:ahLst/>
              <a:cxnLst/>
              <a:rect l="0" t="0" r="0" b="0"/>
              <a:pathLst>
                <a:path w="91441" h="647701">
                  <a:moveTo>
                    <a:pt x="0" y="0"/>
                  </a:moveTo>
                  <a:lnTo>
                    <a:pt x="0" y="0"/>
                  </a:lnTo>
                  <a:lnTo>
                    <a:pt x="9031" y="22578"/>
                  </a:lnTo>
                  <a:lnTo>
                    <a:pt x="20947" y="56601"/>
                  </a:lnTo>
                  <a:lnTo>
                    <a:pt x="26243" y="85834"/>
                  </a:lnTo>
                  <a:lnTo>
                    <a:pt x="30855" y="112937"/>
                  </a:lnTo>
                  <a:lnTo>
                    <a:pt x="34880" y="139941"/>
                  </a:lnTo>
                  <a:lnTo>
                    <a:pt x="36669" y="168876"/>
                  </a:lnTo>
                  <a:lnTo>
                    <a:pt x="39722" y="200927"/>
                  </a:lnTo>
                  <a:lnTo>
                    <a:pt x="43901" y="235774"/>
                  </a:lnTo>
                  <a:lnTo>
                    <a:pt x="48580" y="273839"/>
                  </a:lnTo>
                  <a:lnTo>
                    <a:pt x="53482" y="311078"/>
                  </a:lnTo>
                  <a:lnTo>
                    <a:pt x="57637" y="347383"/>
                  </a:lnTo>
                  <a:lnTo>
                    <a:pt x="59483" y="383275"/>
                  </a:lnTo>
                  <a:lnTo>
                    <a:pt x="62561" y="418982"/>
                  </a:lnTo>
                  <a:lnTo>
                    <a:pt x="66752" y="453761"/>
                  </a:lnTo>
                  <a:lnTo>
                    <a:pt x="71436" y="486152"/>
                  </a:lnTo>
                  <a:lnTo>
                    <a:pt x="76341" y="517480"/>
                  </a:lnTo>
                  <a:lnTo>
                    <a:pt x="80496" y="546645"/>
                  </a:lnTo>
                  <a:lnTo>
                    <a:pt x="83682" y="582104"/>
                  </a:lnTo>
                  <a:lnTo>
                    <a:pt x="89657" y="619911"/>
                  </a:lnTo>
                  <a:lnTo>
                    <a:pt x="91440" y="647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47"/>
            <p:cNvSpPr/>
            <p:nvPr>
              <p:custDataLst>
                <p:tags r:id="rId139"/>
              </p:custDataLst>
            </p:nvPr>
          </p:nvSpPr>
          <p:spPr>
            <a:xfrm>
              <a:off x="1458597" y="3368040"/>
              <a:ext cx="19684" cy="99061"/>
            </a:xfrm>
            <a:custGeom>
              <a:avLst/>
              <a:gdLst/>
              <a:ahLst/>
              <a:cxnLst/>
              <a:rect l="0" t="0" r="0" b="0"/>
              <a:pathLst>
                <a:path w="19684" h="99061">
                  <a:moveTo>
                    <a:pt x="19683" y="99060"/>
                  </a:moveTo>
                  <a:lnTo>
                    <a:pt x="19683" y="99060"/>
                  </a:lnTo>
                  <a:lnTo>
                    <a:pt x="7548" y="70744"/>
                  </a:lnTo>
                  <a:lnTo>
                    <a:pt x="0" y="45044"/>
                  </a:lnTo>
                  <a:lnTo>
                    <a:pt x="44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48"/>
            <p:cNvSpPr/>
            <p:nvPr>
              <p:custDataLst>
                <p:tags r:id="rId140"/>
              </p:custDataLst>
            </p:nvPr>
          </p:nvSpPr>
          <p:spPr>
            <a:xfrm>
              <a:off x="1516380" y="3604260"/>
              <a:ext cx="22861" cy="167641"/>
            </a:xfrm>
            <a:custGeom>
              <a:avLst/>
              <a:gdLst/>
              <a:ahLst/>
              <a:cxnLst/>
              <a:rect l="0" t="0" r="0" b="0"/>
              <a:pathLst>
                <a:path w="22861" h="167641">
                  <a:moveTo>
                    <a:pt x="0" y="0"/>
                  </a:moveTo>
                  <a:lnTo>
                    <a:pt x="0" y="0"/>
                  </a:lnTo>
                  <a:lnTo>
                    <a:pt x="0" y="22578"/>
                  </a:lnTo>
                  <a:lnTo>
                    <a:pt x="847" y="54908"/>
                  </a:lnTo>
                  <a:lnTo>
                    <a:pt x="5237" y="87389"/>
                  </a:lnTo>
                  <a:lnTo>
                    <a:pt x="9407" y="123378"/>
                  </a:lnTo>
                  <a:lnTo>
                    <a:pt x="15319" y="159052"/>
                  </a:lnTo>
                  <a:lnTo>
                    <a:pt x="16986" y="161915"/>
                  </a:lnTo>
                  <a:lnTo>
                    <a:pt x="2286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49"/>
            <p:cNvSpPr/>
            <p:nvPr>
              <p:custDataLst>
                <p:tags r:id="rId141"/>
              </p:custDataLst>
            </p:nvPr>
          </p:nvSpPr>
          <p:spPr>
            <a:xfrm>
              <a:off x="1005840" y="3535959"/>
              <a:ext cx="312421" cy="30202"/>
            </a:xfrm>
            <a:custGeom>
              <a:avLst/>
              <a:gdLst/>
              <a:ahLst/>
              <a:cxnLst/>
              <a:rect l="0" t="0" r="0" b="0"/>
              <a:pathLst>
                <a:path w="312421" h="30202">
                  <a:moveTo>
                    <a:pt x="0" y="14961"/>
                  </a:moveTo>
                  <a:lnTo>
                    <a:pt x="0" y="14961"/>
                  </a:lnTo>
                  <a:lnTo>
                    <a:pt x="32362" y="6871"/>
                  </a:lnTo>
                  <a:lnTo>
                    <a:pt x="59538" y="2899"/>
                  </a:lnTo>
                  <a:lnTo>
                    <a:pt x="85728" y="1133"/>
                  </a:lnTo>
                  <a:lnTo>
                    <a:pt x="111479" y="349"/>
                  </a:lnTo>
                  <a:lnTo>
                    <a:pt x="139293" y="0"/>
                  </a:lnTo>
                  <a:lnTo>
                    <a:pt x="168588" y="691"/>
                  </a:lnTo>
                  <a:lnTo>
                    <a:pt x="198541" y="3821"/>
                  </a:lnTo>
                  <a:lnTo>
                    <a:pt x="228787" y="8034"/>
                  </a:lnTo>
                  <a:lnTo>
                    <a:pt x="258317" y="13576"/>
                  </a:lnTo>
                  <a:lnTo>
                    <a:pt x="294508" y="24522"/>
                  </a:lnTo>
                  <a:lnTo>
                    <a:pt x="312420" y="302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50"/>
            <p:cNvSpPr/>
            <p:nvPr>
              <p:custDataLst>
                <p:tags r:id="rId142"/>
              </p:custDataLst>
            </p:nvPr>
          </p:nvSpPr>
          <p:spPr>
            <a:xfrm>
              <a:off x="1158861" y="3156946"/>
              <a:ext cx="277480" cy="637815"/>
            </a:xfrm>
            <a:custGeom>
              <a:avLst/>
              <a:gdLst/>
              <a:ahLst/>
              <a:cxnLst/>
              <a:rect l="0" t="0" r="0" b="0"/>
              <a:pathLst>
                <a:path w="277480" h="637815">
                  <a:moveTo>
                    <a:pt x="235599" y="211094"/>
                  </a:moveTo>
                  <a:lnTo>
                    <a:pt x="235599" y="211094"/>
                  </a:lnTo>
                  <a:lnTo>
                    <a:pt x="251403" y="181743"/>
                  </a:lnTo>
                  <a:lnTo>
                    <a:pt x="263915" y="158507"/>
                  </a:lnTo>
                  <a:lnTo>
                    <a:pt x="271410" y="137936"/>
                  </a:lnTo>
                  <a:lnTo>
                    <a:pt x="277479" y="101532"/>
                  </a:lnTo>
                  <a:lnTo>
                    <a:pt x="276136" y="64613"/>
                  </a:lnTo>
                  <a:lnTo>
                    <a:pt x="268009" y="46085"/>
                  </a:lnTo>
                  <a:lnTo>
                    <a:pt x="249153" y="23631"/>
                  </a:lnTo>
                  <a:lnTo>
                    <a:pt x="234003" y="12631"/>
                  </a:lnTo>
                  <a:lnTo>
                    <a:pt x="205587" y="2524"/>
                  </a:lnTo>
                  <a:lnTo>
                    <a:pt x="171579" y="0"/>
                  </a:lnTo>
                  <a:lnTo>
                    <a:pt x="139677" y="5085"/>
                  </a:lnTo>
                  <a:lnTo>
                    <a:pt x="108776" y="17786"/>
                  </a:lnTo>
                  <a:lnTo>
                    <a:pt x="79018" y="38106"/>
                  </a:lnTo>
                  <a:lnTo>
                    <a:pt x="53738" y="66046"/>
                  </a:lnTo>
                  <a:lnTo>
                    <a:pt x="31007" y="100760"/>
                  </a:lnTo>
                  <a:lnTo>
                    <a:pt x="14019" y="138704"/>
                  </a:lnTo>
                  <a:lnTo>
                    <a:pt x="6450" y="167067"/>
                  </a:lnTo>
                  <a:lnTo>
                    <a:pt x="2522" y="196607"/>
                  </a:lnTo>
                  <a:lnTo>
                    <a:pt x="776" y="227515"/>
                  </a:lnTo>
                  <a:lnTo>
                    <a:pt x="0" y="261008"/>
                  </a:lnTo>
                  <a:lnTo>
                    <a:pt x="4026" y="287550"/>
                  </a:lnTo>
                  <a:lnTo>
                    <a:pt x="10944" y="320484"/>
                  </a:lnTo>
                  <a:lnTo>
                    <a:pt x="19789" y="357681"/>
                  </a:lnTo>
                  <a:lnTo>
                    <a:pt x="26532" y="387559"/>
                  </a:lnTo>
                  <a:lnTo>
                    <a:pt x="31874" y="412557"/>
                  </a:lnTo>
                  <a:lnTo>
                    <a:pt x="36283" y="434303"/>
                  </a:lnTo>
                  <a:lnTo>
                    <a:pt x="45696" y="472011"/>
                  </a:lnTo>
                  <a:lnTo>
                    <a:pt x="55524" y="504010"/>
                  </a:lnTo>
                  <a:lnTo>
                    <a:pt x="70578" y="541065"/>
                  </a:lnTo>
                  <a:lnTo>
                    <a:pt x="84916" y="572647"/>
                  </a:lnTo>
                  <a:lnTo>
                    <a:pt x="97775" y="608761"/>
                  </a:lnTo>
                  <a:lnTo>
                    <a:pt x="101530" y="624902"/>
                  </a:lnTo>
                  <a:lnTo>
                    <a:pt x="101347" y="629205"/>
                  </a:lnTo>
                  <a:lnTo>
                    <a:pt x="98439" y="6378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SMARTInkShape-151"/>
          <p:cNvSpPr/>
          <p:nvPr>
            <p:custDataLst>
              <p:tags r:id="rId2"/>
            </p:custDataLst>
          </p:nvPr>
        </p:nvSpPr>
        <p:spPr>
          <a:xfrm>
            <a:off x="3200400" y="3261360"/>
            <a:ext cx="38101" cy="533401"/>
          </a:xfrm>
          <a:custGeom>
            <a:avLst/>
            <a:gdLst/>
            <a:ahLst/>
            <a:cxnLst/>
            <a:rect l="0" t="0" r="0" b="0"/>
            <a:pathLst>
              <a:path w="38101" h="533401">
                <a:moveTo>
                  <a:pt x="0" y="0"/>
                </a:moveTo>
                <a:lnTo>
                  <a:pt x="0" y="0"/>
                </a:lnTo>
                <a:lnTo>
                  <a:pt x="0" y="24835"/>
                </a:lnTo>
                <a:lnTo>
                  <a:pt x="0" y="44497"/>
                </a:lnTo>
                <a:lnTo>
                  <a:pt x="0" y="82148"/>
                </a:lnTo>
                <a:lnTo>
                  <a:pt x="0" y="118636"/>
                </a:lnTo>
                <a:lnTo>
                  <a:pt x="0" y="154610"/>
                </a:lnTo>
                <a:lnTo>
                  <a:pt x="0" y="192611"/>
                </a:lnTo>
                <a:lnTo>
                  <a:pt x="0" y="212228"/>
                </a:lnTo>
                <a:lnTo>
                  <a:pt x="0" y="232078"/>
                </a:lnTo>
                <a:lnTo>
                  <a:pt x="0" y="252086"/>
                </a:lnTo>
                <a:lnTo>
                  <a:pt x="0" y="272197"/>
                </a:lnTo>
                <a:lnTo>
                  <a:pt x="847" y="291531"/>
                </a:lnTo>
                <a:lnTo>
                  <a:pt x="4045" y="328818"/>
                </a:lnTo>
                <a:lnTo>
                  <a:pt x="6031" y="362889"/>
                </a:lnTo>
                <a:lnTo>
                  <a:pt x="8607" y="394964"/>
                </a:lnTo>
                <a:lnTo>
                  <a:pt x="15397" y="426153"/>
                </a:lnTo>
                <a:lnTo>
                  <a:pt x="21800" y="454690"/>
                </a:lnTo>
                <a:lnTo>
                  <a:pt x="27469" y="481484"/>
                </a:lnTo>
                <a:lnTo>
                  <a:pt x="34574" y="516136"/>
                </a:lnTo>
                <a:lnTo>
                  <a:pt x="38100" y="5334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Shape-152"/>
          <p:cNvSpPr/>
          <p:nvPr>
            <p:custDataLst>
              <p:tags r:id="rId3"/>
            </p:custDataLst>
          </p:nvPr>
        </p:nvSpPr>
        <p:spPr>
          <a:xfrm>
            <a:off x="4252143" y="3185160"/>
            <a:ext cx="357958" cy="449094"/>
          </a:xfrm>
          <a:custGeom>
            <a:avLst/>
            <a:gdLst/>
            <a:ahLst/>
            <a:cxnLst/>
            <a:rect l="0" t="0" r="0" b="0"/>
            <a:pathLst>
              <a:path w="357958" h="449094">
                <a:moveTo>
                  <a:pt x="167457" y="0"/>
                </a:moveTo>
                <a:lnTo>
                  <a:pt x="167457" y="0"/>
                </a:lnTo>
                <a:lnTo>
                  <a:pt x="185707" y="35654"/>
                </a:lnTo>
                <a:lnTo>
                  <a:pt x="206449" y="71900"/>
                </a:lnTo>
                <a:lnTo>
                  <a:pt x="221194" y="96867"/>
                </a:lnTo>
                <a:lnTo>
                  <a:pt x="233955" y="126589"/>
                </a:lnTo>
                <a:lnTo>
                  <a:pt x="245272" y="159556"/>
                </a:lnTo>
                <a:lnTo>
                  <a:pt x="255946" y="193962"/>
                </a:lnTo>
                <a:lnTo>
                  <a:pt x="266334" y="226752"/>
                </a:lnTo>
                <a:lnTo>
                  <a:pt x="276596" y="258258"/>
                </a:lnTo>
                <a:lnTo>
                  <a:pt x="286802" y="289195"/>
                </a:lnTo>
                <a:lnTo>
                  <a:pt x="302066" y="327081"/>
                </a:lnTo>
                <a:lnTo>
                  <a:pt x="321548" y="363294"/>
                </a:lnTo>
                <a:lnTo>
                  <a:pt x="341079" y="400654"/>
                </a:lnTo>
                <a:lnTo>
                  <a:pt x="340779" y="400876"/>
                </a:lnTo>
                <a:lnTo>
                  <a:pt x="311373" y="377662"/>
                </a:lnTo>
                <a:lnTo>
                  <a:pt x="273465" y="343996"/>
                </a:lnTo>
                <a:lnTo>
                  <a:pt x="263529" y="336011"/>
                </a:lnTo>
                <a:lnTo>
                  <a:pt x="241665" y="328147"/>
                </a:lnTo>
                <a:lnTo>
                  <a:pt x="211849" y="320365"/>
                </a:lnTo>
                <a:lnTo>
                  <a:pt x="176732" y="312637"/>
                </a:lnTo>
                <a:lnTo>
                  <a:pt x="148240" y="308331"/>
                </a:lnTo>
                <a:lnTo>
                  <a:pt x="124165" y="306308"/>
                </a:lnTo>
                <a:lnTo>
                  <a:pt x="103036" y="305805"/>
                </a:lnTo>
                <a:lnTo>
                  <a:pt x="70528" y="309762"/>
                </a:lnTo>
                <a:lnTo>
                  <a:pt x="35444" y="321510"/>
                </a:lnTo>
                <a:lnTo>
                  <a:pt x="4879" y="340651"/>
                </a:lnTo>
                <a:lnTo>
                  <a:pt x="1498" y="348174"/>
                </a:lnTo>
                <a:lnTo>
                  <a:pt x="0" y="367821"/>
                </a:lnTo>
                <a:lnTo>
                  <a:pt x="4414" y="383892"/>
                </a:lnTo>
                <a:lnTo>
                  <a:pt x="7962" y="390548"/>
                </a:lnTo>
                <a:lnTo>
                  <a:pt x="29135" y="408006"/>
                </a:lnTo>
                <a:lnTo>
                  <a:pt x="63087" y="428229"/>
                </a:lnTo>
                <a:lnTo>
                  <a:pt x="100973" y="438361"/>
                </a:lnTo>
                <a:lnTo>
                  <a:pt x="135152" y="445879"/>
                </a:lnTo>
                <a:lnTo>
                  <a:pt x="164094" y="448484"/>
                </a:lnTo>
                <a:lnTo>
                  <a:pt x="194002" y="448849"/>
                </a:lnTo>
                <a:lnTo>
                  <a:pt x="230873" y="449093"/>
                </a:lnTo>
                <a:lnTo>
                  <a:pt x="261381" y="448409"/>
                </a:lnTo>
                <a:lnTo>
                  <a:pt x="287647" y="447106"/>
                </a:lnTo>
                <a:lnTo>
                  <a:pt x="311084" y="445390"/>
                </a:lnTo>
                <a:lnTo>
                  <a:pt x="348698" y="442638"/>
                </a:lnTo>
                <a:lnTo>
                  <a:pt x="357957" y="4419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SMARTInkShape-Group31"/>
          <p:cNvGrpSpPr/>
          <p:nvPr/>
        </p:nvGrpSpPr>
        <p:grpSpPr>
          <a:xfrm>
            <a:off x="4920824" y="3154680"/>
            <a:ext cx="1850095" cy="502921"/>
            <a:chOff x="4920824" y="3154680"/>
            <a:chExt cx="1850095" cy="502921"/>
          </a:xfrm>
        </p:grpSpPr>
        <p:sp>
          <p:nvSpPr>
            <p:cNvPr id="73" name="SMARTInkShape-153"/>
            <p:cNvSpPr/>
            <p:nvPr>
              <p:custDataLst>
                <p:tags r:id="rId122"/>
              </p:custDataLst>
            </p:nvPr>
          </p:nvSpPr>
          <p:spPr>
            <a:xfrm>
              <a:off x="6545266" y="3310655"/>
              <a:ext cx="225653" cy="290898"/>
            </a:xfrm>
            <a:custGeom>
              <a:avLst/>
              <a:gdLst/>
              <a:ahLst/>
              <a:cxnLst/>
              <a:rect l="0" t="0" r="0" b="0"/>
              <a:pathLst>
                <a:path w="225653" h="290898">
                  <a:moveTo>
                    <a:pt x="122234" y="4045"/>
                  </a:moveTo>
                  <a:lnTo>
                    <a:pt x="122234" y="4045"/>
                  </a:lnTo>
                  <a:lnTo>
                    <a:pt x="85828" y="0"/>
                  </a:lnTo>
                  <a:lnTo>
                    <a:pt x="58922" y="271"/>
                  </a:lnTo>
                  <a:lnTo>
                    <a:pt x="37369" y="4061"/>
                  </a:lnTo>
                  <a:lnTo>
                    <a:pt x="15715" y="15715"/>
                  </a:lnTo>
                  <a:lnTo>
                    <a:pt x="4054" y="25036"/>
                  </a:lnTo>
                  <a:lnTo>
                    <a:pt x="1115" y="29893"/>
                  </a:lnTo>
                  <a:lnTo>
                    <a:pt x="0" y="34824"/>
                  </a:lnTo>
                  <a:lnTo>
                    <a:pt x="2479" y="52111"/>
                  </a:lnTo>
                  <a:lnTo>
                    <a:pt x="10833" y="73320"/>
                  </a:lnTo>
                  <a:lnTo>
                    <a:pt x="21076" y="88174"/>
                  </a:lnTo>
                  <a:lnTo>
                    <a:pt x="55247" y="120664"/>
                  </a:lnTo>
                  <a:lnTo>
                    <a:pt x="86863" y="147254"/>
                  </a:lnTo>
                  <a:lnTo>
                    <a:pt x="123043" y="171219"/>
                  </a:lnTo>
                  <a:lnTo>
                    <a:pt x="158316" y="194407"/>
                  </a:lnTo>
                  <a:lnTo>
                    <a:pt x="187959" y="217364"/>
                  </a:lnTo>
                  <a:lnTo>
                    <a:pt x="220761" y="249416"/>
                  </a:lnTo>
                  <a:lnTo>
                    <a:pt x="225291" y="260137"/>
                  </a:lnTo>
                  <a:lnTo>
                    <a:pt x="225652" y="264519"/>
                  </a:lnTo>
                  <a:lnTo>
                    <a:pt x="223795" y="271647"/>
                  </a:lnTo>
                  <a:lnTo>
                    <a:pt x="189674" y="284465"/>
                  </a:lnTo>
                  <a:lnTo>
                    <a:pt x="156892" y="290897"/>
                  </a:lnTo>
                  <a:lnTo>
                    <a:pt x="131092" y="288757"/>
                  </a:lnTo>
                  <a:lnTo>
                    <a:pt x="84134" y="263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54"/>
            <p:cNvSpPr/>
            <p:nvPr>
              <p:custDataLst>
                <p:tags r:id="rId123"/>
              </p:custDataLst>
            </p:nvPr>
          </p:nvSpPr>
          <p:spPr>
            <a:xfrm>
              <a:off x="6377940" y="3215640"/>
              <a:ext cx="99061" cy="403861"/>
            </a:xfrm>
            <a:custGeom>
              <a:avLst/>
              <a:gdLst/>
              <a:ahLst/>
              <a:cxnLst/>
              <a:rect l="0" t="0" r="0" b="0"/>
              <a:pathLst>
                <a:path w="99061" h="403861">
                  <a:moveTo>
                    <a:pt x="0" y="0"/>
                  </a:moveTo>
                  <a:lnTo>
                    <a:pt x="0" y="0"/>
                  </a:lnTo>
                  <a:lnTo>
                    <a:pt x="4516" y="22578"/>
                  </a:lnTo>
                  <a:lnTo>
                    <a:pt x="11321" y="55755"/>
                  </a:lnTo>
                  <a:lnTo>
                    <a:pt x="17167" y="81789"/>
                  </a:lnTo>
                  <a:lnTo>
                    <a:pt x="25218" y="119531"/>
                  </a:lnTo>
                  <a:lnTo>
                    <a:pt x="30399" y="147105"/>
                  </a:lnTo>
                  <a:lnTo>
                    <a:pt x="35524" y="175446"/>
                  </a:lnTo>
                  <a:lnTo>
                    <a:pt x="40624" y="202154"/>
                  </a:lnTo>
                  <a:lnTo>
                    <a:pt x="45713" y="228135"/>
                  </a:lnTo>
                  <a:lnTo>
                    <a:pt x="51644" y="257180"/>
                  </a:lnTo>
                  <a:lnTo>
                    <a:pt x="55596" y="275593"/>
                  </a:lnTo>
                  <a:lnTo>
                    <a:pt x="63656" y="311293"/>
                  </a:lnTo>
                  <a:lnTo>
                    <a:pt x="72953" y="346517"/>
                  </a:lnTo>
                  <a:lnTo>
                    <a:pt x="81917" y="376333"/>
                  </a:lnTo>
                  <a:lnTo>
                    <a:pt x="99060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55"/>
            <p:cNvSpPr/>
            <p:nvPr>
              <p:custDataLst>
                <p:tags r:id="rId124"/>
              </p:custDataLst>
            </p:nvPr>
          </p:nvSpPr>
          <p:spPr>
            <a:xfrm>
              <a:off x="5836920" y="3436977"/>
              <a:ext cx="525781" cy="172923"/>
            </a:xfrm>
            <a:custGeom>
              <a:avLst/>
              <a:gdLst/>
              <a:ahLst/>
              <a:cxnLst/>
              <a:rect l="0" t="0" r="0" b="0"/>
              <a:pathLst>
                <a:path w="525781" h="172923">
                  <a:moveTo>
                    <a:pt x="0" y="37743"/>
                  </a:moveTo>
                  <a:lnTo>
                    <a:pt x="0" y="37743"/>
                  </a:lnTo>
                  <a:lnTo>
                    <a:pt x="29351" y="35485"/>
                  </a:lnTo>
                  <a:lnTo>
                    <a:pt x="52587" y="33698"/>
                  </a:lnTo>
                  <a:lnTo>
                    <a:pt x="74851" y="31660"/>
                  </a:lnTo>
                  <a:lnTo>
                    <a:pt x="96468" y="29454"/>
                  </a:lnTo>
                  <a:lnTo>
                    <a:pt x="117651" y="27137"/>
                  </a:lnTo>
                  <a:lnTo>
                    <a:pt x="138548" y="26439"/>
                  </a:lnTo>
                  <a:lnTo>
                    <a:pt x="159252" y="26820"/>
                  </a:lnTo>
                  <a:lnTo>
                    <a:pt x="179828" y="27921"/>
                  </a:lnTo>
                  <a:lnTo>
                    <a:pt x="199472" y="28655"/>
                  </a:lnTo>
                  <a:lnTo>
                    <a:pt x="237103" y="29471"/>
                  </a:lnTo>
                  <a:lnTo>
                    <a:pt x="273583" y="29833"/>
                  </a:lnTo>
                  <a:lnTo>
                    <a:pt x="308706" y="28301"/>
                  </a:lnTo>
                  <a:lnTo>
                    <a:pt x="341250" y="21975"/>
                  </a:lnTo>
                  <a:lnTo>
                    <a:pt x="368131" y="15777"/>
                  </a:lnTo>
                  <a:lnTo>
                    <a:pt x="402305" y="9786"/>
                  </a:lnTo>
                  <a:lnTo>
                    <a:pt x="418409" y="7538"/>
                  </a:lnTo>
                  <a:lnTo>
                    <a:pt x="420333" y="5753"/>
                  </a:lnTo>
                  <a:lnTo>
                    <a:pt x="419922" y="3716"/>
                  </a:lnTo>
                  <a:lnTo>
                    <a:pt x="381915" y="448"/>
                  </a:lnTo>
                  <a:lnTo>
                    <a:pt x="351491" y="0"/>
                  </a:lnTo>
                  <a:lnTo>
                    <a:pt x="322729" y="6575"/>
                  </a:lnTo>
                  <a:lnTo>
                    <a:pt x="295835" y="17117"/>
                  </a:lnTo>
                  <a:lnTo>
                    <a:pt x="257741" y="33419"/>
                  </a:lnTo>
                  <a:lnTo>
                    <a:pt x="225475" y="53113"/>
                  </a:lnTo>
                  <a:lnTo>
                    <a:pt x="201145" y="70895"/>
                  </a:lnTo>
                  <a:lnTo>
                    <a:pt x="191562" y="84651"/>
                  </a:lnTo>
                  <a:lnTo>
                    <a:pt x="185453" y="102630"/>
                  </a:lnTo>
                  <a:lnTo>
                    <a:pt x="188539" y="115688"/>
                  </a:lnTo>
                  <a:lnTo>
                    <a:pt x="191732" y="122727"/>
                  </a:lnTo>
                  <a:lnTo>
                    <a:pt x="198095" y="128265"/>
                  </a:lnTo>
                  <a:lnTo>
                    <a:pt x="225583" y="139259"/>
                  </a:lnTo>
                  <a:lnTo>
                    <a:pt x="242498" y="142128"/>
                  </a:lnTo>
                  <a:lnTo>
                    <a:pt x="274392" y="135653"/>
                  </a:lnTo>
                  <a:lnTo>
                    <a:pt x="310083" y="123531"/>
                  </a:lnTo>
                  <a:lnTo>
                    <a:pt x="339718" y="100833"/>
                  </a:lnTo>
                  <a:lnTo>
                    <a:pt x="362038" y="64828"/>
                  </a:lnTo>
                  <a:lnTo>
                    <a:pt x="364106" y="58812"/>
                  </a:lnTo>
                  <a:lnTo>
                    <a:pt x="366351" y="59409"/>
                  </a:lnTo>
                  <a:lnTo>
                    <a:pt x="396571" y="97267"/>
                  </a:lnTo>
                  <a:lnTo>
                    <a:pt x="426749" y="135088"/>
                  </a:lnTo>
                  <a:lnTo>
                    <a:pt x="457202" y="164875"/>
                  </a:lnTo>
                  <a:lnTo>
                    <a:pt x="462282" y="168217"/>
                  </a:lnTo>
                  <a:lnTo>
                    <a:pt x="489656" y="172922"/>
                  </a:lnTo>
                  <a:lnTo>
                    <a:pt x="505773" y="169507"/>
                  </a:lnTo>
                  <a:lnTo>
                    <a:pt x="525780" y="159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56"/>
            <p:cNvSpPr/>
            <p:nvPr>
              <p:custDataLst>
                <p:tags r:id="rId125"/>
              </p:custDataLst>
            </p:nvPr>
          </p:nvSpPr>
          <p:spPr>
            <a:xfrm>
              <a:off x="5943600" y="3192780"/>
              <a:ext cx="59385" cy="464821"/>
            </a:xfrm>
            <a:custGeom>
              <a:avLst/>
              <a:gdLst/>
              <a:ahLst/>
              <a:cxnLst/>
              <a:rect l="0" t="0" r="0" b="0"/>
              <a:pathLst>
                <a:path w="59385" h="464821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0" y="58023"/>
                  </a:lnTo>
                  <a:lnTo>
                    <a:pt x="0" y="90982"/>
                  </a:lnTo>
                  <a:lnTo>
                    <a:pt x="0" y="125385"/>
                  </a:lnTo>
                  <a:lnTo>
                    <a:pt x="4516" y="160431"/>
                  </a:lnTo>
                  <a:lnTo>
                    <a:pt x="10474" y="194916"/>
                  </a:lnTo>
                  <a:lnTo>
                    <a:pt x="13121" y="227176"/>
                  </a:lnTo>
                  <a:lnTo>
                    <a:pt x="18814" y="260705"/>
                  </a:lnTo>
                  <a:lnTo>
                    <a:pt x="25295" y="294516"/>
                  </a:lnTo>
                  <a:lnTo>
                    <a:pt x="28176" y="326475"/>
                  </a:lnTo>
                  <a:lnTo>
                    <a:pt x="33972" y="355356"/>
                  </a:lnTo>
                  <a:lnTo>
                    <a:pt x="44498" y="390899"/>
                  </a:lnTo>
                  <a:lnTo>
                    <a:pt x="52977" y="419776"/>
                  </a:lnTo>
                  <a:lnTo>
                    <a:pt x="59384" y="451783"/>
                  </a:lnTo>
                  <a:lnTo>
                    <a:pt x="59063" y="456128"/>
                  </a:lnTo>
                  <a:lnTo>
                    <a:pt x="58001" y="459025"/>
                  </a:lnTo>
                  <a:lnTo>
                    <a:pt x="53340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57"/>
            <p:cNvSpPr/>
            <p:nvPr>
              <p:custDataLst>
                <p:tags r:id="rId126"/>
              </p:custDataLst>
            </p:nvPr>
          </p:nvSpPr>
          <p:spPr>
            <a:xfrm>
              <a:off x="5699760" y="3154680"/>
              <a:ext cx="22861" cy="76201"/>
            </a:xfrm>
            <a:custGeom>
              <a:avLst/>
              <a:gdLst/>
              <a:ahLst/>
              <a:cxnLst/>
              <a:rect l="0" t="0" r="0" b="0"/>
              <a:pathLst>
                <a:path w="22861" h="76201">
                  <a:moveTo>
                    <a:pt x="0" y="76200"/>
                  </a:moveTo>
                  <a:lnTo>
                    <a:pt x="0" y="76200"/>
                  </a:lnTo>
                  <a:lnTo>
                    <a:pt x="4045" y="47883"/>
                  </a:lnTo>
                  <a:lnTo>
                    <a:pt x="17388" y="12092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58"/>
            <p:cNvSpPr/>
            <p:nvPr>
              <p:custDataLst>
                <p:tags r:id="rId127"/>
              </p:custDataLst>
            </p:nvPr>
          </p:nvSpPr>
          <p:spPr>
            <a:xfrm>
              <a:off x="5768340" y="3535680"/>
              <a:ext cx="22861" cy="114301"/>
            </a:xfrm>
            <a:custGeom>
              <a:avLst/>
              <a:gdLst/>
              <a:ahLst/>
              <a:cxnLst/>
              <a:rect l="0" t="0" r="0" b="0"/>
              <a:pathLst>
                <a:path w="22861" h="114301">
                  <a:moveTo>
                    <a:pt x="0" y="0"/>
                  </a:moveTo>
                  <a:lnTo>
                    <a:pt x="0" y="0"/>
                  </a:lnTo>
                  <a:lnTo>
                    <a:pt x="6774" y="24836"/>
                  </a:lnTo>
                  <a:lnTo>
                    <a:pt x="15710" y="60145"/>
                  </a:lnTo>
                  <a:lnTo>
                    <a:pt x="20742" y="92610"/>
                  </a:lnTo>
                  <a:lnTo>
                    <a:pt x="2286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59"/>
            <p:cNvSpPr/>
            <p:nvPr>
              <p:custDataLst>
                <p:tags r:id="rId128"/>
              </p:custDataLst>
            </p:nvPr>
          </p:nvSpPr>
          <p:spPr>
            <a:xfrm>
              <a:off x="5349240" y="3200400"/>
              <a:ext cx="302617" cy="401279"/>
            </a:xfrm>
            <a:custGeom>
              <a:avLst/>
              <a:gdLst/>
              <a:ahLst/>
              <a:cxnLst/>
              <a:rect l="0" t="0" r="0" b="0"/>
              <a:pathLst>
                <a:path w="302617" h="401279">
                  <a:moveTo>
                    <a:pt x="0" y="0"/>
                  </a:moveTo>
                  <a:lnTo>
                    <a:pt x="0" y="0"/>
                  </a:lnTo>
                  <a:lnTo>
                    <a:pt x="6774" y="29351"/>
                  </a:lnTo>
                  <a:lnTo>
                    <a:pt x="12135" y="52587"/>
                  </a:lnTo>
                  <a:lnTo>
                    <a:pt x="16557" y="73158"/>
                  </a:lnTo>
                  <a:lnTo>
                    <a:pt x="23727" y="109561"/>
                  </a:lnTo>
                  <a:lnTo>
                    <a:pt x="31058" y="135694"/>
                  </a:lnTo>
                  <a:lnTo>
                    <a:pt x="41026" y="167510"/>
                  </a:lnTo>
                  <a:lnTo>
                    <a:pt x="52750" y="203113"/>
                  </a:lnTo>
                  <a:lnTo>
                    <a:pt x="61414" y="230235"/>
                  </a:lnTo>
                  <a:lnTo>
                    <a:pt x="68035" y="251704"/>
                  </a:lnTo>
                  <a:lnTo>
                    <a:pt x="77652" y="284588"/>
                  </a:lnTo>
                  <a:lnTo>
                    <a:pt x="88671" y="320448"/>
                  </a:lnTo>
                  <a:lnTo>
                    <a:pt x="113749" y="357449"/>
                  </a:lnTo>
                  <a:lnTo>
                    <a:pt x="115038" y="328433"/>
                  </a:lnTo>
                  <a:lnTo>
                    <a:pt x="121198" y="299196"/>
                  </a:lnTo>
                  <a:lnTo>
                    <a:pt x="138021" y="263492"/>
                  </a:lnTo>
                  <a:lnTo>
                    <a:pt x="148549" y="251727"/>
                  </a:lnTo>
                  <a:lnTo>
                    <a:pt x="161695" y="243677"/>
                  </a:lnTo>
                  <a:lnTo>
                    <a:pt x="176005" y="241792"/>
                  </a:lnTo>
                  <a:lnTo>
                    <a:pt x="209933" y="247481"/>
                  </a:lnTo>
                  <a:lnTo>
                    <a:pt x="244010" y="263687"/>
                  </a:lnTo>
                  <a:lnTo>
                    <a:pt x="277960" y="290470"/>
                  </a:lnTo>
                  <a:lnTo>
                    <a:pt x="293743" y="312690"/>
                  </a:lnTo>
                  <a:lnTo>
                    <a:pt x="299886" y="329473"/>
                  </a:lnTo>
                  <a:lnTo>
                    <a:pt x="302616" y="351044"/>
                  </a:lnTo>
                  <a:lnTo>
                    <a:pt x="297056" y="370226"/>
                  </a:lnTo>
                  <a:lnTo>
                    <a:pt x="286118" y="385525"/>
                  </a:lnTo>
                  <a:lnTo>
                    <a:pt x="272790" y="395146"/>
                  </a:lnTo>
                  <a:lnTo>
                    <a:pt x="238871" y="401278"/>
                  </a:lnTo>
                  <a:lnTo>
                    <a:pt x="204738" y="399050"/>
                  </a:lnTo>
                  <a:lnTo>
                    <a:pt x="168948" y="385475"/>
                  </a:lnTo>
                  <a:lnTo>
                    <a:pt x="152981" y="379320"/>
                  </a:lnTo>
                  <a:lnTo>
                    <a:pt x="141933" y="369247"/>
                  </a:lnTo>
                  <a:lnTo>
                    <a:pt x="129540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60"/>
            <p:cNvSpPr/>
            <p:nvPr>
              <p:custDataLst>
                <p:tags r:id="rId129"/>
              </p:custDataLst>
            </p:nvPr>
          </p:nvSpPr>
          <p:spPr>
            <a:xfrm>
              <a:off x="5198105" y="3375660"/>
              <a:ext cx="158756" cy="205741"/>
            </a:xfrm>
            <a:custGeom>
              <a:avLst/>
              <a:gdLst/>
              <a:ahLst/>
              <a:cxnLst/>
              <a:rect l="0" t="0" r="0" b="0"/>
              <a:pathLst>
                <a:path w="158756" h="205741">
                  <a:moveTo>
                    <a:pt x="13975" y="205740"/>
                  </a:moveTo>
                  <a:lnTo>
                    <a:pt x="13975" y="205740"/>
                  </a:lnTo>
                  <a:lnTo>
                    <a:pt x="9460" y="183162"/>
                  </a:lnTo>
                  <a:lnTo>
                    <a:pt x="3502" y="149986"/>
                  </a:lnTo>
                  <a:lnTo>
                    <a:pt x="147" y="112268"/>
                  </a:lnTo>
                  <a:lnTo>
                    <a:pt x="0" y="79643"/>
                  </a:lnTo>
                  <a:lnTo>
                    <a:pt x="2966" y="58821"/>
                  </a:lnTo>
                  <a:lnTo>
                    <a:pt x="11622" y="42794"/>
                  </a:lnTo>
                  <a:lnTo>
                    <a:pt x="24782" y="30873"/>
                  </a:lnTo>
                  <a:lnTo>
                    <a:pt x="60826" y="16321"/>
                  </a:lnTo>
                  <a:lnTo>
                    <a:pt x="96513" y="9338"/>
                  </a:lnTo>
                  <a:lnTo>
                    <a:pt x="132410" y="4084"/>
                  </a:lnTo>
                  <a:lnTo>
                    <a:pt x="15875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61"/>
            <p:cNvSpPr/>
            <p:nvPr>
              <p:custDataLst>
                <p:tags r:id="rId130"/>
              </p:custDataLst>
            </p:nvPr>
          </p:nvSpPr>
          <p:spPr>
            <a:xfrm>
              <a:off x="4920824" y="3402095"/>
              <a:ext cx="239268" cy="224427"/>
            </a:xfrm>
            <a:custGeom>
              <a:avLst/>
              <a:gdLst/>
              <a:ahLst/>
              <a:cxnLst/>
              <a:rect l="0" t="0" r="0" b="0"/>
              <a:pathLst>
                <a:path w="239268" h="224427">
                  <a:moveTo>
                    <a:pt x="207436" y="4045"/>
                  </a:moveTo>
                  <a:lnTo>
                    <a:pt x="207436" y="4045"/>
                  </a:lnTo>
                  <a:lnTo>
                    <a:pt x="184859" y="1788"/>
                  </a:lnTo>
                  <a:lnTo>
                    <a:pt x="166985" y="0"/>
                  </a:lnTo>
                  <a:lnTo>
                    <a:pt x="145755" y="3888"/>
                  </a:lnTo>
                  <a:lnTo>
                    <a:pt x="122288" y="11560"/>
                  </a:lnTo>
                  <a:lnTo>
                    <a:pt x="97331" y="21755"/>
                  </a:lnTo>
                  <a:lnTo>
                    <a:pt x="60569" y="39856"/>
                  </a:lnTo>
                  <a:lnTo>
                    <a:pt x="34635" y="58061"/>
                  </a:lnTo>
                  <a:lnTo>
                    <a:pt x="11362" y="91264"/>
                  </a:lnTo>
                  <a:lnTo>
                    <a:pt x="2323" y="112518"/>
                  </a:lnTo>
                  <a:lnTo>
                    <a:pt x="0" y="130995"/>
                  </a:lnTo>
                  <a:lnTo>
                    <a:pt x="5406" y="167598"/>
                  </a:lnTo>
                  <a:lnTo>
                    <a:pt x="16609" y="182851"/>
                  </a:lnTo>
                  <a:lnTo>
                    <a:pt x="47351" y="206440"/>
                  </a:lnTo>
                  <a:lnTo>
                    <a:pt x="74302" y="218201"/>
                  </a:lnTo>
                  <a:lnTo>
                    <a:pt x="103736" y="223003"/>
                  </a:lnTo>
                  <a:lnTo>
                    <a:pt x="137952" y="224426"/>
                  </a:lnTo>
                  <a:lnTo>
                    <a:pt x="170855" y="216757"/>
                  </a:lnTo>
                  <a:lnTo>
                    <a:pt x="202054" y="203760"/>
                  </a:lnTo>
                  <a:lnTo>
                    <a:pt x="218026" y="189609"/>
                  </a:lnTo>
                  <a:lnTo>
                    <a:pt x="229922" y="172031"/>
                  </a:lnTo>
                  <a:lnTo>
                    <a:pt x="238032" y="152930"/>
                  </a:lnTo>
                  <a:lnTo>
                    <a:pt x="239267" y="119091"/>
                  </a:lnTo>
                  <a:lnTo>
                    <a:pt x="230226" y="86299"/>
                  </a:lnTo>
                  <a:lnTo>
                    <a:pt x="196681" y="58664"/>
                  </a:lnTo>
                  <a:lnTo>
                    <a:pt x="172326" y="42997"/>
                  </a:lnTo>
                  <a:lnTo>
                    <a:pt x="136234" y="25591"/>
                  </a:lnTo>
                  <a:lnTo>
                    <a:pt x="99132" y="13533"/>
                  </a:lnTo>
                  <a:lnTo>
                    <a:pt x="81407" y="9109"/>
                  </a:lnTo>
                  <a:lnTo>
                    <a:pt x="55036" y="116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32"/>
          <p:cNvGrpSpPr/>
          <p:nvPr/>
        </p:nvGrpSpPr>
        <p:grpSpPr>
          <a:xfrm>
            <a:off x="7036556" y="3000668"/>
            <a:ext cx="598685" cy="530374"/>
            <a:chOff x="7036556" y="3000668"/>
            <a:chExt cx="598685" cy="530374"/>
          </a:xfrm>
        </p:grpSpPr>
        <p:sp>
          <p:nvSpPr>
            <p:cNvPr id="83" name="SMARTInkShape-162"/>
            <p:cNvSpPr/>
            <p:nvPr>
              <p:custDataLst>
                <p:tags r:id="rId119"/>
              </p:custDataLst>
            </p:nvPr>
          </p:nvSpPr>
          <p:spPr>
            <a:xfrm>
              <a:off x="7353300" y="3392453"/>
              <a:ext cx="281941" cy="13688"/>
            </a:xfrm>
            <a:custGeom>
              <a:avLst/>
              <a:gdLst/>
              <a:ahLst/>
              <a:cxnLst/>
              <a:rect l="0" t="0" r="0" b="0"/>
              <a:pathLst>
                <a:path w="281941" h="13688">
                  <a:moveTo>
                    <a:pt x="0" y="6067"/>
                  </a:moveTo>
                  <a:lnTo>
                    <a:pt x="0" y="6067"/>
                  </a:lnTo>
                  <a:lnTo>
                    <a:pt x="36406" y="2022"/>
                  </a:lnTo>
                  <a:lnTo>
                    <a:pt x="67828" y="36"/>
                  </a:lnTo>
                  <a:lnTo>
                    <a:pt x="99571" y="0"/>
                  </a:lnTo>
                  <a:lnTo>
                    <a:pt x="133437" y="2806"/>
                  </a:lnTo>
                  <a:lnTo>
                    <a:pt x="168242" y="4618"/>
                  </a:lnTo>
                  <a:lnTo>
                    <a:pt x="204314" y="6269"/>
                  </a:lnTo>
                  <a:lnTo>
                    <a:pt x="281940" y="13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63"/>
            <p:cNvSpPr/>
            <p:nvPr>
              <p:custDataLst>
                <p:tags r:id="rId120"/>
              </p:custDataLst>
            </p:nvPr>
          </p:nvSpPr>
          <p:spPr>
            <a:xfrm>
              <a:off x="7369208" y="3000668"/>
              <a:ext cx="243173" cy="504533"/>
            </a:xfrm>
            <a:custGeom>
              <a:avLst/>
              <a:gdLst/>
              <a:ahLst/>
              <a:cxnLst/>
              <a:rect l="0" t="0" r="0" b="0"/>
              <a:pathLst>
                <a:path w="243173" h="504533">
                  <a:moveTo>
                    <a:pt x="243172" y="108292"/>
                  </a:moveTo>
                  <a:lnTo>
                    <a:pt x="243172" y="108292"/>
                  </a:lnTo>
                  <a:lnTo>
                    <a:pt x="235082" y="75931"/>
                  </a:lnTo>
                  <a:lnTo>
                    <a:pt x="217916" y="43670"/>
                  </a:lnTo>
                  <a:lnTo>
                    <a:pt x="192697" y="18025"/>
                  </a:lnTo>
                  <a:lnTo>
                    <a:pt x="155685" y="2430"/>
                  </a:lnTo>
                  <a:lnTo>
                    <a:pt x="129501" y="0"/>
                  </a:lnTo>
                  <a:lnTo>
                    <a:pt x="103751" y="2589"/>
                  </a:lnTo>
                  <a:lnTo>
                    <a:pt x="66301" y="14413"/>
                  </a:lnTo>
                  <a:lnTo>
                    <a:pt x="44054" y="26775"/>
                  </a:lnTo>
                  <a:lnTo>
                    <a:pt x="20579" y="52059"/>
                  </a:lnTo>
                  <a:lnTo>
                    <a:pt x="6944" y="85045"/>
                  </a:lnTo>
                  <a:lnTo>
                    <a:pt x="2715" y="111507"/>
                  </a:lnTo>
                  <a:lnTo>
                    <a:pt x="836" y="140201"/>
                  </a:lnTo>
                  <a:lnTo>
                    <a:pt x="0" y="169887"/>
                  </a:lnTo>
                  <a:lnTo>
                    <a:pt x="4144" y="202272"/>
                  </a:lnTo>
                  <a:lnTo>
                    <a:pt x="12477" y="235574"/>
                  </a:lnTo>
                  <a:lnTo>
                    <a:pt x="24648" y="267309"/>
                  </a:lnTo>
                  <a:lnTo>
                    <a:pt x="38524" y="298347"/>
                  </a:lnTo>
                  <a:lnTo>
                    <a:pt x="53157" y="328227"/>
                  </a:lnTo>
                  <a:lnTo>
                    <a:pt x="68128" y="355619"/>
                  </a:lnTo>
                  <a:lnTo>
                    <a:pt x="80989" y="381904"/>
                  </a:lnTo>
                  <a:lnTo>
                    <a:pt x="97751" y="418245"/>
                  </a:lnTo>
                  <a:lnTo>
                    <a:pt x="111183" y="448203"/>
                  </a:lnTo>
                  <a:lnTo>
                    <a:pt x="118269" y="473166"/>
                  </a:lnTo>
                  <a:lnTo>
                    <a:pt x="119080" y="487205"/>
                  </a:lnTo>
                  <a:lnTo>
                    <a:pt x="116618" y="496267"/>
                  </a:lnTo>
                  <a:lnTo>
                    <a:pt x="114776" y="499022"/>
                  </a:lnTo>
                  <a:lnTo>
                    <a:pt x="106012" y="504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64"/>
            <p:cNvSpPr/>
            <p:nvPr>
              <p:custDataLst>
                <p:tags r:id="rId121"/>
              </p:custDataLst>
            </p:nvPr>
          </p:nvSpPr>
          <p:spPr>
            <a:xfrm>
              <a:off x="7036556" y="3337090"/>
              <a:ext cx="215878" cy="193952"/>
            </a:xfrm>
            <a:custGeom>
              <a:avLst/>
              <a:gdLst/>
              <a:ahLst/>
              <a:cxnLst/>
              <a:rect l="0" t="0" r="0" b="0"/>
              <a:pathLst>
                <a:path w="215878" h="193952">
                  <a:moveTo>
                    <a:pt x="194824" y="8090"/>
                  </a:moveTo>
                  <a:lnTo>
                    <a:pt x="194824" y="8090"/>
                  </a:lnTo>
                  <a:lnTo>
                    <a:pt x="162463" y="0"/>
                  </a:lnTo>
                  <a:lnTo>
                    <a:pt x="133029" y="543"/>
                  </a:lnTo>
                  <a:lnTo>
                    <a:pt x="104705" y="7276"/>
                  </a:lnTo>
                  <a:lnTo>
                    <a:pt x="69720" y="25347"/>
                  </a:lnTo>
                  <a:lnTo>
                    <a:pt x="48347" y="39466"/>
                  </a:lnTo>
                  <a:lnTo>
                    <a:pt x="32074" y="58724"/>
                  </a:lnTo>
                  <a:lnTo>
                    <a:pt x="13393" y="91108"/>
                  </a:lnTo>
                  <a:lnTo>
                    <a:pt x="4121" y="111874"/>
                  </a:lnTo>
                  <a:lnTo>
                    <a:pt x="0" y="132392"/>
                  </a:lnTo>
                  <a:lnTo>
                    <a:pt x="2685" y="150542"/>
                  </a:lnTo>
                  <a:lnTo>
                    <a:pt x="10368" y="166228"/>
                  </a:lnTo>
                  <a:lnTo>
                    <a:pt x="22250" y="178845"/>
                  </a:lnTo>
                  <a:lnTo>
                    <a:pt x="38255" y="185581"/>
                  </a:lnTo>
                  <a:lnTo>
                    <a:pt x="72081" y="193951"/>
                  </a:lnTo>
                  <a:lnTo>
                    <a:pt x="99566" y="193170"/>
                  </a:lnTo>
                  <a:lnTo>
                    <a:pt x="129158" y="187577"/>
                  </a:lnTo>
                  <a:lnTo>
                    <a:pt x="159375" y="176512"/>
                  </a:lnTo>
                  <a:lnTo>
                    <a:pt x="185732" y="166554"/>
                  </a:lnTo>
                  <a:lnTo>
                    <a:pt x="197274" y="156412"/>
                  </a:lnTo>
                  <a:lnTo>
                    <a:pt x="211583" y="129205"/>
                  </a:lnTo>
                  <a:lnTo>
                    <a:pt x="215877" y="106911"/>
                  </a:lnTo>
                  <a:lnTo>
                    <a:pt x="209058" y="80174"/>
                  </a:lnTo>
                  <a:lnTo>
                    <a:pt x="196313" y="54848"/>
                  </a:lnTo>
                  <a:lnTo>
                    <a:pt x="173722" y="35303"/>
                  </a:lnTo>
                  <a:lnTo>
                    <a:pt x="152990" y="28651"/>
                  </a:lnTo>
                  <a:lnTo>
                    <a:pt x="119775" y="24907"/>
                  </a:lnTo>
                  <a:lnTo>
                    <a:pt x="90743" y="26055"/>
                  </a:lnTo>
                  <a:lnTo>
                    <a:pt x="62222" y="34028"/>
                  </a:lnTo>
                  <a:lnTo>
                    <a:pt x="50044" y="46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33"/>
          <p:cNvGrpSpPr/>
          <p:nvPr/>
        </p:nvGrpSpPr>
        <p:grpSpPr>
          <a:xfrm>
            <a:off x="7963468" y="3311458"/>
            <a:ext cx="609033" cy="208983"/>
            <a:chOff x="7963468" y="3311458"/>
            <a:chExt cx="609033" cy="208983"/>
          </a:xfrm>
        </p:grpSpPr>
        <p:sp>
          <p:nvSpPr>
            <p:cNvPr id="87" name="SMARTInkShape-165"/>
            <p:cNvSpPr/>
            <p:nvPr>
              <p:custDataLst>
                <p:tags r:id="rId117"/>
              </p:custDataLst>
            </p:nvPr>
          </p:nvSpPr>
          <p:spPr>
            <a:xfrm>
              <a:off x="8298180" y="3336317"/>
              <a:ext cx="274321" cy="155021"/>
            </a:xfrm>
            <a:custGeom>
              <a:avLst/>
              <a:gdLst/>
              <a:ahLst/>
              <a:cxnLst/>
              <a:rect l="0" t="0" r="0" b="0"/>
              <a:pathLst>
                <a:path w="274321" h="155021">
                  <a:moveTo>
                    <a:pt x="0" y="8863"/>
                  </a:moveTo>
                  <a:lnTo>
                    <a:pt x="0" y="8863"/>
                  </a:lnTo>
                  <a:lnTo>
                    <a:pt x="8090" y="45270"/>
                  </a:lnTo>
                  <a:lnTo>
                    <a:pt x="17167" y="80046"/>
                  </a:lnTo>
                  <a:lnTo>
                    <a:pt x="22582" y="110161"/>
                  </a:lnTo>
                  <a:lnTo>
                    <a:pt x="30122" y="144426"/>
                  </a:lnTo>
                  <a:lnTo>
                    <a:pt x="30433" y="112657"/>
                  </a:lnTo>
                  <a:lnTo>
                    <a:pt x="32724" y="84208"/>
                  </a:lnTo>
                  <a:lnTo>
                    <a:pt x="41083" y="48299"/>
                  </a:lnTo>
                  <a:lnTo>
                    <a:pt x="52437" y="20454"/>
                  </a:lnTo>
                  <a:lnTo>
                    <a:pt x="63945" y="7523"/>
                  </a:lnTo>
                  <a:lnTo>
                    <a:pt x="70570" y="2890"/>
                  </a:lnTo>
                  <a:lnTo>
                    <a:pt x="93736" y="0"/>
                  </a:lnTo>
                  <a:lnTo>
                    <a:pt x="122093" y="2383"/>
                  </a:lnTo>
                  <a:lnTo>
                    <a:pt x="160165" y="13246"/>
                  </a:lnTo>
                  <a:lnTo>
                    <a:pt x="179558" y="22382"/>
                  </a:lnTo>
                  <a:lnTo>
                    <a:pt x="212704" y="53365"/>
                  </a:lnTo>
                  <a:lnTo>
                    <a:pt x="239195" y="84823"/>
                  </a:lnTo>
                  <a:lnTo>
                    <a:pt x="253083" y="115496"/>
                  </a:lnTo>
                  <a:lnTo>
                    <a:pt x="262599" y="153168"/>
                  </a:lnTo>
                  <a:lnTo>
                    <a:pt x="264813" y="155020"/>
                  </a:lnTo>
                  <a:lnTo>
                    <a:pt x="274320" y="1536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66"/>
            <p:cNvSpPr/>
            <p:nvPr>
              <p:custDataLst>
                <p:tags r:id="rId118"/>
              </p:custDataLst>
            </p:nvPr>
          </p:nvSpPr>
          <p:spPr>
            <a:xfrm>
              <a:off x="7963468" y="3311458"/>
              <a:ext cx="311853" cy="208983"/>
            </a:xfrm>
            <a:custGeom>
              <a:avLst/>
              <a:gdLst/>
              <a:ahLst/>
              <a:cxnLst/>
              <a:rect l="0" t="0" r="0" b="0"/>
              <a:pathLst>
                <a:path w="311853" h="208983">
                  <a:moveTo>
                    <a:pt x="212792" y="33722"/>
                  </a:moveTo>
                  <a:lnTo>
                    <a:pt x="212792" y="33722"/>
                  </a:lnTo>
                  <a:lnTo>
                    <a:pt x="180430" y="13496"/>
                  </a:lnTo>
                  <a:lnTo>
                    <a:pt x="153254" y="3566"/>
                  </a:lnTo>
                  <a:lnTo>
                    <a:pt x="127065" y="0"/>
                  </a:lnTo>
                  <a:lnTo>
                    <a:pt x="101313" y="1236"/>
                  </a:lnTo>
                  <a:lnTo>
                    <a:pt x="67060" y="14784"/>
                  </a:lnTo>
                  <a:lnTo>
                    <a:pt x="31229" y="42963"/>
                  </a:lnTo>
                  <a:lnTo>
                    <a:pt x="9135" y="71361"/>
                  </a:lnTo>
                  <a:lnTo>
                    <a:pt x="75" y="94195"/>
                  </a:lnTo>
                  <a:lnTo>
                    <a:pt x="0" y="116197"/>
                  </a:lnTo>
                  <a:lnTo>
                    <a:pt x="9479" y="145365"/>
                  </a:lnTo>
                  <a:lnTo>
                    <a:pt x="25269" y="170095"/>
                  </a:lnTo>
                  <a:lnTo>
                    <a:pt x="39701" y="184079"/>
                  </a:lnTo>
                  <a:lnTo>
                    <a:pt x="74303" y="199955"/>
                  </a:lnTo>
                  <a:lnTo>
                    <a:pt x="100356" y="206307"/>
                  </a:lnTo>
                  <a:lnTo>
                    <a:pt x="129525" y="205932"/>
                  </a:lnTo>
                  <a:lnTo>
                    <a:pt x="165676" y="198220"/>
                  </a:lnTo>
                  <a:lnTo>
                    <a:pt x="201666" y="186850"/>
                  </a:lnTo>
                  <a:lnTo>
                    <a:pt x="215185" y="175439"/>
                  </a:lnTo>
                  <a:lnTo>
                    <a:pt x="228271" y="150689"/>
                  </a:lnTo>
                  <a:lnTo>
                    <a:pt x="237510" y="125952"/>
                  </a:lnTo>
                  <a:lnTo>
                    <a:pt x="237520" y="98491"/>
                  </a:lnTo>
                  <a:lnTo>
                    <a:pt x="229937" y="67494"/>
                  </a:lnTo>
                  <a:lnTo>
                    <a:pt x="225210" y="61432"/>
                  </a:lnTo>
                  <a:lnTo>
                    <a:pt x="218029" y="58737"/>
                  </a:lnTo>
                  <a:lnTo>
                    <a:pt x="213744" y="58019"/>
                  </a:lnTo>
                  <a:lnTo>
                    <a:pt x="209193" y="62620"/>
                  </a:lnTo>
                  <a:lnTo>
                    <a:pt x="199621" y="81279"/>
                  </a:lnTo>
                  <a:lnTo>
                    <a:pt x="196496" y="99732"/>
                  </a:lnTo>
                  <a:lnTo>
                    <a:pt x="198776" y="116400"/>
                  </a:lnTo>
                  <a:lnTo>
                    <a:pt x="214038" y="150054"/>
                  </a:lnTo>
                  <a:lnTo>
                    <a:pt x="225268" y="172882"/>
                  </a:lnTo>
                  <a:lnTo>
                    <a:pt x="251639" y="185036"/>
                  </a:lnTo>
                  <a:lnTo>
                    <a:pt x="285091" y="198339"/>
                  </a:lnTo>
                  <a:lnTo>
                    <a:pt x="311852" y="2089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34"/>
          <p:cNvGrpSpPr/>
          <p:nvPr/>
        </p:nvGrpSpPr>
        <p:grpSpPr>
          <a:xfrm>
            <a:off x="8831580" y="2987040"/>
            <a:ext cx="3200401" cy="686873"/>
            <a:chOff x="8831580" y="2987040"/>
            <a:chExt cx="3200401" cy="686873"/>
          </a:xfrm>
        </p:grpSpPr>
        <p:sp>
          <p:nvSpPr>
            <p:cNvPr id="90" name="SMARTInkShape-167"/>
            <p:cNvSpPr/>
            <p:nvPr>
              <p:custDataLst>
                <p:tags r:id="rId101"/>
              </p:custDataLst>
            </p:nvPr>
          </p:nvSpPr>
          <p:spPr>
            <a:xfrm>
              <a:off x="11971020" y="2987040"/>
              <a:ext cx="60961" cy="518161"/>
            </a:xfrm>
            <a:custGeom>
              <a:avLst/>
              <a:gdLst/>
              <a:ahLst/>
              <a:cxnLst/>
              <a:rect l="0" t="0" r="0" b="0"/>
              <a:pathLst>
                <a:path w="60961" h="518161">
                  <a:moveTo>
                    <a:pt x="0" y="0"/>
                  </a:moveTo>
                  <a:lnTo>
                    <a:pt x="0" y="0"/>
                  </a:lnTo>
                  <a:lnTo>
                    <a:pt x="6773" y="33867"/>
                  </a:lnTo>
                  <a:lnTo>
                    <a:pt x="12136" y="60678"/>
                  </a:lnTo>
                  <a:lnTo>
                    <a:pt x="16558" y="83632"/>
                  </a:lnTo>
                  <a:lnTo>
                    <a:pt x="20351" y="104015"/>
                  </a:lnTo>
                  <a:lnTo>
                    <a:pt x="25978" y="140209"/>
                  </a:lnTo>
                  <a:lnTo>
                    <a:pt x="28480" y="173228"/>
                  </a:lnTo>
                  <a:lnTo>
                    <a:pt x="29590" y="204837"/>
                  </a:lnTo>
                  <a:lnTo>
                    <a:pt x="30930" y="237512"/>
                  </a:lnTo>
                  <a:lnTo>
                    <a:pt x="34350" y="274612"/>
                  </a:lnTo>
                  <a:lnTo>
                    <a:pt x="38691" y="311421"/>
                  </a:lnTo>
                  <a:lnTo>
                    <a:pt x="43444" y="347536"/>
                  </a:lnTo>
                  <a:lnTo>
                    <a:pt x="48377" y="383343"/>
                  </a:lnTo>
                  <a:lnTo>
                    <a:pt x="51133" y="419012"/>
                  </a:lnTo>
                  <a:lnTo>
                    <a:pt x="53207" y="453774"/>
                  </a:lnTo>
                  <a:lnTo>
                    <a:pt x="56950" y="486158"/>
                  </a:lnTo>
                  <a:lnTo>
                    <a:pt x="6096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68"/>
            <p:cNvSpPr/>
            <p:nvPr>
              <p:custDataLst>
                <p:tags r:id="rId102"/>
              </p:custDataLst>
            </p:nvPr>
          </p:nvSpPr>
          <p:spPr>
            <a:xfrm>
              <a:off x="11767726" y="3181800"/>
              <a:ext cx="226155" cy="184295"/>
            </a:xfrm>
            <a:custGeom>
              <a:avLst/>
              <a:gdLst/>
              <a:ahLst/>
              <a:cxnLst/>
              <a:rect l="0" t="0" r="0" b="0"/>
              <a:pathLst>
                <a:path w="226155" h="184295">
                  <a:moveTo>
                    <a:pt x="58513" y="87180"/>
                  </a:moveTo>
                  <a:lnTo>
                    <a:pt x="58513" y="87180"/>
                  </a:lnTo>
                  <a:lnTo>
                    <a:pt x="96018" y="87180"/>
                  </a:lnTo>
                  <a:lnTo>
                    <a:pt x="108486" y="87180"/>
                  </a:lnTo>
                  <a:lnTo>
                    <a:pt x="121363" y="80407"/>
                  </a:lnTo>
                  <a:lnTo>
                    <a:pt x="128352" y="75045"/>
                  </a:lnTo>
                  <a:lnTo>
                    <a:pt x="138377" y="60055"/>
                  </a:lnTo>
                  <a:lnTo>
                    <a:pt x="146524" y="37092"/>
                  </a:lnTo>
                  <a:lnTo>
                    <a:pt x="147668" y="30928"/>
                  </a:lnTo>
                  <a:lnTo>
                    <a:pt x="145890" y="24279"/>
                  </a:lnTo>
                  <a:lnTo>
                    <a:pt x="137141" y="10117"/>
                  </a:lnTo>
                  <a:lnTo>
                    <a:pt x="128713" y="5325"/>
                  </a:lnTo>
                  <a:lnTo>
                    <a:pt x="105800" y="0"/>
                  </a:lnTo>
                  <a:lnTo>
                    <a:pt x="83199" y="2149"/>
                  </a:lnTo>
                  <a:lnTo>
                    <a:pt x="45138" y="17326"/>
                  </a:lnTo>
                  <a:lnTo>
                    <a:pt x="20968" y="35720"/>
                  </a:lnTo>
                  <a:lnTo>
                    <a:pt x="5809" y="57257"/>
                  </a:lnTo>
                  <a:lnTo>
                    <a:pt x="0" y="79725"/>
                  </a:lnTo>
                  <a:lnTo>
                    <a:pt x="2324" y="102469"/>
                  </a:lnTo>
                  <a:lnTo>
                    <a:pt x="8375" y="125294"/>
                  </a:lnTo>
                  <a:lnTo>
                    <a:pt x="17603" y="138269"/>
                  </a:lnTo>
                  <a:lnTo>
                    <a:pt x="47137" y="164777"/>
                  </a:lnTo>
                  <a:lnTo>
                    <a:pt x="80381" y="177892"/>
                  </a:lnTo>
                  <a:lnTo>
                    <a:pt x="103940" y="183767"/>
                  </a:lnTo>
                  <a:lnTo>
                    <a:pt x="119343" y="184294"/>
                  </a:lnTo>
                  <a:lnTo>
                    <a:pt x="142297" y="178984"/>
                  </a:lnTo>
                  <a:lnTo>
                    <a:pt x="172807" y="162449"/>
                  </a:lnTo>
                  <a:lnTo>
                    <a:pt x="187206" y="151113"/>
                  </a:lnTo>
                  <a:lnTo>
                    <a:pt x="210244" y="118498"/>
                  </a:lnTo>
                  <a:lnTo>
                    <a:pt x="226154" y="9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69"/>
            <p:cNvSpPr/>
            <p:nvPr>
              <p:custDataLst>
                <p:tags r:id="rId103"/>
              </p:custDataLst>
            </p:nvPr>
          </p:nvSpPr>
          <p:spPr>
            <a:xfrm>
              <a:off x="11659229" y="3177540"/>
              <a:ext cx="124860" cy="230164"/>
            </a:xfrm>
            <a:custGeom>
              <a:avLst/>
              <a:gdLst/>
              <a:ahLst/>
              <a:cxnLst/>
              <a:rect l="0" t="0" r="0" b="0"/>
              <a:pathLst>
                <a:path w="124860" h="230164">
                  <a:moveTo>
                    <a:pt x="14610" y="45720"/>
                  </a:moveTo>
                  <a:lnTo>
                    <a:pt x="14610" y="45720"/>
                  </a:lnTo>
                  <a:lnTo>
                    <a:pt x="6522" y="82127"/>
                  </a:lnTo>
                  <a:lnTo>
                    <a:pt x="1489" y="116903"/>
                  </a:lnTo>
                  <a:lnTo>
                    <a:pt x="0" y="147339"/>
                  </a:lnTo>
                  <a:lnTo>
                    <a:pt x="5578" y="181034"/>
                  </a:lnTo>
                  <a:lnTo>
                    <a:pt x="10032" y="193631"/>
                  </a:lnTo>
                  <a:lnTo>
                    <a:pt x="25390" y="214287"/>
                  </a:lnTo>
                  <a:lnTo>
                    <a:pt x="41982" y="228404"/>
                  </a:lnTo>
                  <a:lnTo>
                    <a:pt x="47253" y="230163"/>
                  </a:lnTo>
                  <a:lnTo>
                    <a:pt x="57622" y="229859"/>
                  </a:lnTo>
                  <a:lnTo>
                    <a:pt x="67876" y="220129"/>
                  </a:lnTo>
                  <a:lnTo>
                    <a:pt x="84212" y="190332"/>
                  </a:lnTo>
                  <a:lnTo>
                    <a:pt x="100828" y="153057"/>
                  </a:lnTo>
                  <a:lnTo>
                    <a:pt x="110335" y="118917"/>
                  </a:lnTo>
                  <a:lnTo>
                    <a:pt x="117668" y="86975"/>
                  </a:lnTo>
                  <a:lnTo>
                    <a:pt x="122833" y="50357"/>
                  </a:lnTo>
                  <a:lnTo>
                    <a:pt x="124859" y="43731"/>
                  </a:lnTo>
                  <a:lnTo>
                    <a:pt x="122594" y="27338"/>
                  </a:lnTo>
                  <a:lnTo>
                    <a:pt x="1136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70"/>
            <p:cNvSpPr/>
            <p:nvPr>
              <p:custDataLst>
                <p:tags r:id="rId104"/>
              </p:custDataLst>
            </p:nvPr>
          </p:nvSpPr>
          <p:spPr>
            <a:xfrm>
              <a:off x="11445239" y="3203495"/>
              <a:ext cx="160023" cy="211413"/>
            </a:xfrm>
            <a:custGeom>
              <a:avLst/>
              <a:gdLst/>
              <a:ahLst/>
              <a:cxnLst/>
              <a:rect l="0" t="0" r="0" b="0"/>
              <a:pathLst>
                <a:path w="160023" h="211413">
                  <a:moveTo>
                    <a:pt x="0" y="111205"/>
                  </a:moveTo>
                  <a:lnTo>
                    <a:pt x="0" y="111205"/>
                  </a:lnTo>
                  <a:lnTo>
                    <a:pt x="24836" y="104431"/>
                  </a:lnTo>
                  <a:lnTo>
                    <a:pt x="60145" y="93801"/>
                  </a:lnTo>
                  <a:lnTo>
                    <a:pt x="94305" y="79144"/>
                  </a:lnTo>
                  <a:lnTo>
                    <a:pt x="126344" y="63918"/>
                  </a:lnTo>
                  <a:lnTo>
                    <a:pt x="143833" y="47523"/>
                  </a:lnTo>
                  <a:lnTo>
                    <a:pt x="152826" y="34642"/>
                  </a:lnTo>
                  <a:lnTo>
                    <a:pt x="156824" y="23273"/>
                  </a:lnTo>
                  <a:lnTo>
                    <a:pt x="156195" y="17870"/>
                  </a:lnTo>
                  <a:lnTo>
                    <a:pt x="150983" y="7351"/>
                  </a:lnTo>
                  <a:lnTo>
                    <a:pt x="146377" y="3869"/>
                  </a:lnTo>
                  <a:lnTo>
                    <a:pt x="134483" y="0"/>
                  </a:lnTo>
                  <a:lnTo>
                    <a:pt x="109443" y="5054"/>
                  </a:lnTo>
                  <a:lnTo>
                    <a:pt x="79968" y="16614"/>
                  </a:lnTo>
                  <a:lnTo>
                    <a:pt x="49942" y="41315"/>
                  </a:lnTo>
                  <a:lnTo>
                    <a:pt x="30790" y="65943"/>
                  </a:lnTo>
                  <a:lnTo>
                    <a:pt x="20226" y="93467"/>
                  </a:lnTo>
                  <a:lnTo>
                    <a:pt x="17565" y="118932"/>
                  </a:lnTo>
                  <a:lnTo>
                    <a:pt x="22608" y="145856"/>
                  </a:lnTo>
                  <a:lnTo>
                    <a:pt x="39772" y="180501"/>
                  </a:lnTo>
                  <a:lnTo>
                    <a:pt x="49851" y="190828"/>
                  </a:lnTo>
                  <a:lnTo>
                    <a:pt x="77017" y="208401"/>
                  </a:lnTo>
                  <a:lnTo>
                    <a:pt x="98577" y="211412"/>
                  </a:lnTo>
                  <a:lnTo>
                    <a:pt x="122554" y="209082"/>
                  </a:lnTo>
                  <a:lnTo>
                    <a:pt x="160022" y="195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71"/>
            <p:cNvSpPr/>
            <p:nvPr>
              <p:custDataLst>
                <p:tags r:id="rId105"/>
              </p:custDataLst>
            </p:nvPr>
          </p:nvSpPr>
          <p:spPr>
            <a:xfrm>
              <a:off x="11361573" y="3048000"/>
              <a:ext cx="45567" cy="365761"/>
            </a:xfrm>
            <a:custGeom>
              <a:avLst/>
              <a:gdLst/>
              <a:ahLst/>
              <a:cxnLst/>
              <a:rect l="0" t="0" r="0" b="0"/>
              <a:pathLst>
                <a:path w="45567" h="365761">
                  <a:moveTo>
                    <a:pt x="45566" y="0"/>
                  </a:moveTo>
                  <a:lnTo>
                    <a:pt x="45566" y="0"/>
                  </a:lnTo>
                  <a:lnTo>
                    <a:pt x="41520" y="32361"/>
                  </a:lnTo>
                  <a:lnTo>
                    <a:pt x="39006" y="68667"/>
                  </a:lnTo>
                  <a:lnTo>
                    <a:pt x="38261" y="104918"/>
                  </a:lnTo>
                  <a:lnTo>
                    <a:pt x="29951" y="142470"/>
                  </a:lnTo>
                  <a:lnTo>
                    <a:pt x="24851" y="176363"/>
                  </a:lnTo>
                  <a:lnTo>
                    <a:pt x="15252" y="211899"/>
                  </a:lnTo>
                  <a:lnTo>
                    <a:pt x="5729" y="245195"/>
                  </a:lnTo>
                  <a:lnTo>
                    <a:pt x="1591" y="280555"/>
                  </a:lnTo>
                  <a:lnTo>
                    <a:pt x="364" y="309751"/>
                  </a:lnTo>
                  <a:lnTo>
                    <a:pt x="0" y="342579"/>
                  </a:lnTo>
                  <a:lnTo>
                    <a:pt x="1641" y="350307"/>
                  </a:lnTo>
                  <a:lnTo>
                    <a:pt x="4430" y="355458"/>
                  </a:lnTo>
                  <a:lnTo>
                    <a:pt x="15088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72"/>
            <p:cNvSpPr/>
            <p:nvPr>
              <p:custDataLst>
                <p:tags r:id="rId106"/>
              </p:custDataLst>
            </p:nvPr>
          </p:nvSpPr>
          <p:spPr>
            <a:xfrm>
              <a:off x="11003280" y="3261360"/>
              <a:ext cx="205741" cy="393305"/>
            </a:xfrm>
            <a:custGeom>
              <a:avLst/>
              <a:gdLst/>
              <a:ahLst/>
              <a:cxnLst/>
              <a:rect l="0" t="0" r="0" b="0"/>
              <a:pathLst>
                <a:path w="205741" h="393305">
                  <a:moveTo>
                    <a:pt x="0" y="0"/>
                  </a:moveTo>
                  <a:lnTo>
                    <a:pt x="0" y="0"/>
                  </a:lnTo>
                  <a:lnTo>
                    <a:pt x="2259" y="24835"/>
                  </a:lnTo>
                  <a:lnTo>
                    <a:pt x="6084" y="60145"/>
                  </a:lnTo>
                  <a:lnTo>
                    <a:pt x="13844" y="95149"/>
                  </a:lnTo>
                  <a:lnTo>
                    <a:pt x="26491" y="125747"/>
                  </a:lnTo>
                  <a:lnTo>
                    <a:pt x="46899" y="163095"/>
                  </a:lnTo>
                  <a:lnTo>
                    <a:pt x="63567" y="179746"/>
                  </a:lnTo>
                  <a:lnTo>
                    <a:pt x="75101" y="185720"/>
                  </a:lnTo>
                  <a:lnTo>
                    <a:pt x="95631" y="189083"/>
                  </a:lnTo>
                  <a:lnTo>
                    <a:pt x="104393" y="189556"/>
                  </a:lnTo>
                  <a:lnTo>
                    <a:pt x="118646" y="185565"/>
                  </a:lnTo>
                  <a:lnTo>
                    <a:pt x="141594" y="169205"/>
                  </a:lnTo>
                  <a:lnTo>
                    <a:pt x="157288" y="150606"/>
                  </a:lnTo>
                  <a:lnTo>
                    <a:pt x="171678" y="114636"/>
                  </a:lnTo>
                  <a:lnTo>
                    <a:pt x="180030" y="80720"/>
                  </a:lnTo>
                  <a:lnTo>
                    <a:pt x="189469" y="43134"/>
                  </a:lnTo>
                  <a:lnTo>
                    <a:pt x="189813" y="43150"/>
                  </a:lnTo>
                  <a:lnTo>
                    <a:pt x="190042" y="44006"/>
                  </a:lnTo>
                  <a:lnTo>
                    <a:pt x="179936" y="74106"/>
                  </a:lnTo>
                  <a:lnTo>
                    <a:pt x="175798" y="108599"/>
                  </a:lnTo>
                  <a:lnTo>
                    <a:pt x="173925" y="133360"/>
                  </a:lnTo>
                  <a:lnTo>
                    <a:pt x="171831" y="162566"/>
                  </a:lnTo>
                  <a:lnTo>
                    <a:pt x="170434" y="185425"/>
                  </a:lnTo>
                  <a:lnTo>
                    <a:pt x="168882" y="219853"/>
                  </a:lnTo>
                  <a:lnTo>
                    <a:pt x="168191" y="248701"/>
                  </a:lnTo>
                  <a:lnTo>
                    <a:pt x="167803" y="286485"/>
                  </a:lnTo>
                  <a:lnTo>
                    <a:pt x="167688" y="319129"/>
                  </a:lnTo>
                  <a:lnTo>
                    <a:pt x="167650" y="356455"/>
                  </a:lnTo>
                  <a:lnTo>
                    <a:pt x="168488" y="382204"/>
                  </a:lnTo>
                  <a:lnTo>
                    <a:pt x="171687" y="393106"/>
                  </a:lnTo>
                  <a:lnTo>
                    <a:pt x="174570" y="393304"/>
                  </a:lnTo>
                  <a:lnTo>
                    <a:pt x="182291" y="384493"/>
                  </a:lnTo>
                  <a:lnTo>
                    <a:pt x="20574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73"/>
            <p:cNvSpPr/>
            <p:nvPr>
              <p:custDataLst>
                <p:tags r:id="rId107"/>
              </p:custDataLst>
            </p:nvPr>
          </p:nvSpPr>
          <p:spPr>
            <a:xfrm>
              <a:off x="10668000" y="3288668"/>
              <a:ext cx="319573" cy="385245"/>
            </a:xfrm>
            <a:custGeom>
              <a:avLst/>
              <a:gdLst/>
              <a:ahLst/>
              <a:cxnLst/>
              <a:rect l="0" t="0" r="0" b="0"/>
              <a:pathLst>
                <a:path w="319573" h="385245">
                  <a:moveTo>
                    <a:pt x="0" y="79372"/>
                  </a:moveTo>
                  <a:lnTo>
                    <a:pt x="0" y="79372"/>
                  </a:lnTo>
                  <a:lnTo>
                    <a:pt x="0" y="108723"/>
                  </a:lnTo>
                  <a:lnTo>
                    <a:pt x="0" y="131960"/>
                  </a:lnTo>
                  <a:lnTo>
                    <a:pt x="0" y="166809"/>
                  </a:lnTo>
                  <a:lnTo>
                    <a:pt x="0" y="204640"/>
                  </a:lnTo>
                  <a:lnTo>
                    <a:pt x="0" y="215488"/>
                  </a:lnTo>
                  <a:lnTo>
                    <a:pt x="2258" y="183239"/>
                  </a:lnTo>
                  <a:lnTo>
                    <a:pt x="10547" y="152480"/>
                  </a:lnTo>
                  <a:lnTo>
                    <a:pt x="18234" y="127951"/>
                  </a:lnTo>
                  <a:lnTo>
                    <a:pt x="24473" y="100116"/>
                  </a:lnTo>
                  <a:lnTo>
                    <a:pt x="40837" y="63976"/>
                  </a:lnTo>
                  <a:lnTo>
                    <a:pt x="63884" y="29200"/>
                  </a:lnTo>
                  <a:lnTo>
                    <a:pt x="77499" y="19537"/>
                  </a:lnTo>
                  <a:lnTo>
                    <a:pt x="112172" y="6436"/>
                  </a:lnTo>
                  <a:lnTo>
                    <a:pt x="138223" y="0"/>
                  </a:lnTo>
                  <a:lnTo>
                    <a:pt x="171153" y="1856"/>
                  </a:lnTo>
                  <a:lnTo>
                    <a:pt x="202735" y="3629"/>
                  </a:lnTo>
                  <a:lnTo>
                    <a:pt x="232695" y="8293"/>
                  </a:lnTo>
                  <a:lnTo>
                    <a:pt x="269811" y="10463"/>
                  </a:lnTo>
                  <a:lnTo>
                    <a:pt x="273854" y="11419"/>
                  </a:lnTo>
                  <a:lnTo>
                    <a:pt x="276548" y="12903"/>
                  </a:lnTo>
                  <a:lnTo>
                    <a:pt x="278346" y="14740"/>
                  </a:lnTo>
                  <a:lnTo>
                    <a:pt x="276158" y="16810"/>
                  </a:lnTo>
                  <a:lnTo>
                    <a:pt x="241536" y="30733"/>
                  </a:lnTo>
                  <a:lnTo>
                    <a:pt x="214031" y="42515"/>
                  </a:lnTo>
                  <a:lnTo>
                    <a:pt x="180349" y="59514"/>
                  </a:lnTo>
                  <a:lnTo>
                    <a:pt x="145786" y="87585"/>
                  </a:lnTo>
                  <a:lnTo>
                    <a:pt x="124476" y="112285"/>
                  </a:lnTo>
                  <a:lnTo>
                    <a:pt x="115437" y="129560"/>
                  </a:lnTo>
                  <a:lnTo>
                    <a:pt x="114241" y="142883"/>
                  </a:lnTo>
                  <a:lnTo>
                    <a:pt x="122372" y="167993"/>
                  </a:lnTo>
                  <a:lnTo>
                    <a:pt x="133128" y="180283"/>
                  </a:lnTo>
                  <a:lnTo>
                    <a:pt x="139552" y="184746"/>
                  </a:lnTo>
                  <a:lnTo>
                    <a:pt x="157979" y="187447"/>
                  </a:lnTo>
                  <a:lnTo>
                    <a:pt x="187637" y="184208"/>
                  </a:lnTo>
                  <a:lnTo>
                    <a:pt x="220414" y="175528"/>
                  </a:lnTo>
                  <a:lnTo>
                    <a:pt x="243672" y="160074"/>
                  </a:lnTo>
                  <a:lnTo>
                    <a:pt x="275887" y="124681"/>
                  </a:lnTo>
                  <a:lnTo>
                    <a:pt x="288563" y="108823"/>
                  </a:lnTo>
                  <a:lnTo>
                    <a:pt x="303599" y="73305"/>
                  </a:lnTo>
                  <a:lnTo>
                    <a:pt x="318464" y="37199"/>
                  </a:lnTo>
                  <a:lnTo>
                    <a:pt x="319572" y="67064"/>
                  </a:lnTo>
                  <a:lnTo>
                    <a:pt x="317574" y="95915"/>
                  </a:lnTo>
                  <a:lnTo>
                    <a:pt x="314712" y="124824"/>
                  </a:lnTo>
                  <a:lnTo>
                    <a:pt x="313439" y="151784"/>
                  </a:lnTo>
                  <a:lnTo>
                    <a:pt x="312873" y="180135"/>
                  </a:lnTo>
                  <a:lnTo>
                    <a:pt x="311774" y="208822"/>
                  </a:lnTo>
                  <a:lnTo>
                    <a:pt x="308465" y="235683"/>
                  </a:lnTo>
                  <a:lnTo>
                    <a:pt x="304171" y="261733"/>
                  </a:lnTo>
                  <a:lnTo>
                    <a:pt x="294735" y="297941"/>
                  </a:lnTo>
                  <a:lnTo>
                    <a:pt x="281215" y="330118"/>
                  </a:lnTo>
                  <a:lnTo>
                    <a:pt x="271459" y="348294"/>
                  </a:lnTo>
                  <a:lnTo>
                    <a:pt x="246338" y="374137"/>
                  </a:lnTo>
                  <a:lnTo>
                    <a:pt x="223038" y="385244"/>
                  </a:lnTo>
                  <a:lnTo>
                    <a:pt x="204397" y="384366"/>
                  </a:lnTo>
                  <a:lnTo>
                    <a:pt x="186517" y="377485"/>
                  </a:lnTo>
                  <a:lnTo>
                    <a:pt x="172926" y="365960"/>
                  </a:lnTo>
                  <a:lnTo>
                    <a:pt x="159798" y="341146"/>
                  </a:lnTo>
                  <a:lnTo>
                    <a:pt x="160020" y="2774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74"/>
            <p:cNvSpPr/>
            <p:nvPr>
              <p:custDataLst>
                <p:tags r:id="rId108"/>
              </p:custDataLst>
            </p:nvPr>
          </p:nvSpPr>
          <p:spPr>
            <a:xfrm>
              <a:off x="10477500" y="3255202"/>
              <a:ext cx="150394" cy="227139"/>
            </a:xfrm>
            <a:custGeom>
              <a:avLst/>
              <a:gdLst/>
              <a:ahLst/>
              <a:cxnLst/>
              <a:rect l="0" t="0" r="0" b="0"/>
              <a:pathLst>
                <a:path w="150394" h="227139">
                  <a:moveTo>
                    <a:pt x="0" y="128078"/>
                  </a:moveTo>
                  <a:lnTo>
                    <a:pt x="0" y="128078"/>
                  </a:lnTo>
                  <a:lnTo>
                    <a:pt x="32361" y="128078"/>
                  </a:lnTo>
                  <a:lnTo>
                    <a:pt x="68668" y="124033"/>
                  </a:lnTo>
                  <a:lnTo>
                    <a:pt x="96829" y="113427"/>
                  </a:lnTo>
                  <a:lnTo>
                    <a:pt x="117214" y="99560"/>
                  </a:lnTo>
                  <a:lnTo>
                    <a:pt x="142236" y="68630"/>
                  </a:lnTo>
                  <a:lnTo>
                    <a:pt x="145625" y="63046"/>
                  </a:lnTo>
                  <a:lnTo>
                    <a:pt x="150393" y="34961"/>
                  </a:lnTo>
                  <a:lnTo>
                    <a:pt x="144735" y="16420"/>
                  </a:lnTo>
                  <a:lnTo>
                    <a:pt x="139668" y="7919"/>
                  </a:lnTo>
                  <a:lnTo>
                    <a:pt x="132059" y="3099"/>
                  </a:lnTo>
                  <a:lnTo>
                    <a:pt x="112316" y="0"/>
                  </a:lnTo>
                  <a:lnTo>
                    <a:pt x="93945" y="5961"/>
                  </a:lnTo>
                  <a:lnTo>
                    <a:pt x="61454" y="30484"/>
                  </a:lnTo>
                  <a:lnTo>
                    <a:pt x="42292" y="60403"/>
                  </a:lnTo>
                  <a:lnTo>
                    <a:pt x="29934" y="92034"/>
                  </a:lnTo>
                  <a:lnTo>
                    <a:pt x="24956" y="122854"/>
                  </a:lnTo>
                  <a:lnTo>
                    <a:pt x="27526" y="153436"/>
                  </a:lnTo>
                  <a:lnTo>
                    <a:pt x="37694" y="179900"/>
                  </a:lnTo>
                  <a:lnTo>
                    <a:pt x="66228" y="216399"/>
                  </a:lnTo>
                  <a:lnTo>
                    <a:pt x="80798" y="222365"/>
                  </a:lnTo>
                  <a:lnTo>
                    <a:pt x="118287" y="226859"/>
                  </a:lnTo>
                  <a:lnTo>
                    <a:pt x="121920" y="227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75"/>
            <p:cNvSpPr/>
            <p:nvPr>
              <p:custDataLst>
                <p:tags r:id="rId109"/>
              </p:custDataLst>
            </p:nvPr>
          </p:nvSpPr>
          <p:spPr>
            <a:xfrm>
              <a:off x="10302589" y="3238500"/>
              <a:ext cx="149544" cy="257981"/>
            </a:xfrm>
            <a:custGeom>
              <a:avLst/>
              <a:gdLst/>
              <a:ahLst/>
              <a:cxnLst/>
              <a:rect l="0" t="0" r="0" b="0"/>
              <a:pathLst>
                <a:path w="149544" h="257981">
                  <a:moveTo>
                    <a:pt x="7272" y="0"/>
                  </a:moveTo>
                  <a:lnTo>
                    <a:pt x="7272" y="0"/>
                  </a:lnTo>
                  <a:lnTo>
                    <a:pt x="11318" y="28316"/>
                  </a:lnTo>
                  <a:lnTo>
                    <a:pt x="17876" y="66151"/>
                  </a:lnTo>
                  <a:lnTo>
                    <a:pt x="21137" y="104173"/>
                  </a:lnTo>
                  <a:lnTo>
                    <a:pt x="19643" y="136328"/>
                  </a:lnTo>
                  <a:lnTo>
                    <a:pt x="16157" y="169810"/>
                  </a:lnTo>
                  <a:lnTo>
                    <a:pt x="10280" y="206853"/>
                  </a:lnTo>
                  <a:lnTo>
                    <a:pt x="5607" y="240297"/>
                  </a:lnTo>
                  <a:lnTo>
                    <a:pt x="0" y="257980"/>
                  </a:lnTo>
                  <a:lnTo>
                    <a:pt x="5728" y="225779"/>
                  </a:lnTo>
                  <a:lnTo>
                    <a:pt x="6814" y="195026"/>
                  </a:lnTo>
                  <a:lnTo>
                    <a:pt x="9393" y="159103"/>
                  </a:lnTo>
                  <a:lnTo>
                    <a:pt x="15519" y="121648"/>
                  </a:lnTo>
                  <a:lnTo>
                    <a:pt x="24955" y="83739"/>
                  </a:lnTo>
                  <a:lnTo>
                    <a:pt x="36218" y="52469"/>
                  </a:lnTo>
                  <a:lnTo>
                    <a:pt x="51653" y="22688"/>
                  </a:lnTo>
                  <a:lnTo>
                    <a:pt x="58888" y="14317"/>
                  </a:lnTo>
                  <a:lnTo>
                    <a:pt x="62003" y="12085"/>
                  </a:lnTo>
                  <a:lnTo>
                    <a:pt x="78522" y="8943"/>
                  </a:lnTo>
                  <a:lnTo>
                    <a:pt x="95456" y="12057"/>
                  </a:lnTo>
                  <a:lnTo>
                    <a:pt x="107154" y="18342"/>
                  </a:lnTo>
                  <a:lnTo>
                    <a:pt x="128117" y="49838"/>
                  </a:lnTo>
                  <a:lnTo>
                    <a:pt x="139437" y="80288"/>
                  </a:lnTo>
                  <a:lnTo>
                    <a:pt x="146445" y="110191"/>
                  </a:lnTo>
                  <a:lnTo>
                    <a:pt x="149543" y="142998"/>
                  </a:lnTo>
                  <a:lnTo>
                    <a:pt x="145476" y="177084"/>
                  </a:lnTo>
                  <a:lnTo>
                    <a:pt x="136811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76"/>
            <p:cNvSpPr/>
            <p:nvPr>
              <p:custDataLst>
                <p:tags r:id="rId110"/>
              </p:custDataLst>
            </p:nvPr>
          </p:nvSpPr>
          <p:spPr>
            <a:xfrm>
              <a:off x="10078458" y="3238614"/>
              <a:ext cx="193304" cy="250134"/>
            </a:xfrm>
            <a:custGeom>
              <a:avLst/>
              <a:gdLst/>
              <a:ahLst/>
              <a:cxnLst/>
              <a:rect l="0" t="0" r="0" b="0"/>
              <a:pathLst>
                <a:path w="193304" h="250134">
                  <a:moveTo>
                    <a:pt x="2803" y="106566"/>
                  </a:moveTo>
                  <a:lnTo>
                    <a:pt x="2803" y="106566"/>
                  </a:lnTo>
                  <a:lnTo>
                    <a:pt x="25380" y="106566"/>
                  </a:lnTo>
                  <a:lnTo>
                    <a:pt x="58557" y="105719"/>
                  </a:lnTo>
                  <a:lnTo>
                    <a:pt x="95429" y="99636"/>
                  </a:lnTo>
                  <a:lnTo>
                    <a:pt x="123663" y="85792"/>
                  </a:lnTo>
                  <a:lnTo>
                    <a:pt x="156341" y="56147"/>
                  </a:lnTo>
                  <a:lnTo>
                    <a:pt x="161040" y="50093"/>
                  </a:lnTo>
                  <a:lnTo>
                    <a:pt x="166263" y="34335"/>
                  </a:lnTo>
                  <a:lnTo>
                    <a:pt x="167655" y="25392"/>
                  </a:lnTo>
                  <a:lnTo>
                    <a:pt x="165198" y="17737"/>
                  </a:lnTo>
                  <a:lnTo>
                    <a:pt x="153436" y="4715"/>
                  </a:lnTo>
                  <a:lnTo>
                    <a:pt x="145557" y="1412"/>
                  </a:lnTo>
                  <a:lnTo>
                    <a:pt x="127774" y="0"/>
                  </a:lnTo>
                  <a:lnTo>
                    <a:pt x="98722" y="3965"/>
                  </a:lnTo>
                  <a:lnTo>
                    <a:pt x="80993" y="14963"/>
                  </a:lnTo>
                  <a:lnTo>
                    <a:pt x="44871" y="45574"/>
                  </a:lnTo>
                  <a:lnTo>
                    <a:pt x="23263" y="72502"/>
                  </a:lnTo>
                  <a:lnTo>
                    <a:pt x="10182" y="101929"/>
                  </a:lnTo>
                  <a:lnTo>
                    <a:pt x="943" y="132097"/>
                  </a:lnTo>
                  <a:lnTo>
                    <a:pt x="0" y="150087"/>
                  </a:lnTo>
                  <a:lnTo>
                    <a:pt x="3250" y="166548"/>
                  </a:lnTo>
                  <a:lnTo>
                    <a:pt x="10338" y="182331"/>
                  </a:lnTo>
                  <a:lnTo>
                    <a:pt x="48122" y="213588"/>
                  </a:lnTo>
                  <a:lnTo>
                    <a:pt x="81986" y="237525"/>
                  </a:lnTo>
                  <a:lnTo>
                    <a:pt x="99802" y="245203"/>
                  </a:lnTo>
                  <a:lnTo>
                    <a:pt x="131935" y="250133"/>
                  </a:lnTo>
                  <a:lnTo>
                    <a:pt x="159127" y="246941"/>
                  </a:lnTo>
                  <a:lnTo>
                    <a:pt x="174162" y="240639"/>
                  </a:lnTo>
                  <a:lnTo>
                    <a:pt x="180543" y="236588"/>
                  </a:lnTo>
                  <a:lnTo>
                    <a:pt x="187631" y="227572"/>
                  </a:lnTo>
                  <a:lnTo>
                    <a:pt x="191621" y="212975"/>
                  </a:lnTo>
                  <a:lnTo>
                    <a:pt x="193303" y="1675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77"/>
            <p:cNvSpPr/>
            <p:nvPr>
              <p:custDataLst>
                <p:tags r:id="rId111"/>
              </p:custDataLst>
            </p:nvPr>
          </p:nvSpPr>
          <p:spPr>
            <a:xfrm>
              <a:off x="9685113" y="3246321"/>
              <a:ext cx="228508" cy="225431"/>
            </a:xfrm>
            <a:custGeom>
              <a:avLst/>
              <a:gdLst/>
              <a:ahLst/>
              <a:cxnLst/>
              <a:rect l="0" t="0" r="0" b="0"/>
              <a:pathLst>
                <a:path w="228508" h="225431">
                  <a:moveTo>
                    <a:pt x="7526" y="30279"/>
                  </a:moveTo>
                  <a:lnTo>
                    <a:pt x="7526" y="30279"/>
                  </a:lnTo>
                  <a:lnTo>
                    <a:pt x="3480" y="58595"/>
                  </a:lnTo>
                  <a:lnTo>
                    <a:pt x="966" y="92385"/>
                  </a:lnTo>
                  <a:lnTo>
                    <a:pt x="221" y="123846"/>
                  </a:lnTo>
                  <a:lnTo>
                    <a:pt x="0" y="154616"/>
                  </a:lnTo>
                  <a:lnTo>
                    <a:pt x="5161" y="188425"/>
                  </a:lnTo>
                  <a:lnTo>
                    <a:pt x="7465" y="225430"/>
                  </a:lnTo>
                  <a:lnTo>
                    <a:pt x="10908" y="188498"/>
                  </a:lnTo>
                  <a:lnTo>
                    <a:pt x="16555" y="165392"/>
                  </a:lnTo>
                  <a:lnTo>
                    <a:pt x="23705" y="138134"/>
                  </a:lnTo>
                  <a:lnTo>
                    <a:pt x="30166" y="116576"/>
                  </a:lnTo>
                  <a:lnTo>
                    <a:pt x="41859" y="83591"/>
                  </a:lnTo>
                  <a:lnTo>
                    <a:pt x="66053" y="45981"/>
                  </a:lnTo>
                  <a:lnTo>
                    <a:pt x="90626" y="21479"/>
                  </a:lnTo>
                  <a:lnTo>
                    <a:pt x="118040" y="7540"/>
                  </a:lnTo>
                  <a:lnTo>
                    <a:pt x="147610" y="2093"/>
                  </a:lnTo>
                  <a:lnTo>
                    <a:pt x="185478" y="0"/>
                  </a:lnTo>
                  <a:lnTo>
                    <a:pt x="222778" y="19499"/>
                  </a:lnTo>
                  <a:lnTo>
                    <a:pt x="228507" y="226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78"/>
            <p:cNvSpPr/>
            <p:nvPr>
              <p:custDataLst>
                <p:tags r:id="rId112"/>
              </p:custDataLst>
            </p:nvPr>
          </p:nvSpPr>
          <p:spPr>
            <a:xfrm>
              <a:off x="9479280" y="3251705"/>
              <a:ext cx="172104" cy="223016"/>
            </a:xfrm>
            <a:custGeom>
              <a:avLst/>
              <a:gdLst/>
              <a:ahLst/>
              <a:cxnLst/>
              <a:rect l="0" t="0" r="0" b="0"/>
              <a:pathLst>
                <a:path w="172104" h="223016">
                  <a:moveTo>
                    <a:pt x="0" y="85855"/>
                  </a:moveTo>
                  <a:lnTo>
                    <a:pt x="0" y="85855"/>
                  </a:lnTo>
                  <a:lnTo>
                    <a:pt x="22578" y="88112"/>
                  </a:lnTo>
                  <a:lnTo>
                    <a:pt x="54908" y="90245"/>
                  </a:lnTo>
                  <a:lnTo>
                    <a:pt x="87389" y="87532"/>
                  </a:lnTo>
                  <a:lnTo>
                    <a:pt x="121120" y="83929"/>
                  </a:lnTo>
                  <a:lnTo>
                    <a:pt x="148197" y="75315"/>
                  </a:lnTo>
                  <a:lnTo>
                    <a:pt x="164608" y="63917"/>
                  </a:lnTo>
                  <a:lnTo>
                    <a:pt x="170525" y="56914"/>
                  </a:lnTo>
                  <a:lnTo>
                    <a:pt x="172103" y="53861"/>
                  </a:lnTo>
                  <a:lnTo>
                    <a:pt x="167083" y="41438"/>
                  </a:lnTo>
                  <a:lnTo>
                    <a:pt x="147209" y="13958"/>
                  </a:lnTo>
                  <a:lnTo>
                    <a:pt x="132595" y="5076"/>
                  </a:lnTo>
                  <a:lnTo>
                    <a:pt x="115658" y="0"/>
                  </a:lnTo>
                  <a:lnTo>
                    <a:pt x="81830" y="3640"/>
                  </a:lnTo>
                  <a:lnTo>
                    <a:pt x="63462" y="9522"/>
                  </a:lnTo>
                  <a:lnTo>
                    <a:pt x="35324" y="28985"/>
                  </a:lnTo>
                  <a:lnTo>
                    <a:pt x="23601" y="60297"/>
                  </a:lnTo>
                  <a:lnTo>
                    <a:pt x="15734" y="84056"/>
                  </a:lnTo>
                  <a:lnTo>
                    <a:pt x="9251" y="117229"/>
                  </a:lnTo>
                  <a:lnTo>
                    <a:pt x="10361" y="152442"/>
                  </a:lnTo>
                  <a:lnTo>
                    <a:pt x="11989" y="163266"/>
                  </a:lnTo>
                  <a:lnTo>
                    <a:pt x="20568" y="179809"/>
                  </a:lnTo>
                  <a:lnTo>
                    <a:pt x="46772" y="204226"/>
                  </a:lnTo>
                  <a:lnTo>
                    <a:pt x="68891" y="216131"/>
                  </a:lnTo>
                  <a:lnTo>
                    <a:pt x="106681" y="223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79"/>
            <p:cNvSpPr/>
            <p:nvPr>
              <p:custDataLst>
                <p:tags r:id="rId113"/>
              </p:custDataLst>
            </p:nvPr>
          </p:nvSpPr>
          <p:spPr>
            <a:xfrm>
              <a:off x="9220200" y="3273012"/>
              <a:ext cx="174380" cy="205665"/>
            </a:xfrm>
            <a:custGeom>
              <a:avLst/>
              <a:gdLst/>
              <a:ahLst/>
              <a:cxnLst/>
              <a:rect l="0" t="0" r="0" b="0"/>
              <a:pathLst>
                <a:path w="174380" h="205665">
                  <a:moveTo>
                    <a:pt x="0" y="11208"/>
                  </a:moveTo>
                  <a:lnTo>
                    <a:pt x="0" y="11208"/>
                  </a:lnTo>
                  <a:lnTo>
                    <a:pt x="5237" y="46862"/>
                  </a:lnTo>
                  <a:lnTo>
                    <a:pt x="6914" y="82262"/>
                  </a:lnTo>
                  <a:lnTo>
                    <a:pt x="7411" y="114576"/>
                  </a:lnTo>
                  <a:lnTo>
                    <a:pt x="7559" y="146446"/>
                  </a:lnTo>
                  <a:lnTo>
                    <a:pt x="7602" y="179784"/>
                  </a:lnTo>
                  <a:lnTo>
                    <a:pt x="6769" y="199821"/>
                  </a:lnTo>
                  <a:lnTo>
                    <a:pt x="5359" y="202990"/>
                  </a:lnTo>
                  <a:lnTo>
                    <a:pt x="3228" y="205664"/>
                  </a:lnTo>
                  <a:lnTo>
                    <a:pt x="5104" y="204031"/>
                  </a:lnTo>
                  <a:lnTo>
                    <a:pt x="12360" y="166513"/>
                  </a:lnTo>
                  <a:lnTo>
                    <a:pt x="16080" y="129943"/>
                  </a:lnTo>
                  <a:lnTo>
                    <a:pt x="27154" y="92297"/>
                  </a:lnTo>
                  <a:lnTo>
                    <a:pt x="42007" y="55178"/>
                  </a:lnTo>
                  <a:lnTo>
                    <a:pt x="62117" y="24048"/>
                  </a:lnTo>
                  <a:lnTo>
                    <a:pt x="87077" y="0"/>
                  </a:lnTo>
                  <a:lnTo>
                    <a:pt x="118463" y="1208"/>
                  </a:lnTo>
                  <a:lnTo>
                    <a:pt x="135341" y="7046"/>
                  </a:lnTo>
                  <a:lnTo>
                    <a:pt x="146512" y="16131"/>
                  </a:lnTo>
                  <a:lnTo>
                    <a:pt x="161475" y="35527"/>
                  </a:lnTo>
                  <a:lnTo>
                    <a:pt x="170799" y="57360"/>
                  </a:lnTo>
                  <a:lnTo>
                    <a:pt x="174379" y="92009"/>
                  </a:lnTo>
                  <a:lnTo>
                    <a:pt x="172741" y="120098"/>
                  </a:lnTo>
                  <a:lnTo>
                    <a:pt x="159848" y="155720"/>
                  </a:lnTo>
                  <a:lnTo>
                    <a:pt x="152400" y="171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80"/>
            <p:cNvSpPr/>
            <p:nvPr>
              <p:custDataLst>
                <p:tags r:id="rId114"/>
              </p:custDataLst>
            </p:nvPr>
          </p:nvSpPr>
          <p:spPr>
            <a:xfrm>
              <a:off x="8976361" y="3286435"/>
              <a:ext cx="174873" cy="241626"/>
            </a:xfrm>
            <a:custGeom>
              <a:avLst/>
              <a:gdLst/>
              <a:ahLst/>
              <a:cxnLst/>
              <a:rect l="0" t="0" r="0" b="0"/>
              <a:pathLst>
                <a:path w="174873" h="241626">
                  <a:moveTo>
                    <a:pt x="0" y="127325"/>
                  </a:moveTo>
                  <a:lnTo>
                    <a:pt x="0" y="127325"/>
                  </a:lnTo>
                  <a:lnTo>
                    <a:pt x="0" y="159686"/>
                  </a:lnTo>
                  <a:lnTo>
                    <a:pt x="0" y="192335"/>
                  </a:lnTo>
                  <a:lnTo>
                    <a:pt x="0" y="159729"/>
                  </a:lnTo>
                  <a:lnTo>
                    <a:pt x="0" y="131470"/>
                  </a:lnTo>
                  <a:lnTo>
                    <a:pt x="4044" y="101648"/>
                  </a:lnTo>
                  <a:lnTo>
                    <a:pt x="14650" y="71363"/>
                  </a:lnTo>
                  <a:lnTo>
                    <a:pt x="28518" y="40941"/>
                  </a:lnTo>
                  <a:lnTo>
                    <a:pt x="43351" y="18568"/>
                  </a:lnTo>
                  <a:lnTo>
                    <a:pt x="55673" y="8998"/>
                  </a:lnTo>
                  <a:lnTo>
                    <a:pt x="69617" y="2768"/>
                  </a:lnTo>
                  <a:lnTo>
                    <a:pt x="84280" y="0"/>
                  </a:lnTo>
                  <a:lnTo>
                    <a:pt x="99264" y="3285"/>
                  </a:lnTo>
                  <a:lnTo>
                    <a:pt x="119723" y="14655"/>
                  </a:lnTo>
                  <a:lnTo>
                    <a:pt x="131102" y="25603"/>
                  </a:lnTo>
                  <a:lnTo>
                    <a:pt x="152207" y="57968"/>
                  </a:lnTo>
                  <a:lnTo>
                    <a:pt x="161627" y="75333"/>
                  </a:lnTo>
                  <a:lnTo>
                    <a:pt x="170843" y="108063"/>
                  </a:lnTo>
                  <a:lnTo>
                    <a:pt x="174872" y="146041"/>
                  </a:lnTo>
                  <a:lnTo>
                    <a:pt x="172978" y="177036"/>
                  </a:lnTo>
                  <a:lnTo>
                    <a:pt x="170012" y="212919"/>
                  </a:lnTo>
                  <a:lnTo>
                    <a:pt x="167639" y="241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81"/>
            <p:cNvSpPr/>
            <p:nvPr>
              <p:custDataLst>
                <p:tags r:id="rId115"/>
              </p:custDataLst>
            </p:nvPr>
          </p:nvSpPr>
          <p:spPr>
            <a:xfrm>
              <a:off x="8831580" y="32156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82"/>
            <p:cNvSpPr/>
            <p:nvPr>
              <p:custDataLst>
                <p:tags r:id="rId116"/>
              </p:custDataLst>
            </p:nvPr>
          </p:nvSpPr>
          <p:spPr>
            <a:xfrm>
              <a:off x="8862061" y="3314700"/>
              <a:ext cx="30479" cy="213361"/>
            </a:xfrm>
            <a:custGeom>
              <a:avLst/>
              <a:gdLst/>
              <a:ahLst/>
              <a:cxnLst/>
              <a:rect l="0" t="0" r="0" b="0"/>
              <a:pathLst>
                <a:path w="30479" h="213361">
                  <a:moveTo>
                    <a:pt x="0" y="0"/>
                  </a:moveTo>
                  <a:lnTo>
                    <a:pt x="0" y="0"/>
                  </a:lnTo>
                  <a:lnTo>
                    <a:pt x="6772" y="27093"/>
                  </a:lnTo>
                  <a:lnTo>
                    <a:pt x="12135" y="48542"/>
                  </a:lnTo>
                  <a:lnTo>
                    <a:pt x="18092" y="81405"/>
                  </a:lnTo>
                  <a:lnTo>
                    <a:pt x="21446" y="118947"/>
                  </a:lnTo>
                  <a:lnTo>
                    <a:pt x="24699" y="156035"/>
                  </a:lnTo>
                  <a:lnTo>
                    <a:pt x="28766" y="190166"/>
                  </a:lnTo>
                  <a:lnTo>
                    <a:pt x="30478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35"/>
          <p:cNvGrpSpPr/>
          <p:nvPr/>
        </p:nvGrpSpPr>
        <p:grpSpPr>
          <a:xfrm>
            <a:off x="297180" y="3314700"/>
            <a:ext cx="434341" cy="535351"/>
            <a:chOff x="297180" y="3314700"/>
            <a:chExt cx="434341" cy="535351"/>
          </a:xfrm>
        </p:grpSpPr>
        <p:sp>
          <p:nvSpPr>
            <p:cNvPr id="107" name="SMARTInkShape-183"/>
            <p:cNvSpPr/>
            <p:nvPr>
              <p:custDataLst>
                <p:tags r:id="rId97"/>
              </p:custDataLst>
            </p:nvPr>
          </p:nvSpPr>
          <p:spPr>
            <a:xfrm>
              <a:off x="320040" y="3482340"/>
              <a:ext cx="411481" cy="207250"/>
            </a:xfrm>
            <a:custGeom>
              <a:avLst/>
              <a:gdLst/>
              <a:ahLst/>
              <a:cxnLst/>
              <a:rect l="0" t="0" r="0" b="0"/>
              <a:pathLst>
                <a:path w="411481" h="207250">
                  <a:moveTo>
                    <a:pt x="0" y="0"/>
                  </a:moveTo>
                  <a:lnTo>
                    <a:pt x="0" y="0"/>
                  </a:lnTo>
                  <a:lnTo>
                    <a:pt x="36407" y="12135"/>
                  </a:lnTo>
                  <a:lnTo>
                    <a:pt x="65570" y="24867"/>
                  </a:lnTo>
                  <a:lnTo>
                    <a:pt x="92642" y="38146"/>
                  </a:lnTo>
                  <a:lnTo>
                    <a:pt x="118785" y="49691"/>
                  </a:lnTo>
                  <a:lnTo>
                    <a:pt x="144516" y="62725"/>
                  </a:lnTo>
                  <a:lnTo>
                    <a:pt x="170063" y="77831"/>
                  </a:lnTo>
                  <a:lnTo>
                    <a:pt x="207398" y="104529"/>
                  </a:lnTo>
                  <a:lnTo>
                    <a:pt x="240286" y="128903"/>
                  </a:lnTo>
                  <a:lnTo>
                    <a:pt x="271480" y="151364"/>
                  </a:lnTo>
                  <a:lnTo>
                    <a:pt x="301324" y="169120"/>
                  </a:lnTo>
                  <a:lnTo>
                    <a:pt x="334593" y="190291"/>
                  </a:lnTo>
                  <a:lnTo>
                    <a:pt x="361579" y="206734"/>
                  </a:lnTo>
                  <a:lnTo>
                    <a:pt x="368899" y="207249"/>
                  </a:lnTo>
                  <a:lnTo>
                    <a:pt x="386064" y="203306"/>
                  </a:lnTo>
                  <a:lnTo>
                    <a:pt x="392843" y="199037"/>
                  </a:lnTo>
                  <a:lnTo>
                    <a:pt x="41148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84"/>
            <p:cNvSpPr/>
            <p:nvPr>
              <p:custDataLst>
                <p:tags r:id="rId98"/>
              </p:custDataLst>
            </p:nvPr>
          </p:nvSpPr>
          <p:spPr>
            <a:xfrm>
              <a:off x="487680" y="3314700"/>
              <a:ext cx="121921" cy="535351"/>
            </a:xfrm>
            <a:custGeom>
              <a:avLst/>
              <a:gdLst/>
              <a:ahLst/>
              <a:cxnLst/>
              <a:rect l="0" t="0" r="0" b="0"/>
              <a:pathLst>
                <a:path w="121921" h="535351">
                  <a:moveTo>
                    <a:pt x="121920" y="0"/>
                  </a:moveTo>
                  <a:lnTo>
                    <a:pt x="121920" y="0"/>
                  </a:lnTo>
                  <a:lnTo>
                    <a:pt x="117404" y="22578"/>
                  </a:lnTo>
                  <a:lnTo>
                    <a:pt x="110600" y="57448"/>
                  </a:lnTo>
                  <a:lnTo>
                    <a:pt x="104753" y="89879"/>
                  </a:lnTo>
                  <a:lnTo>
                    <a:pt x="99333" y="121226"/>
                  </a:lnTo>
                  <a:lnTo>
                    <a:pt x="94101" y="152091"/>
                  </a:lnTo>
                  <a:lnTo>
                    <a:pt x="88954" y="182743"/>
                  </a:lnTo>
                  <a:lnTo>
                    <a:pt x="83856" y="212422"/>
                  </a:lnTo>
                  <a:lnTo>
                    <a:pt x="77071" y="251682"/>
                  </a:lnTo>
                  <a:lnTo>
                    <a:pt x="69160" y="297328"/>
                  </a:lnTo>
                  <a:lnTo>
                    <a:pt x="63887" y="331992"/>
                  </a:lnTo>
                  <a:lnTo>
                    <a:pt x="60371" y="359334"/>
                  </a:lnTo>
                  <a:lnTo>
                    <a:pt x="58028" y="381796"/>
                  </a:lnTo>
                  <a:lnTo>
                    <a:pt x="55618" y="401850"/>
                  </a:lnTo>
                  <a:lnTo>
                    <a:pt x="50684" y="437680"/>
                  </a:lnTo>
                  <a:lnTo>
                    <a:pt x="43411" y="470538"/>
                  </a:lnTo>
                  <a:lnTo>
                    <a:pt x="35380" y="499535"/>
                  </a:lnTo>
                  <a:lnTo>
                    <a:pt x="28989" y="520889"/>
                  </a:lnTo>
                  <a:lnTo>
                    <a:pt x="24406" y="527599"/>
                  </a:lnTo>
                  <a:lnTo>
                    <a:pt x="18811" y="532073"/>
                  </a:lnTo>
                  <a:lnTo>
                    <a:pt x="12540" y="535055"/>
                  </a:lnTo>
                  <a:lnTo>
                    <a:pt x="8360" y="535350"/>
                  </a:lnTo>
                  <a:lnTo>
                    <a:pt x="0" y="525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85"/>
            <p:cNvSpPr/>
            <p:nvPr>
              <p:custDataLst>
                <p:tags r:id="rId99"/>
              </p:custDataLst>
            </p:nvPr>
          </p:nvSpPr>
          <p:spPr>
            <a:xfrm>
              <a:off x="449580" y="3406140"/>
              <a:ext cx="121921" cy="419101"/>
            </a:xfrm>
            <a:custGeom>
              <a:avLst/>
              <a:gdLst/>
              <a:ahLst/>
              <a:cxnLst/>
              <a:rect l="0" t="0" r="0" b="0"/>
              <a:pathLst>
                <a:path w="121921" h="419101">
                  <a:moveTo>
                    <a:pt x="0" y="0"/>
                  </a:moveTo>
                  <a:lnTo>
                    <a:pt x="0" y="0"/>
                  </a:lnTo>
                  <a:lnTo>
                    <a:pt x="12136" y="36406"/>
                  </a:lnTo>
                  <a:lnTo>
                    <a:pt x="20351" y="63312"/>
                  </a:lnTo>
                  <a:lnTo>
                    <a:pt x="29737" y="99757"/>
                  </a:lnTo>
                  <a:lnTo>
                    <a:pt x="37880" y="137367"/>
                  </a:lnTo>
                  <a:lnTo>
                    <a:pt x="45655" y="175321"/>
                  </a:lnTo>
                  <a:lnTo>
                    <a:pt x="53321" y="213378"/>
                  </a:lnTo>
                  <a:lnTo>
                    <a:pt x="58411" y="239615"/>
                  </a:lnTo>
                  <a:lnTo>
                    <a:pt x="63496" y="268209"/>
                  </a:lnTo>
                  <a:lnTo>
                    <a:pt x="68578" y="295593"/>
                  </a:lnTo>
                  <a:lnTo>
                    <a:pt x="74506" y="321875"/>
                  </a:lnTo>
                  <a:lnTo>
                    <a:pt x="86517" y="359624"/>
                  </a:lnTo>
                  <a:lnTo>
                    <a:pt x="95814" y="390941"/>
                  </a:lnTo>
                  <a:lnTo>
                    <a:pt x="103931" y="410004"/>
                  </a:lnTo>
                  <a:lnTo>
                    <a:pt x="109127" y="415057"/>
                  </a:lnTo>
                  <a:lnTo>
                    <a:pt x="114259" y="417303"/>
                  </a:lnTo>
                  <a:lnTo>
                    <a:pt x="121920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86"/>
            <p:cNvSpPr/>
            <p:nvPr>
              <p:custDataLst>
                <p:tags r:id="rId100"/>
              </p:custDataLst>
            </p:nvPr>
          </p:nvSpPr>
          <p:spPr>
            <a:xfrm>
              <a:off x="297180" y="3581400"/>
              <a:ext cx="419101" cy="106681"/>
            </a:xfrm>
            <a:custGeom>
              <a:avLst/>
              <a:gdLst/>
              <a:ahLst/>
              <a:cxnLst/>
              <a:rect l="0" t="0" r="0" b="0"/>
              <a:pathLst>
                <a:path w="419101" h="106681">
                  <a:moveTo>
                    <a:pt x="0" y="106680"/>
                  </a:moveTo>
                  <a:lnTo>
                    <a:pt x="0" y="106680"/>
                  </a:lnTo>
                  <a:lnTo>
                    <a:pt x="29351" y="97649"/>
                  </a:lnTo>
                  <a:lnTo>
                    <a:pt x="52587" y="90500"/>
                  </a:lnTo>
                  <a:lnTo>
                    <a:pt x="74852" y="84039"/>
                  </a:lnTo>
                  <a:lnTo>
                    <a:pt x="96468" y="78040"/>
                  </a:lnTo>
                  <a:lnTo>
                    <a:pt x="117652" y="72346"/>
                  </a:lnTo>
                  <a:lnTo>
                    <a:pt x="140241" y="66858"/>
                  </a:lnTo>
                  <a:lnTo>
                    <a:pt x="163767" y="61505"/>
                  </a:lnTo>
                  <a:lnTo>
                    <a:pt x="187918" y="56243"/>
                  </a:lnTo>
                  <a:lnTo>
                    <a:pt x="214179" y="50196"/>
                  </a:lnTo>
                  <a:lnTo>
                    <a:pt x="241846" y="43624"/>
                  </a:lnTo>
                  <a:lnTo>
                    <a:pt x="270451" y="36703"/>
                  </a:lnTo>
                  <a:lnTo>
                    <a:pt x="299680" y="29549"/>
                  </a:lnTo>
                  <a:lnTo>
                    <a:pt x="329327" y="22239"/>
                  </a:lnTo>
                  <a:lnTo>
                    <a:pt x="359251" y="14826"/>
                  </a:lnTo>
                  <a:lnTo>
                    <a:pt x="392501" y="6590"/>
                  </a:lnTo>
                  <a:lnTo>
                    <a:pt x="419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36"/>
          <p:cNvGrpSpPr/>
          <p:nvPr/>
        </p:nvGrpSpPr>
        <p:grpSpPr>
          <a:xfrm>
            <a:off x="1272540" y="4091940"/>
            <a:ext cx="1043941" cy="544844"/>
            <a:chOff x="1272540" y="4091940"/>
            <a:chExt cx="1043941" cy="544844"/>
          </a:xfrm>
        </p:grpSpPr>
        <p:sp>
          <p:nvSpPr>
            <p:cNvPr id="112" name="SMARTInkShape-187"/>
            <p:cNvSpPr/>
            <p:nvPr>
              <p:custDataLst>
                <p:tags r:id="rId93"/>
              </p:custDataLst>
            </p:nvPr>
          </p:nvSpPr>
          <p:spPr>
            <a:xfrm>
              <a:off x="1272540" y="4091940"/>
              <a:ext cx="83821" cy="544844"/>
            </a:xfrm>
            <a:custGeom>
              <a:avLst/>
              <a:gdLst/>
              <a:ahLst/>
              <a:cxnLst/>
              <a:rect l="0" t="0" r="0" b="0"/>
              <a:pathLst>
                <a:path w="83821" h="544844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2063" y="58023"/>
                  </a:lnTo>
                  <a:lnTo>
                    <a:pt x="13828" y="90135"/>
                  </a:lnTo>
                  <a:lnTo>
                    <a:pt x="14613" y="121340"/>
                  </a:lnTo>
                  <a:lnTo>
                    <a:pt x="14961" y="149884"/>
                  </a:lnTo>
                  <a:lnTo>
                    <a:pt x="15963" y="176682"/>
                  </a:lnTo>
                  <a:lnTo>
                    <a:pt x="19230" y="202703"/>
                  </a:lnTo>
                  <a:lnTo>
                    <a:pt x="21247" y="230637"/>
                  </a:lnTo>
                  <a:lnTo>
                    <a:pt x="22990" y="259139"/>
                  </a:lnTo>
                  <a:lnTo>
                    <a:pt x="26587" y="285917"/>
                  </a:lnTo>
                  <a:lnTo>
                    <a:pt x="28749" y="314188"/>
                  </a:lnTo>
                  <a:lnTo>
                    <a:pt x="30557" y="342839"/>
                  </a:lnTo>
                  <a:lnTo>
                    <a:pt x="34183" y="369684"/>
                  </a:lnTo>
                  <a:lnTo>
                    <a:pt x="38617" y="395727"/>
                  </a:lnTo>
                  <a:lnTo>
                    <a:pt x="43615" y="431931"/>
                  </a:lnTo>
                  <a:lnTo>
                    <a:pt x="49612" y="466364"/>
                  </a:lnTo>
                  <a:lnTo>
                    <a:pt x="59855" y="503378"/>
                  </a:lnTo>
                  <a:lnTo>
                    <a:pt x="65995" y="534382"/>
                  </a:lnTo>
                  <a:lnTo>
                    <a:pt x="66857" y="541675"/>
                  </a:lnTo>
                  <a:lnTo>
                    <a:pt x="69124" y="544843"/>
                  </a:lnTo>
                  <a:lnTo>
                    <a:pt x="83820" y="541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88"/>
            <p:cNvSpPr/>
            <p:nvPr>
              <p:custDataLst>
                <p:tags r:id="rId94"/>
              </p:custDataLst>
            </p:nvPr>
          </p:nvSpPr>
          <p:spPr>
            <a:xfrm>
              <a:off x="1470889" y="4320540"/>
              <a:ext cx="253782" cy="298952"/>
            </a:xfrm>
            <a:custGeom>
              <a:avLst/>
              <a:gdLst/>
              <a:ahLst/>
              <a:cxnLst/>
              <a:rect l="0" t="0" r="0" b="0"/>
              <a:pathLst>
                <a:path w="253782" h="298952">
                  <a:moveTo>
                    <a:pt x="91211" y="0"/>
                  </a:moveTo>
                  <a:lnTo>
                    <a:pt x="91211" y="0"/>
                  </a:lnTo>
                  <a:lnTo>
                    <a:pt x="58849" y="20226"/>
                  </a:lnTo>
                  <a:lnTo>
                    <a:pt x="26589" y="44939"/>
                  </a:lnTo>
                  <a:lnTo>
                    <a:pt x="4989" y="72393"/>
                  </a:lnTo>
                  <a:lnTo>
                    <a:pt x="1556" y="93136"/>
                  </a:lnTo>
                  <a:lnTo>
                    <a:pt x="115" y="121357"/>
                  </a:lnTo>
                  <a:lnTo>
                    <a:pt x="0" y="154565"/>
                  </a:lnTo>
                  <a:lnTo>
                    <a:pt x="2464" y="179243"/>
                  </a:lnTo>
                  <a:lnTo>
                    <a:pt x="11974" y="213438"/>
                  </a:lnTo>
                  <a:lnTo>
                    <a:pt x="35654" y="246967"/>
                  </a:lnTo>
                  <a:lnTo>
                    <a:pt x="64119" y="272989"/>
                  </a:lnTo>
                  <a:lnTo>
                    <a:pt x="98048" y="288695"/>
                  </a:lnTo>
                  <a:lnTo>
                    <a:pt x="134911" y="298711"/>
                  </a:lnTo>
                  <a:lnTo>
                    <a:pt x="168600" y="298951"/>
                  </a:lnTo>
                  <a:lnTo>
                    <a:pt x="195985" y="289614"/>
                  </a:lnTo>
                  <a:lnTo>
                    <a:pt x="224232" y="272079"/>
                  </a:lnTo>
                  <a:lnTo>
                    <a:pt x="237256" y="255826"/>
                  </a:lnTo>
                  <a:lnTo>
                    <a:pt x="249348" y="225378"/>
                  </a:lnTo>
                  <a:lnTo>
                    <a:pt x="253781" y="201768"/>
                  </a:lnTo>
                  <a:lnTo>
                    <a:pt x="251516" y="164676"/>
                  </a:lnTo>
                  <a:lnTo>
                    <a:pt x="243790" y="127721"/>
                  </a:lnTo>
                  <a:lnTo>
                    <a:pt x="226166" y="95794"/>
                  </a:lnTo>
                  <a:lnTo>
                    <a:pt x="195198" y="61820"/>
                  </a:lnTo>
                  <a:lnTo>
                    <a:pt x="160764" y="34695"/>
                  </a:lnTo>
                  <a:lnTo>
                    <a:pt x="137219" y="22322"/>
                  </a:lnTo>
                  <a:lnTo>
                    <a:pt x="114156" y="17338"/>
                  </a:lnTo>
                  <a:lnTo>
                    <a:pt x="108201" y="18332"/>
                  </a:lnTo>
                  <a:lnTo>
                    <a:pt x="91211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89"/>
            <p:cNvSpPr/>
            <p:nvPr>
              <p:custDataLst>
                <p:tags r:id="rId95"/>
              </p:custDataLst>
            </p:nvPr>
          </p:nvSpPr>
          <p:spPr>
            <a:xfrm>
              <a:off x="1798210" y="4264539"/>
              <a:ext cx="151785" cy="326641"/>
            </a:xfrm>
            <a:custGeom>
              <a:avLst/>
              <a:gdLst/>
              <a:ahLst/>
              <a:cxnLst/>
              <a:rect l="0" t="0" r="0" b="0"/>
              <a:pathLst>
                <a:path w="151785" h="326641">
                  <a:moveTo>
                    <a:pt x="106790" y="48381"/>
                  </a:moveTo>
                  <a:lnTo>
                    <a:pt x="106790" y="48381"/>
                  </a:lnTo>
                  <a:lnTo>
                    <a:pt x="70383" y="16019"/>
                  </a:lnTo>
                  <a:lnTo>
                    <a:pt x="41221" y="2389"/>
                  </a:lnTo>
                  <a:lnTo>
                    <a:pt x="17535" y="0"/>
                  </a:lnTo>
                  <a:lnTo>
                    <a:pt x="10033" y="1734"/>
                  </a:lnTo>
                  <a:lnTo>
                    <a:pt x="4186" y="4583"/>
                  </a:lnTo>
                  <a:lnTo>
                    <a:pt x="1134" y="9023"/>
                  </a:lnTo>
                  <a:lnTo>
                    <a:pt x="0" y="20728"/>
                  </a:lnTo>
                  <a:lnTo>
                    <a:pt x="4123" y="45644"/>
                  </a:lnTo>
                  <a:lnTo>
                    <a:pt x="22842" y="74475"/>
                  </a:lnTo>
                  <a:lnTo>
                    <a:pt x="45792" y="104467"/>
                  </a:lnTo>
                  <a:lnTo>
                    <a:pt x="76769" y="138847"/>
                  </a:lnTo>
                  <a:lnTo>
                    <a:pt x="104668" y="175845"/>
                  </a:lnTo>
                  <a:lnTo>
                    <a:pt x="129021" y="213619"/>
                  </a:lnTo>
                  <a:lnTo>
                    <a:pt x="144233" y="247577"/>
                  </a:lnTo>
                  <a:lnTo>
                    <a:pt x="150875" y="282461"/>
                  </a:lnTo>
                  <a:lnTo>
                    <a:pt x="151784" y="295221"/>
                  </a:lnTo>
                  <a:lnTo>
                    <a:pt x="146946" y="301841"/>
                  </a:lnTo>
                  <a:lnTo>
                    <a:pt x="128024" y="315971"/>
                  </a:lnTo>
                  <a:lnTo>
                    <a:pt x="107196" y="323942"/>
                  </a:lnTo>
                  <a:lnTo>
                    <a:pt x="86650" y="326640"/>
                  </a:lnTo>
                  <a:lnTo>
                    <a:pt x="56890" y="322552"/>
                  </a:lnTo>
                  <a:lnTo>
                    <a:pt x="39739" y="315296"/>
                  </a:lnTo>
                  <a:lnTo>
                    <a:pt x="25907" y="301913"/>
                  </a:lnTo>
                  <a:lnTo>
                    <a:pt x="7730" y="2769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90"/>
            <p:cNvSpPr/>
            <p:nvPr>
              <p:custDataLst>
                <p:tags r:id="rId96"/>
              </p:custDataLst>
            </p:nvPr>
          </p:nvSpPr>
          <p:spPr>
            <a:xfrm>
              <a:off x="2028607" y="4284742"/>
              <a:ext cx="287874" cy="292427"/>
            </a:xfrm>
            <a:custGeom>
              <a:avLst/>
              <a:gdLst/>
              <a:ahLst/>
              <a:cxnLst/>
              <a:rect l="0" t="0" r="0" b="0"/>
              <a:pathLst>
                <a:path w="287874" h="292427">
                  <a:moveTo>
                    <a:pt x="28793" y="150098"/>
                  </a:moveTo>
                  <a:lnTo>
                    <a:pt x="28793" y="150098"/>
                  </a:lnTo>
                  <a:lnTo>
                    <a:pt x="51371" y="147840"/>
                  </a:lnTo>
                  <a:lnTo>
                    <a:pt x="84548" y="144014"/>
                  </a:lnTo>
                  <a:lnTo>
                    <a:pt x="122265" y="137101"/>
                  </a:lnTo>
                  <a:lnTo>
                    <a:pt x="154043" y="129690"/>
                  </a:lnTo>
                  <a:lnTo>
                    <a:pt x="187965" y="119600"/>
                  </a:lnTo>
                  <a:lnTo>
                    <a:pt x="195868" y="117066"/>
                  </a:lnTo>
                  <a:lnTo>
                    <a:pt x="206906" y="107477"/>
                  </a:lnTo>
                  <a:lnTo>
                    <a:pt x="220891" y="80625"/>
                  </a:lnTo>
                  <a:lnTo>
                    <a:pt x="221979" y="65881"/>
                  </a:lnTo>
                  <a:lnTo>
                    <a:pt x="218794" y="51708"/>
                  </a:lnTo>
                  <a:lnTo>
                    <a:pt x="206633" y="33362"/>
                  </a:lnTo>
                  <a:lnTo>
                    <a:pt x="187320" y="13910"/>
                  </a:lnTo>
                  <a:lnTo>
                    <a:pt x="172909" y="5468"/>
                  </a:lnTo>
                  <a:lnTo>
                    <a:pt x="142426" y="0"/>
                  </a:lnTo>
                  <a:lnTo>
                    <a:pt x="110628" y="2425"/>
                  </a:lnTo>
                  <a:lnTo>
                    <a:pt x="79757" y="12552"/>
                  </a:lnTo>
                  <a:lnTo>
                    <a:pt x="49162" y="30321"/>
                  </a:lnTo>
                  <a:lnTo>
                    <a:pt x="22693" y="51673"/>
                  </a:lnTo>
                  <a:lnTo>
                    <a:pt x="11124" y="68817"/>
                  </a:lnTo>
                  <a:lnTo>
                    <a:pt x="4007" y="87727"/>
                  </a:lnTo>
                  <a:lnTo>
                    <a:pt x="0" y="117413"/>
                  </a:lnTo>
                  <a:lnTo>
                    <a:pt x="506" y="147657"/>
                  </a:lnTo>
                  <a:lnTo>
                    <a:pt x="11474" y="178068"/>
                  </a:lnTo>
                  <a:lnTo>
                    <a:pt x="31281" y="207680"/>
                  </a:lnTo>
                  <a:lnTo>
                    <a:pt x="59069" y="232917"/>
                  </a:lnTo>
                  <a:lnTo>
                    <a:pt x="93738" y="256482"/>
                  </a:lnTo>
                  <a:lnTo>
                    <a:pt x="131668" y="277856"/>
                  </a:lnTo>
                  <a:lnTo>
                    <a:pt x="160028" y="286748"/>
                  </a:lnTo>
                  <a:lnTo>
                    <a:pt x="191824" y="291265"/>
                  </a:lnTo>
                  <a:lnTo>
                    <a:pt x="224865" y="292426"/>
                  </a:lnTo>
                  <a:lnTo>
                    <a:pt x="256482" y="290119"/>
                  </a:lnTo>
                  <a:lnTo>
                    <a:pt x="287873" y="287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37"/>
          <p:cNvGrpSpPr/>
          <p:nvPr/>
        </p:nvGrpSpPr>
        <p:grpSpPr>
          <a:xfrm>
            <a:off x="2556336" y="4226915"/>
            <a:ext cx="590725" cy="294809"/>
            <a:chOff x="2556336" y="4226915"/>
            <a:chExt cx="590725" cy="294809"/>
          </a:xfrm>
        </p:grpSpPr>
        <p:sp>
          <p:nvSpPr>
            <p:cNvPr id="117" name="SMARTInkShape-191"/>
            <p:cNvSpPr/>
            <p:nvPr>
              <p:custDataLst>
                <p:tags r:id="rId91"/>
              </p:custDataLst>
            </p:nvPr>
          </p:nvSpPr>
          <p:spPr>
            <a:xfrm>
              <a:off x="2556336" y="4292035"/>
              <a:ext cx="339265" cy="229689"/>
            </a:xfrm>
            <a:custGeom>
              <a:avLst/>
              <a:gdLst/>
              <a:ahLst/>
              <a:cxnLst/>
              <a:rect l="0" t="0" r="0" b="0"/>
              <a:pathLst>
                <a:path w="339265" h="229689">
                  <a:moveTo>
                    <a:pt x="19224" y="112325"/>
                  </a:moveTo>
                  <a:lnTo>
                    <a:pt x="19224" y="112325"/>
                  </a:lnTo>
                  <a:lnTo>
                    <a:pt x="47541" y="116370"/>
                  </a:lnTo>
                  <a:lnTo>
                    <a:pt x="85375" y="118885"/>
                  </a:lnTo>
                  <a:lnTo>
                    <a:pt x="115229" y="117216"/>
                  </a:lnTo>
                  <a:lnTo>
                    <a:pt x="146559" y="113653"/>
                  </a:lnTo>
                  <a:lnTo>
                    <a:pt x="174595" y="109246"/>
                  </a:lnTo>
                  <a:lnTo>
                    <a:pt x="201166" y="106723"/>
                  </a:lnTo>
                  <a:lnTo>
                    <a:pt x="237668" y="100787"/>
                  </a:lnTo>
                  <a:lnTo>
                    <a:pt x="265417" y="88304"/>
                  </a:lnTo>
                  <a:lnTo>
                    <a:pt x="277657" y="78789"/>
                  </a:lnTo>
                  <a:lnTo>
                    <a:pt x="285918" y="68916"/>
                  </a:lnTo>
                  <a:lnTo>
                    <a:pt x="287897" y="54368"/>
                  </a:lnTo>
                  <a:lnTo>
                    <a:pt x="287239" y="45747"/>
                  </a:lnTo>
                  <a:lnTo>
                    <a:pt x="279735" y="31653"/>
                  </a:lnTo>
                  <a:lnTo>
                    <a:pt x="274178" y="25523"/>
                  </a:lnTo>
                  <a:lnTo>
                    <a:pt x="250176" y="12852"/>
                  </a:lnTo>
                  <a:lnTo>
                    <a:pt x="213525" y="3735"/>
                  </a:lnTo>
                  <a:lnTo>
                    <a:pt x="187425" y="563"/>
                  </a:lnTo>
                  <a:lnTo>
                    <a:pt x="160866" y="0"/>
                  </a:lnTo>
                  <a:lnTo>
                    <a:pt x="132130" y="2572"/>
                  </a:lnTo>
                  <a:lnTo>
                    <a:pt x="104682" y="6537"/>
                  </a:lnTo>
                  <a:lnTo>
                    <a:pt x="79219" y="12814"/>
                  </a:lnTo>
                  <a:lnTo>
                    <a:pt x="46690" y="29782"/>
                  </a:lnTo>
                  <a:lnTo>
                    <a:pt x="21435" y="46758"/>
                  </a:lnTo>
                  <a:lnTo>
                    <a:pt x="8636" y="60324"/>
                  </a:lnTo>
                  <a:lnTo>
                    <a:pt x="1818" y="74820"/>
                  </a:lnTo>
                  <a:lnTo>
                    <a:pt x="0" y="82242"/>
                  </a:lnTo>
                  <a:lnTo>
                    <a:pt x="2496" y="97261"/>
                  </a:lnTo>
                  <a:lnTo>
                    <a:pt x="17895" y="127600"/>
                  </a:lnTo>
                  <a:lnTo>
                    <a:pt x="52790" y="165670"/>
                  </a:lnTo>
                  <a:lnTo>
                    <a:pt x="73089" y="180061"/>
                  </a:lnTo>
                  <a:lnTo>
                    <a:pt x="99044" y="192101"/>
                  </a:lnTo>
                  <a:lnTo>
                    <a:pt x="127513" y="203097"/>
                  </a:lnTo>
                  <a:lnTo>
                    <a:pt x="157099" y="212782"/>
                  </a:lnTo>
                  <a:lnTo>
                    <a:pt x="187182" y="219908"/>
                  </a:lnTo>
                  <a:lnTo>
                    <a:pt x="217485" y="225897"/>
                  </a:lnTo>
                  <a:lnTo>
                    <a:pt x="247887" y="229688"/>
                  </a:lnTo>
                  <a:lnTo>
                    <a:pt x="278332" y="228551"/>
                  </a:lnTo>
                  <a:lnTo>
                    <a:pt x="315942" y="219105"/>
                  </a:lnTo>
                  <a:lnTo>
                    <a:pt x="339264" y="2113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92"/>
            <p:cNvSpPr/>
            <p:nvPr>
              <p:custDataLst>
                <p:tags r:id="rId92"/>
              </p:custDataLst>
            </p:nvPr>
          </p:nvSpPr>
          <p:spPr>
            <a:xfrm>
              <a:off x="2933700" y="4226915"/>
              <a:ext cx="213361" cy="9806"/>
            </a:xfrm>
            <a:custGeom>
              <a:avLst/>
              <a:gdLst/>
              <a:ahLst/>
              <a:cxnLst/>
              <a:rect l="0" t="0" r="0" b="0"/>
              <a:pathLst>
                <a:path w="213361" h="9806">
                  <a:moveTo>
                    <a:pt x="0" y="9805"/>
                  </a:moveTo>
                  <a:lnTo>
                    <a:pt x="0" y="9805"/>
                  </a:lnTo>
                  <a:lnTo>
                    <a:pt x="24835" y="5289"/>
                  </a:lnTo>
                  <a:lnTo>
                    <a:pt x="44497" y="1714"/>
                  </a:lnTo>
                  <a:lnTo>
                    <a:pt x="71998" y="178"/>
                  </a:lnTo>
                  <a:lnTo>
                    <a:pt x="104725" y="0"/>
                  </a:lnTo>
                  <a:lnTo>
                    <a:pt x="140937" y="728"/>
                  </a:lnTo>
                  <a:lnTo>
                    <a:pt x="165078" y="1214"/>
                  </a:lnTo>
                  <a:lnTo>
                    <a:pt x="199054" y="1897"/>
                  </a:lnTo>
                  <a:lnTo>
                    <a:pt x="213360" y="2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38"/>
          <p:cNvGrpSpPr/>
          <p:nvPr/>
        </p:nvGrpSpPr>
        <p:grpSpPr>
          <a:xfrm>
            <a:off x="3429000" y="3944565"/>
            <a:ext cx="1226821" cy="619816"/>
            <a:chOff x="3429000" y="3944565"/>
            <a:chExt cx="1226821" cy="619816"/>
          </a:xfrm>
        </p:grpSpPr>
        <p:sp>
          <p:nvSpPr>
            <p:cNvPr id="120" name="SMARTInkShape-193"/>
            <p:cNvSpPr/>
            <p:nvPr>
              <p:custDataLst>
                <p:tags r:id="rId87"/>
              </p:custDataLst>
            </p:nvPr>
          </p:nvSpPr>
          <p:spPr>
            <a:xfrm>
              <a:off x="3530052" y="3944565"/>
              <a:ext cx="226609" cy="619816"/>
            </a:xfrm>
            <a:custGeom>
              <a:avLst/>
              <a:gdLst/>
              <a:ahLst/>
              <a:cxnLst/>
              <a:rect l="0" t="0" r="0" b="0"/>
              <a:pathLst>
                <a:path w="226609" h="619816">
                  <a:moveTo>
                    <a:pt x="226608" y="86415"/>
                  </a:moveTo>
                  <a:lnTo>
                    <a:pt x="226608" y="86415"/>
                  </a:lnTo>
                  <a:lnTo>
                    <a:pt x="194247" y="58098"/>
                  </a:lnTo>
                  <a:lnTo>
                    <a:pt x="157941" y="28354"/>
                  </a:lnTo>
                  <a:lnTo>
                    <a:pt x="125735" y="11545"/>
                  </a:lnTo>
                  <a:lnTo>
                    <a:pt x="98789" y="1202"/>
                  </a:lnTo>
                  <a:lnTo>
                    <a:pt x="82592" y="0"/>
                  </a:lnTo>
                  <a:lnTo>
                    <a:pt x="66928" y="3135"/>
                  </a:lnTo>
                  <a:lnTo>
                    <a:pt x="44676" y="14420"/>
                  </a:lnTo>
                  <a:lnTo>
                    <a:pt x="32578" y="23655"/>
                  </a:lnTo>
                  <a:lnTo>
                    <a:pt x="16247" y="46465"/>
                  </a:lnTo>
                  <a:lnTo>
                    <a:pt x="4730" y="74672"/>
                  </a:lnTo>
                  <a:lnTo>
                    <a:pt x="0" y="108524"/>
                  </a:lnTo>
                  <a:lnTo>
                    <a:pt x="6109" y="138407"/>
                  </a:lnTo>
                  <a:lnTo>
                    <a:pt x="16955" y="180343"/>
                  </a:lnTo>
                  <a:lnTo>
                    <a:pt x="30960" y="230314"/>
                  </a:lnTo>
                  <a:lnTo>
                    <a:pt x="40296" y="263627"/>
                  </a:lnTo>
                  <a:lnTo>
                    <a:pt x="50669" y="300643"/>
                  </a:lnTo>
                  <a:lnTo>
                    <a:pt x="61902" y="328293"/>
                  </a:lnTo>
                  <a:lnTo>
                    <a:pt x="77857" y="364507"/>
                  </a:lnTo>
                  <a:lnTo>
                    <a:pt x="96961" y="406430"/>
                  </a:lnTo>
                  <a:lnTo>
                    <a:pt x="111390" y="438611"/>
                  </a:lnTo>
                  <a:lnTo>
                    <a:pt x="122703" y="464299"/>
                  </a:lnTo>
                  <a:lnTo>
                    <a:pt x="131938" y="485658"/>
                  </a:lnTo>
                  <a:lnTo>
                    <a:pt x="146715" y="522936"/>
                  </a:lnTo>
                  <a:lnTo>
                    <a:pt x="160038" y="558937"/>
                  </a:lnTo>
                  <a:lnTo>
                    <a:pt x="161908" y="563989"/>
                  </a:lnTo>
                  <a:lnTo>
                    <a:pt x="160494" y="599417"/>
                  </a:lnTo>
                  <a:lnTo>
                    <a:pt x="157133" y="607909"/>
                  </a:lnTo>
                  <a:lnTo>
                    <a:pt x="135168" y="6198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94"/>
            <p:cNvSpPr/>
            <p:nvPr>
              <p:custDataLst>
                <p:tags r:id="rId88"/>
              </p:custDataLst>
            </p:nvPr>
          </p:nvSpPr>
          <p:spPr>
            <a:xfrm>
              <a:off x="3429000" y="4297680"/>
              <a:ext cx="251461" cy="7621"/>
            </a:xfrm>
            <a:custGeom>
              <a:avLst/>
              <a:gdLst/>
              <a:ahLst/>
              <a:cxnLst/>
              <a:rect l="0" t="0" r="0" b="0"/>
              <a:pathLst>
                <a:path w="251461" h="7621">
                  <a:moveTo>
                    <a:pt x="0" y="7620"/>
                  </a:moveTo>
                  <a:lnTo>
                    <a:pt x="0" y="7620"/>
                  </a:lnTo>
                  <a:lnTo>
                    <a:pt x="28316" y="7620"/>
                  </a:lnTo>
                  <a:lnTo>
                    <a:pt x="66151" y="3575"/>
                  </a:lnTo>
                  <a:lnTo>
                    <a:pt x="93747" y="1589"/>
                  </a:lnTo>
                  <a:lnTo>
                    <a:pt x="124639" y="706"/>
                  </a:lnTo>
                  <a:lnTo>
                    <a:pt x="160946" y="314"/>
                  </a:lnTo>
                  <a:lnTo>
                    <a:pt x="197403" y="139"/>
                  </a:lnTo>
                  <a:lnTo>
                    <a:pt x="235443" y="41"/>
                  </a:lnTo>
                  <a:lnTo>
                    <a:pt x="2514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95"/>
            <p:cNvSpPr/>
            <p:nvPr>
              <p:custDataLst>
                <p:tags r:id="rId89"/>
              </p:custDataLst>
            </p:nvPr>
          </p:nvSpPr>
          <p:spPr>
            <a:xfrm>
              <a:off x="3813575" y="4256322"/>
              <a:ext cx="331414" cy="292009"/>
            </a:xfrm>
            <a:custGeom>
              <a:avLst/>
              <a:gdLst/>
              <a:ahLst/>
              <a:cxnLst/>
              <a:rect l="0" t="0" r="0" b="0"/>
              <a:pathLst>
                <a:path w="331414" h="292009">
                  <a:moveTo>
                    <a:pt x="4045" y="155658"/>
                  </a:moveTo>
                  <a:lnTo>
                    <a:pt x="4045" y="155658"/>
                  </a:lnTo>
                  <a:lnTo>
                    <a:pt x="0" y="183974"/>
                  </a:lnTo>
                  <a:lnTo>
                    <a:pt x="1530" y="213719"/>
                  </a:lnTo>
                  <a:lnTo>
                    <a:pt x="10478" y="247372"/>
                  </a:lnTo>
                  <a:lnTo>
                    <a:pt x="28453" y="283593"/>
                  </a:lnTo>
                  <a:lnTo>
                    <a:pt x="33992" y="292008"/>
                  </a:lnTo>
                  <a:lnTo>
                    <a:pt x="29772" y="269880"/>
                  </a:lnTo>
                  <a:lnTo>
                    <a:pt x="23946" y="236057"/>
                  </a:lnTo>
                  <a:lnTo>
                    <a:pt x="21356" y="206913"/>
                  </a:lnTo>
                  <a:lnTo>
                    <a:pt x="18973" y="185594"/>
                  </a:lnTo>
                  <a:lnTo>
                    <a:pt x="15690" y="159529"/>
                  </a:lnTo>
                  <a:lnTo>
                    <a:pt x="11808" y="130299"/>
                  </a:lnTo>
                  <a:lnTo>
                    <a:pt x="9753" y="93305"/>
                  </a:lnTo>
                  <a:lnTo>
                    <a:pt x="13356" y="60701"/>
                  </a:lnTo>
                  <a:lnTo>
                    <a:pt x="18343" y="44028"/>
                  </a:lnTo>
                  <a:lnTo>
                    <a:pt x="26204" y="30974"/>
                  </a:lnTo>
                  <a:lnTo>
                    <a:pt x="37600" y="21785"/>
                  </a:lnTo>
                  <a:lnTo>
                    <a:pt x="69658" y="8987"/>
                  </a:lnTo>
                  <a:lnTo>
                    <a:pt x="102519" y="0"/>
                  </a:lnTo>
                  <a:lnTo>
                    <a:pt x="118085" y="1245"/>
                  </a:lnTo>
                  <a:lnTo>
                    <a:pt x="135727" y="11394"/>
                  </a:lnTo>
                  <a:lnTo>
                    <a:pt x="157926" y="31633"/>
                  </a:lnTo>
                  <a:lnTo>
                    <a:pt x="162513" y="37414"/>
                  </a:lnTo>
                  <a:lnTo>
                    <a:pt x="167608" y="52870"/>
                  </a:lnTo>
                  <a:lnTo>
                    <a:pt x="170880" y="90387"/>
                  </a:lnTo>
                  <a:lnTo>
                    <a:pt x="171446" y="124371"/>
                  </a:lnTo>
                  <a:lnTo>
                    <a:pt x="175660" y="161252"/>
                  </a:lnTo>
                  <a:lnTo>
                    <a:pt x="182270" y="194945"/>
                  </a:lnTo>
                  <a:lnTo>
                    <a:pt x="193636" y="226378"/>
                  </a:lnTo>
                  <a:lnTo>
                    <a:pt x="207728" y="249048"/>
                  </a:lnTo>
                  <a:lnTo>
                    <a:pt x="240998" y="277166"/>
                  </a:lnTo>
                  <a:lnTo>
                    <a:pt x="248373" y="282384"/>
                  </a:lnTo>
                  <a:lnTo>
                    <a:pt x="267858" y="285923"/>
                  </a:lnTo>
                  <a:lnTo>
                    <a:pt x="295854" y="283155"/>
                  </a:lnTo>
                  <a:lnTo>
                    <a:pt x="302725" y="281296"/>
                  </a:lnTo>
                  <a:lnTo>
                    <a:pt x="314874" y="272456"/>
                  </a:lnTo>
                  <a:lnTo>
                    <a:pt x="320484" y="266544"/>
                  </a:lnTo>
                  <a:lnTo>
                    <a:pt x="326718" y="253200"/>
                  </a:lnTo>
                  <a:lnTo>
                    <a:pt x="330719" y="219893"/>
                  </a:lnTo>
                  <a:lnTo>
                    <a:pt x="331413" y="186638"/>
                  </a:lnTo>
                  <a:lnTo>
                    <a:pt x="323528" y="154019"/>
                  </a:lnTo>
                  <a:lnTo>
                    <a:pt x="310468" y="122905"/>
                  </a:lnTo>
                  <a:lnTo>
                    <a:pt x="285647" y="88981"/>
                  </a:lnTo>
                  <a:lnTo>
                    <a:pt x="254290" y="59723"/>
                  </a:lnTo>
                  <a:lnTo>
                    <a:pt x="221242" y="45864"/>
                  </a:lnTo>
                  <a:lnTo>
                    <a:pt x="211208" y="43361"/>
                  </a:lnTo>
                  <a:lnTo>
                    <a:pt x="208194" y="44386"/>
                  </a:lnTo>
                  <a:lnTo>
                    <a:pt x="206184" y="46763"/>
                  </a:lnTo>
                  <a:lnTo>
                    <a:pt x="202165" y="56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96"/>
            <p:cNvSpPr/>
            <p:nvPr>
              <p:custDataLst>
                <p:tags r:id="rId90"/>
              </p:custDataLst>
            </p:nvPr>
          </p:nvSpPr>
          <p:spPr>
            <a:xfrm>
              <a:off x="4251960" y="4288204"/>
              <a:ext cx="403861" cy="224907"/>
            </a:xfrm>
            <a:custGeom>
              <a:avLst/>
              <a:gdLst/>
              <a:ahLst/>
              <a:cxnLst/>
              <a:rect l="0" t="0" r="0" b="0"/>
              <a:pathLst>
                <a:path w="403861" h="224907">
                  <a:moveTo>
                    <a:pt x="0" y="192356"/>
                  </a:moveTo>
                  <a:lnTo>
                    <a:pt x="0" y="192356"/>
                  </a:lnTo>
                  <a:lnTo>
                    <a:pt x="0" y="169778"/>
                  </a:lnTo>
                  <a:lnTo>
                    <a:pt x="0" y="137448"/>
                  </a:lnTo>
                  <a:lnTo>
                    <a:pt x="0" y="104120"/>
                  </a:lnTo>
                  <a:lnTo>
                    <a:pt x="846" y="73173"/>
                  </a:lnTo>
                  <a:lnTo>
                    <a:pt x="6930" y="43401"/>
                  </a:lnTo>
                  <a:lnTo>
                    <a:pt x="19081" y="19810"/>
                  </a:lnTo>
                  <a:lnTo>
                    <a:pt x="39306" y="342"/>
                  </a:lnTo>
                  <a:lnTo>
                    <a:pt x="45677" y="0"/>
                  </a:lnTo>
                  <a:lnTo>
                    <a:pt x="73177" y="7609"/>
                  </a:lnTo>
                  <a:lnTo>
                    <a:pt x="97317" y="21435"/>
                  </a:lnTo>
                  <a:lnTo>
                    <a:pt x="115571" y="42088"/>
                  </a:lnTo>
                  <a:lnTo>
                    <a:pt x="136909" y="78979"/>
                  </a:lnTo>
                  <a:lnTo>
                    <a:pt x="152326" y="108810"/>
                  </a:lnTo>
                  <a:lnTo>
                    <a:pt x="160833" y="129824"/>
                  </a:lnTo>
                  <a:lnTo>
                    <a:pt x="164777" y="162069"/>
                  </a:lnTo>
                  <a:lnTo>
                    <a:pt x="160814" y="181584"/>
                  </a:lnTo>
                  <a:lnTo>
                    <a:pt x="161395" y="182635"/>
                  </a:lnTo>
                  <a:lnTo>
                    <a:pt x="162631" y="183335"/>
                  </a:lnTo>
                  <a:lnTo>
                    <a:pt x="164301" y="183802"/>
                  </a:lnTo>
                  <a:lnTo>
                    <a:pt x="173064" y="148897"/>
                  </a:lnTo>
                  <a:lnTo>
                    <a:pt x="182135" y="112782"/>
                  </a:lnTo>
                  <a:lnTo>
                    <a:pt x="199311" y="76962"/>
                  </a:lnTo>
                  <a:lnTo>
                    <a:pt x="210220" y="58097"/>
                  </a:lnTo>
                  <a:lnTo>
                    <a:pt x="218040" y="52897"/>
                  </a:lnTo>
                  <a:lnTo>
                    <a:pt x="238017" y="49376"/>
                  </a:lnTo>
                  <a:lnTo>
                    <a:pt x="263266" y="55149"/>
                  </a:lnTo>
                  <a:lnTo>
                    <a:pt x="287187" y="65335"/>
                  </a:lnTo>
                  <a:lnTo>
                    <a:pt x="306261" y="81437"/>
                  </a:lnTo>
                  <a:lnTo>
                    <a:pt x="327446" y="111462"/>
                  </a:lnTo>
                  <a:lnTo>
                    <a:pt x="336032" y="131003"/>
                  </a:lnTo>
                  <a:lnTo>
                    <a:pt x="341712" y="164111"/>
                  </a:lnTo>
                  <a:lnTo>
                    <a:pt x="353044" y="201170"/>
                  </a:lnTo>
                  <a:lnTo>
                    <a:pt x="361802" y="217440"/>
                  </a:lnTo>
                  <a:lnTo>
                    <a:pt x="371339" y="224671"/>
                  </a:lnTo>
                  <a:lnTo>
                    <a:pt x="376252" y="224906"/>
                  </a:lnTo>
                  <a:lnTo>
                    <a:pt x="386228" y="220651"/>
                  </a:lnTo>
                  <a:lnTo>
                    <a:pt x="394048" y="213115"/>
                  </a:lnTo>
                  <a:lnTo>
                    <a:pt x="403860" y="1999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39"/>
          <p:cNvGrpSpPr/>
          <p:nvPr/>
        </p:nvGrpSpPr>
        <p:grpSpPr>
          <a:xfrm>
            <a:off x="5069703" y="3794760"/>
            <a:ext cx="2426133" cy="678181"/>
            <a:chOff x="5069703" y="3794760"/>
            <a:chExt cx="2426133" cy="678181"/>
          </a:xfrm>
        </p:grpSpPr>
        <p:sp>
          <p:nvSpPr>
            <p:cNvPr id="125" name="SMARTInkShape-197"/>
            <p:cNvSpPr/>
            <p:nvPr>
              <p:custDataLst>
                <p:tags r:id="rId74"/>
              </p:custDataLst>
            </p:nvPr>
          </p:nvSpPr>
          <p:spPr>
            <a:xfrm>
              <a:off x="5069703" y="4109018"/>
              <a:ext cx="176958" cy="292309"/>
            </a:xfrm>
            <a:custGeom>
              <a:avLst/>
              <a:gdLst/>
              <a:ahLst/>
              <a:cxnLst/>
              <a:rect l="0" t="0" r="0" b="0"/>
              <a:pathLst>
                <a:path w="176958" h="292309">
                  <a:moveTo>
                    <a:pt x="111897" y="51502"/>
                  </a:moveTo>
                  <a:lnTo>
                    <a:pt x="111897" y="51502"/>
                  </a:lnTo>
                  <a:lnTo>
                    <a:pt x="74967" y="19088"/>
                  </a:lnTo>
                  <a:lnTo>
                    <a:pt x="43549" y="4365"/>
                  </a:lnTo>
                  <a:lnTo>
                    <a:pt x="20525" y="0"/>
                  </a:lnTo>
                  <a:lnTo>
                    <a:pt x="9763" y="1237"/>
                  </a:lnTo>
                  <a:lnTo>
                    <a:pt x="5708" y="2752"/>
                  </a:lnTo>
                  <a:lnTo>
                    <a:pt x="3004" y="6301"/>
                  </a:lnTo>
                  <a:lnTo>
                    <a:pt x="0" y="17019"/>
                  </a:lnTo>
                  <a:lnTo>
                    <a:pt x="2354" y="37334"/>
                  </a:lnTo>
                  <a:lnTo>
                    <a:pt x="12459" y="59440"/>
                  </a:lnTo>
                  <a:lnTo>
                    <a:pt x="43211" y="95749"/>
                  </a:lnTo>
                  <a:lnTo>
                    <a:pt x="72825" y="126325"/>
                  </a:lnTo>
                  <a:lnTo>
                    <a:pt x="106340" y="160973"/>
                  </a:lnTo>
                  <a:lnTo>
                    <a:pt x="133111" y="193064"/>
                  </a:lnTo>
                  <a:lnTo>
                    <a:pt x="162654" y="229733"/>
                  </a:lnTo>
                  <a:lnTo>
                    <a:pt x="172555" y="242476"/>
                  </a:lnTo>
                  <a:lnTo>
                    <a:pt x="176957" y="253784"/>
                  </a:lnTo>
                  <a:lnTo>
                    <a:pt x="176654" y="264454"/>
                  </a:lnTo>
                  <a:lnTo>
                    <a:pt x="175388" y="269670"/>
                  </a:lnTo>
                  <a:lnTo>
                    <a:pt x="164951" y="279981"/>
                  </a:lnTo>
                  <a:lnTo>
                    <a:pt x="157426" y="285101"/>
                  </a:lnTo>
                  <a:lnTo>
                    <a:pt x="122565" y="292308"/>
                  </a:lnTo>
                  <a:lnTo>
                    <a:pt x="96883" y="291735"/>
                  </a:lnTo>
                  <a:lnTo>
                    <a:pt x="63139" y="288910"/>
                  </a:lnTo>
                  <a:lnTo>
                    <a:pt x="53992" y="288515"/>
                  </a:lnTo>
                  <a:lnTo>
                    <a:pt x="47893" y="286557"/>
                  </a:lnTo>
                  <a:lnTo>
                    <a:pt x="43828" y="283559"/>
                  </a:lnTo>
                  <a:lnTo>
                    <a:pt x="41118" y="279866"/>
                  </a:lnTo>
                  <a:lnTo>
                    <a:pt x="40158" y="276558"/>
                  </a:lnTo>
                  <a:lnTo>
                    <a:pt x="43317" y="264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98"/>
            <p:cNvSpPr/>
            <p:nvPr>
              <p:custDataLst>
                <p:tags r:id="rId75"/>
              </p:custDataLst>
            </p:nvPr>
          </p:nvSpPr>
          <p:spPr>
            <a:xfrm>
              <a:off x="5386324" y="3939540"/>
              <a:ext cx="161037" cy="533401"/>
            </a:xfrm>
            <a:custGeom>
              <a:avLst/>
              <a:gdLst/>
              <a:ahLst/>
              <a:cxnLst/>
              <a:rect l="0" t="0" r="0" b="0"/>
              <a:pathLst>
                <a:path w="161037" h="533401">
                  <a:moveTo>
                    <a:pt x="54356" y="0"/>
                  </a:moveTo>
                  <a:lnTo>
                    <a:pt x="54356" y="0"/>
                  </a:lnTo>
                  <a:lnTo>
                    <a:pt x="34130" y="32362"/>
                  </a:lnTo>
                  <a:lnTo>
                    <a:pt x="17506" y="68667"/>
                  </a:lnTo>
                  <a:lnTo>
                    <a:pt x="12857" y="88958"/>
                  </a:lnTo>
                  <a:lnTo>
                    <a:pt x="8063" y="115185"/>
                  </a:lnTo>
                  <a:lnTo>
                    <a:pt x="3174" y="145370"/>
                  </a:lnTo>
                  <a:lnTo>
                    <a:pt x="761" y="169727"/>
                  </a:lnTo>
                  <a:lnTo>
                    <a:pt x="0" y="190198"/>
                  </a:lnTo>
                  <a:lnTo>
                    <a:pt x="1411" y="225079"/>
                  </a:lnTo>
                  <a:lnTo>
                    <a:pt x="4860" y="257515"/>
                  </a:lnTo>
                  <a:lnTo>
                    <a:pt x="13731" y="284349"/>
                  </a:lnTo>
                  <a:lnTo>
                    <a:pt x="33006" y="320754"/>
                  </a:lnTo>
                  <a:lnTo>
                    <a:pt x="52546" y="356094"/>
                  </a:lnTo>
                  <a:lnTo>
                    <a:pt x="71317" y="388014"/>
                  </a:lnTo>
                  <a:lnTo>
                    <a:pt x="90708" y="418921"/>
                  </a:lnTo>
                  <a:lnTo>
                    <a:pt x="107178" y="449527"/>
                  </a:lnTo>
                  <a:lnTo>
                    <a:pt x="127913" y="482119"/>
                  </a:lnTo>
                  <a:lnTo>
                    <a:pt x="147371" y="516174"/>
                  </a:lnTo>
                  <a:lnTo>
                    <a:pt x="161036" y="5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99"/>
            <p:cNvSpPr/>
            <p:nvPr>
              <p:custDataLst>
                <p:tags r:id="rId76"/>
              </p:custDataLst>
            </p:nvPr>
          </p:nvSpPr>
          <p:spPr>
            <a:xfrm>
              <a:off x="5528302" y="4145280"/>
              <a:ext cx="206290" cy="196085"/>
            </a:xfrm>
            <a:custGeom>
              <a:avLst/>
              <a:gdLst/>
              <a:ahLst/>
              <a:cxnLst/>
              <a:rect l="0" t="0" r="0" b="0"/>
              <a:pathLst>
                <a:path w="206290" h="196085">
                  <a:moveTo>
                    <a:pt x="49538" y="7620"/>
                  </a:moveTo>
                  <a:lnTo>
                    <a:pt x="49538" y="7620"/>
                  </a:lnTo>
                  <a:lnTo>
                    <a:pt x="18640" y="44550"/>
                  </a:lnTo>
                  <a:lnTo>
                    <a:pt x="11159" y="52560"/>
                  </a:lnTo>
                  <a:lnTo>
                    <a:pt x="2848" y="72749"/>
                  </a:lnTo>
                  <a:lnTo>
                    <a:pt x="0" y="94986"/>
                  </a:lnTo>
                  <a:lnTo>
                    <a:pt x="4004" y="125699"/>
                  </a:lnTo>
                  <a:lnTo>
                    <a:pt x="16385" y="151262"/>
                  </a:lnTo>
                  <a:lnTo>
                    <a:pt x="35763" y="173229"/>
                  </a:lnTo>
                  <a:lnTo>
                    <a:pt x="50190" y="182260"/>
                  </a:lnTo>
                  <a:lnTo>
                    <a:pt x="80682" y="192103"/>
                  </a:lnTo>
                  <a:lnTo>
                    <a:pt x="108818" y="195446"/>
                  </a:lnTo>
                  <a:lnTo>
                    <a:pt x="137691" y="196084"/>
                  </a:lnTo>
                  <a:lnTo>
                    <a:pt x="167379" y="190838"/>
                  </a:lnTo>
                  <a:lnTo>
                    <a:pt x="181217" y="183312"/>
                  </a:lnTo>
                  <a:lnTo>
                    <a:pt x="198526" y="165510"/>
                  </a:lnTo>
                  <a:lnTo>
                    <a:pt x="204655" y="151453"/>
                  </a:lnTo>
                  <a:lnTo>
                    <a:pt x="206289" y="144149"/>
                  </a:lnTo>
                  <a:lnTo>
                    <a:pt x="203590" y="129259"/>
                  </a:lnTo>
                  <a:lnTo>
                    <a:pt x="192104" y="94959"/>
                  </a:lnTo>
                  <a:lnTo>
                    <a:pt x="168781" y="70991"/>
                  </a:lnTo>
                  <a:lnTo>
                    <a:pt x="137248" y="47638"/>
                  </a:lnTo>
                  <a:lnTo>
                    <a:pt x="102149" y="29731"/>
                  </a:lnTo>
                  <a:lnTo>
                    <a:pt x="495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00"/>
            <p:cNvSpPr/>
            <p:nvPr>
              <p:custDataLst>
                <p:tags r:id="rId77"/>
              </p:custDataLst>
            </p:nvPr>
          </p:nvSpPr>
          <p:spPr>
            <a:xfrm>
              <a:off x="5737860" y="4114800"/>
              <a:ext cx="159736" cy="169822"/>
            </a:xfrm>
            <a:custGeom>
              <a:avLst/>
              <a:gdLst/>
              <a:ahLst/>
              <a:cxnLst/>
              <a:rect l="0" t="0" r="0" b="0"/>
              <a:pathLst>
                <a:path w="159736" h="169822">
                  <a:moveTo>
                    <a:pt x="0" y="68580"/>
                  </a:moveTo>
                  <a:lnTo>
                    <a:pt x="0" y="68580"/>
                  </a:lnTo>
                  <a:lnTo>
                    <a:pt x="16181" y="104987"/>
                  </a:lnTo>
                  <a:lnTo>
                    <a:pt x="34333" y="135717"/>
                  </a:lnTo>
                  <a:lnTo>
                    <a:pt x="54483" y="155547"/>
                  </a:lnTo>
                  <a:lnTo>
                    <a:pt x="76539" y="168102"/>
                  </a:lnTo>
                  <a:lnTo>
                    <a:pt x="93848" y="169821"/>
                  </a:lnTo>
                  <a:lnTo>
                    <a:pt x="112831" y="166916"/>
                  </a:lnTo>
                  <a:lnTo>
                    <a:pt x="132555" y="159981"/>
                  </a:lnTo>
                  <a:lnTo>
                    <a:pt x="148096" y="148996"/>
                  </a:lnTo>
                  <a:lnTo>
                    <a:pt x="154610" y="142510"/>
                  </a:lnTo>
                  <a:lnTo>
                    <a:pt x="158107" y="133953"/>
                  </a:lnTo>
                  <a:lnTo>
                    <a:pt x="159735" y="113157"/>
                  </a:lnTo>
                  <a:lnTo>
                    <a:pt x="155377" y="94318"/>
                  </a:lnTo>
                  <a:lnTo>
                    <a:pt x="134738" y="57483"/>
                  </a:lnTo>
                  <a:lnTo>
                    <a:pt x="107030" y="21817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01"/>
            <p:cNvSpPr/>
            <p:nvPr>
              <p:custDataLst>
                <p:tags r:id="rId78"/>
              </p:custDataLst>
            </p:nvPr>
          </p:nvSpPr>
          <p:spPr>
            <a:xfrm>
              <a:off x="5943600" y="3931920"/>
              <a:ext cx="83377" cy="356736"/>
            </a:xfrm>
            <a:custGeom>
              <a:avLst/>
              <a:gdLst/>
              <a:ahLst/>
              <a:cxnLst/>
              <a:rect l="0" t="0" r="0" b="0"/>
              <a:pathLst>
                <a:path w="83377" h="356736">
                  <a:moveTo>
                    <a:pt x="0" y="0"/>
                  </a:moveTo>
                  <a:lnTo>
                    <a:pt x="0" y="0"/>
                  </a:lnTo>
                  <a:lnTo>
                    <a:pt x="9031" y="27093"/>
                  </a:lnTo>
                  <a:lnTo>
                    <a:pt x="16180" y="48542"/>
                  </a:lnTo>
                  <a:lnTo>
                    <a:pt x="26382" y="83663"/>
                  </a:lnTo>
                  <a:lnTo>
                    <a:pt x="34585" y="113383"/>
                  </a:lnTo>
                  <a:lnTo>
                    <a:pt x="43875" y="140704"/>
                  </a:lnTo>
                  <a:lnTo>
                    <a:pt x="49133" y="166957"/>
                  </a:lnTo>
                  <a:lnTo>
                    <a:pt x="52317" y="192737"/>
                  </a:lnTo>
                  <a:lnTo>
                    <a:pt x="56554" y="218305"/>
                  </a:lnTo>
                  <a:lnTo>
                    <a:pt x="61260" y="243780"/>
                  </a:lnTo>
                  <a:lnTo>
                    <a:pt x="68669" y="277407"/>
                  </a:lnTo>
                  <a:lnTo>
                    <a:pt x="76227" y="305715"/>
                  </a:lnTo>
                  <a:lnTo>
                    <a:pt x="82820" y="343554"/>
                  </a:lnTo>
                  <a:lnTo>
                    <a:pt x="83376" y="354762"/>
                  </a:lnTo>
                  <a:lnTo>
                    <a:pt x="82678" y="356735"/>
                  </a:lnTo>
                  <a:lnTo>
                    <a:pt x="76200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02"/>
            <p:cNvSpPr/>
            <p:nvPr>
              <p:custDataLst>
                <p:tags r:id="rId79"/>
              </p:custDataLst>
            </p:nvPr>
          </p:nvSpPr>
          <p:spPr>
            <a:xfrm>
              <a:off x="5943600" y="4099260"/>
              <a:ext cx="342901" cy="183181"/>
            </a:xfrm>
            <a:custGeom>
              <a:avLst/>
              <a:gdLst/>
              <a:ahLst/>
              <a:cxnLst/>
              <a:rect l="0" t="0" r="0" b="0"/>
              <a:pathLst>
                <a:path w="342901" h="183181">
                  <a:moveTo>
                    <a:pt x="0" y="53640"/>
                  </a:moveTo>
                  <a:lnTo>
                    <a:pt x="0" y="53640"/>
                  </a:lnTo>
                  <a:lnTo>
                    <a:pt x="36407" y="53640"/>
                  </a:lnTo>
                  <a:lnTo>
                    <a:pt x="65569" y="53640"/>
                  </a:lnTo>
                  <a:lnTo>
                    <a:pt x="93488" y="53640"/>
                  </a:lnTo>
                  <a:lnTo>
                    <a:pt x="122831" y="53640"/>
                  </a:lnTo>
                  <a:lnTo>
                    <a:pt x="150547" y="53640"/>
                  </a:lnTo>
                  <a:lnTo>
                    <a:pt x="185436" y="51382"/>
                  </a:lnTo>
                  <a:lnTo>
                    <a:pt x="214117" y="45351"/>
                  </a:lnTo>
                  <a:lnTo>
                    <a:pt x="246059" y="35728"/>
                  </a:lnTo>
                  <a:lnTo>
                    <a:pt x="253293" y="30721"/>
                  </a:lnTo>
                  <a:lnTo>
                    <a:pt x="255222" y="28201"/>
                  </a:lnTo>
                  <a:lnTo>
                    <a:pt x="255661" y="24827"/>
                  </a:lnTo>
                  <a:lnTo>
                    <a:pt x="253892" y="16563"/>
                  </a:lnTo>
                  <a:lnTo>
                    <a:pt x="241252" y="7246"/>
                  </a:lnTo>
                  <a:lnTo>
                    <a:pt x="223216" y="0"/>
                  </a:lnTo>
                  <a:lnTo>
                    <a:pt x="198783" y="681"/>
                  </a:lnTo>
                  <a:lnTo>
                    <a:pt x="164152" y="10845"/>
                  </a:lnTo>
                  <a:lnTo>
                    <a:pt x="155366" y="20226"/>
                  </a:lnTo>
                  <a:lnTo>
                    <a:pt x="149484" y="32863"/>
                  </a:lnTo>
                  <a:lnTo>
                    <a:pt x="146870" y="46946"/>
                  </a:lnTo>
                  <a:lnTo>
                    <a:pt x="153489" y="77245"/>
                  </a:lnTo>
                  <a:lnTo>
                    <a:pt x="170221" y="108988"/>
                  </a:lnTo>
                  <a:lnTo>
                    <a:pt x="191265" y="131752"/>
                  </a:lnTo>
                  <a:lnTo>
                    <a:pt x="221676" y="149221"/>
                  </a:lnTo>
                  <a:lnTo>
                    <a:pt x="253454" y="165122"/>
                  </a:lnTo>
                  <a:lnTo>
                    <a:pt x="288363" y="176512"/>
                  </a:lnTo>
                  <a:lnTo>
                    <a:pt x="321472" y="181204"/>
                  </a:lnTo>
                  <a:lnTo>
                    <a:pt x="342900" y="183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03"/>
            <p:cNvSpPr/>
            <p:nvPr>
              <p:custDataLst>
                <p:tags r:id="rId80"/>
              </p:custDataLst>
            </p:nvPr>
          </p:nvSpPr>
          <p:spPr>
            <a:xfrm>
              <a:off x="6304130" y="4112959"/>
              <a:ext cx="142391" cy="123762"/>
            </a:xfrm>
            <a:custGeom>
              <a:avLst/>
              <a:gdLst/>
              <a:ahLst/>
              <a:cxnLst/>
              <a:rect l="0" t="0" r="0" b="0"/>
              <a:pathLst>
                <a:path w="142391" h="123762">
                  <a:moveTo>
                    <a:pt x="35710" y="123761"/>
                  </a:moveTo>
                  <a:lnTo>
                    <a:pt x="35710" y="123761"/>
                  </a:lnTo>
                  <a:lnTo>
                    <a:pt x="9328" y="86831"/>
                  </a:lnTo>
                  <a:lnTo>
                    <a:pt x="1082" y="65405"/>
                  </a:lnTo>
                  <a:lnTo>
                    <a:pt x="0" y="53799"/>
                  </a:lnTo>
                  <a:lnTo>
                    <a:pt x="2341" y="42996"/>
                  </a:lnTo>
                  <a:lnTo>
                    <a:pt x="12464" y="23349"/>
                  </a:lnTo>
                  <a:lnTo>
                    <a:pt x="23685" y="13375"/>
                  </a:lnTo>
                  <a:lnTo>
                    <a:pt x="55629" y="74"/>
                  </a:lnTo>
                  <a:lnTo>
                    <a:pt x="84604" y="0"/>
                  </a:lnTo>
                  <a:lnTo>
                    <a:pt x="117805" y="7561"/>
                  </a:lnTo>
                  <a:lnTo>
                    <a:pt x="142390" y="170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04"/>
            <p:cNvSpPr/>
            <p:nvPr>
              <p:custDataLst>
                <p:tags r:id="rId81"/>
              </p:custDataLst>
            </p:nvPr>
          </p:nvSpPr>
          <p:spPr>
            <a:xfrm>
              <a:off x="6492240" y="4125595"/>
              <a:ext cx="281941" cy="130946"/>
            </a:xfrm>
            <a:custGeom>
              <a:avLst/>
              <a:gdLst/>
              <a:ahLst/>
              <a:cxnLst/>
              <a:rect l="0" t="0" r="0" b="0"/>
              <a:pathLst>
                <a:path w="281941" h="130946">
                  <a:moveTo>
                    <a:pt x="0" y="118745"/>
                  </a:moveTo>
                  <a:lnTo>
                    <a:pt x="0" y="118745"/>
                  </a:lnTo>
                  <a:lnTo>
                    <a:pt x="8090" y="82338"/>
                  </a:lnTo>
                  <a:lnTo>
                    <a:pt x="21212" y="51608"/>
                  </a:lnTo>
                  <a:lnTo>
                    <a:pt x="45837" y="14513"/>
                  </a:lnTo>
                  <a:lnTo>
                    <a:pt x="50878" y="8617"/>
                  </a:lnTo>
                  <a:lnTo>
                    <a:pt x="63252" y="2065"/>
                  </a:lnTo>
                  <a:lnTo>
                    <a:pt x="74679" y="0"/>
                  </a:lnTo>
                  <a:lnTo>
                    <a:pt x="77726" y="635"/>
                  </a:lnTo>
                  <a:lnTo>
                    <a:pt x="104676" y="25434"/>
                  </a:lnTo>
                  <a:lnTo>
                    <a:pt x="110023" y="37480"/>
                  </a:lnTo>
                  <a:lnTo>
                    <a:pt x="118974" y="68971"/>
                  </a:lnTo>
                  <a:lnTo>
                    <a:pt x="121805" y="101959"/>
                  </a:lnTo>
                  <a:lnTo>
                    <a:pt x="122690" y="102474"/>
                  </a:lnTo>
                  <a:lnTo>
                    <a:pt x="125932" y="103047"/>
                  </a:lnTo>
                  <a:lnTo>
                    <a:pt x="157704" y="68773"/>
                  </a:lnTo>
                  <a:lnTo>
                    <a:pt x="179882" y="49796"/>
                  </a:lnTo>
                  <a:lnTo>
                    <a:pt x="195444" y="40648"/>
                  </a:lnTo>
                  <a:lnTo>
                    <a:pt x="207938" y="39727"/>
                  </a:lnTo>
                  <a:lnTo>
                    <a:pt x="214825" y="40666"/>
                  </a:lnTo>
                  <a:lnTo>
                    <a:pt x="220263" y="43833"/>
                  </a:lnTo>
                  <a:lnTo>
                    <a:pt x="228564" y="54124"/>
                  </a:lnTo>
                  <a:lnTo>
                    <a:pt x="239945" y="80580"/>
                  </a:lnTo>
                  <a:lnTo>
                    <a:pt x="251901" y="118592"/>
                  </a:lnTo>
                  <a:lnTo>
                    <a:pt x="256736" y="127144"/>
                  </a:lnTo>
                  <a:lnTo>
                    <a:pt x="261707" y="130945"/>
                  </a:lnTo>
                  <a:lnTo>
                    <a:pt x="265065" y="130265"/>
                  </a:lnTo>
                  <a:lnTo>
                    <a:pt x="281940" y="1187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05"/>
            <p:cNvSpPr/>
            <p:nvPr>
              <p:custDataLst>
                <p:tags r:id="rId82"/>
              </p:custDataLst>
            </p:nvPr>
          </p:nvSpPr>
          <p:spPr>
            <a:xfrm>
              <a:off x="6819695" y="4107180"/>
              <a:ext cx="156422" cy="151390"/>
            </a:xfrm>
            <a:custGeom>
              <a:avLst/>
              <a:gdLst/>
              <a:ahLst/>
              <a:cxnLst/>
              <a:rect l="0" t="0" r="0" b="0"/>
              <a:pathLst>
                <a:path w="156422" h="151390">
                  <a:moveTo>
                    <a:pt x="45925" y="30480"/>
                  </a:moveTo>
                  <a:lnTo>
                    <a:pt x="45925" y="30480"/>
                  </a:lnTo>
                  <a:lnTo>
                    <a:pt x="9268" y="59204"/>
                  </a:lnTo>
                  <a:lnTo>
                    <a:pt x="0" y="75420"/>
                  </a:lnTo>
                  <a:lnTo>
                    <a:pt x="396" y="95609"/>
                  </a:lnTo>
                  <a:lnTo>
                    <a:pt x="7064" y="116153"/>
                  </a:lnTo>
                  <a:lnTo>
                    <a:pt x="18493" y="130928"/>
                  </a:lnTo>
                  <a:lnTo>
                    <a:pt x="34297" y="140881"/>
                  </a:lnTo>
                  <a:lnTo>
                    <a:pt x="52610" y="147280"/>
                  </a:lnTo>
                  <a:lnTo>
                    <a:pt x="89704" y="151389"/>
                  </a:lnTo>
                  <a:lnTo>
                    <a:pt x="106869" y="150257"/>
                  </a:lnTo>
                  <a:lnTo>
                    <a:pt x="140969" y="137991"/>
                  </a:lnTo>
                  <a:lnTo>
                    <a:pt x="147387" y="135174"/>
                  </a:lnTo>
                  <a:lnTo>
                    <a:pt x="151666" y="129063"/>
                  </a:lnTo>
                  <a:lnTo>
                    <a:pt x="156421" y="110983"/>
                  </a:lnTo>
                  <a:lnTo>
                    <a:pt x="151762" y="91096"/>
                  </a:lnTo>
                  <a:lnTo>
                    <a:pt x="141224" y="72660"/>
                  </a:lnTo>
                  <a:lnTo>
                    <a:pt x="120164" y="52761"/>
                  </a:lnTo>
                  <a:lnTo>
                    <a:pt x="85394" y="33125"/>
                  </a:lnTo>
                  <a:lnTo>
                    <a:pt x="53815" y="20842"/>
                  </a:lnTo>
                  <a:lnTo>
                    <a:pt x="26545" y="9171"/>
                  </a:lnTo>
                  <a:lnTo>
                    <a:pt x="26232" y="7808"/>
                  </a:lnTo>
                  <a:lnTo>
                    <a:pt x="306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06"/>
            <p:cNvSpPr/>
            <p:nvPr>
              <p:custDataLst>
                <p:tags r:id="rId83"/>
              </p:custDataLst>
            </p:nvPr>
          </p:nvSpPr>
          <p:spPr>
            <a:xfrm>
              <a:off x="7031305" y="4061460"/>
              <a:ext cx="144305" cy="204614"/>
            </a:xfrm>
            <a:custGeom>
              <a:avLst/>
              <a:gdLst/>
              <a:ahLst/>
              <a:cxnLst/>
              <a:rect l="0" t="0" r="0" b="0"/>
              <a:pathLst>
                <a:path w="144305" h="204614">
                  <a:moveTo>
                    <a:pt x="55295" y="0"/>
                  </a:moveTo>
                  <a:lnTo>
                    <a:pt x="55295" y="0"/>
                  </a:lnTo>
                  <a:lnTo>
                    <a:pt x="18889" y="0"/>
                  </a:lnTo>
                  <a:lnTo>
                    <a:pt x="9010" y="2540"/>
                  </a:lnTo>
                  <a:lnTo>
                    <a:pt x="3272" y="6773"/>
                  </a:lnTo>
                  <a:lnTo>
                    <a:pt x="293" y="12136"/>
                  </a:lnTo>
                  <a:lnTo>
                    <a:pt x="0" y="17403"/>
                  </a:lnTo>
                  <a:lnTo>
                    <a:pt x="4190" y="27773"/>
                  </a:lnTo>
                  <a:lnTo>
                    <a:pt x="27609" y="54310"/>
                  </a:lnTo>
                  <a:lnTo>
                    <a:pt x="63968" y="84012"/>
                  </a:lnTo>
                  <a:lnTo>
                    <a:pt x="99718" y="118383"/>
                  </a:lnTo>
                  <a:lnTo>
                    <a:pt x="129546" y="150855"/>
                  </a:lnTo>
                  <a:lnTo>
                    <a:pt x="141266" y="168123"/>
                  </a:lnTo>
                  <a:lnTo>
                    <a:pt x="144304" y="175757"/>
                  </a:lnTo>
                  <a:lnTo>
                    <a:pt x="141139" y="186488"/>
                  </a:lnTo>
                  <a:lnTo>
                    <a:pt x="137924" y="192906"/>
                  </a:lnTo>
                  <a:lnTo>
                    <a:pt x="131548" y="197184"/>
                  </a:lnTo>
                  <a:lnTo>
                    <a:pt x="103195" y="203205"/>
                  </a:lnTo>
                  <a:lnTo>
                    <a:pt x="83075" y="204613"/>
                  </a:lnTo>
                  <a:lnTo>
                    <a:pt x="65102" y="200724"/>
                  </a:lnTo>
                  <a:lnTo>
                    <a:pt x="42960" y="189014"/>
                  </a:lnTo>
                  <a:lnTo>
                    <a:pt x="36912" y="184429"/>
                  </a:lnTo>
                  <a:lnTo>
                    <a:pt x="27934" y="170304"/>
                  </a:lnTo>
                  <a:lnTo>
                    <a:pt x="17195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07"/>
            <p:cNvSpPr/>
            <p:nvPr>
              <p:custDataLst>
                <p:tags r:id="rId84"/>
              </p:custDataLst>
            </p:nvPr>
          </p:nvSpPr>
          <p:spPr>
            <a:xfrm>
              <a:off x="7246620" y="3924300"/>
              <a:ext cx="15241" cy="335281"/>
            </a:xfrm>
            <a:custGeom>
              <a:avLst/>
              <a:gdLst/>
              <a:ahLst/>
              <a:cxnLst/>
              <a:rect l="0" t="0" r="0" b="0"/>
              <a:pathLst>
                <a:path w="15241" h="335281">
                  <a:moveTo>
                    <a:pt x="0" y="0"/>
                  </a:moveTo>
                  <a:lnTo>
                    <a:pt x="0" y="0"/>
                  </a:lnTo>
                  <a:lnTo>
                    <a:pt x="0" y="24836"/>
                  </a:lnTo>
                  <a:lnTo>
                    <a:pt x="0" y="61838"/>
                  </a:lnTo>
                  <a:lnTo>
                    <a:pt x="0" y="92395"/>
                  </a:lnTo>
                  <a:lnTo>
                    <a:pt x="846" y="114936"/>
                  </a:lnTo>
                  <a:lnTo>
                    <a:pt x="2258" y="142664"/>
                  </a:lnTo>
                  <a:lnTo>
                    <a:pt x="4045" y="173849"/>
                  </a:lnTo>
                  <a:lnTo>
                    <a:pt x="6084" y="198027"/>
                  </a:lnTo>
                  <a:lnTo>
                    <a:pt x="10606" y="233920"/>
                  </a:lnTo>
                  <a:lnTo>
                    <a:pt x="13180" y="261162"/>
                  </a:lnTo>
                  <a:lnTo>
                    <a:pt x="14630" y="297797"/>
                  </a:lnTo>
                  <a:lnTo>
                    <a:pt x="1524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08"/>
            <p:cNvSpPr/>
            <p:nvPr>
              <p:custDataLst>
                <p:tags r:id="rId85"/>
              </p:custDataLst>
            </p:nvPr>
          </p:nvSpPr>
          <p:spPr>
            <a:xfrm>
              <a:off x="7094220" y="4084320"/>
              <a:ext cx="243841" cy="18716"/>
            </a:xfrm>
            <a:custGeom>
              <a:avLst/>
              <a:gdLst/>
              <a:ahLst/>
              <a:cxnLst/>
              <a:rect l="0" t="0" r="0" b="0"/>
              <a:pathLst>
                <a:path w="243841" h="18716">
                  <a:moveTo>
                    <a:pt x="0" y="0"/>
                  </a:moveTo>
                  <a:lnTo>
                    <a:pt x="0" y="0"/>
                  </a:lnTo>
                  <a:lnTo>
                    <a:pt x="24835" y="0"/>
                  </a:lnTo>
                  <a:lnTo>
                    <a:pt x="44497" y="0"/>
                  </a:lnTo>
                  <a:lnTo>
                    <a:pt x="82147" y="2258"/>
                  </a:lnTo>
                  <a:lnTo>
                    <a:pt x="117790" y="6083"/>
                  </a:lnTo>
                  <a:lnTo>
                    <a:pt x="150565" y="10606"/>
                  </a:lnTo>
                  <a:lnTo>
                    <a:pt x="177549" y="15438"/>
                  </a:lnTo>
                  <a:lnTo>
                    <a:pt x="200831" y="18715"/>
                  </a:lnTo>
                  <a:lnTo>
                    <a:pt x="24384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09"/>
            <p:cNvSpPr/>
            <p:nvPr>
              <p:custDataLst>
                <p:tags r:id="rId86"/>
              </p:custDataLst>
            </p:nvPr>
          </p:nvSpPr>
          <p:spPr>
            <a:xfrm>
              <a:off x="7246620" y="3794760"/>
              <a:ext cx="249216" cy="518161"/>
            </a:xfrm>
            <a:custGeom>
              <a:avLst/>
              <a:gdLst/>
              <a:ahLst/>
              <a:cxnLst/>
              <a:rect l="0" t="0" r="0" b="0"/>
              <a:pathLst>
                <a:path w="249216" h="518161">
                  <a:moveTo>
                    <a:pt x="0" y="0"/>
                  </a:moveTo>
                  <a:lnTo>
                    <a:pt x="0" y="0"/>
                  </a:lnTo>
                  <a:lnTo>
                    <a:pt x="36406" y="20226"/>
                  </a:lnTo>
                  <a:lnTo>
                    <a:pt x="67827" y="39187"/>
                  </a:lnTo>
                  <a:lnTo>
                    <a:pt x="97880" y="58903"/>
                  </a:lnTo>
                  <a:lnTo>
                    <a:pt x="125346" y="78955"/>
                  </a:lnTo>
                  <a:lnTo>
                    <a:pt x="151665" y="103671"/>
                  </a:lnTo>
                  <a:lnTo>
                    <a:pt x="176627" y="131589"/>
                  </a:lnTo>
                  <a:lnTo>
                    <a:pt x="199010" y="160931"/>
                  </a:lnTo>
                  <a:lnTo>
                    <a:pt x="217989" y="190904"/>
                  </a:lnTo>
                  <a:lnTo>
                    <a:pt x="234044" y="221160"/>
                  </a:lnTo>
                  <a:lnTo>
                    <a:pt x="246824" y="251540"/>
                  </a:lnTo>
                  <a:lnTo>
                    <a:pt x="249215" y="276913"/>
                  </a:lnTo>
                  <a:lnTo>
                    <a:pt x="249117" y="309069"/>
                  </a:lnTo>
                  <a:lnTo>
                    <a:pt x="247358" y="345746"/>
                  </a:lnTo>
                  <a:lnTo>
                    <a:pt x="245338" y="373584"/>
                  </a:lnTo>
                  <a:lnTo>
                    <a:pt x="243145" y="395529"/>
                  </a:lnTo>
                  <a:lnTo>
                    <a:pt x="237605" y="428944"/>
                  </a:lnTo>
                  <a:lnTo>
                    <a:pt x="225811" y="465103"/>
                  </a:lnTo>
                  <a:lnTo>
                    <a:pt x="214887" y="488140"/>
                  </a:lnTo>
                  <a:lnTo>
                    <a:pt x="198008" y="508136"/>
                  </a:lnTo>
                  <a:lnTo>
                    <a:pt x="190167" y="513705"/>
                  </a:lnTo>
                  <a:lnTo>
                    <a:pt x="17526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40"/>
          <p:cNvGrpSpPr/>
          <p:nvPr/>
        </p:nvGrpSpPr>
        <p:grpSpPr>
          <a:xfrm>
            <a:off x="7709135" y="4030980"/>
            <a:ext cx="352826" cy="203841"/>
            <a:chOff x="7709135" y="4030980"/>
            <a:chExt cx="352826" cy="203841"/>
          </a:xfrm>
        </p:grpSpPr>
        <p:sp>
          <p:nvSpPr>
            <p:cNvPr id="139" name="SMARTInkShape-210"/>
            <p:cNvSpPr/>
            <p:nvPr>
              <p:custDataLst>
                <p:tags r:id="rId72"/>
              </p:custDataLst>
            </p:nvPr>
          </p:nvSpPr>
          <p:spPr>
            <a:xfrm>
              <a:off x="7709135" y="4030980"/>
              <a:ext cx="158097" cy="203841"/>
            </a:xfrm>
            <a:custGeom>
              <a:avLst/>
              <a:gdLst/>
              <a:ahLst/>
              <a:cxnLst/>
              <a:rect l="0" t="0" r="0" b="0"/>
              <a:pathLst>
                <a:path w="158097" h="203841">
                  <a:moveTo>
                    <a:pt x="78505" y="0"/>
                  </a:moveTo>
                  <a:lnTo>
                    <a:pt x="78505" y="0"/>
                  </a:lnTo>
                  <a:lnTo>
                    <a:pt x="45391" y="22640"/>
                  </a:lnTo>
                  <a:lnTo>
                    <a:pt x="24854" y="41516"/>
                  </a:lnTo>
                  <a:lnTo>
                    <a:pt x="5003" y="75119"/>
                  </a:lnTo>
                  <a:lnTo>
                    <a:pt x="1563" y="83099"/>
                  </a:lnTo>
                  <a:lnTo>
                    <a:pt x="0" y="100997"/>
                  </a:lnTo>
                  <a:lnTo>
                    <a:pt x="768" y="110511"/>
                  </a:lnTo>
                  <a:lnTo>
                    <a:pt x="8395" y="127856"/>
                  </a:lnTo>
                  <a:lnTo>
                    <a:pt x="33988" y="159687"/>
                  </a:lnTo>
                  <a:lnTo>
                    <a:pt x="64349" y="179114"/>
                  </a:lnTo>
                  <a:lnTo>
                    <a:pt x="99824" y="196122"/>
                  </a:lnTo>
                  <a:lnTo>
                    <a:pt x="127495" y="203840"/>
                  </a:lnTo>
                  <a:lnTo>
                    <a:pt x="140919" y="200380"/>
                  </a:lnTo>
                  <a:lnTo>
                    <a:pt x="148054" y="197087"/>
                  </a:lnTo>
                  <a:lnTo>
                    <a:pt x="152811" y="193198"/>
                  </a:lnTo>
                  <a:lnTo>
                    <a:pt x="158096" y="184361"/>
                  </a:lnTo>
                  <a:lnTo>
                    <a:pt x="157027" y="161776"/>
                  </a:lnTo>
                  <a:lnTo>
                    <a:pt x="142997" y="123804"/>
                  </a:lnTo>
                  <a:lnTo>
                    <a:pt x="127153" y="93785"/>
                  </a:lnTo>
                  <a:lnTo>
                    <a:pt x="102608" y="64289"/>
                  </a:lnTo>
                  <a:lnTo>
                    <a:pt x="71130" y="33395"/>
                  </a:lnTo>
                  <a:lnTo>
                    <a:pt x="48025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11"/>
            <p:cNvSpPr/>
            <p:nvPr>
              <p:custDataLst>
                <p:tags r:id="rId73"/>
              </p:custDataLst>
            </p:nvPr>
          </p:nvSpPr>
          <p:spPr>
            <a:xfrm>
              <a:off x="7886700" y="4069922"/>
              <a:ext cx="175261" cy="128699"/>
            </a:xfrm>
            <a:custGeom>
              <a:avLst/>
              <a:gdLst/>
              <a:ahLst/>
              <a:cxnLst/>
              <a:rect l="0" t="0" r="0" b="0"/>
              <a:pathLst>
                <a:path w="175261" h="128699">
                  <a:moveTo>
                    <a:pt x="0" y="128698"/>
                  </a:moveTo>
                  <a:lnTo>
                    <a:pt x="0" y="128698"/>
                  </a:lnTo>
                  <a:lnTo>
                    <a:pt x="12136" y="92291"/>
                  </a:lnTo>
                  <a:lnTo>
                    <a:pt x="23728" y="57515"/>
                  </a:lnTo>
                  <a:lnTo>
                    <a:pt x="41313" y="19466"/>
                  </a:lnTo>
                  <a:lnTo>
                    <a:pt x="51099" y="8748"/>
                  </a:lnTo>
                  <a:lnTo>
                    <a:pt x="70124" y="3420"/>
                  </a:lnTo>
                  <a:lnTo>
                    <a:pt x="96360" y="1052"/>
                  </a:lnTo>
                  <a:lnTo>
                    <a:pt x="127775" y="0"/>
                  </a:lnTo>
                  <a:lnTo>
                    <a:pt x="164124" y="4561"/>
                  </a:lnTo>
                  <a:lnTo>
                    <a:pt x="175260" y="6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41"/>
          <p:cNvGrpSpPr/>
          <p:nvPr/>
        </p:nvGrpSpPr>
        <p:grpSpPr>
          <a:xfrm>
            <a:off x="8245944" y="3855720"/>
            <a:ext cx="3237396" cy="1032150"/>
            <a:chOff x="8245944" y="3855720"/>
            <a:chExt cx="3237396" cy="1032150"/>
          </a:xfrm>
        </p:grpSpPr>
        <p:sp>
          <p:nvSpPr>
            <p:cNvPr id="142" name="SMARTInkShape-212"/>
            <p:cNvSpPr/>
            <p:nvPr>
              <p:custDataLst>
                <p:tags r:id="rId49"/>
              </p:custDataLst>
            </p:nvPr>
          </p:nvSpPr>
          <p:spPr>
            <a:xfrm>
              <a:off x="8245944" y="3901440"/>
              <a:ext cx="321674" cy="334395"/>
            </a:xfrm>
            <a:custGeom>
              <a:avLst/>
              <a:gdLst/>
              <a:ahLst/>
              <a:cxnLst/>
              <a:rect l="0" t="0" r="0" b="0"/>
              <a:pathLst>
                <a:path w="321674" h="334395">
                  <a:moveTo>
                    <a:pt x="151296" y="0"/>
                  </a:moveTo>
                  <a:lnTo>
                    <a:pt x="151296" y="0"/>
                  </a:lnTo>
                  <a:lnTo>
                    <a:pt x="158069" y="22578"/>
                  </a:lnTo>
                  <a:lnTo>
                    <a:pt x="167007" y="55754"/>
                  </a:lnTo>
                  <a:lnTo>
                    <a:pt x="170979" y="81789"/>
                  </a:lnTo>
                  <a:lnTo>
                    <a:pt x="173215" y="119530"/>
                  </a:lnTo>
                  <a:lnTo>
                    <a:pt x="175222" y="138107"/>
                  </a:lnTo>
                  <a:lnTo>
                    <a:pt x="178253" y="160651"/>
                  </a:lnTo>
                  <a:lnTo>
                    <a:pt x="181968" y="185841"/>
                  </a:lnTo>
                  <a:lnTo>
                    <a:pt x="188352" y="220602"/>
                  </a:lnTo>
                  <a:lnTo>
                    <a:pt x="199349" y="255525"/>
                  </a:lnTo>
                  <a:lnTo>
                    <a:pt x="203070" y="263389"/>
                  </a:lnTo>
                  <a:lnTo>
                    <a:pt x="203591" y="262799"/>
                  </a:lnTo>
                  <a:lnTo>
                    <a:pt x="204173" y="257629"/>
                  </a:lnTo>
                  <a:lnTo>
                    <a:pt x="196409" y="241152"/>
                  </a:lnTo>
                  <a:lnTo>
                    <a:pt x="167294" y="208439"/>
                  </a:lnTo>
                  <a:lnTo>
                    <a:pt x="143055" y="190359"/>
                  </a:lnTo>
                  <a:lnTo>
                    <a:pt x="114800" y="179264"/>
                  </a:lnTo>
                  <a:lnTo>
                    <a:pt x="82438" y="172307"/>
                  </a:lnTo>
                  <a:lnTo>
                    <a:pt x="52677" y="173383"/>
                  </a:lnTo>
                  <a:lnTo>
                    <a:pt x="18783" y="182794"/>
                  </a:lnTo>
                  <a:lnTo>
                    <a:pt x="11306" y="188749"/>
                  </a:lnTo>
                  <a:lnTo>
                    <a:pt x="743" y="204397"/>
                  </a:lnTo>
                  <a:lnTo>
                    <a:pt x="0" y="224899"/>
                  </a:lnTo>
                  <a:lnTo>
                    <a:pt x="6161" y="246429"/>
                  </a:lnTo>
                  <a:lnTo>
                    <a:pt x="17365" y="264464"/>
                  </a:lnTo>
                  <a:lnTo>
                    <a:pt x="41997" y="284853"/>
                  </a:lnTo>
                  <a:lnTo>
                    <a:pt x="74790" y="301618"/>
                  </a:lnTo>
                  <a:lnTo>
                    <a:pt x="101206" y="312135"/>
                  </a:lnTo>
                  <a:lnTo>
                    <a:pt x="129880" y="320760"/>
                  </a:lnTo>
                  <a:lnTo>
                    <a:pt x="159558" y="324593"/>
                  </a:lnTo>
                  <a:lnTo>
                    <a:pt x="187423" y="328555"/>
                  </a:lnTo>
                  <a:lnTo>
                    <a:pt x="213919" y="332291"/>
                  </a:lnTo>
                  <a:lnTo>
                    <a:pt x="250943" y="334394"/>
                  </a:lnTo>
                  <a:lnTo>
                    <a:pt x="287066" y="332848"/>
                  </a:lnTo>
                  <a:lnTo>
                    <a:pt x="306389" y="326940"/>
                  </a:lnTo>
                  <a:lnTo>
                    <a:pt x="320502" y="317358"/>
                  </a:lnTo>
                  <a:lnTo>
                    <a:pt x="321673" y="314019"/>
                  </a:lnTo>
                  <a:lnTo>
                    <a:pt x="318936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13"/>
            <p:cNvSpPr/>
            <p:nvPr>
              <p:custDataLst>
                <p:tags r:id="rId50"/>
              </p:custDataLst>
            </p:nvPr>
          </p:nvSpPr>
          <p:spPr>
            <a:xfrm>
              <a:off x="8704290" y="3870960"/>
              <a:ext cx="218731" cy="405214"/>
            </a:xfrm>
            <a:custGeom>
              <a:avLst/>
              <a:gdLst/>
              <a:ahLst/>
              <a:cxnLst/>
              <a:rect l="0" t="0" r="0" b="0"/>
              <a:pathLst>
                <a:path w="218731" h="405214">
                  <a:moveTo>
                    <a:pt x="58710" y="0"/>
                  </a:moveTo>
                  <a:lnTo>
                    <a:pt x="58710" y="0"/>
                  </a:lnTo>
                  <a:lnTo>
                    <a:pt x="40648" y="27093"/>
                  </a:lnTo>
                  <a:lnTo>
                    <a:pt x="26348" y="48542"/>
                  </a:lnTo>
                  <a:lnTo>
                    <a:pt x="8202" y="83663"/>
                  </a:lnTo>
                  <a:lnTo>
                    <a:pt x="2178" y="98955"/>
                  </a:lnTo>
                  <a:lnTo>
                    <a:pt x="0" y="129493"/>
                  </a:lnTo>
                  <a:lnTo>
                    <a:pt x="4676" y="159153"/>
                  </a:lnTo>
                  <a:lnTo>
                    <a:pt x="12400" y="186445"/>
                  </a:lnTo>
                  <a:lnTo>
                    <a:pt x="30313" y="221566"/>
                  </a:lnTo>
                  <a:lnTo>
                    <a:pt x="51707" y="253421"/>
                  </a:lnTo>
                  <a:lnTo>
                    <a:pt x="70088" y="284309"/>
                  </a:lnTo>
                  <a:lnTo>
                    <a:pt x="94348" y="314909"/>
                  </a:lnTo>
                  <a:lnTo>
                    <a:pt x="126803" y="349506"/>
                  </a:lnTo>
                  <a:lnTo>
                    <a:pt x="155415" y="380800"/>
                  </a:lnTo>
                  <a:lnTo>
                    <a:pt x="172312" y="399286"/>
                  </a:lnTo>
                  <a:lnTo>
                    <a:pt x="177624" y="403350"/>
                  </a:lnTo>
                  <a:lnTo>
                    <a:pt x="183706" y="405213"/>
                  </a:lnTo>
                  <a:lnTo>
                    <a:pt x="197238" y="405026"/>
                  </a:lnTo>
                  <a:lnTo>
                    <a:pt x="202707" y="402944"/>
                  </a:lnTo>
                  <a:lnTo>
                    <a:pt x="21873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14"/>
            <p:cNvSpPr/>
            <p:nvPr>
              <p:custDataLst>
                <p:tags r:id="rId51"/>
              </p:custDataLst>
            </p:nvPr>
          </p:nvSpPr>
          <p:spPr>
            <a:xfrm>
              <a:off x="8991600" y="3893820"/>
              <a:ext cx="99062" cy="335281"/>
            </a:xfrm>
            <a:custGeom>
              <a:avLst/>
              <a:gdLst/>
              <a:ahLst/>
              <a:cxnLst/>
              <a:rect l="0" t="0" r="0" b="0"/>
              <a:pathLst>
                <a:path w="99062" h="335281">
                  <a:moveTo>
                    <a:pt x="0" y="0"/>
                  </a:moveTo>
                  <a:lnTo>
                    <a:pt x="0" y="0"/>
                  </a:lnTo>
                  <a:lnTo>
                    <a:pt x="8089" y="28317"/>
                  </a:lnTo>
                  <a:lnTo>
                    <a:pt x="21211" y="66151"/>
                  </a:lnTo>
                  <a:lnTo>
                    <a:pt x="28618" y="93747"/>
                  </a:lnTo>
                  <a:lnTo>
                    <a:pt x="34733" y="122098"/>
                  </a:lnTo>
                  <a:lnTo>
                    <a:pt x="42087" y="157627"/>
                  </a:lnTo>
                  <a:lnTo>
                    <a:pt x="48031" y="182735"/>
                  </a:lnTo>
                  <a:lnTo>
                    <a:pt x="54034" y="205644"/>
                  </a:lnTo>
                  <a:lnTo>
                    <a:pt x="61423" y="233616"/>
                  </a:lnTo>
                  <a:lnTo>
                    <a:pt x="71890" y="271470"/>
                  </a:lnTo>
                  <a:lnTo>
                    <a:pt x="82544" y="304802"/>
                  </a:lnTo>
                  <a:lnTo>
                    <a:pt x="99061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15"/>
            <p:cNvSpPr/>
            <p:nvPr>
              <p:custDataLst>
                <p:tags r:id="rId52"/>
              </p:custDataLst>
            </p:nvPr>
          </p:nvSpPr>
          <p:spPr>
            <a:xfrm>
              <a:off x="8846820" y="4008120"/>
              <a:ext cx="320042" cy="22547"/>
            </a:xfrm>
            <a:custGeom>
              <a:avLst/>
              <a:gdLst/>
              <a:ahLst/>
              <a:cxnLst/>
              <a:rect l="0" t="0" r="0" b="0"/>
              <a:pathLst>
                <a:path w="320042" h="22547">
                  <a:moveTo>
                    <a:pt x="0" y="15240"/>
                  </a:moveTo>
                  <a:lnTo>
                    <a:pt x="0" y="15240"/>
                  </a:lnTo>
                  <a:lnTo>
                    <a:pt x="28316" y="15240"/>
                  </a:lnTo>
                  <a:lnTo>
                    <a:pt x="55765" y="15240"/>
                  </a:lnTo>
                  <a:lnTo>
                    <a:pt x="85745" y="16086"/>
                  </a:lnTo>
                  <a:lnTo>
                    <a:pt x="118824" y="19285"/>
                  </a:lnTo>
                  <a:lnTo>
                    <a:pt x="153282" y="21271"/>
                  </a:lnTo>
                  <a:lnTo>
                    <a:pt x="187506" y="22153"/>
                  </a:lnTo>
                  <a:lnTo>
                    <a:pt x="219649" y="22546"/>
                  </a:lnTo>
                  <a:lnTo>
                    <a:pt x="248609" y="20462"/>
                  </a:lnTo>
                  <a:lnTo>
                    <a:pt x="286458" y="12272"/>
                  </a:lnTo>
                  <a:lnTo>
                    <a:pt x="3200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16"/>
            <p:cNvSpPr/>
            <p:nvPr>
              <p:custDataLst>
                <p:tags r:id="rId53"/>
              </p:custDataLst>
            </p:nvPr>
          </p:nvSpPr>
          <p:spPr>
            <a:xfrm>
              <a:off x="9137374" y="3893820"/>
              <a:ext cx="227607" cy="342901"/>
            </a:xfrm>
            <a:custGeom>
              <a:avLst/>
              <a:gdLst/>
              <a:ahLst/>
              <a:cxnLst/>
              <a:rect l="0" t="0" r="0" b="0"/>
              <a:pathLst>
                <a:path w="227607" h="342901">
                  <a:moveTo>
                    <a:pt x="21865" y="0"/>
                  </a:moveTo>
                  <a:lnTo>
                    <a:pt x="21865" y="0"/>
                  </a:lnTo>
                  <a:lnTo>
                    <a:pt x="5684" y="32362"/>
                  </a:lnTo>
                  <a:lnTo>
                    <a:pt x="0" y="57281"/>
                  </a:lnTo>
                  <a:lnTo>
                    <a:pt x="1557" y="92607"/>
                  </a:lnTo>
                  <a:lnTo>
                    <a:pt x="9641" y="129886"/>
                  </a:lnTo>
                  <a:lnTo>
                    <a:pt x="19451" y="160182"/>
                  </a:lnTo>
                  <a:lnTo>
                    <a:pt x="32082" y="189161"/>
                  </a:lnTo>
                  <a:lnTo>
                    <a:pt x="48420" y="225465"/>
                  </a:lnTo>
                  <a:lnTo>
                    <a:pt x="64895" y="260935"/>
                  </a:lnTo>
                  <a:lnTo>
                    <a:pt x="70904" y="266396"/>
                  </a:lnTo>
                  <a:lnTo>
                    <a:pt x="74879" y="269037"/>
                  </a:lnTo>
                  <a:lnTo>
                    <a:pt x="77527" y="269951"/>
                  </a:lnTo>
                  <a:lnTo>
                    <a:pt x="79294" y="269714"/>
                  </a:lnTo>
                  <a:lnTo>
                    <a:pt x="80472" y="268710"/>
                  </a:lnTo>
                  <a:lnTo>
                    <a:pt x="88444" y="238373"/>
                  </a:lnTo>
                  <a:lnTo>
                    <a:pt x="96631" y="202449"/>
                  </a:lnTo>
                  <a:lnTo>
                    <a:pt x="99650" y="197619"/>
                  </a:lnTo>
                  <a:lnTo>
                    <a:pt x="109776" y="189995"/>
                  </a:lnTo>
                  <a:lnTo>
                    <a:pt x="121667" y="184988"/>
                  </a:lnTo>
                  <a:lnTo>
                    <a:pt x="132262" y="188333"/>
                  </a:lnTo>
                  <a:lnTo>
                    <a:pt x="144590" y="196310"/>
                  </a:lnTo>
                  <a:lnTo>
                    <a:pt x="171497" y="229365"/>
                  </a:lnTo>
                  <a:lnTo>
                    <a:pt x="193694" y="265158"/>
                  </a:lnTo>
                  <a:lnTo>
                    <a:pt x="210276" y="302703"/>
                  </a:lnTo>
                  <a:lnTo>
                    <a:pt x="226592" y="340548"/>
                  </a:lnTo>
                  <a:lnTo>
                    <a:pt x="227606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17"/>
            <p:cNvSpPr/>
            <p:nvPr>
              <p:custDataLst>
                <p:tags r:id="rId54"/>
              </p:custDataLst>
            </p:nvPr>
          </p:nvSpPr>
          <p:spPr>
            <a:xfrm>
              <a:off x="9381452" y="4081334"/>
              <a:ext cx="311188" cy="134765"/>
            </a:xfrm>
            <a:custGeom>
              <a:avLst/>
              <a:gdLst/>
              <a:ahLst/>
              <a:cxnLst/>
              <a:rect l="0" t="0" r="0" b="0"/>
              <a:pathLst>
                <a:path w="311188" h="134765">
                  <a:moveTo>
                    <a:pt x="166409" y="10606"/>
                  </a:moveTo>
                  <a:lnTo>
                    <a:pt x="166409" y="10606"/>
                  </a:lnTo>
                  <a:lnTo>
                    <a:pt x="130002" y="6561"/>
                  </a:lnTo>
                  <a:lnTo>
                    <a:pt x="95225" y="0"/>
                  </a:lnTo>
                  <a:lnTo>
                    <a:pt x="64790" y="784"/>
                  </a:lnTo>
                  <a:lnTo>
                    <a:pt x="31094" y="8635"/>
                  </a:lnTo>
                  <a:lnTo>
                    <a:pt x="18497" y="13399"/>
                  </a:lnTo>
                  <a:lnTo>
                    <a:pt x="7256" y="27369"/>
                  </a:lnTo>
                  <a:lnTo>
                    <a:pt x="1885" y="37022"/>
                  </a:lnTo>
                  <a:lnTo>
                    <a:pt x="0" y="45996"/>
                  </a:lnTo>
                  <a:lnTo>
                    <a:pt x="2419" y="62741"/>
                  </a:lnTo>
                  <a:lnTo>
                    <a:pt x="13302" y="82404"/>
                  </a:lnTo>
                  <a:lnTo>
                    <a:pt x="31297" y="98954"/>
                  </a:lnTo>
                  <a:lnTo>
                    <a:pt x="60806" y="110538"/>
                  </a:lnTo>
                  <a:lnTo>
                    <a:pt x="88268" y="119331"/>
                  </a:lnTo>
                  <a:lnTo>
                    <a:pt x="124628" y="119209"/>
                  </a:lnTo>
                  <a:lnTo>
                    <a:pt x="159485" y="109765"/>
                  </a:lnTo>
                  <a:lnTo>
                    <a:pt x="176313" y="98703"/>
                  </a:lnTo>
                  <a:lnTo>
                    <a:pt x="183171" y="92198"/>
                  </a:lnTo>
                  <a:lnTo>
                    <a:pt x="190792" y="71423"/>
                  </a:lnTo>
                  <a:lnTo>
                    <a:pt x="192825" y="37939"/>
                  </a:lnTo>
                  <a:lnTo>
                    <a:pt x="190002" y="22754"/>
                  </a:lnTo>
                  <a:lnTo>
                    <a:pt x="185926" y="16005"/>
                  </a:lnTo>
                  <a:lnTo>
                    <a:pt x="184501" y="15052"/>
                  </a:lnTo>
                  <a:lnTo>
                    <a:pt x="183549" y="15263"/>
                  </a:lnTo>
                  <a:lnTo>
                    <a:pt x="182916" y="16251"/>
                  </a:lnTo>
                  <a:lnTo>
                    <a:pt x="177980" y="33821"/>
                  </a:lnTo>
                  <a:lnTo>
                    <a:pt x="179245" y="56431"/>
                  </a:lnTo>
                  <a:lnTo>
                    <a:pt x="197910" y="94439"/>
                  </a:lnTo>
                  <a:lnTo>
                    <a:pt x="208348" y="108825"/>
                  </a:lnTo>
                  <a:lnTo>
                    <a:pt x="228506" y="125598"/>
                  </a:lnTo>
                  <a:lnTo>
                    <a:pt x="243113" y="133116"/>
                  </a:lnTo>
                  <a:lnTo>
                    <a:pt x="262589" y="134764"/>
                  </a:lnTo>
                  <a:lnTo>
                    <a:pt x="282814" y="131827"/>
                  </a:lnTo>
                  <a:lnTo>
                    <a:pt x="311187" y="1172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18"/>
            <p:cNvSpPr/>
            <p:nvPr>
              <p:custDataLst>
                <p:tags r:id="rId55"/>
              </p:custDataLst>
            </p:nvPr>
          </p:nvSpPr>
          <p:spPr>
            <a:xfrm>
              <a:off x="9675943" y="3855720"/>
              <a:ext cx="121426" cy="383128"/>
            </a:xfrm>
            <a:custGeom>
              <a:avLst/>
              <a:gdLst/>
              <a:ahLst/>
              <a:cxnLst/>
              <a:rect l="0" t="0" r="0" b="0"/>
              <a:pathLst>
                <a:path w="121426" h="383128">
                  <a:moveTo>
                    <a:pt x="9077" y="0"/>
                  </a:moveTo>
                  <a:lnTo>
                    <a:pt x="9077" y="0"/>
                  </a:lnTo>
                  <a:lnTo>
                    <a:pt x="988" y="32362"/>
                  </a:lnTo>
                  <a:lnTo>
                    <a:pt x="0" y="68667"/>
                  </a:lnTo>
                  <a:lnTo>
                    <a:pt x="3069" y="94865"/>
                  </a:lnTo>
                  <a:lnTo>
                    <a:pt x="8099" y="123442"/>
                  </a:lnTo>
                  <a:lnTo>
                    <a:pt x="15980" y="153077"/>
                  </a:lnTo>
                  <a:lnTo>
                    <a:pt x="25127" y="183181"/>
                  </a:lnTo>
                  <a:lnTo>
                    <a:pt x="34838" y="213494"/>
                  </a:lnTo>
                  <a:lnTo>
                    <a:pt x="44797" y="243900"/>
                  </a:lnTo>
                  <a:lnTo>
                    <a:pt x="59924" y="281487"/>
                  </a:lnTo>
                  <a:lnTo>
                    <a:pt x="75130" y="318118"/>
                  </a:lnTo>
                  <a:lnTo>
                    <a:pt x="95440" y="355409"/>
                  </a:lnTo>
                  <a:lnTo>
                    <a:pt x="116792" y="381340"/>
                  </a:lnTo>
                  <a:lnTo>
                    <a:pt x="118987" y="382921"/>
                  </a:lnTo>
                  <a:lnTo>
                    <a:pt x="120449" y="383127"/>
                  </a:lnTo>
                  <a:lnTo>
                    <a:pt x="121425" y="382418"/>
                  </a:lnTo>
                  <a:lnTo>
                    <a:pt x="115757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19"/>
            <p:cNvSpPr/>
            <p:nvPr>
              <p:custDataLst>
                <p:tags r:id="rId56"/>
              </p:custDataLst>
            </p:nvPr>
          </p:nvSpPr>
          <p:spPr>
            <a:xfrm>
              <a:off x="9616439" y="3992880"/>
              <a:ext cx="289562" cy="38101"/>
            </a:xfrm>
            <a:custGeom>
              <a:avLst/>
              <a:gdLst/>
              <a:ahLst/>
              <a:cxnLst/>
              <a:rect l="0" t="0" r="0" b="0"/>
              <a:pathLst>
                <a:path w="289562" h="38101">
                  <a:moveTo>
                    <a:pt x="0" y="0"/>
                  </a:moveTo>
                  <a:lnTo>
                    <a:pt x="0" y="0"/>
                  </a:lnTo>
                  <a:lnTo>
                    <a:pt x="29353" y="9031"/>
                  </a:lnTo>
                  <a:lnTo>
                    <a:pt x="52589" y="16181"/>
                  </a:lnTo>
                  <a:lnTo>
                    <a:pt x="74006" y="21794"/>
                  </a:lnTo>
                  <a:lnTo>
                    <a:pt x="94212" y="26382"/>
                  </a:lnTo>
                  <a:lnTo>
                    <a:pt x="126539" y="32892"/>
                  </a:lnTo>
                  <a:lnTo>
                    <a:pt x="148995" y="37414"/>
                  </a:lnTo>
                  <a:lnTo>
                    <a:pt x="165371" y="37643"/>
                  </a:lnTo>
                  <a:lnTo>
                    <a:pt x="191527" y="37795"/>
                  </a:lnTo>
                  <a:lnTo>
                    <a:pt x="224206" y="37897"/>
                  </a:lnTo>
                  <a:lnTo>
                    <a:pt x="260514" y="38010"/>
                  </a:lnTo>
                  <a:lnTo>
                    <a:pt x="289561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20"/>
            <p:cNvSpPr/>
            <p:nvPr>
              <p:custDataLst>
                <p:tags r:id="rId57"/>
              </p:custDataLst>
            </p:nvPr>
          </p:nvSpPr>
          <p:spPr>
            <a:xfrm>
              <a:off x="9989820" y="3863340"/>
              <a:ext cx="144781" cy="403861"/>
            </a:xfrm>
            <a:custGeom>
              <a:avLst/>
              <a:gdLst/>
              <a:ahLst/>
              <a:cxnLst/>
              <a:rect l="0" t="0" r="0" b="0"/>
              <a:pathLst>
                <a:path w="144781" h="403861">
                  <a:moveTo>
                    <a:pt x="0" y="0"/>
                  </a:moveTo>
                  <a:lnTo>
                    <a:pt x="0" y="0"/>
                  </a:lnTo>
                  <a:lnTo>
                    <a:pt x="6773" y="18627"/>
                  </a:lnTo>
                  <a:lnTo>
                    <a:pt x="18062" y="49671"/>
                  </a:lnTo>
                  <a:lnTo>
                    <a:pt x="32361" y="88994"/>
                  </a:lnTo>
                  <a:lnTo>
                    <a:pt x="43587" y="120289"/>
                  </a:lnTo>
                  <a:lnTo>
                    <a:pt x="52765" y="146233"/>
                  </a:lnTo>
                  <a:lnTo>
                    <a:pt x="60577" y="168608"/>
                  </a:lnTo>
                  <a:lnTo>
                    <a:pt x="67479" y="188606"/>
                  </a:lnTo>
                  <a:lnTo>
                    <a:pt x="79661" y="224371"/>
                  </a:lnTo>
                  <a:lnTo>
                    <a:pt x="90721" y="254943"/>
                  </a:lnTo>
                  <a:lnTo>
                    <a:pt x="101281" y="283488"/>
                  </a:lnTo>
                  <a:lnTo>
                    <a:pt x="111617" y="313108"/>
                  </a:lnTo>
                  <a:lnTo>
                    <a:pt x="126958" y="350254"/>
                  </a:lnTo>
                  <a:lnTo>
                    <a:pt x="138183" y="382708"/>
                  </a:lnTo>
                  <a:lnTo>
                    <a:pt x="144780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21"/>
            <p:cNvSpPr/>
            <p:nvPr>
              <p:custDataLst>
                <p:tags r:id="rId58"/>
              </p:custDataLst>
            </p:nvPr>
          </p:nvSpPr>
          <p:spPr>
            <a:xfrm>
              <a:off x="9890761" y="3904579"/>
              <a:ext cx="632460" cy="314729"/>
            </a:xfrm>
            <a:custGeom>
              <a:avLst/>
              <a:gdLst/>
              <a:ahLst/>
              <a:cxnLst/>
              <a:rect l="0" t="0" r="0" b="0"/>
              <a:pathLst>
                <a:path w="632460" h="314729">
                  <a:moveTo>
                    <a:pt x="0" y="80681"/>
                  </a:moveTo>
                  <a:lnTo>
                    <a:pt x="0" y="80681"/>
                  </a:lnTo>
                  <a:lnTo>
                    <a:pt x="36407" y="92817"/>
                  </a:lnTo>
                  <a:lnTo>
                    <a:pt x="67827" y="101032"/>
                  </a:lnTo>
                  <a:lnTo>
                    <a:pt x="97878" y="106659"/>
                  </a:lnTo>
                  <a:lnTo>
                    <a:pt x="125346" y="109160"/>
                  </a:lnTo>
                  <a:lnTo>
                    <a:pt x="151665" y="110272"/>
                  </a:lnTo>
                  <a:lnTo>
                    <a:pt x="177473" y="109919"/>
                  </a:lnTo>
                  <a:lnTo>
                    <a:pt x="214108" y="104114"/>
                  </a:lnTo>
                  <a:lnTo>
                    <a:pt x="250101" y="89668"/>
                  </a:lnTo>
                  <a:lnTo>
                    <a:pt x="258175" y="86673"/>
                  </a:lnTo>
                  <a:lnTo>
                    <a:pt x="271658" y="72055"/>
                  </a:lnTo>
                  <a:lnTo>
                    <a:pt x="277626" y="62230"/>
                  </a:lnTo>
                  <a:lnTo>
                    <a:pt x="281997" y="40025"/>
                  </a:lnTo>
                  <a:lnTo>
                    <a:pt x="279700" y="12755"/>
                  </a:lnTo>
                  <a:lnTo>
                    <a:pt x="275864" y="3925"/>
                  </a:lnTo>
                  <a:lnTo>
                    <a:pt x="271337" y="0"/>
                  </a:lnTo>
                  <a:lnTo>
                    <a:pt x="268944" y="2341"/>
                  </a:lnTo>
                  <a:lnTo>
                    <a:pt x="264028" y="13972"/>
                  </a:lnTo>
                  <a:lnTo>
                    <a:pt x="260057" y="50727"/>
                  </a:lnTo>
                  <a:lnTo>
                    <a:pt x="259513" y="76682"/>
                  </a:lnTo>
                  <a:lnTo>
                    <a:pt x="261530" y="102892"/>
                  </a:lnTo>
                  <a:lnTo>
                    <a:pt x="265249" y="129500"/>
                  </a:lnTo>
                  <a:lnTo>
                    <a:pt x="269723" y="158258"/>
                  </a:lnTo>
                  <a:lnTo>
                    <a:pt x="274535" y="185715"/>
                  </a:lnTo>
                  <a:lnTo>
                    <a:pt x="284261" y="222716"/>
                  </a:lnTo>
                  <a:lnTo>
                    <a:pt x="295609" y="255128"/>
                  </a:lnTo>
                  <a:lnTo>
                    <a:pt x="307028" y="292375"/>
                  </a:lnTo>
                  <a:lnTo>
                    <a:pt x="318507" y="314358"/>
                  </a:lnTo>
                  <a:lnTo>
                    <a:pt x="323630" y="287831"/>
                  </a:lnTo>
                  <a:lnTo>
                    <a:pt x="326467" y="250526"/>
                  </a:lnTo>
                  <a:lnTo>
                    <a:pt x="331350" y="216707"/>
                  </a:lnTo>
                  <a:lnTo>
                    <a:pt x="338161" y="193328"/>
                  </a:lnTo>
                  <a:lnTo>
                    <a:pt x="343052" y="185780"/>
                  </a:lnTo>
                  <a:lnTo>
                    <a:pt x="345541" y="183767"/>
                  </a:lnTo>
                  <a:lnTo>
                    <a:pt x="348893" y="184118"/>
                  </a:lnTo>
                  <a:lnTo>
                    <a:pt x="361702" y="192703"/>
                  </a:lnTo>
                  <a:lnTo>
                    <a:pt x="396485" y="220627"/>
                  </a:lnTo>
                  <a:lnTo>
                    <a:pt x="431968" y="249859"/>
                  </a:lnTo>
                  <a:lnTo>
                    <a:pt x="448525" y="257471"/>
                  </a:lnTo>
                  <a:lnTo>
                    <a:pt x="479850" y="266403"/>
                  </a:lnTo>
                  <a:lnTo>
                    <a:pt x="502858" y="269765"/>
                  </a:lnTo>
                  <a:lnTo>
                    <a:pt x="529805" y="266717"/>
                  </a:lnTo>
                  <a:lnTo>
                    <a:pt x="544784" y="258190"/>
                  </a:lnTo>
                  <a:lnTo>
                    <a:pt x="551148" y="252360"/>
                  </a:lnTo>
                  <a:lnTo>
                    <a:pt x="554545" y="245934"/>
                  </a:lnTo>
                  <a:lnTo>
                    <a:pt x="556062" y="232020"/>
                  </a:lnTo>
                  <a:lnTo>
                    <a:pt x="552156" y="209907"/>
                  </a:lnTo>
                  <a:lnTo>
                    <a:pt x="537544" y="183223"/>
                  </a:lnTo>
                  <a:lnTo>
                    <a:pt x="521977" y="170564"/>
                  </a:lnTo>
                  <a:lnTo>
                    <a:pt x="513084" y="166003"/>
                  </a:lnTo>
                  <a:lnTo>
                    <a:pt x="491915" y="165451"/>
                  </a:lnTo>
                  <a:lnTo>
                    <a:pt x="470934" y="170849"/>
                  </a:lnTo>
                  <a:lnTo>
                    <a:pt x="455966" y="178893"/>
                  </a:lnTo>
                  <a:lnTo>
                    <a:pt x="445927" y="190371"/>
                  </a:lnTo>
                  <a:lnTo>
                    <a:pt x="439489" y="203938"/>
                  </a:lnTo>
                  <a:lnTo>
                    <a:pt x="436627" y="218435"/>
                  </a:lnTo>
                  <a:lnTo>
                    <a:pt x="439062" y="240877"/>
                  </a:lnTo>
                  <a:lnTo>
                    <a:pt x="449192" y="263613"/>
                  </a:lnTo>
                  <a:lnTo>
                    <a:pt x="466963" y="282391"/>
                  </a:lnTo>
                  <a:lnTo>
                    <a:pt x="501807" y="303060"/>
                  </a:lnTo>
                  <a:lnTo>
                    <a:pt x="531282" y="312424"/>
                  </a:lnTo>
                  <a:lnTo>
                    <a:pt x="560617" y="314728"/>
                  </a:lnTo>
                  <a:lnTo>
                    <a:pt x="585772" y="309578"/>
                  </a:lnTo>
                  <a:lnTo>
                    <a:pt x="601550" y="302075"/>
                  </a:lnTo>
                  <a:lnTo>
                    <a:pt x="632459" y="271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22"/>
            <p:cNvSpPr/>
            <p:nvPr>
              <p:custDataLst>
                <p:tags r:id="rId59"/>
              </p:custDataLst>
            </p:nvPr>
          </p:nvSpPr>
          <p:spPr>
            <a:xfrm>
              <a:off x="10503933" y="4030980"/>
              <a:ext cx="171688" cy="335281"/>
            </a:xfrm>
            <a:custGeom>
              <a:avLst/>
              <a:gdLst/>
              <a:ahLst/>
              <a:cxnLst/>
              <a:rect l="0" t="0" r="0" b="0"/>
              <a:pathLst>
                <a:path w="171688" h="335281">
                  <a:moveTo>
                    <a:pt x="4047" y="0"/>
                  </a:moveTo>
                  <a:lnTo>
                    <a:pt x="4047" y="0"/>
                  </a:lnTo>
                  <a:lnTo>
                    <a:pt x="0" y="28316"/>
                  </a:lnTo>
                  <a:lnTo>
                    <a:pt x="5577" y="66151"/>
                  </a:lnTo>
                  <a:lnTo>
                    <a:pt x="17953" y="100128"/>
                  </a:lnTo>
                  <a:lnTo>
                    <a:pt x="32344" y="123553"/>
                  </a:lnTo>
                  <a:lnTo>
                    <a:pt x="62625" y="137886"/>
                  </a:lnTo>
                  <a:lnTo>
                    <a:pt x="99510" y="148490"/>
                  </a:lnTo>
                  <a:lnTo>
                    <a:pt x="121546" y="147558"/>
                  </a:lnTo>
                  <a:lnTo>
                    <a:pt x="134727" y="141499"/>
                  </a:lnTo>
                  <a:lnTo>
                    <a:pt x="139427" y="137513"/>
                  </a:lnTo>
                  <a:lnTo>
                    <a:pt x="150086" y="111676"/>
                  </a:lnTo>
                  <a:lnTo>
                    <a:pt x="154561" y="81255"/>
                  </a:lnTo>
                  <a:lnTo>
                    <a:pt x="151844" y="54838"/>
                  </a:lnTo>
                  <a:lnTo>
                    <a:pt x="141630" y="30924"/>
                  </a:lnTo>
                  <a:lnTo>
                    <a:pt x="134904" y="22211"/>
                  </a:lnTo>
                  <a:lnTo>
                    <a:pt x="131924" y="19887"/>
                  </a:lnTo>
                  <a:lnTo>
                    <a:pt x="129092" y="21725"/>
                  </a:lnTo>
                  <a:lnTo>
                    <a:pt x="116204" y="53523"/>
                  </a:lnTo>
                  <a:lnTo>
                    <a:pt x="106988" y="91494"/>
                  </a:lnTo>
                  <a:lnTo>
                    <a:pt x="104257" y="129556"/>
                  </a:lnTo>
                  <a:lnTo>
                    <a:pt x="105705" y="167645"/>
                  </a:lnTo>
                  <a:lnTo>
                    <a:pt x="111497" y="205742"/>
                  </a:lnTo>
                  <a:lnTo>
                    <a:pt x="116318" y="241583"/>
                  </a:lnTo>
                  <a:lnTo>
                    <a:pt x="119137" y="262310"/>
                  </a:lnTo>
                  <a:lnTo>
                    <a:pt x="132490" y="296312"/>
                  </a:lnTo>
                  <a:lnTo>
                    <a:pt x="143531" y="323444"/>
                  </a:lnTo>
                  <a:lnTo>
                    <a:pt x="147836" y="327390"/>
                  </a:lnTo>
                  <a:lnTo>
                    <a:pt x="171687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23"/>
            <p:cNvSpPr/>
            <p:nvPr>
              <p:custDataLst>
                <p:tags r:id="rId60"/>
              </p:custDataLst>
            </p:nvPr>
          </p:nvSpPr>
          <p:spPr>
            <a:xfrm>
              <a:off x="10840904" y="4004075"/>
              <a:ext cx="230958" cy="176138"/>
            </a:xfrm>
            <a:custGeom>
              <a:avLst/>
              <a:gdLst/>
              <a:ahLst/>
              <a:cxnLst/>
              <a:rect l="0" t="0" r="0" b="0"/>
              <a:pathLst>
                <a:path w="230958" h="176138">
                  <a:moveTo>
                    <a:pt x="139516" y="4045"/>
                  </a:moveTo>
                  <a:lnTo>
                    <a:pt x="139516" y="4045"/>
                  </a:lnTo>
                  <a:lnTo>
                    <a:pt x="111199" y="0"/>
                  </a:lnTo>
                  <a:lnTo>
                    <a:pt x="88267" y="2529"/>
                  </a:lnTo>
                  <a:lnTo>
                    <a:pt x="58573" y="11216"/>
                  </a:lnTo>
                  <a:lnTo>
                    <a:pt x="49994" y="13906"/>
                  </a:lnTo>
                  <a:lnTo>
                    <a:pt x="35946" y="23668"/>
                  </a:lnTo>
                  <a:lnTo>
                    <a:pt x="13130" y="50631"/>
                  </a:lnTo>
                  <a:lnTo>
                    <a:pt x="1503" y="76927"/>
                  </a:lnTo>
                  <a:lnTo>
                    <a:pt x="0" y="94010"/>
                  </a:lnTo>
                  <a:lnTo>
                    <a:pt x="3002" y="109223"/>
                  </a:lnTo>
                  <a:lnTo>
                    <a:pt x="16468" y="130528"/>
                  </a:lnTo>
                  <a:lnTo>
                    <a:pt x="19384" y="134087"/>
                  </a:lnTo>
                  <a:lnTo>
                    <a:pt x="35623" y="143142"/>
                  </a:lnTo>
                  <a:lnTo>
                    <a:pt x="68656" y="151186"/>
                  </a:lnTo>
                  <a:lnTo>
                    <a:pt x="87138" y="149592"/>
                  </a:lnTo>
                  <a:lnTo>
                    <a:pt x="108756" y="138817"/>
                  </a:lnTo>
                  <a:lnTo>
                    <a:pt x="115402" y="129137"/>
                  </a:lnTo>
                  <a:lnTo>
                    <a:pt x="121646" y="111664"/>
                  </a:lnTo>
                  <a:lnTo>
                    <a:pt x="130684" y="83310"/>
                  </a:lnTo>
                  <a:lnTo>
                    <a:pt x="131088" y="83135"/>
                  </a:lnTo>
                  <a:lnTo>
                    <a:pt x="137907" y="116062"/>
                  </a:lnTo>
                  <a:lnTo>
                    <a:pt x="145719" y="139682"/>
                  </a:lnTo>
                  <a:lnTo>
                    <a:pt x="167938" y="168610"/>
                  </a:lnTo>
                  <a:lnTo>
                    <a:pt x="180088" y="174552"/>
                  </a:lnTo>
                  <a:lnTo>
                    <a:pt x="186885" y="176137"/>
                  </a:lnTo>
                  <a:lnTo>
                    <a:pt x="230957" y="156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24"/>
            <p:cNvSpPr/>
            <p:nvPr>
              <p:custDataLst>
                <p:tags r:id="rId61"/>
              </p:custDataLst>
            </p:nvPr>
          </p:nvSpPr>
          <p:spPr>
            <a:xfrm>
              <a:off x="11087100" y="3978706"/>
              <a:ext cx="396240" cy="238026"/>
            </a:xfrm>
            <a:custGeom>
              <a:avLst/>
              <a:gdLst/>
              <a:ahLst/>
              <a:cxnLst/>
              <a:rect l="0" t="0" r="0" b="0"/>
              <a:pathLst>
                <a:path w="396240" h="238026">
                  <a:moveTo>
                    <a:pt x="0" y="21794"/>
                  </a:moveTo>
                  <a:lnTo>
                    <a:pt x="0" y="21794"/>
                  </a:lnTo>
                  <a:lnTo>
                    <a:pt x="0" y="57448"/>
                  </a:lnTo>
                  <a:lnTo>
                    <a:pt x="846" y="92001"/>
                  </a:lnTo>
                  <a:lnTo>
                    <a:pt x="8289" y="129548"/>
                  </a:lnTo>
                  <a:lnTo>
                    <a:pt x="13867" y="165281"/>
                  </a:lnTo>
                  <a:lnTo>
                    <a:pt x="21090" y="202246"/>
                  </a:lnTo>
                  <a:lnTo>
                    <a:pt x="22510" y="220469"/>
                  </a:lnTo>
                  <a:lnTo>
                    <a:pt x="23475" y="221978"/>
                  </a:lnTo>
                  <a:lnTo>
                    <a:pt x="24963" y="222137"/>
                  </a:lnTo>
                  <a:lnTo>
                    <a:pt x="26801" y="221396"/>
                  </a:lnTo>
                  <a:lnTo>
                    <a:pt x="28029" y="220055"/>
                  </a:lnTo>
                  <a:lnTo>
                    <a:pt x="29391" y="216308"/>
                  </a:lnTo>
                  <a:lnTo>
                    <a:pt x="35502" y="178280"/>
                  </a:lnTo>
                  <a:lnTo>
                    <a:pt x="38177" y="146712"/>
                  </a:lnTo>
                  <a:lnTo>
                    <a:pt x="46237" y="110220"/>
                  </a:lnTo>
                  <a:lnTo>
                    <a:pt x="51877" y="97501"/>
                  </a:lnTo>
                  <a:lnTo>
                    <a:pt x="60027" y="86204"/>
                  </a:lnTo>
                  <a:lnTo>
                    <a:pt x="71552" y="80054"/>
                  </a:lnTo>
                  <a:lnTo>
                    <a:pt x="103693" y="76105"/>
                  </a:lnTo>
                  <a:lnTo>
                    <a:pt x="132700" y="79467"/>
                  </a:lnTo>
                  <a:lnTo>
                    <a:pt x="163964" y="79035"/>
                  </a:lnTo>
                  <a:lnTo>
                    <a:pt x="198180" y="76021"/>
                  </a:lnTo>
                  <a:lnTo>
                    <a:pt x="230876" y="69565"/>
                  </a:lnTo>
                  <a:lnTo>
                    <a:pt x="251665" y="61443"/>
                  </a:lnTo>
                  <a:lnTo>
                    <a:pt x="263121" y="53245"/>
                  </a:lnTo>
                  <a:lnTo>
                    <a:pt x="266009" y="46994"/>
                  </a:lnTo>
                  <a:lnTo>
                    <a:pt x="266957" y="31019"/>
                  </a:lnTo>
                  <a:lnTo>
                    <a:pt x="262298" y="17145"/>
                  </a:lnTo>
                  <a:lnTo>
                    <a:pt x="258685" y="11074"/>
                  </a:lnTo>
                  <a:lnTo>
                    <a:pt x="253736" y="7027"/>
                  </a:lnTo>
                  <a:lnTo>
                    <a:pt x="241465" y="2532"/>
                  </a:lnTo>
                  <a:lnTo>
                    <a:pt x="224321" y="0"/>
                  </a:lnTo>
                  <a:lnTo>
                    <a:pt x="204472" y="3295"/>
                  </a:lnTo>
                  <a:lnTo>
                    <a:pt x="182504" y="13679"/>
                  </a:lnTo>
                  <a:lnTo>
                    <a:pt x="171990" y="24961"/>
                  </a:lnTo>
                  <a:lnTo>
                    <a:pt x="158341" y="52899"/>
                  </a:lnTo>
                  <a:lnTo>
                    <a:pt x="154160" y="79365"/>
                  </a:lnTo>
                  <a:lnTo>
                    <a:pt x="156966" y="104610"/>
                  </a:lnTo>
                  <a:lnTo>
                    <a:pt x="171252" y="132222"/>
                  </a:lnTo>
                  <a:lnTo>
                    <a:pt x="195615" y="157807"/>
                  </a:lnTo>
                  <a:lnTo>
                    <a:pt x="224283" y="177429"/>
                  </a:lnTo>
                  <a:lnTo>
                    <a:pt x="258270" y="193967"/>
                  </a:lnTo>
                  <a:lnTo>
                    <a:pt x="295152" y="213637"/>
                  </a:lnTo>
                  <a:lnTo>
                    <a:pt x="332892" y="227461"/>
                  </a:lnTo>
                  <a:lnTo>
                    <a:pt x="370556" y="238025"/>
                  </a:lnTo>
                  <a:lnTo>
                    <a:pt x="396239" y="2351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25"/>
            <p:cNvSpPr/>
            <p:nvPr>
              <p:custDataLst>
                <p:tags r:id="rId62"/>
              </p:custDataLst>
            </p:nvPr>
          </p:nvSpPr>
          <p:spPr>
            <a:xfrm>
              <a:off x="9984259" y="4329559"/>
              <a:ext cx="165581" cy="356742"/>
            </a:xfrm>
            <a:custGeom>
              <a:avLst/>
              <a:gdLst/>
              <a:ahLst/>
              <a:cxnLst/>
              <a:rect l="0" t="0" r="0" b="0"/>
              <a:pathLst>
                <a:path w="165581" h="356742">
                  <a:moveTo>
                    <a:pt x="165580" y="51941"/>
                  </a:moveTo>
                  <a:lnTo>
                    <a:pt x="165580" y="51941"/>
                  </a:lnTo>
                  <a:lnTo>
                    <a:pt x="133220" y="23625"/>
                  </a:lnTo>
                  <a:lnTo>
                    <a:pt x="100959" y="1970"/>
                  </a:lnTo>
                  <a:lnTo>
                    <a:pt x="92020" y="0"/>
                  </a:lnTo>
                  <a:lnTo>
                    <a:pt x="75314" y="2327"/>
                  </a:lnTo>
                  <a:lnTo>
                    <a:pt x="55674" y="9113"/>
                  </a:lnTo>
                  <a:lnTo>
                    <a:pt x="35084" y="24576"/>
                  </a:lnTo>
                  <a:lnTo>
                    <a:pt x="16942" y="49288"/>
                  </a:lnTo>
                  <a:lnTo>
                    <a:pt x="4889" y="78060"/>
                  </a:lnTo>
                  <a:lnTo>
                    <a:pt x="0" y="112079"/>
                  </a:lnTo>
                  <a:lnTo>
                    <a:pt x="2596" y="144924"/>
                  </a:lnTo>
                  <a:lnTo>
                    <a:pt x="8729" y="176106"/>
                  </a:lnTo>
                  <a:lnTo>
                    <a:pt x="23998" y="206794"/>
                  </a:lnTo>
                  <a:lnTo>
                    <a:pt x="40564" y="237335"/>
                  </a:lnTo>
                  <a:lnTo>
                    <a:pt x="60242" y="267833"/>
                  </a:lnTo>
                  <a:lnTo>
                    <a:pt x="83563" y="302396"/>
                  </a:lnTo>
                  <a:lnTo>
                    <a:pt x="105558" y="337324"/>
                  </a:lnTo>
                  <a:lnTo>
                    <a:pt x="112241" y="3567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26"/>
            <p:cNvSpPr/>
            <p:nvPr>
              <p:custDataLst>
                <p:tags r:id="rId63"/>
              </p:custDataLst>
            </p:nvPr>
          </p:nvSpPr>
          <p:spPr>
            <a:xfrm>
              <a:off x="9906000" y="4472940"/>
              <a:ext cx="388621" cy="175261"/>
            </a:xfrm>
            <a:custGeom>
              <a:avLst/>
              <a:gdLst/>
              <a:ahLst/>
              <a:cxnLst/>
              <a:rect l="0" t="0" r="0" b="0"/>
              <a:pathLst>
                <a:path w="388621" h="175261">
                  <a:moveTo>
                    <a:pt x="0" y="0"/>
                  </a:moveTo>
                  <a:lnTo>
                    <a:pt x="0" y="0"/>
                  </a:lnTo>
                  <a:lnTo>
                    <a:pt x="36407" y="4044"/>
                  </a:lnTo>
                  <a:lnTo>
                    <a:pt x="65570" y="6031"/>
                  </a:lnTo>
                  <a:lnTo>
                    <a:pt x="93490" y="6914"/>
                  </a:lnTo>
                  <a:lnTo>
                    <a:pt x="122830" y="7306"/>
                  </a:lnTo>
                  <a:lnTo>
                    <a:pt x="152805" y="9738"/>
                  </a:lnTo>
                  <a:lnTo>
                    <a:pt x="183906" y="12795"/>
                  </a:lnTo>
                  <a:lnTo>
                    <a:pt x="217485" y="14153"/>
                  </a:lnTo>
                  <a:lnTo>
                    <a:pt x="245392" y="14757"/>
                  </a:lnTo>
                  <a:lnTo>
                    <a:pt x="282399" y="17355"/>
                  </a:lnTo>
                  <a:lnTo>
                    <a:pt x="315661" y="23487"/>
                  </a:lnTo>
                  <a:lnTo>
                    <a:pt x="349655" y="29098"/>
                  </a:lnTo>
                  <a:lnTo>
                    <a:pt x="360859" y="32123"/>
                  </a:lnTo>
                  <a:lnTo>
                    <a:pt x="365034" y="34116"/>
                  </a:lnTo>
                  <a:lnTo>
                    <a:pt x="371928" y="40845"/>
                  </a:lnTo>
                  <a:lnTo>
                    <a:pt x="374952" y="45009"/>
                  </a:lnTo>
                  <a:lnTo>
                    <a:pt x="379207" y="75143"/>
                  </a:lnTo>
                  <a:lnTo>
                    <a:pt x="380469" y="104109"/>
                  </a:lnTo>
                  <a:lnTo>
                    <a:pt x="380843" y="136869"/>
                  </a:lnTo>
                  <a:lnTo>
                    <a:pt x="38862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27"/>
            <p:cNvSpPr/>
            <p:nvPr>
              <p:custDataLst>
                <p:tags r:id="rId64"/>
              </p:custDataLst>
            </p:nvPr>
          </p:nvSpPr>
          <p:spPr>
            <a:xfrm>
              <a:off x="10226039" y="4297680"/>
              <a:ext cx="7623" cy="1"/>
            </a:xfrm>
            <a:custGeom>
              <a:avLst/>
              <a:gdLst/>
              <a:ahLst/>
              <a:cxnLst/>
              <a:rect l="0" t="0" r="0" b="0"/>
              <a:pathLst>
                <a:path w="7623" h="1">
                  <a:moveTo>
                    <a:pt x="0" y="0"/>
                  </a:moveTo>
                  <a:lnTo>
                    <a:pt x="0" y="0"/>
                  </a:lnTo>
                  <a:lnTo>
                    <a:pt x="76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228"/>
            <p:cNvSpPr/>
            <p:nvPr>
              <p:custDataLst>
                <p:tags r:id="rId65"/>
              </p:custDataLst>
            </p:nvPr>
          </p:nvSpPr>
          <p:spPr>
            <a:xfrm>
              <a:off x="10370820" y="4312920"/>
              <a:ext cx="91442" cy="344853"/>
            </a:xfrm>
            <a:custGeom>
              <a:avLst/>
              <a:gdLst/>
              <a:ahLst/>
              <a:cxnLst/>
              <a:rect l="0" t="0" r="0" b="0"/>
              <a:pathLst>
                <a:path w="91442" h="344853">
                  <a:moveTo>
                    <a:pt x="0" y="0"/>
                  </a:moveTo>
                  <a:lnTo>
                    <a:pt x="0" y="0"/>
                  </a:lnTo>
                  <a:lnTo>
                    <a:pt x="9031" y="31609"/>
                  </a:lnTo>
                  <a:lnTo>
                    <a:pt x="16181" y="56633"/>
                  </a:lnTo>
                  <a:lnTo>
                    <a:pt x="21794" y="77548"/>
                  </a:lnTo>
                  <a:lnTo>
                    <a:pt x="30288" y="112077"/>
                  </a:lnTo>
                  <a:lnTo>
                    <a:pt x="36887" y="141534"/>
                  </a:lnTo>
                  <a:lnTo>
                    <a:pt x="43487" y="169584"/>
                  </a:lnTo>
                  <a:lnTo>
                    <a:pt x="52066" y="198984"/>
                  </a:lnTo>
                  <a:lnTo>
                    <a:pt x="59266" y="226727"/>
                  </a:lnTo>
                  <a:lnTo>
                    <a:pt x="64440" y="253167"/>
                  </a:lnTo>
                  <a:lnTo>
                    <a:pt x="68201" y="290159"/>
                  </a:lnTo>
                  <a:lnTo>
                    <a:pt x="74301" y="318807"/>
                  </a:lnTo>
                  <a:lnTo>
                    <a:pt x="79024" y="338401"/>
                  </a:lnTo>
                  <a:lnTo>
                    <a:pt x="81470" y="343287"/>
                  </a:lnTo>
                  <a:lnTo>
                    <a:pt x="83947" y="344852"/>
                  </a:lnTo>
                  <a:lnTo>
                    <a:pt x="91441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29"/>
            <p:cNvSpPr/>
            <p:nvPr>
              <p:custDataLst>
                <p:tags r:id="rId66"/>
              </p:custDataLst>
            </p:nvPr>
          </p:nvSpPr>
          <p:spPr>
            <a:xfrm>
              <a:off x="10492739" y="4290060"/>
              <a:ext cx="83823" cy="386669"/>
            </a:xfrm>
            <a:custGeom>
              <a:avLst/>
              <a:gdLst/>
              <a:ahLst/>
              <a:cxnLst/>
              <a:rect l="0" t="0" r="0" b="0"/>
              <a:pathLst>
                <a:path w="83823" h="386669">
                  <a:moveTo>
                    <a:pt x="0" y="0"/>
                  </a:moveTo>
                  <a:lnTo>
                    <a:pt x="0" y="0"/>
                  </a:lnTo>
                  <a:lnTo>
                    <a:pt x="6775" y="22578"/>
                  </a:lnTo>
                  <a:lnTo>
                    <a:pt x="16558" y="55754"/>
                  </a:lnTo>
                  <a:lnTo>
                    <a:pt x="23728" y="81788"/>
                  </a:lnTo>
                  <a:lnTo>
                    <a:pt x="32526" y="119530"/>
                  </a:lnTo>
                  <a:lnTo>
                    <a:pt x="37881" y="147105"/>
                  </a:lnTo>
                  <a:lnTo>
                    <a:pt x="42237" y="175446"/>
                  </a:lnTo>
                  <a:lnTo>
                    <a:pt x="44174" y="202154"/>
                  </a:lnTo>
                  <a:lnTo>
                    <a:pt x="45033" y="230393"/>
                  </a:lnTo>
                  <a:lnTo>
                    <a:pt x="46262" y="258183"/>
                  </a:lnTo>
                  <a:lnTo>
                    <a:pt x="51714" y="292869"/>
                  </a:lnTo>
                  <a:lnTo>
                    <a:pt x="58691" y="323748"/>
                  </a:lnTo>
                  <a:lnTo>
                    <a:pt x="66375" y="357368"/>
                  </a:lnTo>
                  <a:lnTo>
                    <a:pt x="70185" y="378513"/>
                  </a:lnTo>
                  <a:lnTo>
                    <a:pt x="72191" y="384422"/>
                  </a:lnTo>
                  <a:lnTo>
                    <a:pt x="74374" y="386668"/>
                  </a:lnTo>
                  <a:lnTo>
                    <a:pt x="76677" y="386472"/>
                  </a:lnTo>
                  <a:lnTo>
                    <a:pt x="83822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30"/>
            <p:cNvSpPr/>
            <p:nvPr>
              <p:custDataLst>
                <p:tags r:id="rId67"/>
              </p:custDataLst>
            </p:nvPr>
          </p:nvSpPr>
          <p:spPr>
            <a:xfrm>
              <a:off x="10629900" y="4495800"/>
              <a:ext cx="53340" cy="167641"/>
            </a:xfrm>
            <a:custGeom>
              <a:avLst/>
              <a:gdLst/>
              <a:ahLst/>
              <a:cxnLst/>
              <a:rect l="0" t="0" r="0" b="0"/>
              <a:pathLst>
                <a:path w="53340" h="167641">
                  <a:moveTo>
                    <a:pt x="0" y="0"/>
                  </a:moveTo>
                  <a:lnTo>
                    <a:pt x="0" y="0"/>
                  </a:lnTo>
                  <a:lnTo>
                    <a:pt x="6774" y="22577"/>
                  </a:lnTo>
                  <a:lnTo>
                    <a:pt x="16557" y="54908"/>
                  </a:lnTo>
                  <a:lnTo>
                    <a:pt x="26825" y="87389"/>
                  </a:lnTo>
                  <a:lnTo>
                    <a:pt x="37880" y="121120"/>
                  </a:lnTo>
                  <a:lnTo>
                    <a:pt x="48217" y="156287"/>
                  </a:lnTo>
                  <a:lnTo>
                    <a:pt x="51064" y="164570"/>
                  </a:lnTo>
                  <a:lnTo>
                    <a:pt x="53339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31"/>
            <p:cNvSpPr/>
            <p:nvPr>
              <p:custDataLst>
                <p:tags r:id="rId68"/>
              </p:custDataLst>
            </p:nvPr>
          </p:nvSpPr>
          <p:spPr>
            <a:xfrm>
              <a:off x="10622280" y="4373880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0" y="0"/>
                  </a:moveTo>
                  <a:lnTo>
                    <a:pt x="0" y="0"/>
                  </a:lnTo>
                  <a:lnTo>
                    <a:pt x="16181" y="32362"/>
                  </a:lnTo>
                  <a:lnTo>
                    <a:pt x="3810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32"/>
            <p:cNvSpPr/>
            <p:nvPr>
              <p:custDataLst>
                <p:tags r:id="rId69"/>
              </p:custDataLst>
            </p:nvPr>
          </p:nvSpPr>
          <p:spPr>
            <a:xfrm>
              <a:off x="10728961" y="4499825"/>
              <a:ext cx="167640" cy="171236"/>
            </a:xfrm>
            <a:custGeom>
              <a:avLst/>
              <a:gdLst/>
              <a:ahLst/>
              <a:cxnLst/>
              <a:rect l="0" t="0" r="0" b="0"/>
              <a:pathLst>
                <a:path w="167640" h="171236">
                  <a:moveTo>
                    <a:pt x="0" y="95035"/>
                  </a:moveTo>
                  <a:lnTo>
                    <a:pt x="0" y="95035"/>
                  </a:lnTo>
                  <a:lnTo>
                    <a:pt x="4046" y="66718"/>
                  </a:lnTo>
                  <a:lnTo>
                    <a:pt x="10604" y="32929"/>
                  </a:lnTo>
                  <a:lnTo>
                    <a:pt x="21956" y="9559"/>
                  </a:lnTo>
                  <a:lnTo>
                    <a:pt x="31205" y="2012"/>
                  </a:lnTo>
                  <a:lnTo>
                    <a:pt x="36045" y="0"/>
                  </a:lnTo>
                  <a:lnTo>
                    <a:pt x="52709" y="2280"/>
                  </a:lnTo>
                  <a:lnTo>
                    <a:pt x="71684" y="8937"/>
                  </a:lnTo>
                  <a:lnTo>
                    <a:pt x="103211" y="31904"/>
                  </a:lnTo>
                  <a:lnTo>
                    <a:pt x="123429" y="58012"/>
                  </a:lnTo>
                  <a:lnTo>
                    <a:pt x="136453" y="89886"/>
                  </a:lnTo>
                  <a:lnTo>
                    <a:pt x="144571" y="120885"/>
                  </a:lnTo>
                  <a:lnTo>
                    <a:pt x="154898" y="157150"/>
                  </a:lnTo>
                  <a:lnTo>
                    <a:pt x="160000" y="164975"/>
                  </a:lnTo>
                  <a:lnTo>
                    <a:pt x="167639" y="1712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33"/>
            <p:cNvSpPr/>
            <p:nvPr>
              <p:custDataLst>
                <p:tags r:id="rId70"/>
              </p:custDataLst>
            </p:nvPr>
          </p:nvSpPr>
          <p:spPr>
            <a:xfrm>
              <a:off x="10947253" y="4488180"/>
              <a:ext cx="236399" cy="399690"/>
            </a:xfrm>
            <a:custGeom>
              <a:avLst/>
              <a:gdLst/>
              <a:ahLst/>
              <a:cxnLst/>
              <a:rect l="0" t="0" r="0" b="0"/>
              <a:pathLst>
                <a:path w="236399" h="399690">
                  <a:moveTo>
                    <a:pt x="101747" y="0"/>
                  </a:moveTo>
                  <a:lnTo>
                    <a:pt x="101747" y="0"/>
                  </a:lnTo>
                  <a:lnTo>
                    <a:pt x="67786" y="16557"/>
                  </a:lnTo>
                  <a:lnTo>
                    <a:pt x="33984" y="34252"/>
                  </a:lnTo>
                  <a:lnTo>
                    <a:pt x="19984" y="47396"/>
                  </a:lnTo>
                  <a:lnTo>
                    <a:pt x="4096" y="76531"/>
                  </a:lnTo>
                  <a:lnTo>
                    <a:pt x="1086" y="84041"/>
                  </a:lnTo>
                  <a:lnTo>
                    <a:pt x="0" y="101416"/>
                  </a:lnTo>
                  <a:lnTo>
                    <a:pt x="6202" y="132074"/>
                  </a:lnTo>
                  <a:lnTo>
                    <a:pt x="26545" y="143649"/>
                  </a:lnTo>
                  <a:lnTo>
                    <a:pt x="53083" y="151898"/>
                  </a:lnTo>
                  <a:lnTo>
                    <a:pt x="70523" y="152740"/>
                  </a:lnTo>
                  <a:lnTo>
                    <a:pt x="83919" y="148036"/>
                  </a:lnTo>
                  <a:lnTo>
                    <a:pt x="89862" y="144410"/>
                  </a:lnTo>
                  <a:lnTo>
                    <a:pt x="106315" y="119083"/>
                  </a:lnTo>
                  <a:lnTo>
                    <a:pt x="114502" y="94412"/>
                  </a:lnTo>
                  <a:lnTo>
                    <a:pt x="121612" y="58736"/>
                  </a:lnTo>
                  <a:lnTo>
                    <a:pt x="124015" y="36062"/>
                  </a:lnTo>
                  <a:lnTo>
                    <a:pt x="125060" y="35894"/>
                  </a:lnTo>
                  <a:lnTo>
                    <a:pt x="139205" y="56227"/>
                  </a:lnTo>
                  <a:lnTo>
                    <a:pt x="153109" y="89191"/>
                  </a:lnTo>
                  <a:lnTo>
                    <a:pt x="165215" y="116687"/>
                  </a:lnTo>
                  <a:lnTo>
                    <a:pt x="179061" y="145841"/>
                  </a:lnTo>
                  <a:lnTo>
                    <a:pt x="193682" y="175732"/>
                  </a:lnTo>
                  <a:lnTo>
                    <a:pt x="206389" y="203692"/>
                  </a:lnTo>
                  <a:lnTo>
                    <a:pt x="216835" y="231077"/>
                  </a:lnTo>
                  <a:lnTo>
                    <a:pt x="224300" y="260181"/>
                  </a:lnTo>
                  <a:lnTo>
                    <a:pt x="230439" y="287790"/>
                  </a:lnTo>
                  <a:lnTo>
                    <a:pt x="236398" y="322621"/>
                  </a:lnTo>
                  <a:lnTo>
                    <a:pt x="235906" y="353542"/>
                  </a:lnTo>
                  <a:lnTo>
                    <a:pt x="231647" y="374723"/>
                  </a:lnTo>
                  <a:lnTo>
                    <a:pt x="224109" y="389782"/>
                  </a:lnTo>
                  <a:lnTo>
                    <a:pt x="215114" y="397604"/>
                  </a:lnTo>
                  <a:lnTo>
                    <a:pt x="210345" y="399689"/>
                  </a:lnTo>
                  <a:lnTo>
                    <a:pt x="204625" y="399386"/>
                  </a:lnTo>
                  <a:lnTo>
                    <a:pt x="191497" y="394534"/>
                  </a:lnTo>
                  <a:lnTo>
                    <a:pt x="179454" y="382217"/>
                  </a:lnTo>
                  <a:lnTo>
                    <a:pt x="163154" y="351728"/>
                  </a:lnTo>
                  <a:lnTo>
                    <a:pt x="147467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34"/>
            <p:cNvSpPr/>
            <p:nvPr>
              <p:custDataLst>
                <p:tags r:id="rId71"/>
              </p:custDataLst>
            </p:nvPr>
          </p:nvSpPr>
          <p:spPr>
            <a:xfrm>
              <a:off x="11079480" y="4206240"/>
              <a:ext cx="230740" cy="472441"/>
            </a:xfrm>
            <a:custGeom>
              <a:avLst/>
              <a:gdLst/>
              <a:ahLst/>
              <a:cxnLst/>
              <a:rect l="0" t="0" r="0" b="0"/>
              <a:pathLst>
                <a:path w="230740" h="472441">
                  <a:moveTo>
                    <a:pt x="0" y="0"/>
                  </a:moveTo>
                  <a:lnTo>
                    <a:pt x="0" y="0"/>
                  </a:lnTo>
                  <a:lnTo>
                    <a:pt x="32360" y="28316"/>
                  </a:lnTo>
                  <a:lnTo>
                    <a:pt x="64054" y="58023"/>
                  </a:lnTo>
                  <a:lnTo>
                    <a:pt x="97048" y="90981"/>
                  </a:lnTo>
                  <a:lnTo>
                    <a:pt x="128647" y="125385"/>
                  </a:lnTo>
                  <a:lnTo>
                    <a:pt x="155108" y="160431"/>
                  </a:lnTo>
                  <a:lnTo>
                    <a:pt x="177310" y="194916"/>
                  </a:lnTo>
                  <a:lnTo>
                    <a:pt x="195643" y="227176"/>
                  </a:lnTo>
                  <a:lnTo>
                    <a:pt x="210001" y="262963"/>
                  </a:lnTo>
                  <a:lnTo>
                    <a:pt x="216200" y="281988"/>
                  </a:lnTo>
                  <a:lnTo>
                    <a:pt x="221181" y="301446"/>
                  </a:lnTo>
                  <a:lnTo>
                    <a:pt x="225346" y="321191"/>
                  </a:lnTo>
                  <a:lnTo>
                    <a:pt x="228971" y="341127"/>
                  </a:lnTo>
                  <a:lnTo>
                    <a:pt x="230739" y="379083"/>
                  </a:lnTo>
                  <a:lnTo>
                    <a:pt x="228704" y="414014"/>
                  </a:lnTo>
                  <a:lnTo>
                    <a:pt x="224977" y="443651"/>
                  </a:lnTo>
                  <a:lnTo>
                    <a:pt x="220981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42"/>
          <p:cNvGrpSpPr/>
          <p:nvPr/>
        </p:nvGrpSpPr>
        <p:grpSpPr>
          <a:xfrm>
            <a:off x="251460" y="4053840"/>
            <a:ext cx="495301" cy="563881"/>
            <a:chOff x="251460" y="4053840"/>
            <a:chExt cx="495301" cy="563881"/>
          </a:xfrm>
        </p:grpSpPr>
        <p:sp>
          <p:nvSpPr>
            <p:cNvPr id="166" name="SMARTInkShape-235"/>
            <p:cNvSpPr/>
            <p:nvPr>
              <p:custDataLst>
                <p:tags r:id="rId45"/>
              </p:custDataLst>
            </p:nvPr>
          </p:nvSpPr>
          <p:spPr>
            <a:xfrm>
              <a:off x="434340" y="4290060"/>
              <a:ext cx="312421" cy="230499"/>
            </a:xfrm>
            <a:custGeom>
              <a:avLst/>
              <a:gdLst/>
              <a:ahLst/>
              <a:cxnLst/>
              <a:rect l="0" t="0" r="0" b="0"/>
              <a:pathLst>
                <a:path w="312421" h="230499">
                  <a:moveTo>
                    <a:pt x="0" y="0"/>
                  </a:moveTo>
                  <a:lnTo>
                    <a:pt x="0" y="0"/>
                  </a:lnTo>
                  <a:lnTo>
                    <a:pt x="36407" y="20226"/>
                  </a:lnTo>
                  <a:lnTo>
                    <a:pt x="63312" y="34671"/>
                  </a:lnTo>
                  <a:lnTo>
                    <a:pt x="99757" y="54582"/>
                  </a:lnTo>
                  <a:lnTo>
                    <a:pt x="135109" y="76568"/>
                  </a:lnTo>
                  <a:lnTo>
                    <a:pt x="167032" y="99169"/>
                  </a:lnTo>
                  <a:lnTo>
                    <a:pt x="191077" y="117735"/>
                  </a:lnTo>
                  <a:lnTo>
                    <a:pt x="224341" y="145742"/>
                  </a:lnTo>
                  <a:lnTo>
                    <a:pt x="260922" y="174604"/>
                  </a:lnTo>
                  <a:lnTo>
                    <a:pt x="291977" y="207242"/>
                  </a:lnTo>
                  <a:lnTo>
                    <a:pt x="306363" y="224529"/>
                  </a:lnTo>
                  <a:lnTo>
                    <a:pt x="309728" y="230177"/>
                  </a:lnTo>
                  <a:lnTo>
                    <a:pt x="310625" y="230498"/>
                  </a:lnTo>
                  <a:lnTo>
                    <a:pt x="31242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36"/>
            <p:cNvSpPr/>
            <p:nvPr>
              <p:custDataLst>
                <p:tags r:id="rId46"/>
              </p:custDataLst>
            </p:nvPr>
          </p:nvSpPr>
          <p:spPr>
            <a:xfrm>
              <a:off x="502961" y="4053840"/>
              <a:ext cx="159980" cy="563881"/>
            </a:xfrm>
            <a:custGeom>
              <a:avLst/>
              <a:gdLst/>
              <a:ahLst/>
              <a:cxnLst/>
              <a:rect l="0" t="0" r="0" b="0"/>
              <a:pathLst>
                <a:path w="159980" h="563881">
                  <a:moveTo>
                    <a:pt x="159979" y="0"/>
                  </a:moveTo>
                  <a:lnTo>
                    <a:pt x="159979" y="0"/>
                  </a:lnTo>
                  <a:lnTo>
                    <a:pt x="151889" y="32362"/>
                  </a:lnTo>
                  <a:lnTo>
                    <a:pt x="143401" y="59539"/>
                  </a:lnTo>
                  <a:lnTo>
                    <a:pt x="133138" y="86575"/>
                  </a:lnTo>
                  <a:lnTo>
                    <a:pt x="120110" y="115524"/>
                  </a:lnTo>
                  <a:lnTo>
                    <a:pt x="108110" y="147582"/>
                  </a:lnTo>
                  <a:lnTo>
                    <a:pt x="96286" y="181585"/>
                  </a:lnTo>
                  <a:lnTo>
                    <a:pt x="82564" y="216453"/>
                  </a:lnTo>
                  <a:lnTo>
                    <a:pt x="67999" y="249448"/>
                  </a:lnTo>
                  <a:lnTo>
                    <a:pt x="53059" y="281892"/>
                  </a:lnTo>
                  <a:lnTo>
                    <a:pt x="37952" y="316068"/>
                  </a:lnTo>
                  <a:lnTo>
                    <a:pt x="27287" y="346496"/>
                  </a:lnTo>
                  <a:lnTo>
                    <a:pt x="19725" y="374132"/>
                  </a:lnTo>
                  <a:lnTo>
                    <a:pt x="13542" y="400525"/>
                  </a:lnTo>
                  <a:lnTo>
                    <a:pt x="7971" y="426367"/>
                  </a:lnTo>
                  <a:lnTo>
                    <a:pt x="2333" y="462458"/>
                  </a:lnTo>
                  <a:lnTo>
                    <a:pt x="662" y="494600"/>
                  </a:lnTo>
                  <a:lnTo>
                    <a:pt x="167" y="527830"/>
                  </a:lnTo>
                  <a:lnTo>
                    <a:pt x="0" y="560804"/>
                  </a:lnTo>
                  <a:lnTo>
                    <a:pt x="833" y="563523"/>
                  </a:lnTo>
                  <a:lnTo>
                    <a:pt x="7579" y="563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37"/>
            <p:cNvSpPr/>
            <p:nvPr>
              <p:custDataLst>
                <p:tags r:id="rId47"/>
              </p:custDataLst>
            </p:nvPr>
          </p:nvSpPr>
          <p:spPr>
            <a:xfrm>
              <a:off x="541020" y="4091940"/>
              <a:ext cx="106681" cy="525781"/>
            </a:xfrm>
            <a:custGeom>
              <a:avLst/>
              <a:gdLst/>
              <a:ahLst/>
              <a:cxnLst/>
              <a:rect l="0" t="0" r="0" b="0"/>
              <a:pathLst>
                <a:path w="106681" h="525781">
                  <a:moveTo>
                    <a:pt x="0" y="0"/>
                  </a:moveTo>
                  <a:lnTo>
                    <a:pt x="0" y="0"/>
                  </a:lnTo>
                  <a:lnTo>
                    <a:pt x="9031" y="22578"/>
                  </a:lnTo>
                  <a:lnTo>
                    <a:pt x="21794" y="57448"/>
                  </a:lnTo>
                  <a:lnTo>
                    <a:pt x="30288" y="89879"/>
                  </a:lnTo>
                  <a:lnTo>
                    <a:pt x="34628" y="123484"/>
                  </a:lnTo>
                  <a:lnTo>
                    <a:pt x="38250" y="157329"/>
                  </a:lnTo>
                  <a:lnTo>
                    <a:pt x="45505" y="189304"/>
                  </a:lnTo>
                  <a:lnTo>
                    <a:pt x="49858" y="220448"/>
                  </a:lnTo>
                  <a:lnTo>
                    <a:pt x="52639" y="251224"/>
                  </a:lnTo>
                  <a:lnTo>
                    <a:pt x="56697" y="281835"/>
                  </a:lnTo>
                  <a:lnTo>
                    <a:pt x="61323" y="314631"/>
                  </a:lnTo>
                  <a:lnTo>
                    <a:pt x="66201" y="348116"/>
                  </a:lnTo>
                  <a:lnTo>
                    <a:pt x="71192" y="379932"/>
                  </a:lnTo>
                  <a:lnTo>
                    <a:pt x="76232" y="411005"/>
                  </a:lnTo>
                  <a:lnTo>
                    <a:pt x="81294" y="441749"/>
                  </a:lnTo>
                  <a:lnTo>
                    <a:pt x="86366" y="472347"/>
                  </a:lnTo>
                  <a:lnTo>
                    <a:pt x="106680" y="525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38"/>
            <p:cNvSpPr/>
            <p:nvPr>
              <p:custDataLst>
                <p:tags r:id="rId48"/>
              </p:custDataLst>
            </p:nvPr>
          </p:nvSpPr>
          <p:spPr>
            <a:xfrm>
              <a:off x="251460" y="4366260"/>
              <a:ext cx="457201" cy="99061"/>
            </a:xfrm>
            <a:custGeom>
              <a:avLst/>
              <a:gdLst/>
              <a:ahLst/>
              <a:cxnLst/>
              <a:rect l="0" t="0" r="0" b="0"/>
              <a:pathLst>
                <a:path w="457201" h="99061">
                  <a:moveTo>
                    <a:pt x="457200" y="0"/>
                  </a:moveTo>
                  <a:lnTo>
                    <a:pt x="457200" y="0"/>
                  </a:lnTo>
                  <a:lnTo>
                    <a:pt x="432364" y="2258"/>
                  </a:lnTo>
                  <a:lnTo>
                    <a:pt x="412703" y="4045"/>
                  </a:lnTo>
                  <a:lnTo>
                    <a:pt x="391975" y="6930"/>
                  </a:lnTo>
                  <a:lnTo>
                    <a:pt x="370537" y="10546"/>
                  </a:lnTo>
                  <a:lnTo>
                    <a:pt x="348625" y="14651"/>
                  </a:lnTo>
                  <a:lnTo>
                    <a:pt x="326396" y="19080"/>
                  </a:lnTo>
                  <a:lnTo>
                    <a:pt x="303958" y="23727"/>
                  </a:lnTo>
                  <a:lnTo>
                    <a:pt x="281378" y="28518"/>
                  </a:lnTo>
                  <a:lnTo>
                    <a:pt x="258706" y="33405"/>
                  </a:lnTo>
                  <a:lnTo>
                    <a:pt x="235970" y="38356"/>
                  </a:lnTo>
                  <a:lnTo>
                    <a:pt x="213194" y="43351"/>
                  </a:lnTo>
                  <a:lnTo>
                    <a:pt x="188696" y="49221"/>
                  </a:lnTo>
                  <a:lnTo>
                    <a:pt x="163051" y="55674"/>
                  </a:lnTo>
                  <a:lnTo>
                    <a:pt x="136640" y="62516"/>
                  </a:lnTo>
                  <a:lnTo>
                    <a:pt x="109720" y="69617"/>
                  </a:lnTo>
                  <a:lnTo>
                    <a:pt x="82460" y="76891"/>
                  </a:lnTo>
                  <a:lnTo>
                    <a:pt x="54973" y="84281"/>
                  </a:lnTo>
                  <a:lnTo>
                    <a:pt x="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SMARTInkShape-Group43"/>
          <p:cNvGrpSpPr/>
          <p:nvPr/>
        </p:nvGrpSpPr>
        <p:grpSpPr>
          <a:xfrm>
            <a:off x="1722120" y="4937760"/>
            <a:ext cx="1179557" cy="1089465"/>
            <a:chOff x="1722120" y="4937760"/>
            <a:chExt cx="1179557" cy="1089465"/>
          </a:xfrm>
        </p:grpSpPr>
        <p:sp>
          <p:nvSpPr>
            <p:cNvPr id="171" name="SMARTInkShape-239"/>
            <p:cNvSpPr/>
            <p:nvPr>
              <p:custDataLst>
                <p:tags r:id="rId39"/>
              </p:custDataLst>
            </p:nvPr>
          </p:nvSpPr>
          <p:spPr>
            <a:xfrm>
              <a:off x="1722120" y="4945380"/>
              <a:ext cx="106681" cy="1035823"/>
            </a:xfrm>
            <a:custGeom>
              <a:avLst/>
              <a:gdLst/>
              <a:ahLst/>
              <a:cxnLst/>
              <a:rect l="0" t="0" r="0" b="0"/>
              <a:pathLst>
                <a:path w="106681" h="1035823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7777" y="51051"/>
                  </a:lnTo>
                  <a:lnTo>
                    <a:pt x="12804" y="80600"/>
                  </a:lnTo>
                  <a:lnTo>
                    <a:pt x="18696" y="114694"/>
                  </a:lnTo>
                  <a:lnTo>
                    <a:pt x="22624" y="144196"/>
                  </a:lnTo>
                  <a:lnTo>
                    <a:pt x="25243" y="170637"/>
                  </a:lnTo>
                  <a:lnTo>
                    <a:pt x="26989" y="195038"/>
                  </a:lnTo>
                  <a:lnTo>
                    <a:pt x="28152" y="218078"/>
                  </a:lnTo>
                  <a:lnTo>
                    <a:pt x="28928" y="240212"/>
                  </a:lnTo>
                  <a:lnTo>
                    <a:pt x="29445" y="261741"/>
                  </a:lnTo>
                  <a:lnTo>
                    <a:pt x="30637" y="282867"/>
                  </a:lnTo>
                  <a:lnTo>
                    <a:pt x="32278" y="303725"/>
                  </a:lnTo>
                  <a:lnTo>
                    <a:pt x="34219" y="324404"/>
                  </a:lnTo>
                  <a:lnTo>
                    <a:pt x="36359" y="346656"/>
                  </a:lnTo>
                  <a:lnTo>
                    <a:pt x="38633" y="369957"/>
                  </a:lnTo>
                  <a:lnTo>
                    <a:pt x="40995" y="393958"/>
                  </a:lnTo>
                  <a:lnTo>
                    <a:pt x="42570" y="418425"/>
                  </a:lnTo>
                  <a:lnTo>
                    <a:pt x="43620" y="443204"/>
                  </a:lnTo>
                  <a:lnTo>
                    <a:pt x="44320" y="468189"/>
                  </a:lnTo>
                  <a:lnTo>
                    <a:pt x="45633" y="493312"/>
                  </a:lnTo>
                  <a:lnTo>
                    <a:pt x="47356" y="518528"/>
                  </a:lnTo>
                  <a:lnTo>
                    <a:pt x="49350" y="543806"/>
                  </a:lnTo>
                  <a:lnTo>
                    <a:pt x="51527" y="569124"/>
                  </a:lnTo>
                  <a:lnTo>
                    <a:pt x="53825" y="594469"/>
                  </a:lnTo>
                  <a:lnTo>
                    <a:pt x="56203" y="619833"/>
                  </a:lnTo>
                  <a:lnTo>
                    <a:pt x="57789" y="645209"/>
                  </a:lnTo>
                  <a:lnTo>
                    <a:pt x="58846" y="670592"/>
                  </a:lnTo>
                  <a:lnTo>
                    <a:pt x="59551" y="695981"/>
                  </a:lnTo>
                  <a:lnTo>
                    <a:pt x="60867" y="720527"/>
                  </a:lnTo>
                  <a:lnTo>
                    <a:pt x="62591" y="744511"/>
                  </a:lnTo>
                  <a:lnTo>
                    <a:pt x="64587" y="768121"/>
                  </a:lnTo>
                  <a:lnTo>
                    <a:pt x="66765" y="791481"/>
                  </a:lnTo>
                  <a:lnTo>
                    <a:pt x="69063" y="814673"/>
                  </a:lnTo>
                  <a:lnTo>
                    <a:pt x="71442" y="837756"/>
                  </a:lnTo>
                  <a:lnTo>
                    <a:pt x="73875" y="859070"/>
                  </a:lnTo>
                  <a:lnTo>
                    <a:pt x="76343" y="879207"/>
                  </a:lnTo>
                  <a:lnTo>
                    <a:pt x="80497" y="916539"/>
                  </a:lnTo>
                  <a:lnTo>
                    <a:pt x="82343" y="950064"/>
                  </a:lnTo>
                  <a:lnTo>
                    <a:pt x="83164" y="979639"/>
                  </a:lnTo>
                  <a:lnTo>
                    <a:pt x="85883" y="1013317"/>
                  </a:lnTo>
                  <a:lnTo>
                    <a:pt x="92052" y="1031762"/>
                  </a:lnTo>
                  <a:lnTo>
                    <a:pt x="94388" y="1035822"/>
                  </a:lnTo>
                  <a:lnTo>
                    <a:pt x="95945" y="1034294"/>
                  </a:lnTo>
                  <a:lnTo>
                    <a:pt x="100702" y="996910"/>
                  </a:lnTo>
                  <a:lnTo>
                    <a:pt x="104023" y="966311"/>
                  </a:lnTo>
                  <a:lnTo>
                    <a:pt x="105499" y="932956"/>
                  </a:lnTo>
                  <a:lnTo>
                    <a:pt x="106680" y="899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40"/>
            <p:cNvSpPr/>
            <p:nvPr>
              <p:custDataLst>
                <p:tags r:id="rId40"/>
              </p:custDataLst>
            </p:nvPr>
          </p:nvSpPr>
          <p:spPr>
            <a:xfrm>
              <a:off x="2049780" y="4937760"/>
              <a:ext cx="145772" cy="1089465"/>
            </a:xfrm>
            <a:custGeom>
              <a:avLst/>
              <a:gdLst/>
              <a:ahLst/>
              <a:cxnLst/>
              <a:rect l="0" t="0" r="0" b="0"/>
              <a:pathLst>
                <a:path w="145772" h="1089465">
                  <a:moveTo>
                    <a:pt x="0" y="0"/>
                  </a:moveTo>
                  <a:lnTo>
                    <a:pt x="0" y="0"/>
                  </a:lnTo>
                  <a:lnTo>
                    <a:pt x="9031" y="31610"/>
                  </a:lnTo>
                  <a:lnTo>
                    <a:pt x="16181" y="56633"/>
                  </a:lnTo>
                  <a:lnTo>
                    <a:pt x="22641" y="80935"/>
                  </a:lnTo>
                  <a:lnTo>
                    <a:pt x="28640" y="104757"/>
                  </a:lnTo>
                  <a:lnTo>
                    <a:pt x="34333" y="128258"/>
                  </a:lnTo>
                  <a:lnTo>
                    <a:pt x="38976" y="150698"/>
                  </a:lnTo>
                  <a:lnTo>
                    <a:pt x="42917" y="172432"/>
                  </a:lnTo>
                  <a:lnTo>
                    <a:pt x="46391" y="193695"/>
                  </a:lnTo>
                  <a:lnTo>
                    <a:pt x="49554" y="216336"/>
                  </a:lnTo>
                  <a:lnTo>
                    <a:pt x="52509" y="239898"/>
                  </a:lnTo>
                  <a:lnTo>
                    <a:pt x="55326" y="264072"/>
                  </a:lnTo>
                  <a:lnTo>
                    <a:pt x="58051" y="289501"/>
                  </a:lnTo>
                  <a:lnTo>
                    <a:pt x="60714" y="315767"/>
                  </a:lnTo>
                  <a:lnTo>
                    <a:pt x="63336" y="342591"/>
                  </a:lnTo>
                  <a:lnTo>
                    <a:pt x="66777" y="368941"/>
                  </a:lnTo>
                  <a:lnTo>
                    <a:pt x="70765" y="394974"/>
                  </a:lnTo>
                  <a:lnTo>
                    <a:pt x="75116" y="420795"/>
                  </a:lnTo>
                  <a:lnTo>
                    <a:pt x="78864" y="448171"/>
                  </a:lnTo>
                  <a:lnTo>
                    <a:pt x="82210" y="476580"/>
                  </a:lnTo>
                  <a:lnTo>
                    <a:pt x="85286" y="505680"/>
                  </a:lnTo>
                  <a:lnTo>
                    <a:pt x="88184" y="534393"/>
                  </a:lnTo>
                  <a:lnTo>
                    <a:pt x="90963" y="562849"/>
                  </a:lnTo>
                  <a:lnTo>
                    <a:pt x="93662" y="591132"/>
                  </a:lnTo>
                  <a:lnTo>
                    <a:pt x="96308" y="619302"/>
                  </a:lnTo>
                  <a:lnTo>
                    <a:pt x="98919" y="647394"/>
                  </a:lnTo>
                  <a:lnTo>
                    <a:pt x="101506" y="675436"/>
                  </a:lnTo>
                  <a:lnTo>
                    <a:pt x="103230" y="703444"/>
                  </a:lnTo>
                  <a:lnTo>
                    <a:pt x="104380" y="731429"/>
                  </a:lnTo>
                  <a:lnTo>
                    <a:pt x="105147" y="759399"/>
                  </a:lnTo>
                  <a:lnTo>
                    <a:pt x="107351" y="786513"/>
                  </a:lnTo>
                  <a:lnTo>
                    <a:pt x="110514" y="813055"/>
                  </a:lnTo>
                  <a:lnTo>
                    <a:pt x="114316" y="839216"/>
                  </a:lnTo>
                  <a:lnTo>
                    <a:pt x="117697" y="864278"/>
                  </a:lnTo>
                  <a:lnTo>
                    <a:pt x="120798" y="888605"/>
                  </a:lnTo>
                  <a:lnTo>
                    <a:pt x="123712" y="912443"/>
                  </a:lnTo>
                  <a:lnTo>
                    <a:pt x="126501" y="935109"/>
                  </a:lnTo>
                  <a:lnTo>
                    <a:pt x="129208" y="956993"/>
                  </a:lnTo>
                  <a:lnTo>
                    <a:pt x="131858" y="978355"/>
                  </a:lnTo>
                  <a:lnTo>
                    <a:pt x="139319" y="1015638"/>
                  </a:lnTo>
                  <a:lnTo>
                    <a:pt x="145740" y="1049141"/>
                  </a:lnTo>
                  <a:lnTo>
                    <a:pt x="145771" y="1080965"/>
                  </a:lnTo>
                  <a:lnTo>
                    <a:pt x="143747" y="1088097"/>
                  </a:lnTo>
                  <a:lnTo>
                    <a:pt x="140705" y="1089464"/>
                  </a:lnTo>
                  <a:lnTo>
                    <a:pt x="136983" y="1086990"/>
                  </a:lnTo>
                  <a:lnTo>
                    <a:pt x="120537" y="1051597"/>
                  </a:lnTo>
                  <a:lnTo>
                    <a:pt x="114300" y="1036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41"/>
            <p:cNvSpPr/>
            <p:nvPr>
              <p:custDataLst>
                <p:tags r:id="rId41"/>
              </p:custDataLst>
            </p:nvPr>
          </p:nvSpPr>
          <p:spPr>
            <a:xfrm>
              <a:off x="1760220" y="5486400"/>
              <a:ext cx="441961" cy="114301"/>
            </a:xfrm>
            <a:custGeom>
              <a:avLst/>
              <a:gdLst/>
              <a:ahLst/>
              <a:cxnLst/>
              <a:rect l="0" t="0" r="0" b="0"/>
              <a:pathLst>
                <a:path w="441961" h="114301">
                  <a:moveTo>
                    <a:pt x="0" y="0"/>
                  </a:moveTo>
                  <a:lnTo>
                    <a:pt x="0" y="0"/>
                  </a:lnTo>
                  <a:lnTo>
                    <a:pt x="32361" y="12135"/>
                  </a:lnTo>
                  <a:lnTo>
                    <a:pt x="61796" y="22609"/>
                  </a:lnTo>
                  <a:lnTo>
                    <a:pt x="91811" y="32062"/>
                  </a:lnTo>
                  <a:lnTo>
                    <a:pt x="122085" y="39086"/>
                  </a:lnTo>
                  <a:lnTo>
                    <a:pt x="152474" y="47287"/>
                  </a:lnTo>
                  <a:lnTo>
                    <a:pt x="183759" y="56577"/>
                  </a:lnTo>
                  <a:lnTo>
                    <a:pt x="217420" y="66350"/>
                  </a:lnTo>
                  <a:lnTo>
                    <a:pt x="252135" y="76338"/>
                  </a:lnTo>
                  <a:lnTo>
                    <a:pt x="286474" y="85575"/>
                  </a:lnTo>
                  <a:lnTo>
                    <a:pt x="318668" y="92502"/>
                  </a:lnTo>
                  <a:lnTo>
                    <a:pt x="349911" y="98403"/>
                  </a:lnTo>
                  <a:lnTo>
                    <a:pt x="380729" y="103848"/>
                  </a:lnTo>
                  <a:lnTo>
                    <a:pt x="411360" y="109090"/>
                  </a:lnTo>
                  <a:lnTo>
                    <a:pt x="44196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42"/>
            <p:cNvSpPr/>
            <p:nvPr>
              <p:custDataLst>
                <p:tags r:id="rId42"/>
              </p:custDataLst>
            </p:nvPr>
          </p:nvSpPr>
          <p:spPr>
            <a:xfrm>
              <a:off x="2354675" y="5164747"/>
              <a:ext cx="293944" cy="701444"/>
            </a:xfrm>
            <a:custGeom>
              <a:avLst/>
              <a:gdLst/>
              <a:ahLst/>
              <a:cxnLst/>
              <a:rect l="0" t="0" r="0" b="0"/>
              <a:pathLst>
                <a:path w="293944" h="701444">
                  <a:moveTo>
                    <a:pt x="22765" y="100673"/>
                  </a:moveTo>
                  <a:lnTo>
                    <a:pt x="22765" y="100673"/>
                  </a:lnTo>
                  <a:lnTo>
                    <a:pt x="22765" y="123533"/>
                  </a:lnTo>
                  <a:lnTo>
                    <a:pt x="22765" y="161633"/>
                  </a:lnTo>
                  <a:lnTo>
                    <a:pt x="22765" y="209893"/>
                  </a:lnTo>
                  <a:lnTo>
                    <a:pt x="22765" y="254766"/>
                  </a:lnTo>
                  <a:lnTo>
                    <a:pt x="22765" y="297382"/>
                  </a:lnTo>
                  <a:lnTo>
                    <a:pt x="22765" y="338493"/>
                  </a:lnTo>
                  <a:lnTo>
                    <a:pt x="21919" y="370979"/>
                  </a:lnTo>
                  <a:lnTo>
                    <a:pt x="20507" y="397717"/>
                  </a:lnTo>
                  <a:lnTo>
                    <a:pt x="18720" y="420623"/>
                  </a:lnTo>
                  <a:lnTo>
                    <a:pt x="17528" y="442666"/>
                  </a:lnTo>
                  <a:lnTo>
                    <a:pt x="16734" y="464135"/>
                  </a:lnTo>
                  <a:lnTo>
                    <a:pt x="16204" y="485221"/>
                  </a:lnTo>
                  <a:lnTo>
                    <a:pt x="15616" y="522197"/>
                  </a:lnTo>
                  <a:lnTo>
                    <a:pt x="15354" y="554717"/>
                  </a:lnTo>
                  <a:lnTo>
                    <a:pt x="15238" y="583282"/>
                  </a:lnTo>
                  <a:lnTo>
                    <a:pt x="11128" y="619117"/>
                  </a:lnTo>
                  <a:lnTo>
                    <a:pt x="8237" y="653791"/>
                  </a:lnTo>
                  <a:lnTo>
                    <a:pt x="7619" y="669585"/>
                  </a:lnTo>
                  <a:lnTo>
                    <a:pt x="8390" y="641244"/>
                  </a:lnTo>
                  <a:lnTo>
                    <a:pt x="11921" y="606188"/>
                  </a:lnTo>
                  <a:lnTo>
                    <a:pt x="10043" y="578499"/>
                  </a:lnTo>
                  <a:lnTo>
                    <a:pt x="8644" y="547002"/>
                  </a:lnTo>
                  <a:lnTo>
                    <a:pt x="8022" y="512401"/>
                  </a:lnTo>
                  <a:lnTo>
                    <a:pt x="7746" y="474445"/>
                  </a:lnTo>
                  <a:lnTo>
                    <a:pt x="6826" y="454841"/>
                  </a:lnTo>
                  <a:lnTo>
                    <a:pt x="5365" y="434998"/>
                  </a:lnTo>
                  <a:lnTo>
                    <a:pt x="3545" y="414997"/>
                  </a:lnTo>
                  <a:lnTo>
                    <a:pt x="2332" y="394889"/>
                  </a:lnTo>
                  <a:lnTo>
                    <a:pt x="1523" y="374710"/>
                  </a:lnTo>
                  <a:lnTo>
                    <a:pt x="984" y="354485"/>
                  </a:lnTo>
                  <a:lnTo>
                    <a:pt x="624" y="334227"/>
                  </a:lnTo>
                  <a:lnTo>
                    <a:pt x="384" y="313950"/>
                  </a:lnTo>
                  <a:lnTo>
                    <a:pt x="225" y="293656"/>
                  </a:lnTo>
                  <a:lnTo>
                    <a:pt x="118" y="273355"/>
                  </a:lnTo>
                  <a:lnTo>
                    <a:pt x="47" y="253048"/>
                  </a:lnTo>
                  <a:lnTo>
                    <a:pt x="0" y="232736"/>
                  </a:lnTo>
                  <a:lnTo>
                    <a:pt x="815" y="213269"/>
                  </a:lnTo>
                  <a:lnTo>
                    <a:pt x="3979" y="175834"/>
                  </a:lnTo>
                  <a:lnTo>
                    <a:pt x="5949" y="139440"/>
                  </a:lnTo>
                  <a:lnTo>
                    <a:pt x="6824" y="105202"/>
                  </a:lnTo>
                  <a:lnTo>
                    <a:pt x="7214" y="75875"/>
                  </a:lnTo>
                  <a:lnTo>
                    <a:pt x="7433" y="43654"/>
                  </a:lnTo>
                  <a:lnTo>
                    <a:pt x="13544" y="6648"/>
                  </a:lnTo>
                  <a:lnTo>
                    <a:pt x="14078" y="2429"/>
                  </a:lnTo>
                  <a:lnTo>
                    <a:pt x="15280" y="464"/>
                  </a:lnTo>
                  <a:lnTo>
                    <a:pt x="16928" y="0"/>
                  </a:lnTo>
                  <a:lnTo>
                    <a:pt x="29703" y="5339"/>
                  </a:lnTo>
                  <a:lnTo>
                    <a:pt x="36573" y="14276"/>
                  </a:lnTo>
                  <a:lnTo>
                    <a:pt x="51928" y="48799"/>
                  </a:lnTo>
                  <a:lnTo>
                    <a:pt x="61409" y="76490"/>
                  </a:lnTo>
                  <a:lnTo>
                    <a:pt x="71266" y="108551"/>
                  </a:lnTo>
                  <a:lnTo>
                    <a:pt x="81293" y="142557"/>
                  </a:lnTo>
                  <a:lnTo>
                    <a:pt x="91393" y="179684"/>
                  </a:lnTo>
                  <a:lnTo>
                    <a:pt x="96457" y="199066"/>
                  </a:lnTo>
                  <a:lnTo>
                    <a:pt x="102373" y="218762"/>
                  </a:lnTo>
                  <a:lnTo>
                    <a:pt x="108857" y="238666"/>
                  </a:lnTo>
                  <a:lnTo>
                    <a:pt x="115720" y="258708"/>
                  </a:lnTo>
                  <a:lnTo>
                    <a:pt x="122835" y="279690"/>
                  </a:lnTo>
                  <a:lnTo>
                    <a:pt x="130118" y="301298"/>
                  </a:lnTo>
                  <a:lnTo>
                    <a:pt x="137513" y="323323"/>
                  </a:lnTo>
                  <a:lnTo>
                    <a:pt x="144984" y="345627"/>
                  </a:lnTo>
                  <a:lnTo>
                    <a:pt x="152505" y="368115"/>
                  </a:lnTo>
                  <a:lnTo>
                    <a:pt x="160058" y="390728"/>
                  </a:lnTo>
                  <a:lnTo>
                    <a:pt x="167634" y="411730"/>
                  </a:lnTo>
                  <a:lnTo>
                    <a:pt x="175224" y="431657"/>
                  </a:lnTo>
                  <a:lnTo>
                    <a:pt x="182824" y="450869"/>
                  </a:lnTo>
                  <a:lnTo>
                    <a:pt x="190431" y="471297"/>
                  </a:lnTo>
                  <a:lnTo>
                    <a:pt x="198043" y="492536"/>
                  </a:lnTo>
                  <a:lnTo>
                    <a:pt x="205657" y="514314"/>
                  </a:lnTo>
                  <a:lnTo>
                    <a:pt x="220890" y="552061"/>
                  </a:lnTo>
                  <a:lnTo>
                    <a:pt x="236127" y="585769"/>
                  </a:lnTo>
                  <a:lnTo>
                    <a:pt x="251366" y="617685"/>
                  </a:lnTo>
                  <a:lnTo>
                    <a:pt x="264348" y="644286"/>
                  </a:lnTo>
                  <a:lnTo>
                    <a:pt x="281176" y="676046"/>
                  </a:lnTo>
                  <a:lnTo>
                    <a:pt x="293943" y="701443"/>
                  </a:lnTo>
                  <a:lnTo>
                    <a:pt x="283451" y="672028"/>
                  </a:lnTo>
                  <a:lnTo>
                    <a:pt x="267363" y="636852"/>
                  </a:lnTo>
                  <a:lnTo>
                    <a:pt x="258985" y="618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43"/>
            <p:cNvSpPr/>
            <p:nvPr>
              <p:custDataLst>
                <p:tags r:id="rId43"/>
              </p:custDataLst>
            </p:nvPr>
          </p:nvSpPr>
          <p:spPr>
            <a:xfrm>
              <a:off x="2316480" y="5516880"/>
              <a:ext cx="411481" cy="121335"/>
            </a:xfrm>
            <a:custGeom>
              <a:avLst/>
              <a:gdLst/>
              <a:ahLst/>
              <a:cxnLst/>
              <a:rect l="0" t="0" r="0" b="0"/>
              <a:pathLst>
                <a:path w="411481" h="121335">
                  <a:moveTo>
                    <a:pt x="0" y="0"/>
                  </a:moveTo>
                  <a:lnTo>
                    <a:pt x="0" y="0"/>
                  </a:lnTo>
                  <a:lnTo>
                    <a:pt x="36501" y="22641"/>
                  </a:lnTo>
                  <a:lnTo>
                    <a:pt x="63636" y="34333"/>
                  </a:lnTo>
                  <a:lnTo>
                    <a:pt x="92629" y="45175"/>
                  </a:lnTo>
                  <a:lnTo>
                    <a:pt x="122448" y="56484"/>
                  </a:lnTo>
                  <a:lnTo>
                    <a:pt x="152635" y="69977"/>
                  </a:lnTo>
                  <a:lnTo>
                    <a:pt x="180726" y="82183"/>
                  </a:lnTo>
                  <a:lnTo>
                    <a:pt x="208170" y="93252"/>
                  </a:lnTo>
                  <a:lnTo>
                    <a:pt x="237300" y="103817"/>
                  </a:lnTo>
                  <a:lnTo>
                    <a:pt x="264922" y="111899"/>
                  </a:lnTo>
                  <a:lnTo>
                    <a:pt x="291310" y="117466"/>
                  </a:lnTo>
                  <a:lnTo>
                    <a:pt x="329119" y="120600"/>
                  </a:lnTo>
                  <a:lnTo>
                    <a:pt x="351451" y="121334"/>
                  </a:lnTo>
                  <a:lnTo>
                    <a:pt x="370407" y="114886"/>
                  </a:lnTo>
                  <a:lnTo>
                    <a:pt x="386452" y="103554"/>
                  </a:lnTo>
                  <a:lnTo>
                    <a:pt x="41148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44"/>
            <p:cNvSpPr/>
            <p:nvPr>
              <p:custDataLst>
                <p:tags r:id="rId44"/>
              </p:custDataLst>
            </p:nvPr>
          </p:nvSpPr>
          <p:spPr>
            <a:xfrm>
              <a:off x="2689860" y="5173980"/>
              <a:ext cx="211817" cy="654203"/>
            </a:xfrm>
            <a:custGeom>
              <a:avLst/>
              <a:gdLst/>
              <a:ahLst/>
              <a:cxnLst/>
              <a:rect l="0" t="0" r="0" b="0"/>
              <a:pathLst>
                <a:path w="211817" h="654203">
                  <a:moveTo>
                    <a:pt x="0" y="60960"/>
                  </a:moveTo>
                  <a:lnTo>
                    <a:pt x="0" y="60960"/>
                  </a:lnTo>
                  <a:lnTo>
                    <a:pt x="9031" y="85795"/>
                  </a:lnTo>
                  <a:lnTo>
                    <a:pt x="16181" y="105457"/>
                  </a:lnTo>
                  <a:lnTo>
                    <a:pt x="26383" y="143108"/>
                  </a:lnTo>
                  <a:lnTo>
                    <a:pt x="34586" y="178750"/>
                  </a:lnTo>
                  <a:lnTo>
                    <a:pt x="43876" y="211524"/>
                  </a:lnTo>
                  <a:lnTo>
                    <a:pt x="53649" y="247540"/>
                  </a:lnTo>
                  <a:lnTo>
                    <a:pt x="63638" y="285277"/>
                  </a:lnTo>
                  <a:lnTo>
                    <a:pt x="73721" y="321805"/>
                  </a:lnTo>
                  <a:lnTo>
                    <a:pt x="78781" y="340690"/>
                  </a:lnTo>
                  <a:lnTo>
                    <a:pt x="83847" y="360054"/>
                  </a:lnTo>
                  <a:lnTo>
                    <a:pt x="88918" y="379736"/>
                  </a:lnTo>
                  <a:lnTo>
                    <a:pt x="93992" y="399630"/>
                  </a:lnTo>
                  <a:lnTo>
                    <a:pt x="99068" y="419667"/>
                  </a:lnTo>
                  <a:lnTo>
                    <a:pt x="104146" y="439798"/>
                  </a:lnTo>
                  <a:lnTo>
                    <a:pt x="109223" y="459146"/>
                  </a:lnTo>
                  <a:lnTo>
                    <a:pt x="119382" y="496446"/>
                  </a:lnTo>
                  <a:lnTo>
                    <a:pt x="129541" y="530523"/>
                  </a:lnTo>
                  <a:lnTo>
                    <a:pt x="139700" y="561755"/>
                  </a:lnTo>
                  <a:lnTo>
                    <a:pt x="149860" y="589746"/>
                  </a:lnTo>
                  <a:lnTo>
                    <a:pt x="165100" y="621215"/>
                  </a:lnTo>
                  <a:lnTo>
                    <a:pt x="184573" y="646827"/>
                  </a:lnTo>
                  <a:lnTo>
                    <a:pt x="191534" y="651545"/>
                  </a:lnTo>
                  <a:lnTo>
                    <a:pt x="200214" y="654202"/>
                  </a:lnTo>
                  <a:lnTo>
                    <a:pt x="202903" y="652035"/>
                  </a:lnTo>
                  <a:lnTo>
                    <a:pt x="208148" y="642854"/>
                  </a:lnTo>
                  <a:lnTo>
                    <a:pt x="211816" y="619359"/>
                  </a:lnTo>
                  <a:lnTo>
                    <a:pt x="211484" y="599173"/>
                  </a:lnTo>
                  <a:lnTo>
                    <a:pt x="210416" y="571322"/>
                  </a:lnTo>
                  <a:lnTo>
                    <a:pt x="208857" y="538361"/>
                  </a:lnTo>
                  <a:lnTo>
                    <a:pt x="206972" y="510460"/>
                  </a:lnTo>
                  <a:lnTo>
                    <a:pt x="204868" y="485934"/>
                  </a:lnTo>
                  <a:lnTo>
                    <a:pt x="202619" y="463656"/>
                  </a:lnTo>
                  <a:lnTo>
                    <a:pt x="201119" y="442877"/>
                  </a:lnTo>
                  <a:lnTo>
                    <a:pt x="200119" y="423098"/>
                  </a:lnTo>
                  <a:lnTo>
                    <a:pt x="198162" y="385317"/>
                  </a:lnTo>
                  <a:lnTo>
                    <a:pt x="194470" y="348770"/>
                  </a:lnTo>
                  <a:lnTo>
                    <a:pt x="192265" y="312772"/>
                  </a:lnTo>
                  <a:lnTo>
                    <a:pt x="191284" y="278709"/>
                  </a:lnTo>
                  <a:lnTo>
                    <a:pt x="190848" y="249460"/>
                  </a:lnTo>
                  <a:lnTo>
                    <a:pt x="192913" y="220091"/>
                  </a:lnTo>
                  <a:lnTo>
                    <a:pt x="194959" y="190952"/>
                  </a:lnTo>
                  <a:lnTo>
                    <a:pt x="193046" y="163890"/>
                  </a:lnTo>
                  <a:lnTo>
                    <a:pt x="191254" y="128900"/>
                  </a:lnTo>
                  <a:lnTo>
                    <a:pt x="190723" y="97083"/>
                  </a:lnTo>
                  <a:lnTo>
                    <a:pt x="190566" y="66207"/>
                  </a:lnTo>
                  <a:lnTo>
                    <a:pt x="195750" y="31516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SMARTInkShape-Group44"/>
          <p:cNvGrpSpPr/>
          <p:nvPr/>
        </p:nvGrpSpPr>
        <p:grpSpPr>
          <a:xfrm>
            <a:off x="3086100" y="5196840"/>
            <a:ext cx="502921" cy="636149"/>
            <a:chOff x="3086100" y="5196840"/>
            <a:chExt cx="502921" cy="636149"/>
          </a:xfrm>
        </p:grpSpPr>
        <p:sp>
          <p:nvSpPr>
            <p:cNvPr id="178" name="SMARTInkShape-245"/>
            <p:cNvSpPr/>
            <p:nvPr>
              <p:custDataLst>
                <p:tags r:id="rId36"/>
              </p:custDataLst>
            </p:nvPr>
          </p:nvSpPr>
          <p:spPr>
            <a:xfrm>
              <a:off x="3086100" y="5250180"/>
              <a:ext cx="487681" cy="582809"/>
            </a:xfrm>
            <a:custGeom>
              <a:avLst/>
              <a:gdLst/>
              <a:ahLst/>
              <a:cxnLst/>
              <a:rect l="0" t="0" r="0" b="0"/>
              <a:pathLst>
                <a:path w="487681" h="582809">
                  <a:moveTo>
                    <a:pt x="0" y="0"/>
                  </a:moveTo>
                  <a:lnTo>
                    <a:pt x="0" y="0"/>
                  </a:lnTo>
                  <a:lnTo>
                    <a:pt x="9031" y="27093"/>
                  </a:lnTo>
                  <a:lnTo>
                    <a:pt x="16181" y="48542"/>
                  </a:lnTo>
                  <a:lnTo>
                    <a:pt x="26383" y="83663"/>
                  </a:lnTo>
                  <a:lnTo>
                    <a:pt x="33739" y="114231"/>
                  </a:lnTo>
                  <a:lnTo>
                    <a:pt x="39831" y="144750"/>
                  </a:lnTo>
                  <a:lnTo>
                    <a:pt x="43103" y="177504"/>
                  </a:lnTo>
                  <a:lnTo>
                    <a:pt x="44556" y="211817"/>
                  </a:lnTo>
                  <a:lnTo>
                    <a:pt x="45203" y="246823"/>
                  </a:lnTo>
                  <a:lnTo>
                    <a:pt x="45490" y="282137"/>
                  </a:lnTo>
                  <a:lnTo>
                    <a:pt x="45618" y="317588"/>
                  </a:lnTo>
                  <a:lnTo>
                    <a:pt x="45675" y="353098"/>
                  </a:lnTo>
                  <a:lnTo>
                    <a:pt x="45700" y="386379"/>
                  </a:lnTo>
                  <a:lnTo>
                    <a:pt x="44865" y="417257"/>
                  </a:lnTo>
                  <a:lnTo>
                    <a:pt x="41671" y="445092"/>
                  </a:lnTo>
                  <a:lnTo>
                    <a:pt x="39158" y="480518"/>
                  </a:lnTo>
                  <a:lnTo>
                    <a:pt x="42459" y="512462"/>
                  </a:lnTo>
                  <a:lnTo>
                    <a:pt x="51159" y="545821"/>
                  </a:lnTo>
                  <a:lnTo>
                    <a:pt x="60220" y="560693"/>
                  </a:lnTo>
                  <a:lnTo>
                    <a:pt x="77392" y="577893"/>
                  </a:lnTo>
                  <a:lnTo>
                    <a:pt x="88301" y="582808"/>
                  </a:lnTo>
                  <a:lnTo>
                    <a:pt x="123809" y="579880"/>
                  </a:lnTo>
                  <a:lnTo>
                    <a:pt x="152675" y="575789"/>
                  </a:lnTo>
                  <a:lnTo>
                    <a:pt x="190111" y="568725"/>
                  </a:lnTo>
                  <a:lnTo>
                    <a:pt x="226697" y="561270"/>
                  </a:lnTo>
                  <a:lnTo>
                    <a:pt x="264349" y="553699"/>
                  </a:lnTo>
                  <a:lnTo>
                    <a:pt x="291901" y="548630"/>
                  </a:lnTo>
                  <a:lnTo>
                    <a:pt x="306361" y="546093"/>
                  </a:lnTo>
                  <a:lnTo>
                    <a:pt x="330394" y="539322"/>
                  </a:lnTo>
                  <a:lnTo>
                    <a:pt x="360809" y="529728"/>
                  </a:lnTo>
                  <a:lnTo>
                    <a:pt x="395480" y="518252"/>
                  </a:lnTo>
                  <a:lnTo>
                    <a:pt x="420286" y="508062"/>
                  </a:lnTo>
                  <a:lnTo>
                    <a:pt x="452365" y="489966"/>
                  </a:lnTo>
                  <a:lnTo>
                    <a:pt x="48768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46"/>
            <p:cNvSpPr/>
            <p:nvPr>
              <p:custDataLst>
                <p:tags r:id="rId37"/>
              </p:custDataLst>
            </p:nvPr>
          </p:nvSpPr>
          <p:spPr>
            <a:xfrm>
              <a:off x="3108960" y="5486400"/>
              <a:ext cx="373381" cy="98689"/>
            </a:xfrm>
            <a:custGeom>
              <a:avLst/>
              <a:gdLst/>
              <a:ahLst/>
              <a:cxnLst/>
              <a:rect l="0" t="0" r="0" b="0"/>
              <a:pathLst>
                <a:path w="373381" h="98689">
                  <a:moveTo>
                    <a:pt x="0" y="68580"/>
                  </a:moveTo>
                  <a:lnTo>
                    <a:pt x="0" y="68580"/>
                  </a:lnTo>
                  <a:lnTo>
                    <a:pt x="36501" y="89527"/>
                  </a:lnTo>
                  <a:lnTo>
                    <a:pt x="63636" y="94823"/>
                  </a:lnTo>
                  <a:lnTo>
                    <a:pt x="92629" y="97177"/>
                  </a:lnTo>
                  <a:lnTo>
                    <a:pt x="123295" y="98223"/>
                  </a:lnTo>
                  <a:lnTo>
                    <a:pt x="156680" y="98688"/>
                  </a:lnTo>
                  <a:lnTo>
                    <a:pt x="189016" y="96636"/>
                  </a:lnTo>
                  <a:lnTo>
                    <a:pt x="220320" y="92902"/>
                  </a:lnTo>
                  <a:lnTo>
                    <a:pt x="251167" y="88421"/>
                  </a:lnTo>
                  <a:lnTo>
                    <a:pt x="281809" y="83608"/>
                  </a:lnTo>
                  <a:lnTo>
                    <a:pt x="310669" y="76952"/>
                  </a:lnTo>
                  <a:lnTo>
                    <a:pt x="334784" y="65528"/>
                  </a:lnTo>
                  <a:lnTo>
                    <a:pt x="352275" y="49726"/>
                  </a:lnTo>
                  <a:lnTo>
                    <a:pt x="364000" y="32260"/>
                  </a:lnTo>
                  <a:lnTo>
                    <a:pt x="3733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47"/>
            <p:cNvSpPr/>
            <p:nvPr>
              <p:custDataLst>
                <p:tags r:id="rId38"/>
              </p:custDataLst>
            </p:nvPr>
          </p:nvSpPr>
          <p:spPr>
            <a:xfrm>
              <a:off x="3101340" y="5196840"/>
              <a:ext cx="487681" cy="75142"/>
            </a:xfrm>
            <a:custGeom>
              <a:avLst/>
              <a:gdLst/>
              <a:ahLst/>
              <a:cxnLst/>
              <a:rect l="0" t="0" r="0" b="0"/>
              <a:pathLst>
                <a:path w="487681" h="75142">
                  <a:moveTo>
                    <a:pt x="0" y="68580"/>
                  </a:moveTo>
                  <a:lnTo>
                    <a:pt x="0" y="68580"/>
                  </a:lnTo>
                  <a:lnTo>
                    <a:pt x="24836" y="70837"/>
                  </a:lnTo>
                  <a:lnTo>
                    <a:pt x="62685" y="73816"/>
                  </a:lnTo>
                  <a:lnTo>
                    <a:pt x="96440" y="75141"/>
                  </a:lnTo>
                  <a:lnTo>
                    <a:pt x="130633" y="73471"/>
                  </a:lnTo>
                  <a:lnTo>
                    <a:pt x="165586" y="69907"/>
                  </a:lnTo>
                  <a:lnTo>
                    <a:pt x="200876" y="65501"/>
                  </a:lnTo>
                  <a:lnTo>
                    <a:pt x="238574" y="60720"/>
                  </a:lnTo>
                  <a:lnTo>
                    <a:pt x="258109" y="58261"/>
                  </a:lnTo>
                  <a:lnTo>
                    <a:pt x="278753" y="54927"/>
                  </a:lnTo>
                  <a:lnTo>
                    <a:pt x="300135" y="51011"/>
                  </a:lnTo>
                  <a:lnTo>
                    <a:pt x="322010" y="46708"/>
                  </a:lnTo>
                  <a:lnTo>
                    <a:pt x="343366" y="42146"/>
                  </a:lnTo>
                  <a:lnTo>
                    <a:pt x="364378" y="37409"/>
                  </a:lnTo>
                  <a:lnTo>
                    <a:pt x="385158" y="32561"/>
                  </a:lnTo>
                  <a:lnTo>
                    <a:pt x="405785" y="26787"/>
                  </a:lnTo>
                  <a:lnTo>
                    <a:pt x="426310" y="20398"/>
                  </a:lnTo>
                  <a:lnTo>
                    <a:pt x="460405" y="9065"/>
                  </a:lnTo>
                  <a:lnTo>
                    <a:pt x="487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SMARTInkShape-Group45"/>
          <p:cNvGrpSpPr/>
          <p:nvPr/>
        </p:nvGrpSpPr>
        <p:grpSpPr>
          <a:xfrm>
            <a:off x="3992880" y="5109464"/>
            <a:ext cx="2971801" cy="613157"/>
            <a:chOff x="3992880" y="5109464"/>
            <a:chExt cx="2971801" cy="613157"/>
          </a:xfrm>
        </p:grpSpPr>
        <p:sp>
          <p:nvSpPr>
            <p:cNvPr id="182" name="SMARTInkShape-248"/>
            <p:cNvSpPr/>
            <p:nvPr>
              <p:custDataLst>
                <p:tags r:id="rId24"/>
              </p:custDataLst>
            </p:nvPr>
          </p:nvSpPr>
          <p:spPr>
            <a:xfrm>
              <a:off x="3992880" y="5109464"/>
              <a:ext cx="640081" cy="587074"/>
            </a:xfrm>
            <a:custGeom>
              <a:avLst/>
              <a:gdLst/>
              <a:ahLst/>
              <a:cxnLst/>
              <a:rect l="0" t="0" r="0" b="0"/>
              <a:pathLst>
                <a:path w="640081" h="587074">
                  <a:moveTo>
                    <a:pt x="0" y="110236"/>
                  </a:moveTo>
                  <a:lnTo>
                    <a:pt x="0" y="110236"/>
                  </a:lnTo>
                  <a:lnTo>
                    <a:pt x="4233" y="125476"/>
                  </a:lnTo>
                  <a:lnTo>
                    <a:pt x="11289" y="150876"/>
                  </a:lnTo>
                  <a:lnTo>
                    <a:pt x="20226" y="183049"/>
                  </a:lnTo>
                  <a:lnTo>
                    <a:pt x="27031" y="211272"/>
                  </a:lnTo>
                  <a:lnTo>
                    <a:pt x="32414" y="236860"/>
                  </a:lnTo>
                  <a:lnTo>
                    <a:pt x="36849" y="260692"/>
                  </a:lnTo>
                  <a:lnTo>
                    <a:pt x="41499" y="282506"/>
                  </a:lnTo>
                  <a:lnTo>
                    <a:pt x="46293" y="302977"/>
                  </a:lnTo>
                  <a:lnTo>
                    <a:pt x="51182" y="322550"/>
                  </a:lnTo>
                  <a:lnTo>
                    <a:pt x="55288" y="342372"/>
                  </a:lnTo>
                  <a:lnTo>
                    <a:pt x="58872" y="362360"/>
                  </a:lnTo>
                  <a:lnTo>
                    <a:pt x="62108" y="382458"/>
                  </a:lnTo>
                  <a:lnTo>
                    <a:pt x="65958" y="401784"/>
                  </a:lnTo>
                  <a:lnTo>
                    <a:pt x="74753" y="439062"/>
                  </a:lnTo>
                  <a:lnTo>
                    <a:pt x="81133" y="465053"/>
                  </a:lnTo>
                  <a:lnTo>
                    <a:pt x="91657" y="502742"/>
                  </a:lnTo>
                  <a:lnTo>
                    <a:pt x="99205" y="529387"/>
                  </a:lnTo>
                  <a:lnTo>
                    <a:pt x="107591" y="563507"/>
                  </a:lnTo>
                  <a:lnTo>
                    <a:pt x="112975" y="587073"/>
                  </a:lnTo>
                  <a:lnTo>
                    <a:pt x="99805" y="554458"/>
                  </a:lnTo>
                  <a:lnTo>
                    <a:pt x="89403" y="517870"/>
                  </a:lnTo>
                  <a:lnTo>
                    <a:pt x="81221" y="487833"/>
                  </a:lnTo>
                  <a:lnTo>
                    <a:pt x="74763" y="451907"/>
                  </a:lnTo>
                  <a:lnTo>
                    <a:pt x="66812" y="415619"/>
                  </a:lnTo>
                  <a:lnTo>
                    <a:pt x="57634" y="378042"/>
                  </a:lnTo>
                  <a:lnTo>
                    <a:pt x="52816" y="357353"/>
                  </a:lnTo>
                  <a:lnTo>
                    <a:pt x="47911" y="335941"/>
                  </a:lnTo>
                  <a:lnTo>
                    <a:pt x="42947" y="308120"/>
                  </a:lnTo>
                  <a:lnTo>
                    <a:pt x="37945" y="276025"/>
                  </a:lnTo>
                  <a:lnTo>
                    <a:pt x="32917" y="241082"/>
                  </a:lnTo>
                  <a:lnTo>
                    <a:pt x="28718" y="211860"/>
                  </a:lnTo>
                  <a:lnTo>
                    <a:pt x="25072" y="186452"/>
                  </a:lnTo>
                  <a:lnTo>
                    <a:pt x="21794" y="163587"/>
                  </a:lnTo>
                  <a:lnTo>
                    <a:pt x="18153" y="126892"/>
                  </a:lnTo>
                  <a:lnTo>
                    <a:pt x="16535" y="96471"/>
                  </a:lnTo>
                  <a:lnTo>
                    <a:pt x="15815" y="68841"/>
                  </a:lnTo>
                  <a:lnTo>
                    <a:pt x="19456" y="37575"/>
                  </a:lnTo>
                  <a:lnTo>
                    <a:pt x="28120" y="20368"/>
                  </a:lnTo>
                  <a:lnTo>
                    <a:pt x="33987" y="12225"/>
                  </a:lnTo>
                  <a:lnTo>
                    <a:pt x="47278" y="3175"/>
                  </a:lnTo>
                  <a:lnTo>
                    <a:pt x="61652" y="0"/>
                  </a:lnTo>
                  <a:lnTo>
                    <a:pt x="76508" y="1411"/>
                  </a:lnTo>
                  <a:lnTo>
                    <a:pt x="103196" y="15056"/>
                  </a:lnTo>
                  <a:lnTo>
                    <a:pt x="132553" y="43276"/>
                  </a:lnTo>
                  <a:lnTo>
                    <a:pt x="162700" y="78448"/>
                  </a:lnTo>
                  <a:lnTo>
                    <a:pt x="182942" y="107679"/>
                  </a:lnTo>
                  <a:lnTo>
                    <a:pt x="202381" y="140426"/>
                  </a:lnTo>
                  <a:lnTo>
                    <a:pt x="219488" y="174736"/>
                  </a:lnTo>
                  <a:lnTo>
                    <a:pt x="235556" y="209740"/>
                  </a:lnTo>
                  <a:lnTo>
                    <a:pt x="250319" y="245054"/>
                  </a:lnTo>
                  <a:lnTo>
                    <a:pt x="262523" y="280504"/>
                  </a:lnTo>
                  <a:lnTo>
                    <a:pt x="273593" y="313757"/>
                  </a:lnTo>
                  <a:lnTo>
                    <a:pt x="283310" y="343776"/>
                  </a:lnTo>
                  <a:lnTo>
                    <a:pt x="292694" y="379717"/>
                  </a:lnTo>
                  <a:lnTo>
                    <a:pt x="298552" y="415428"/>
                  </a:lnTo>
                  <a:lnTo>
                    <a:pt x="301177" y="421137"/>
                  </a:lnTo>
                  <a:lnTo>
                    <a:pt x="292406" y="383774"/>
                  </a:lnTo>
                  <a:lnTo>
                    <a:pt x="291250" y="348953"/>
                  </a:lnTo>
                  <a:lnTo>
                    <a:pt x="293980" y="321319"/>
                  </a:lnTo>
                  <a:lnTo>
                    <a:pt x="298015" y="292104"/>
                  </a:lnTo>
                  <a:lnTo>
                    <a:pt x="303478" y="263032"/>
                  </a:lnTo>
                  <a:lnTo>
                    <a:pt x="311550" y="236002"/>
                  </a:lnTo>
                  <a:lnTo>
                    <a:pt x="318524" y="207618"/>
                  </a:lnTo>
                  <a:lnTo>
                    <a:pt x="325293" y="178070"/>
                  </a:lnTo>
                  <a:lnTo>
                    <a:pt x="333946" y="148005"/>
                  </a:lnTo>
                  <a:lnTo>
                    <a:pt x="352382" y="110608"/>
                  </a:lnTo>
                  <a:lnTo>
                    <a:pt x="386608" y="73858"/>
                  </a:lnTo>
                  <a:lnTo>
                    <a:pt x="398733" y="63588"/>
                  </a:lnTo>
                  <a:lnTo>
                    <a:pt x="419838" y="53893"/>
                  </a:lnTo>
                  <a:lnTo>
                    <a:pt x="434668" y="51328"/>
                  </a:lnTo>
                  <a:lnTo>
                    <a:pt x="449726" y="54703"/>
                  </a:lnTo>
                  <a:lnTo>
                    <a:pt x="464885" y="62695"/>
                  </a:lnTo>
                  <a:lnTo>
                    <a:pt x="495313" y="90779"/>
                  </a:lnTo>
                  <a:lnTo>
                    <a:pt x="515906" y="121122"/>
                  </a:lnTo>
                  <a:lnTo>
                    <a:pt x="534991" y="159181"/>
                  </a:lnTo>
                  <a:lnTo>
                    <a:pt x="548500" y="188716"/>
                  </a:lnTo>
                  <a:lnTo>
                    <a:pt x="560149" y="221598"/>
                  </a:lnTo>
                  <a:lnTo>
                    <a:pt x="568713" y="255968"/>
                  </a:lnTo>
                  <a:lnTo>
                    <a:pt x="575342" y="290152"/>
                  </a:lnTo>
                  <a:lnTo>
                    <a:pt x="581109" y="322278"/>
                  </a:lnTo>
                  <a:lnTo>
                    <a:pt x="586496" y="355748"/>
                  </a:lnTo>
                  <a:lnTo>
                    <a:pt x="591711" y="389532"/>
                  </a:lnTo>
                  <a:lnTo>
                    <a:pt x="596852" y="421481"/>
                  </a:lnTo>
                  <a:lnTo>
                    <a:pt x="599701" y="450356"/>
                  </a:lnTo>
                  <a:lnTo>
                    <a:pt x="603563" y="485897"/>
                  </a:lnTo>
                  <a:lnTo>
                    <a:pt x="612452" y="520661"/>
                  </a:lnTo>
                  <a:lnTo>
                    <a:pt x="616801" y="542087"/>
                  </a:lnTo>
                  <a:lnTo>
                    <a:pt x="628458" y="507583"/>
                  </a:lnTo>
                  <a:lnTo>
                    <a:pt x="636260" y="471527"/>
                  </a:lnTo>
                  <a:lnTo>
                    <a:pt x="640080" y="453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49"/>
            <p:cNvSpPr/>
            <p:nvPr>
              <p:custDataLst>
                <p:tags r:id="rId25"/>
              </p:custDataLst>
            </p:nvPr>
          </p:nvSpPr>
          <p:spPr>
            <a:xfrm>
              <a:off x="4754880" y="5113020"/>
              <a:ext cx="226725" cy="579913"/>
            </a:xfrm>
            <a:custGeom>
              <a:avLst/>
              <a:gdLst/>
              <a:ahLst/>
              <a:cxnLst/>
              <a:rect l="0" t="0" r="0" b="0"/>
              <a:pathLst>
                <a:path w="226725" h="579913">
                  <a:moveTo>
                    <a:pt x="0" y="114300"/>
                  </a:moveTo>
                  <a:lnTo>
                    <a:pt x="0" y="114300"/>
                  </a:lnTo>
                  <a:lnTo>
                    <a:pt x="0" y="146662"/>
                  </a:lnTo>
                  <a:lnTo>
                    <a:pt x="2258" y="176096"/>
                  </a:lnTo>
                  <a:lnTo>
                    <a:pt x="5237" y="206959"/>
                  </a:lnTo>
                  <a:lnTo>
                    <a:pt x="6561" y="240430"/>
                  </a:lnTo>
                  <a:lnTo>
                    <a:pt x="9407" y="275062"/>
                  </a:lnTo>
                  <a:lnTo>
                    <a:pt x="14341" y="309364"/>
                  </a:lnTo>
                  <a:lnTo>
                    <a:pt x="22178" y="341542"/>
                  </a:lnTo>
                  <a:lnTo>
                    <a:pt x="31305" y="375034"/>
                  </a:lnTo>
                  <a:lnTo>
                    <a:pt x="41007" y="408828"/>
                  </a:lnTo>
                  <a:lnTo>
                    <a:pt x="50963" y="440782"/>
                  </a:lnTo>
                  <a:lnTo>
                    <a:pt x="60222" y="461494"/>
                  </a:lnTo>
                  <a:lnTo>
                    <a:pt x="72321" y="485463"/>
                  </a:lnTo>
                  <a:lnTo>
                    <a:pt x="86314" y="511602"/>
                  </a:lnTo>
                  <a:lnTo>
                    <a:pt x="108636" y="545161"/>
                  </a:lnTo>
                  <a:lnTo>
                    <a:pt x="127869" y="564874"/>
                  </a:lnTo>
                  <a:lnTo>
                    <a:pt x="147706" y="576457"/>
                  </a:lnTo>
                  <a:lnTo>
                    <a:pt x="161038" y="579912"/>
                  </a:lnTo>
                  <a:lnTo>
                    <a:pt x="165779" y="579648"/>
                  </a:lnTo>
                  <a:lnTo>
                    <a:pt x="175562" y="572581"/>
                  </a:lnTo>
                  <a:lnTo>
                    <a:pt x="195640" y="543303"/>
                  </a:lnTo>
                  <a:lnTo>
                    <a:pt x="206793" y="510746"/>
                  </a:lnTo>
                  <a:lnTo>
                    <a:pt x="212699" y="484386"/>
                  </a:lnTo>
                  <a:lnTo>
                    <a:pt x="218146" y="455736"/>
                  </a:lnTo>
                  <a:lnTo>
                    <a:pt x="223389" y="426069"/>
                  </a:lnTo>
                  <a:lnTo>
                    <a:pt x="226285" y="393693"/>
                  </a:lnTo>
                  <a:lnTo>
                    <a:pt x="226724" y="359548"/>
                  </a:lnTo>
                  <a:lnTo>
                    <a:pt x="224098" y="324617"/>
                  </a:lnTo>
                  <a:lnTo>
                    <a:pt x="222366" y="289337"/>
                  </a:lnTo>
                  <a:lnTo>
                    <a:pt x="219903" y="253900"/>
                  </a:lnTo>
                  <a:lnTo>
                    <a:pt x="213164" y="218396"/>
                  </a:lnTo>
                  <a:lnTo>
                    <a:pt x="206781" y="185118"/>
                  </a:lnTo>
                  <a:lnTo>
                    <a:pt x="200276" y="154241"/>
                  </a:lnTo>
                  <a:lnTo>
                    <a:pt x="191740" y="126408"/>
                  </a:lnTo>
                  <a:lnTo>
                    <a:pt x="182302" y="99925"/>
                  </a:lnTo>
                  <a:lnTo>
                    <a:pt x="167469" y="63474"/>
                  </a:lnTo>
                  <a:lnTo>
                    <a:pt x="156865" y="3122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50"/>
            <p:cNvSpPr/>
            <p:nvPr>
              <p:custDataLst>
                <p:tags r:id="rId26"/>
              </p:custDataLst>
            </p:nvPr>
          </p:nvSpPr>
          <p:spPr>
            <a:xfrm>
              <a:off x="5074920" y="5242560"/>
              <a:ext cx="434341" cy="479031"/>
            </a:xfrm>
            <a:custGeom>
              <a:avLst/>
              <a:gdLst/>
              <a:ahLst/>
              <a:cxnLst/>
              <a:rect l="0" t="0" r="0" b="0"/>
              <a:pathLst>
                <a:path w="434341" h="479031">
                  <a:moveTo>
                    <a:pt x="0" y="0"/>
                  </a:moveTo>
                  <a:lnTo>
                    <a:pt x="0" y="0"/>
                  </a:lnTo>
                  <a:lnTo>
                    <a:pt x="6773" y="22578"/>
                  </a:lnTo>
                  <a:lnTo>
                    <a:pt x="15710" y="56601"/>
                  </a:lnTo>
                  <a:lnTo>
                    <a:pt x="19683" y="85835"/>
                  </a:lnTo>
                  <a:lnTo>
                    <a:pt x="21448" y="115195"/>
                  </a:lnTo>
                  <a:lnTo>
                    <a:pt x="23079" y="144331"/>
                  </a:lnTo>
                  <a:lnTo>
                    <a:pt x="26626" y="171392"/>
                  </a:lnTo>
                  <a:lnTo>
                    <a:pt x="26509" y="199787"/>
                  </a:lnTo>
                  <a:lnTo>
                    <a:pt x="24482" y="229340"/>
                  </a:lnTo>
                  <a:lnTo>
                    <a:pt x="23581" y="259410"/>
                  </a:lnTo>
                  <a:lnTo>
                    <a:pt x="23180" y="287448"/>
                  </a:lnTo>
                  <a:lnTo>
                    <a:pt x="22955" y="324776"/>
                  </a:lnTo>
                  <a:lnTo>
                    <a:pt x="20631" y="359543"/>
                  </a:lnTo>
                  <a:lnTo>
                    <a:pt x="19095" y="392139"/>
                  </a:lnTo>
                  <a:lnTo>
                    <a:pt x="22116" y="425910"/>
                  </a:lnTo>
                  <a:lnTo>
                    <a:pt x="26684" y="449339"/>
                  </a:lnTo>
                  <a:lnTo>
                    <a:pt x="35567" y="462456"/>
                  </a:lnTo>
                  <a:lnTo>
                    <a:pt x="47134" y="472236"/>
                  </a:lnTo>
                  <a:lnTo>
                    <a:pt x="57920" y="476583"/>
                  </a:lnTo>
                  <a:lnTo>
                    <a:pt x="89693" y="479030"/>
                  </a:lnTo>
                  <a:lnTo>
                    <a:pt x="123190" y="475710"/>
                  </a:lnTo>
                  <a:lnTo>
                    <a:pt x="158609" y="469363"/>
                  </a:lnTo>
                  <a:lnTo>
                    <a:pt x="187897" y="462324"/>
                  </a:lnTo>
                  <a:lnTo>
                    <a:pt x="204005" y="458077"/>
                  </a:lnTo>
                  <a:lnTo>
                    <a:pt x="233370" y="449317"/>
                  </a:lnTo>
                  <a:lnTo>
                    <a:pt x="271573" y="437552"/>
                  </a:lnTo>
                  <a:lnTo>
                    <a:pt x="315668" y="423781"/>
                  </a:lnTo>
                  <a:lnTo>
                    <a:pt x="348452" y="412061"/>
                  </a:lnTo>
                  <a:lnTo>
                    <a:pt x="373695" y="401707"/>
                  </a:lnTo>
                  <a:lnTo>
                    <a:pt x="407387" y="385970"/>
                  </a:lnTo>
                  <a:lnTo>
                    <a:pt x="43434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51"/>
            <p:cNvSpPr/>
            <p:nvPr>
              <p:custDataLst>
                <p:tags r:id="rId27"/>
              </p:custDataLst>
            </p:nvPr>
          </p:nvSpPr>
          <p:spPr>
            <a:xfrm>
              <a:off x="5318760" y="5196840"/>
              <a:ext cx="365761" cy="7579"/>
            </a:xfrm>
            <a:custGeom>
              <a:avLst/>
              <a:gdLst/>
              <a:ahLst/>
              <a:cxnLst/>
              <a:rect l="0" t="0" r="0" b="0"/>
              <a:pathLst>
                <a:path w="365761" h="7579">
                  <a:moveTo>
                    <a:pt x="0" y="0"/>
                  </a:moveTo>
                  <a:lnTo>
                    <a:pt x="0" y="0"/>
                  </a:lnTo>
                  <a:lnTo>
                    <a:pt x="32361" y="0"/>
                  </a:lnTo>
                  <a:lnTo>
                    <a:pt x="66312" y="2258"/>
                  </a:lnTo>
                  <a:lnTo>
                    <a:pt x="103132" y="5237"/>
                  </a:lnTo>
                  <a:lnTo>
                    <a:pt x="139252" y="6560"/>
                  </a:lnTo>
                  <a:lnTo>
                    <a:pt x="175061" y="7149"/>
                  </a:lnTo>
                  <a:lnTo>
                    <a:pt x="209885" y="7411"/>
                  </a:lnTo>
                  <a:lnTo>
                    <a:pt x="242296" y="7527"/>
                  </a:lnTo>
                  <a:lnTo>
                    <a:pt x="275892" y="7578"/>
                  </a:lnTo>
                  <a:lnTo>
                    <a:pt x="308885" y="6755"/>
                  </a:lnTo>
                  <a:lnTo>
                    <a:pt x="3657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52"/>
            <p:cNvSpPr/>
            <p:nvPr>
              <p:custDataLst>
                <p:tags r:id="rId28"/>
              </p:custDataLst>
            </p:nvPr>
          </p:nvSpPr>
          <p:spPr>
            <a:xfrm>
              <a:off x="5520110" y="5273040"/>
              <a:ext cx="27251" cy="373381"/>
            </a:xfrm>
            <a:custGeom>
              <a:avLst/>
              <a:gdLst/>
              <a:ahLst/>
              <a:cxnLst/>
              <a:rect l="0" t="0" r="0" b="0"/>
              <a:pathLst>
                <a:path w="27251" h="373381">
                  <a:moveTo>
                    <a:pt x="4390" y="0"/>
                  </a:moveTo>
                  <a:lnTo>
                    <a:pt x="4390" y="0"/>
                  </a:lnTo>
                  <a:lnTo>
                    <a:pt x="2133" y="22577"/>
                  </a:lnTo>
                  <a:lnTo>
                    <a:pt x="0" y="58294"/>
                  </a:lnTo>
                  <a:lnTo>
                    <a:pt x="1874" y="93924"/>
                  </a:lnTo>
                  <a:lnTo>
                    <a:pt x="3272" y="127257"/>
                  </a:lnTo>
                  <a:lnTo>
                    <a:pt x="3894" y="159005"/>
                  </a:lnTo>
                  <a:lnTo>
                    <a:pt x="4170" y="190049"/>
                  </a:lnTo>
                  <a:lnTo>
                    <a:pt x="4292" y="220779"/>
                  </a:lnTo>
                  <a:lnTo>
                    <a:pt x="5193" y="251371"/>
                  </a:lnTo>
                  <a:lnTo>
                    <a:pt x="8416" y="281900"/>
                  </a:lnTo>
                  <a:lnTo>
                    <a:pt x="10945" y="319558"/>
                  </a:lnTo>
                  <a:lnTo>
                    <a:pt x="11695" y="352165"/>
                  </a:lnTo>
                  <a:lnTo>
                    <a:pt x="13493" y="359236"/>
                  </a:lnTo>
                  <a:lnTo>
                    <a:pt x="16386" y="363951"/>
                  </a:lnTo>
                  <a:lnTo>
                    <a:pt x="2725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53"/>
            <p:cNvSpPr/>
            <p:nvPr>
              <p:custDataLst>
                <p:tags r:id="rId29"/>
              </p:custDataLst>
            </p:nvPr>
          </p:nvSpPr>
          <p:spPr>
            <a:xfrm>
              <a:off x="5806440" y="5227320"/>
              <a:ext cx="60961" cy="495301"/>
            </a:xfrm>
            <a:custGeom>
              <a:avLst/>
              <a:gdLst/>
              <a:ahLst/>
              <a:cxnLst/>
              <a:rect l="0" t="0" r="0" b="0"/>
              <a:pathLst>
                <a:path w="60961" h="495301">
                  <a:moveTo>
                    <a:pt x="0" y="0"/>
                  </a:moveTo>
                  <a:lnTo>
                    <a:pt x="0" y="0"/>
                  </a:lnTo>
                  <a:lnTo>
                    <a:pt x="4516" y="36125"/>
                  </a:lnTo>
                  <a:lnTo>
                    <a:pt x="8090" y="64723"/>
                  </a:lnTo>
                  <a:lnTo>
                    <a:pt x="10474" y="96489"/>
                  </a:lnTo>
                  <a:lnTo>
                    <a:pt x="12062" y="130366"/>
                  </a:lnTo>
                  <a:lnTo>
                    <a:pt x="13121" y="165650"/>
                  </a:lnTo>
                  <a:lnTo>
                    <a:pt x="13828" y="195101"/>
                  </a:lnTo>
                  <a:lnTo>
                    <a:pt x="14298" y="220660"/>
                  </a:lnTo>
                  <a:lnTo>
                    <a:pt x="14612" y="243626"/>
                  </a:lnTo>
                  <a:lnTo>
                    <a:pt x="14822" y="265711"/>
                  </a:lnTo>
                  <a:lnTo>
                    <a:pt x="14961" y="287207"/>
                  </a:lnTo>
                  <a:lnTo>
                    <a:pt x="15054" y="308311"/>
                  </a:lnTo>
                  <a:lnTo>
                    <a:pt x="15962" y="328307"/>
                  </a:lnTo>
                  <a:lnTo>
                    <a:pt x="19229" y="366330"/>
                  </a:lnTo>
                  <a:lnTo>
                    <a:pt x="21247" y="398468"/>
                  </a:lnTo>
                  <a:lnTo>
                    <a:pt x="23836" y="426864"/>
                  </a:lnTo>
                  <a:lnTo>
                    <a:pt x="33967" y="464110"/>
                  </a:lnTo>
                  <a:lnTo>
                    <a:pt x="39932" y="480310"/>
                  </a:lnTo>
                  <a:lnTo>
                    <a:pt x="43555" y="485307"/>
                  </a:lnTo>
                  <a:lnTo>
                    <a:pt x="60960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54"/>
            <p:cNvSpPr/>
            <p:nvPr>
              <p:custDataLst>
                <p:tags r:id="rId30"/>
              </p:custDataLst>
            </p:nvPr>
          </p:nvSpPr>
          <p:spPr>
            <a:xfrm>
              <a:off x="5905500" y="5204460"/>
              <a:ext cx="60961" cy="518161"/>
            </a:xfrm>
            <a:custGeom>
              <a:avLst/>
              <a:gdLst/>
              <a:ahLst/>
              <a:cxnLst/>
              <a:rect l="0" t="0" r="0" b="0"/>
              <a:pathLst>
                <a:path w="60961" h="518161">
                  <a:moveTo>
                    <a:pt x="0" y="0"/>
                  </a:moveTo>
                  <a:lnTo>
                    <a:pt x="0" y="0"/>
                  </a:lnTo>
                  <a:lnTo>
                    <a:pt x="2257" y="31610"/>
                  </a:lnTo>
                  <a:lnTo>
                    <a:pt x="4045" y="56633"/>
                  </a:lnTo>
                  <a:lnTo>
                    <a:pt x="5237" y="80088"/>
                  </a:lnTo>
                  <a:lnTo>
                    <a:pt x="6031" y="102499"/>
                  </a:lnTo>
                  <a:lnTo>
                    <a:pt x="6561" y="124213"/>
                  </a:lnTo>
                  <a:lnTo>
                    <a:pt x="8607" y="145462"/>
                  </a:lnTo>
                  <a:lnTo>
                    <a:pt x="11665" y="166402"/>
                  </a:lnTo>
                  <a:lnTo>
                    <a:pt x="15396" y="187135"/>
                  </a:lnTo>
                  <a:lnTo>
                    <a:pt x="17884" y="207729"/>
                  </a:lnTo>
                  <a:lnTo>
                    <a:pt x="19543" y="228233"/>
                  </a:lnTo>
                  <a:lnTo>
                    <a:pt x="20649" y="248675"/>
                  </a:lnTo>
                  <a:lnTo>
                    <a:pt x="23079" y="269077"/>
                  </a:lnTo>
                  <a:lnTo>
                    <a:pt x="26393" y="289451"/>
                  </a:lnTo>
                  <a:lnTo>
                    <a:pt x="30295" y="309807"/>
                  </a:lnTo>
                  <a:lnTo>
                    <a:pt x="33743" y="330998"/>
                  </a:lnTo>
                  <a:lnTo>
                    <a:pt x="36889" y="352745"/>
                  </a:lnTo>
                  <a:lnTo>
                    <a:pt x="39832" y="374864"/>
                  </a:lnTo>
                  <a:lnTo>
                    <a:pt x="42641" y="395536"/>
                  </a:lnTo>
                  <a:lnTo>
                    <a:pt x="45361" y="415244"/>
                  </a:lnTo>
                  <a:lnTo>
                    <a:pt x="50640" y="452099"/>
                  </a:lnTo>
                  <a:lnTo>
                    <a:pt x="55809" y="485414"/>
                  </a:lnTo>
                  <a:lnTo>
                    <a:pt x="6096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55"/>
            <p:cNvSpPr/>
            <p:nvPr>
              <p:custDataLst>
                <p:tags r:id="rId31"/>
              </p:custDataLst>
            </p:nvPr>
          </p:nvSpPr>
          <p:spPr>
            <a:xfrm>
              <a:off x="5823750" y="5158626"/>
              <a:ext cx="368277" cy="280316"/>
            </a:xfrm>
            <a:custGeom>
              <a:avLst/>
              <a:gdLst/>
              <a:ahLst/>
              <a:cxnLst/>
              <a:rect l="0" t="0" r="0" b="0"/>
              <a:pathLst>
                <a:path w="368277" h="280316">
                  <a:moveTo>
                    <a:pt x="13170" y="91554"/>
                  </a:moveTo>
                  <a:lnTo>
                    <a:pt x="13170" y="91554"/>
                  </a:lnTo>
                  <a:lnTo>
                    <a:pt x="1034" y="67283"/>
                  </a:lnTo>
                  <a:lnTo>
                    <a:pt x="0" y="56747"/>
                  </a:lnTo>
                  <a:lnTo>
                    <a:pt x="5623" y="36009"/>
                  </a:lnTo>
                  <a:lnTo>
                    <a:pt x="16589" y="20018"/>
                  </a:lnTo>
                  <a:lnTo>
                    <a:pt x="23069" y="13384"/>
                  </a:lnTo>
                  <a:lnTo>
                    <a:pt x="52416" y="0"/>
                  </a:lnTo>
                  <a:lnTo>
                    <a:pt x="82542" y="346"/>
                  </a:lnTo>
                  <a:lnTo>
                    <a:pt x="117663" y="6144"/>
                  </a:lnTo>
                  <a:lnTo>
                    <a:pt x="153026" y="14365"/>
                  </a:lnTo>
                  <a:lnTo>
                    <a:pt x="190757" y="30437"/>
                  </a:lnTo>
                  <a:lnTo>
                    <a:pt x="228411" y="51690"/>
                  </a:lnTo>
                  <a:lnTo>
                    <a:pt x="262080" y="75248"/>
                  </a:lnTo>
                  <a:lnTo>
                    <a:pt x="291719" y="99829"/>
                  </a:lnTo>
                  <a:lnTo>
                    <a:pt x="318156" y="124865"/>
                  </a:lnTo>
                  <a:lnTo>
                    <a:pt x="349540" y="161913"/>
                  </a:lnTo>
                  <a:lnTo>
                    <a:pt x="364484" y="194716"/>
                  </a:lnTo>
                  <a:lnTo>
                    <a:pt x="368276" y="215580"/>
                  </a:lnTo>
                  <a:lnTo>
                    <a:pt x="365900" y="225884"/>
                  </a:lnTo>
                  <a:lnTo>
                    <a:pt x="354230" y="246365"/>
                  </a:lnTo>
                  <a:lnTo>
                    <a:pt x="332665" y="268846"/>
                  </a:lnTo>
                  <a:lnTo>
                    <a:pt x="315470" y="276183"/>
                  </a:lnTo>
                  <a:lnTo>
                    <a:pt x="286750" y="280315"/>
                  </a:lnTo>
                  <a:lnTo>
                    <a:pt x="259048" y="279280"/>
                  </a:lnTo>
                  <a:lnTo>
                    <a:pt x="242676" y="274895"/>
                  </a:lnTo>
                  <a:lnTo>
                    <a:pt x="226932" y="267302"/>
                  </a:lnTo>
                  <a:lnTo>
                    <a:pt x="207834" y="249461"/>
                  </a:lnTo>
                  <a:lnTo>
                    <a:pt x="195497" y="224043"/>
                  </a:lnTo>
                  <a:lnTo>
                    <a:pt x="194569" y="191018"/>
                  </a:lnTo>
                  <a:lnTo>
                    <a:pt x="196050" y="167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56"/>
            <p:cNvSpPr/>
            <p:nvPr>
              <p:custDataLst>
                <p:tags r:id="rId32"/>
              </p:custDataLst>
            </p:nvPr>
          </p:nvSpPr>
          <p:spPr>
            <a:xfrm>
              <a:off x="6228471" y="5219700"/>
              <a:ext cx="332350" cy="497829"/>
            </a:xfrm>
            <a:custGeom>
              <a:avLst/>
              <a:gdLst/>
              <a:ahLst/>
              <a:cxnLst/>
              <a:rect l="0" t="0" r="0" b="0"/>
              <a:pathLst>
                <a:path w="332350" h="497829">
                  <a:moveTo>
                    <a:pt x="50409" y="0"/>
                  </a:moveTo>
                  <a:lnTo>
                    <a:pt x="50409" y="0"/>
                  </a:lnTo>
                  <a:lnTo>
                    <a:pt x="54924" y="27093"/>
                  </a:lnTo>
                  <a:lnTo>
                    <a:pt x="58500" y="48542"/>
                  </a:lnTo>
                  <a:lnTo>
                    <a:pt x="60883" y="68768"/>
                  </a:lnTo>
                  <a:lnTo>
                    <a:pt x="62472" y="88179"/>
                  </a:lnTo>
                  <a:lnTo>
                    <a:pt x="63390" y="123858"/>
                  </a:lnTo>
                  <a:lnTo>
                    <a:pt x="60976" y="153825"/>
                  </a:lnTo>
                  <a:lnTo>
                    <a:pt x="54913" y="184677"/>
                  </a:lnTo>
                  <a:lnTo>
                    <a:pt x="45792" y="226411"/>
                  </a:lnTo>
                  <a:lnTo>
                    <a:pt x="34631" y="275401"/>
                  </a:lnTo>
                  <a:lnTo>
                    <a:pt x="26344" y="311447"/>
                  </a:lnTo>
                  <a:lnTo>
                    <a:pt x="19972" y="338865"/>
                  </a:lnTo>
                  <a:lnTo>
                    <a:pt x="14878" y="360530"/>
                  </a:lnTo>
                  <a:lnTo>
                    <a:pt x="6959" y="393633"/>
                  </a:lnTo>
                  <a:lnTo>
                    <a:pt x="0" y="429052"/>
                  </a:lnTo>
                  <a:lnTo>
                    <a:pt x="195" y="457890"/>
                  </a:lnTo>
                  <a:lnTo>
                    <a:pt x="3801" y="485841"/>
                  </a:lnTo>
                  <a:lnTo>
                    <a:pt x="5791" y="489841"/>
                  </a:lnTo>
                  <a:lnTo>
                    <a:pt x="12517" y="496542"/>
                  </a:lnTo>
                  <a:lnTo>
                    <a:pt x="27923" y="497828"/>
                  </a:lnTo>
                  <a:lnTo>
                    <a:pt x="58139" y="496049"/>
                  </a:lnTo>
                  <a:lnTo>
                    <a:pt x="88542" y="493264"/>
                  </a:lnTo>
                  <a:lnTo>
                    <a:pt x="118999" y="487077"/>
                  </a:lnTo>
                  <a:lnTo>
                    <a:pt x="153987" y="479881"/>
                  </a:lnTo>
                  <a:lnTo>
                    <a:pt x="181110" y="474901"/>
                  </a:lnTo>
                  <a:lnTo>
                    <a:pt x="207276" y="469865"/>
                  </a:lnTo>
                  <a:lnTo>
                    <a:pt x="233017" y="462547"/>
                  </a:lnTo>
                  <a:lnTo>
                    <a:pt x="269050" y="446648"/>
                  </a:lnTo>
                  <a:lnTo>
                    <a:pt x="332349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57"/>
            <p:cNvSpPr/>
            <p:nvPr>
              <p:custDataLst>
                <p:tags r:id="rId33"/>
              </p:custDataLst>
            </p:nvPr>
          </p:nvSpPr>
          <p:spPr>
            <a:xfrm>
              <a:off x="6568440" y="5280660"/>
              <a:ext cx="396241" cy="429963"/>
            </a:xfrm>
            <a:custGeom>
              <a:avLst/>
              <a:gdLst/>
              <a:ahLst/>
              <a:cxnLst/>
              <a:rect l="0" t="0" r="0" b="0"/>
              <a:pathLst>
                <a:path w="396241" h="429963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4045" y="62107"/>
                  </a:lnTo>
                  <a:lnTo>
                    <a:pt x="6560" y="93567"/>
                  </a:lnTo>
                  <a:lnTo>
                    <a:pt x="3261" y="128383"/>
                  </a:lnTo>
                  <a:lnTo>
                    <a:pt x="967" y="165510"/>
                  </a:lnTo>
                  <a:lnTo>
                    <a:pt x="285" y="203321"/>
                  </a:lnTo>
                  <a:lnTo>
                    <a:pt x="4130" y="237290"/>
                  </a:lnTo>
                  <a:lnTo>
                    <a:pt x="10631" y="272849"/>
                  </a:lnTo>
                  <a:lnTo>
                    <a:pt x="17920" y="306151"/>
                  </a:lnTo>
                  <a:lnTo>
                    <a:pt x="29660" y="341662"/>
                  </a:lnTo>
                  <a:lnTo>
                    <a:pt x="57811" y="376792"/>
                  </a:lnTo>
                  <a:lnTo>
                    <a:pt x="79467" y="397604"/>
                  </a:lnTo>
                  <a:lnTo>
                    <a:pt x="114730" y="417576"/>
                  </a:lnTo>
                  <a:lnTo>
                    <a:pt x="151796" y="425760"/>
                  </a:lnTo>
                  <a:lnTo>
                    <a:pt x="174709" y="429962"/>
                  </a:lnTo>
                  <a:lnTo>
                    <a:pt x="199445" y="429728"/>
                  </a:lnTo>
                  <a:lnTo>
                    <a:pt x="232870" y="427879"/>
                  </a:lnTo>
                  <a:lnTo>
                    <a:pt x="272087" y="424953"/>
                  </a:lnTo>
                  <a:lnTo>
                    <a:pt x="301618" y="420462"/>
                  </a:lnTo>
                  <a:lnTo>
                    <a:pt x="324692" y="414928"/>
                  </a:lnTo>
                  <a:lnTo>
                    <a:pt x="357667" y="401159"/>
                  </a:lnTo>
                  <a:lnTo>
                    <a:pt x="39624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58"/>
            <p:cNvSpPr/>
            <p:nvPr>
              <p:custDataLst>
                <p:tags r:id="rId34"/>
              </p:custDataLst>
            </p:nvPr>
          </p:nvSpPr>
          <p:spPr>
            <a:xfrm>
              <a:off x="6606540" y="5455920"/>
              <a:ext cx="304801" cy="34119"/>
            </a:xfrm>
            <a:custGeom>
              <a:avLst/>
              <a:gdLst/>
              <a:ahLst/>
              <a:cxnLst/>
              <a:rect l="0" t="0" r="0" b="0"/>
              <a:pathLst>
                <a:path w="304801" h="34119">
                  <a:moveTo>
                    <a:pt x="0" y="15240"/>
                  </a:moveTo>
                  <a:lnTo>
                    <a:pt x="0" y="15240"/>
                  </a:lnTo>
                  <a:lnTo>
                    <a:pt x="22577" y="17498"/>
                  </a:lnTo>
                  <a:lnTo>
                    <a:pt x="56601" y="21324"/>
                  </a:lnTo>
                  <a:lnTo>
                    <a:pt x="85834" y="25846"/>
                  </a:lnTo>
                  <a:lnTo>
                    <a:pt x="112937" y="28420"/>
                  </a:lnTo>
                  <a:lnTo>
                    <a:pt x="140788" y="30411"/>
                  </a:lnTo>
                  <a:lnTo>
                    <a:pt x="172921" y="34118"/>
                  </a:lnTo>
                  <a:lnTo>
                    <a:pt x="202443" y="34072"/>
                  </a:lnTo>
                  <a:lnTo>
                    <a:pt x="228828" y="30383"/>
                  </a:lnTo>
                  <a:lnTo>
                    <a:pt x="262723" y="18787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59"/>
            <p:cNvSpPr/>
            <p:nvPr>
              <p:custDataLst>
                <p:tags r:id="rId35"/>
              </p:custDataLst>
            </p:nvPr>
          </p:nvSpPr>
          <p:spPr>
            <a:xfrm>
              <a:off x="6598920" y="5244113"/>
              <a:ext cx="365761" cy="21308"/>
            </a:xfrm>
            <a:custGeom>
              <a:avLst/>
              <a:gdLst/>
              <a:ahLst/>
              <a:cxnLst/>
              <a:rect l="0" t="0" r="0" b="0"/>
              <a:pathLst>
                <a:path w="365761" h="21308">
                  <a:moveTo>
                    <a:pt x="0" y="6067"/>
                  </a:moveTo>
                  <a:lnTo>
                    <a:pt x="0" y="6067"/>
                  </a:lnTo>
                  <a:lnTo>
                    <a:pt x="32362" y="2022"/>
                  </a:lnTo>
                  <a:lnTo>
                    <a:pt x="61796" y="36"/>
                  </a:lnTo>
                  <a:lnTo>
                    <a:pt x="94351" y="0"/>
                  </a:lnTo>
                  <a:lnTo>
                    <a:pt x="113702" y="1176"/>
                  </a:lnTo>
                  <a:lnTo>
                    <a:pt x="134222" y="2805"/>
                  </a:lnTo>
                  <a:lnTo>
                    <a:pt x="154673" y="4740"/>
                  </a:lnTo>
                  <a:lnTo>
                    <a:pt x="175083" y="6876"/>
                  </a:lnTo>
                  <a:lnTo>
                    <a:pt x="195461" y="9146"/>
                  </a:lnTo>
                  <a:lnTo>
                    <a:pt x="216668" y="11506"/>
                  </a:lnTo>
                  <a:lnTo>
                    <a:pt x="238425" y="13927"/>
                  </a:lnTo>
                  <a:lnTo>
                    <a:pt x="260550" y="16386"/>
                  </a:lnTo>
                  <a:lnTo>
                    <a:pt x="282074" y="18027"/>
                  </a:lnTo>
                  <a:lnTo>
                    <a:pt x="303196" y="19120"/>
                  </a:lnTo>
                  <a:lnTo>
                    <a:pt x="337953" y="20336"/>
                  </a:lnTo>
                  <a:lnTo>
                    <a:pt x="365760" y="21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SMARTInkShape-Group46"/>
          <p:cNvGrpSpPr/>
          <p:nvPr/>
        </p:nvGrpSpPr>
        <p:grpSpPr>
          <a:xfrm>
            <a:off x="7330440" y="5189220"/>
            <a:ext cx="1676400" cy="533401"/>
            <a:chOff x="7330440" y="5189220"/>
            <a:chExt cx="1676400" cy="533401"/>
          </a:xfrm>
        </p:grpSpPr>
        <p:sp>
          <p:nvSpPr>
            <p:cNvPr id="195" name="SMARTInkShape-260"/>
            <p:cNvSpPr/>
            <p:nvPr>
              <p:custDataLst>
                <p:tags r:id="rId19"/>
              </p:custDataLst>
            </p:nvPr>
          </p:nvSpPr>
          <p:spPr>
            <a:xfrm>
              <a:off x="7330440" y="5295900"/>
              <a:ext cx="83821" cy="426721"/>
            </a:xfrm>
            <a:custGeom>
              <a:avLst/>
              <a:gdLst/>
              <a:ahLst/>
              <a:cxnLst/>
              <a:rect l="0" t="0" r="0" b="0"/>
              <a:pathLst>
                <a:path w="83821" h="426721">
                  <a:moveTo>
                    <a:pt x="0" y="0"/>
                  </a:moveTo>
                  <a:lnTo>
                    <a:pt x="0" y="0"/>
                  </a:lnTo>
                  <a:lnTo>
                    <a:pt x="6773" y="31609"/>
                  </a:lnTo>
                  <a:lnTo>
                    <a:pt x="12136" y="56633"/>
                  </a:lnTo>
                  <a:lnTo>
                    <a:pt x="15711" y="79242"/>
                  </a:lnTo>
                  <a:lnTo>
                    <a:pt x="18094" y="100242"/>
                  </a:lnTo>
                  <a:lnTo>
                    <a:pt x="19683" y="120167"/>
                  </a:lnTo>
                  <a:lnTo>
                    <a:pt x="23706" y="155854"/>
                  </a:lnTo>
                  <a:lnTo>
                    <a:pt x="27470" y="188649"/>
                  </a:lnTo>
                  <a:lnTo>
                    <a:pt x="29143" y="220157"/>
                  </a:lnTo>
                  <a:lnTo>
                    <a:pt x="29886" y="251095"/>
                  </a:lnTo>
                  <a:lnTo>
                    <a:pt x="30215" y="281778"/>
                  </a:lnTo>
                  <a:lnTo>
                    <a:pt x="30363" y="312348"/>
                  </a:lnTo>
                  <a:lnTo>
                    <a:pt x="34491" y="350029"/>
                  </a:lnTo>
                  <a:lnTo>
                    <a:pt x="41012" y="376548"/>
                  </a:lnTo>
                  <a:lnTo>
                    <a:pt x="45121" y="390733"/>
                  </a:lnTo>
                  <a:lnTo>
                    <a:pt x="51247" y="401035"/>
                  </a:lnTo>
                  <a:lnTo>
                    <a:pt x="83820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61"/>
            <p:cNvSpPr/>
            <p:nvPr>
              <p:custDataLst>
                <p:tags r:id="rId20"/>
              </p:custDataLst>
            </p:nvPr>
          </p:nvSpPr>
          <p:spPr>
            <a:xfrm>
              <a:off x="7548770" y="5288280"/>
              <a:ext cx="270930" cy="347134"/>
            </a:xfrm>
            <a:custGeom>
              <a:avLst/>
              <a:gdLst/>
              <a:ahLst/>
              <a:cxnLst/>
              <a:rect l="0" t="0" r="0" b="0"/>
              <a:pathLst>
                <a:path w="270930" h="347134">
                  <a:moveTo>
                    <a:pt x="124570" y="0"/>
                  </a:moveTo>
                  <a:lnTo>
                    <a:pt x="124570" y="0"/>
                  </a:lnTo>
                  <a:lnTo>
                    <a:pt x="88163" y="4045"/>
                  </a:lnTo>
                  <a:lnTo>
                    <a:pt x="63515" y="12805"/>
                  </a:lnTo>
                  <a:lnTo>
                    <a:pt x="44095" y="26011"/>
                  </a:lnTo>
                  <a:lnTo>
                    <a:pt x="20573" y="52486"/>
                  </a:lnTo>
                  <a:lnTo>
                    <a:pt x="7490" y="83473"/>
                  </a:lnTo>
                  <a:lnTo>
                    <a:pt x="1133" y="109913"/>
                  </a:lnTo>
                  <a:lnTo>
                    <a:pt x="0" y="138597"/>
                  </a:lnTo>
                  <a:lnTo>
                    <a:pt x="2319" y="167432"/>
                  </a:lnTo>
                  <a:lnTo>
                    <a:pt x="6172" y="194359"/>
                  </a:lnTo>
                  <a:lnTo>
                    <a:pt x="17479" y="220437"/>
                  </a:lnTo>
                  <a:lnTo>
                    <a:pt x="42887" y="256662"/>
                  </a:lnTo>
                  <a:lnTo>
                    <a:pt x="74121" y="288844"/>
                  </a:lnTo>
                  <a:lnTo>
                    <a:pt x="110187" y="317570"/>
                  </a:lnTo>
                  <a:lnTo>
                    <a:pt x="145426" y="337652"/>
                  </a:lnTo>
                  <a:lnTo>
                    <a:pt x="179573" y="346707"/>
                  </a:lnTo>
                  <a:lnTo>
                    <a:pt x="211988" y="347133"/>
                  </a:lnTo>
                  <a:lnTo>
                    <a:pt x="229463" y="343088"/>
                  </a:lnTo>
                  <a:lnTo>
                    <a:pt x="245695" y="335646"/>
                  </a:lnTo>
                  <a:lnTo>
                    <a:pt x="256861" y="324436"/>
                  </a:lnTo>
                  <a:lnTo>
                    <a:pt x="264646" y="309293"/>
                  </a:lnTo>
                  <a:lnTo>
                    <a:pt x="270929" y="288453"/>
                  </a:lnTo>
                  <a:lnTo>
                    <a:pt x="266168" y="260882"/>
                  </a:lnTo>
                  <a:lnTo>
                    <a:pt x="256223" y="222182"/>
                  </a:lnTo>
                  <a:lnTo>
                    <a:pt x="242819" y="176061"/>
                  </a:lnTo>
                  <a:lnTo>
                    <a:pt x="231342" y="141927"/>
                  </a:lnTo>
                  <a:lnTo>
                    <a:pt x="221152" y="115784"/>
                  </a:lnTo>
                  <a:lnTo>
                    <a:pt x="202209" y="78554"/>
                  </a:lnTo>
                  <a:lnTo>
                    <a:pt x="174197" y="45007"/>
                  </a:lnTo>
                  <a:lnTo>
                    <a:pt x="14743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62"/>
            <p:cNvSpPr/>
            <p:nvPr>
              <p:custDataLst>
                <p:tags r:id="rId21"/>
              </p:custDataLst>
            </p:nvPr>
          </p:nvSpPr>
          <p:spPr>
            <a:xfrm>
              <a:off x="7924831" y="5212080"/>
              <a:ext cx="359923" cy="441961"/>
            </a:xfrm>
            <a:custGeom>
              <a:avLst/>
              <a:gdLst/>
              <a:ahLst/>
              <a:cxnLst/>
              <a:rect l="0" t="0" r="0" b="0"/>
              <a:pathLst>
                <a:path w="359923" h="441961">
                  <a:moveTo>
                    <a:pt x="38069" y="441960"/>
                  </a:moveTo>
                  <a:lnTo>
                    <a:pt x="38069" y="441960"/>
                  </a:lnTo>
                  <a:lnTo>
                    <a:pt x="35810" y="419382"/>
                  </a:lnTo>
                  <a:lnTo>
                    <a:pt x="31138" y="383666"/>
                  </a:lnTo>
                  <a:lnTo>
                    <a:pt x="23418" y="348036"/>
                  </a:lnTo>
                  <a:lnTo>
                    <a:pt x="18857" y="314702"/>
                  </a:lnTo>
                  <a:lnTo>
                    <a:pt x="16830" y="281261"/>
                  </a:lnTo>
                  <a:lnTo>
                    <a:pt x="15930" y="243820"/>
                  </a:lnTo>
                  <a:lnTo>
                    <a:pt x="13271" y="206860"/>
                  </a:lnTo>
                  <a:lnTo>
                    <a:pt x="10114" y="171525"/>
                  </a:lnTo>
                  <a:lnTo>
                    <a:pt x="8712" y="138886"/>
                  </a:lnTo>
                  <a:lnTo>
                    <a:pt x="5830" y="109705"/>
                  </a:lnTo>
                  <a:lnTo>
                    <a:pt x="1705" y="71734"/>
                  </a:lnTo>
                  <a:lnTo>
                    <a:pt x="312" y="36654"/>
                  </a:lnTo>
                  <a:lnTo>
                    <a:pt x="15" y="20903"/>
                  </a:lnTo>
                  <a:lnTo>
                    <a:pt x="0" y="21555"/>
                  </a:lnTo>
                  <a:lnTo>
                    <a:pt x="17378" y="58256"/>
                  </a:lnTo>
                  <a:lnTo>
                    <a:pt x="32879" y="95531"/>
                  </a:lnTo>
                  <a:lnTo>
                    <a:pt x="43100" y="123738"/>
                  </a:lnTo>
                  <a:lnTo>
                    <a:pt x="55545" y="150950"/>
                  </a:lnTo>
                  <a:lnTo>
                    <a:pt x="70389" y="178002"/>
                  </a:lnTo>
                  <a:lnTo>
                    <a:pt x="88276" y="206958"/>
                  </a:lnTo>
                  <a:lnTo>
                    <a:pt x="107515" y="236761"/>
                  </a:lnTo>
                  <a:lnTo>
                    <a:pt x="127353" y="266094"/>
                  </a:lnTo>
                  <a:lnTo>
                    <a:pt x="147461" y="293242"/>
                  </a:lnTo>
                  <a:lnTo>
                    <a:pt x="169943" y="319418"/>
                  </a:lnTo>
                  <a:lnTo>
                    <a:pt x="204143" y="355698"/>
                  </a:lnTo>
                  <a:lnTo>
                    <a:pt x="235725" y="385638"/>
                  </a:lnTo>
                  <a:lnTo>
                    <a:pt x="272692" y="414466"/>
                  </a:lnTo>
                  <a:lnTo>
                    <a:pt x="293336" y="421273"/>
                  </a:lnTo>
                  <a:lnTo>
                    <a:pt x="304766" y="423089"/>
                  </a:lnTo>
                  <a:lnTo>
                    <a:pt x="324241" y="418333"/>
                  </a:lnTo>
                  <a:lnTo>
                    <a:pt x="332991" y="413508"/>
                  </a:lnTo>
                  <a:lnTo>
                    <a:pt x="344970" y="399117"/>
                  </a:lnTo>
                  <a:lnTo>
                    <a:pt x="356474" y="367459"/>
                  </a:lnTo>
                  <a:lnTo>
                    <a:pt x="359559" y="354193"/>
                  </a:lnTo>
                  <a:lnTo>
                    <a:pt x="359922" y="328416"/>
                  </a:lnTo>
                  <a:lnTo>
                    <a:pt x="358472" y="294297"/>
                  </a:lnTo>
                  <a:lnTo>
                    <a:pt x="355811" y="254618"/>
                  </a:lnTo>
                  <a:lnTo>
                    <a:pt x="353190" y="223086"/>
                  </a:lnTo>
                  <a:lnTo>
                    <a:pt x="350597" y="196984"/>
                  </a:lnTo>
                  <a:lnTo>
                    <a:pt x="348021" y="174502"/>
                  </a:lnTo>
                  <a:lnTo>
                    <a:pt x="344610" y="154435"/>
                  </a:lnTo>
                  <a:lnTo>
                    <a:pt x="336305" y="118590"/>
                  </a:lnTo>
                  <a:lnTo>
                    <a:pt x="329227" y="85727"/>
                  </a:lnTo>
                  <a:lnTo>
                    <a:pt x="323259" y="55034"/>
                  </a:lnTo>
                  <a:lnTo>
                    <a:pt x="315986" y="18188"/>
                  </a:lnTo>
                  <a:lnTo>
                    <a:pt x="3123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63"/>
            <p:cNvSpPr/>
            <p:nvPr>
              <p:custDataLst>
                <p:tags r:id="rId22"/>
              </p:custDataLst>
            </p:nvPr>
          </p:nvSpPr>
          <p:spPr>
            <a:xfrm>
              <a:off x="8321040" y="5189220"/>
              <a:ext cx="121921" cy="411481"/>
            </a:xfrm>
            <a:custGeom>
              <a:avLst/>
              <a:gdLst/>
              <a:ahLst/>
              <a:cxnLst/>
              <a:rect l="0" t="0" r="0" b="0"/>
              <a:pathLst>
                <a:path w="121921" h="411481">
                  <a:moveTo>
                    <a:pt x="0" y="0"/>
                  </a:moveTo>
                  <a:lnTo>
                    <a:pt x="0" y="0"/>
                  </a:lnTo>
                  <a:lnTo>
                    <a:pt x="13547" y="31609"/>
                  </a:lnTo>
                  <a:lnTo>
                    <a:pt x="24271" y="56633"/>
                  </a:lnTo>
                  <a:lnTo>
                    <a:pt x="33114" y="79242"/>
                  </a:lnTo>
                  <a:lnTo>
                    <a:pt x="40702" y="100242"/>
                  </a:lnTo>
                  <a:lnTo>
                    <a:pt x="47455" y="120167"/>
                  </a:lnTo>
                  <a:lnTo>
                    <a:pt x="57215" y="155855"/>
                  </a:lnTo>
                  <a:lnTo>
                    <a:pt x="64375" y="189495"/>
                  </a:lnTo>
                  <a:lnTo>
                    <a:pt x="70380" y="224203"/>
                  </a:lnTo>
                  <a:lnTo>
                    <a:pt x="75871" y="257125"/>
                  </a:lnTo>
                  <a:lnTo>
                    <a:pt x="81980" y="288691"/>
                  </a:lnTo>
                  <a:lnTo>
                    <a:pt x="90340" y="319654"/>
                  </a:lnTo>
                  <a:lnTo>
                    <a:pt x="97441" y="348090"/>
                  </a:lnTo>
                  <a:lnTo>
                    <a:pt x="108459" y="383384"/>
                  </a:lnTo>
                  <a:lnTo>
                    <a:pt x="121920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64"/>
            <p:cNvSpPr/>
            <p:nvPr>
              <p:custDataLst>
                <p:tags r:id="rId23"/>
              </p:custDataLst>
            </p:nvPr>
          </p:nvSpPr>
          <p:spPr>
            <a:xfrm>
              <a:off x="8612729" y="5212080"/>
              <a:ext cx="394111" cy="384855"/>
            </a:xfrm>
            <a:custGeom>
              <a:avLst/>
              <a:gdLst/>
              <a:ahLst/>
              <a:cxnLst/>
              <a:rect l="0" t="0" r="0" b="0"/>
              <a:pathLst>
                <a:path w="394111" h="384855">
                  <a:moveTo>
                    <a:pt x="165510" y="0"/>
                  </a:moveTo>
                  <a:lnTo>
                    <a:pt x="165510" y="0"/>
                  </a:lnTo>
                  <a:lnTo>
                    <a:pt x="133150" y="4045"/>
                  </a:lnTo>
                  <a:lnTo>
                    <a:pt x="96844" y="14651"/>
                  </a:lnTo>
                  <a:lnTo>
                    <a:pt x="64637" y="28518"/>
                  </a:lnTo>
                  <a:lnTo>
                    <a:pt x="37692" y="51442"/>
                  </a:lnTo>
                  <a:lnTo>
                    <a:pt x="17666" y="83728"/>
                  </a:lnTo>
                  <a:lnTo>
                    <a:pt x="5053" y="116060"/>
                  </a:lnTo>
                  <a:lnTo>
                    <a:pt x="0" y="151134"/>
                  </a:lnTo>
                  <a:lnTo>
                    <a:pt x="3332" y="178084"/>
                  </a:lnTo>
                  <a:lnTo>
                    <a:pt x="10458" y="206149"/>
                  </a:lnTo>
                  <a:lnTo>
                    <a:pt x="19270" y="232733"/>
                  </a:lnTo>
                  <a:lnTo>
                    <a:pt x="31609" y="251675"/>
                  </a:lnTo>
                  <a:lnTo>
                    <a:pt x="49151" y="274463"/>
                  </a:lnTo>
                  <a:lnTo>
                    <a:pt x="70158" y="299816"/>
                  </a:lnTo>
                  <a:lnTo>
                    <a:pt x="107045" y="334758"/>
                  </a:lnTo>
                  <a:lnTo>
                    <a:pt x="140373" y="357908"/>
                  </a:lnTo>
                  <a:lnTo>
                    <a:pt x="172118" y="373841"/>
                  </a:lnTo>
                  <a:lnTo>
                    <a:pt x="203161" y="382051"/>
                  </a:lnTo>
                  <a:lnTo>
                    <a:pt x="233891" y="384854"/>
                  </a:lnTo>
                  <a:lnTo>
                    <a:pt x="264482" y="383277"/>
                  </a:lnTo>
                  <a:lnTo>
                    <a:pt x="297270" y="377497"/>
                  </a:lnTo>
                  <a:lnTo>
                    <a:pt x="330750" y="367590"/>
                  </a:lnTo>
                  <a:lnTo>
                    <a:pt x="362564" y="351898"/>
                  </a:lnTo>
                  <a:lnTo>
                    <a:pt x="394110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47"/>
          <p:cNvGrpSpPr/>
          <p:nvPr/>
        </p:nvGrpSpPr>
        <p:grpSpPr>
          <a:xfrm>
            <a:off x="9298959" y="5113020"/>
            <a:ext cx="2617645" cy="560562"/>
            <a:chOff x="9298959" y="5113020"/>
            <a:chExt cx="2617645" cy="560562"/>
          </a:xfrm>
        </p:grpSpPr>
        <p:sp>
          <p:nvSpPr>
            <p:cNvPr id="201" name="SMARTInkShape-265"/>
            <p:cNvSpPr/>
            <p:nvPr>
              <p:custDataLst>
                <p:tags r:id="rId7"/>
              </p:custDataLst>
            </p:nvPr>
          </p:nvSpPr>
          <p:spPr>
            <a:xfrm>
              <a:off x="9298959" y="5250180"/>
              <a:ext cx="309862" cy="382287"/>
            </a:xfrm>
            <a:custGeom>
              <a:avLst/>
              <a:gdLst/>
              <a:ahLst/>
              <a:cxnLst/>
              <a:rect l="0" t="0" r="0" b="0"/>
              <a:pathLst>
                <a:path w="309862" h="382287">
                  <a:moveTo>
                    <a:pt x="210802" y="0"/>
                  </a:moveTo>
                  <a:lnTo>
                    <a:pt x="210802" y="0"/>
                  </a:lnTo>
                  <a:lnTo>
                    <a:pt x="185966" y="9031"/>
                  </a:lnTo>
                  <a:lnTo>
                    <a:pt x="149810" y="22641"/>
                  </a:lnTo>
                  <a:lnTo>
                    <a:pt x="122453" y="34333"/>
                  </a:lnTo>
                  <a:lnTo>
                    <a:pt x="96746" y="49691"/>
                  </a:lnTo>
                  <a:lnTo>
                    <a:pt x="60731" y="77377"/>
                  </a:lnTo>
                  <a:lnTo>
                    <a:pt x="30868" y="107029"/>
                  </a:lnTo>
                  <a:lnTo>
                    <a:pt x="15684" y="127155"/>
                  </a:lnTo>
                  <a:lnTo>
                    <a:pt x="3223" y="158372"/>
                  </a:lnTo>
                  <a:lnTo>
                    <a:pt x="0" y="193210"/>
                  </a:lnTo>
                  <a:lnTo>
                    <a:pt x="4879" y="226205"/>
                  </a:lnTo>
                  <a:lnTo>
                    <a:pt x="17518" y="261568"/>
                  </a:lnTo>
                  <a:lnTo>
                    <a:pt x="38667" y="293872"/>
                  </a:lnTo>
                  <a:lnTo>
                    <a:pt x="70992" y="324046"/>
                  </a:lnTo>
                  <a:lnTo>
                    <a:pt x="107382" y="349449"/>
                  </a:lnTo>
                  <a:lnTo>
                    <a:pt x="144974" y="371369"/>
                  </a:lnTo>
                  <a:lnTo>
                    <a:pt x="182924" y="382286"/>
                  </a:lnTo>
                  <a:lnTo>
                    <a:pt x="208290" y="382136"/>
                  </a:lnTo>
                  <a:lnTo>
                    <a:pt x="235932" y="376989"/>
                  </a:lnTo>
                  <a:lnTo>
                    <a:pt x="263456" y="367364"/>
                  </a:lnTo>
                  <a:lnTo>
                    <a:pt x="299692" y="342621"/>
                  </a:lnTo>
                  <a:lnTo>
                    <a:pt x="309861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66"/>
            <p:cNvSpPr/>
            <p:nvPr>
              <p:custDataLst>
                <p:tags r:id="rId8"/>
              </p:custDataLst>
            </p:nvPr>
          </p:nvSpPr>
          <p:spPr>
            <a:xfrm>
              <a:off x="9692639" y="5189220"/>
              <a:ext cx="83823" cy="464821"/>
            </a:xfrm>
            <a:custGeom>
              <a:avLst/>
              <a:gdLst/>
              <a:ahLst/>
              <a:cxnLst/>
              <a:rect l="0" t="0" r="0" b="0"/>
              <a:pathLst>
                <a:path w="83823" h="464821">
                  <a:moveTo>
                    <a:pt x="0" y="0"/>
                  </a:moveTo>
                  <a:lnTo>
                    <a:pt x="0" y="0"/>
                  </a:lnTo>
                  <a:lnTo>
                    <a:pt x="4516" y="24835"/>
                  </a:lnTo>
                  <a:lnTo>
                    <a:pt x="8091" y="44497"/>
                  </a:lnTo>
                  <a:lnTo>
                    <a:pt x="12167" y="67765"/>
                  </a:lnTo>
                  <a:lnTo>
                    <a:pt x="16579" y="93436"/>
                  </a:lnTo>
                  <a:lnTo>
                    <a:pt x="21212" y="120711"/>
                  </a:lnTo>
                  <a:lnTo>
                    <a:pt x="24302" y="143974"/>
                  </a:lnTo>
                  <a:lnTo>
                    <a:pt x="26362" y="164563"/>
                  </a:lnTo>
                  <a:lnTo>
                    <a:pt x="29496" y="200985"/>
                  </a:lnTo>
                  <a:lnTo>
                    <a:pt x="33713" y="234106"/>
                  </a:lnTo>
                  <a:lnTo>
                    <a:pt x="38410" y="268019"/>
                  </a:lnTo>
                  <a:lnTo>
                    <a:pt x="43318" y="301999"/>
                  </a:lnTo>
                  <a:lnTo>
                    <a:pt x="48322" y="334035"/>
                  </a:lnTo>
                  <a:lnTo>
                    <a:pt x="53368" y="362949"/>
                  </a:lnTo>
                  <a:lnTo>
                    <a:pt x="58433" y="389910"/>
                  </a:lnTo>
                  <a:lnTo>
                    <a:pt x="66043" y="427196"/>
                  </a:lnTo>
                  <a:lnTo>
                    <a:pt x="73661" y="452544"/>
                  </a:lnTo>
                  <a:lnTo>
                    <a:pt x="83822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67"/>
            <p:cNvSpPr/>
            <p:nvPr>
              <p:custDataLst>
                <p:tags r:id="rId9"/>
              </p:custDataLst>
            </p:nvPr>
          </p:nvSpPr>
          <p:spPr>
            <a:xfrm>
              <a:off x="9860280" y="5113020"/>
              <a:ext cx="144782" cy="548641"/>
            </a:xfrm>
            <a:custGeom>
              <a:avLst/>
              <a:gdLst/>
              <a:ahLst/>
              <a:cxnLst/>
              <a:rect l="0" t="0" r="0" b="0"/>
              <a:pathLst>
                <a:path w="144782" h="548641">
                  <a:moveTo>
                    <a:pt x="0" y="0"/>
                  </a:moveTo>
                  <a:lnTo>
                    <a:pt x="0" y="0"/>
                  </a:lnTo>
                  <a:lnTo>
                    <a:pt x="2259" y="27093"/>
                  </a:lnTo>
                  <a:lnTo>
                    <a:pt x="4046" y="48542"/>
                  </a:lnTo>
                  <a:lnTo>
                    <a:pt x="10548" y="83663"/>
                  </a:lnTo>
                  <a:lnTo>
                    <a:pt x="18234" y="115076"/>
                  </a:lnTo>
                  <a:lnTo>
                    <a:pt x="24472" y="148794"/>
                  </a:lnTo>
                  <a:lnTo>
                    <a:pt x="32326" y="181277"/>
                  </a:lnTo>
                  <a:lnTo>
                    <a:pt x="41460" y="212648"/>
                  </a:lnTo>
                  <a:lnTo>
                    <a:pt x="51164" y="243524"/>
                  </a:lnTo>
                  <a:lnTo>
                    <a:pt x="61121" y="276437"/>
                  </a:lnTo>
                  <a:lnTo>
                    <a:pt x="72038" y="311667"/>
                  </a:lnTo>
                  <a:lnTo>
                    <a:pt x="78506" y="330545"/>
                  </a:lnTo>
                  <a:lnTo>
                    <a:pt x="91617" y="367888"/>
                  </a:lnTo>
                  <a:lnTo>
                    <a:pt x="103091" y="401419"/>
                  </a:lnTo>
                  <a:lnTo>
                    <a:pt x="113834" y="435513"/>
                  </a:lnTo>
                  <a:lnTo>
                    <a:pt x="123406" y="469575"/>
                  </a:lnTo>
                  <a:lnTo>
                    <a:pt x="130481" y="501647"/>
                  </a:lnTo>
                  <a:lnTo>
                    <a:pt x="141079" y="537601"/>
                  </a:lnTo>
                  <a:lnTo>
                    <a:pt x="144781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68"/>
            <p:cNvSpPr/>
            <p:nvPr>
              <p:custDataLst>
                <p:tags r:id="rId10"/>
              </p:custDataLst>
            </p:nvPr>
          </p:nvSpPr>
          <p:spPr>
            <a:xfrm>
              <a:off x="9685020" y="5417820"/>
              <a:ext cx="259081" cy="68581"/>
            </a:xfrm>
            <a:custGeom>
              <a:avLst/>
              <a:gdLst/>
              <a:ahLst/>
              <a:cxnLst/>
              <a:rect l="0" t="0" r="0" b="0"/>
              <a:pathLst>
                <a:path w="259081" h="68581">
                  <a:moveTo>
                    <a:pt x="0" y="0"/>
                  </a:moveTo>
                  <a:lnTo>
                    <a:pt x="0" y="0"/>
                  </a:lnTo>
                  <a:lnTo>
                    <a:pt x="22577" y="4515"/>
                  </a:lnTo>
                  <a:lnTo>
                    <a:pt x="57449" y="11320"/>
                  </a:lnTo>
                  <a:lnTo>
                    <a:pt x="89879" y="17167"/>
                  </a:lnTo>
                  <a:lnTo>
                    <a:pt x="121226" y="24845"/>
                  </a:lnTo>
                  <a:lnTo>
                    <a:pt x="152091" y="33902"/>
                  </a:lnTo>
                  <a:lnTo>
                    <a:pt x="182743" y="43572"/>
                  </a:lnTo>
                  <a:lnTo>
                    <a:pt x="213299" y="53515"/>
                  </a:lnTo>
                  <a:lnTo>
                    <a:pt x="250038" y="65605"/>
                  </a:lnTo>
                  <a:lnTo>
                    <a:pt x="25908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69"/>
            <p:cNvSpPr/>
            <p:nvPr>
              <p:custDataLst>
                <p:tags r:id="rId11"/>
              </p:custDataLst>
            </p:nvPr>
          </p:nvSpPr>
          <p:spPr>
            <a:xfrm>
              <a:off x="10096528" y="5154382"/>
              <a:ext cx="239483" cy="508119"/>
            </a:xfrm>
            <a:custGeom>
              <a:avLst/>
              <a:gdLst/>
              <a:ahLst/>
              <a:cxnLst/>
              <a:rect l="0" t="0" r="0" b="0"/>
              <a:pathLst>
                <a:path w="239483" h="508119">
                  <a:moveTo>
                    <a:pt x="7592" y="370118"/>
                  </a:moveTo>
                  <a:lnTo>
                    <a:pt x="7592" y="370118"/>
                  </a:lnTo>
                  <a:lnTo>
                    <a:pt x="3546" y="337756"/>
                  </a:lnTo>
                  <a:lnTo>
                    <a:pt x="1560" y="308322"/>
                  </a:lnTo>
                  <a:lnTo>
                    <a:pt x="678" y="279153"/>
                  </a:lnTo>
                  <a:lnTo>
                    <a:pt x="286" y="252078"/>
                  </a:lnTo>
                  <a:lnTo>
                    <a:pt x="111" y="223676"/>
                  </a:lnTo>
                  <a:lnTo>
                    <a:pt x="34" y="194119"/>
                  </a:lnTo>
                  <a:lnTo>
                    <a:pt x="0" y="164050"/>
                  </a:lnTo>
                  <a:lnTo>
                    <a:pt x="4025" y="126650"/>
                  </a:lnTo>
                  <a:lnTo>
                    <a:pt x="10579" y="90076"/>
                  </a:lnTo>
                  <a:lnTo>
                    <a:pt x="17885" y="56473"/>
                  </a:lnTo>
                  <a:lnTo>
                    <a:pt x="28786" y="21708"/>
                  </a:lnTo>
                  <a:lnTo>
                    <a:pt x="40776" y="4890"/>
                  </a:lnTo>
                  <a:lnTo>
                    <a:pt x="47176" y="360"/>
                  </a:lnTo>
                  <a:lnTo>
                    <a:pt x="50068" y="0"/>
                  </a:lnTo>
                  <a:lnTo>
                    <a:pt x="55538" y="1857"/>
                  </a:lnTo>
                  <a:lnTo>
                    <a:pt x="60794" y="10019"/>
                  </a:lnTo>
                  <a:lnTo>
                    <a:pt x="71065" y="40002"/>
                  </a:lnTo>
                  <a:lnTo>
                    <a:pt x="78704" y="72681"/>
                  </a:lnTo>
                  <a:lnTo>
                    <a:pt x="86047" y="99071"/>
                  </a:lnTo>
                  <a:lnTo>
                    <a:pt x="96468" y="133133"/>
                  </a:lnTo>
                  <a:lnTo>
                    <a:pt x="102403" y="152015"/>
                  </a:lnTo>
                  <a:lnTo>
                    <a:pt x="111440" y="180689"/>
                  </a:lnTo>
                  <a:lnTo>
                    <a:pt x="122544" y="215893"/>
                  </a:lnTo>
                  <a:lnTo>
                    <a:pt x="132487" y="245287"/>
                  </a:lnTo>
                  <a:lnTo>
                    <a:pt x="141656" y="270811"/>
                  </a:lnTo>
                  <a:lnTo>
                    <a:pt x="150308" y="293754"/>
                  </a:lnTo>
                  <a:lnTo>
                    <a:pt x="158616" y="314129"/>
                  </a:lnTo>
                  <a:lnTo>
                    <a:pt x="174621" y="350314"/>
                  </a:lnTo>
                  <a:lnTo>
                    <a:pt x="187943" y="381072"/>
                  </a:lnTo>
                  <a:lnTo>
                    <a:pt x="199507" y="408852"/>
                  </a:lnTo>
                  <a:lnTo>
                    <a:pt x="210292" y="435311"/>
                  </a:lnTo>
                  <a:lnTo>
                    <a:pt x="221838" y="469962"/>
                  </a:lnTo>
                  <a:lnTo>
                    <a:pt x="235974" y="503451"/>
                  </a:lnTo>
                  <a:lnTo>
                    <a:pt x="239482" y="508118"/>
                  </a:lnTo>
                  <a:lnTo>
                    <a:pt x="236192" y="4996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70"/>
            <p:cNvSpPr/>
            <p:nvPr>
              <p:custDataLst>
                <p:tags r:id="rId12"/>
              </p:custDataLst>
            </p:nvPr>
          </p:nvSpPr>
          <p:spPr>
            <a:xfrm>
              <a:off x="10066020" y="5364480"/>
              <a:ext cx="281942" cy="137161"/>
            </a:xfrm>
            <a:custGeom>
              <a:avLst/>
              <a:gdLst/>
              <a:ahLst/>
              <a:cxnLst/>
              <a:rect l="0" t="0" r="0" b="0"/>
              <a:pathLst>
                <a:path w="281942" h="137161">
                  <a:moveTo>
                    <a:pt x="0" y="0"/>
                  </a:moveTo>
                  <a:lnTo>
                    <a:pt x="0" y="0"/>
                  </a:lnTo>
                  <a:lnTo>
                    <a:pt x="28318" y="12136"/>
                  </a:lnTo>
                  <a:lnTo>
                    <a:pt x="55765" y="22609"/>
                  </a:lnTo>
                  <a:lnTo>
                    <a:pt x="84051" y="33755"/>
                  </a:lnTo>
                  <a:lnTo>
                    <a:pt x="110733" y="47175"/>
                  </a:lnTo>
                  <a:lnTo>
                    <a:pt x="141220" y="63864"/>
                  </a:lnTo>
                  <a:lnTo>
                    <a:pt x="173677" y="82570"/>
                  </a:lnTo>
                  <a:lnTo>
                    <a:pt x="205037" y="102174"/>
                  </a:lnTo>
                  <a:lnTo>
                    <a:pt x="235907" y="117659"/>
                  </a:lnTo>
                  <a:lnTo>
                    <a:pt x="272847" y="133308"/>
                  </a:lnTo>
                  <a:lnTo>
                    <a:pt x="281941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71"/>
            <p:cNvSpPr/>
            <p:nvPr>
              <p:custDataLst>
                <p:tags r:id="rId13"/>
              </p:custDataLst>
            </p:nvPr>
          </p:nvSpPr>
          <p:spPr>
            <a:xfrm>
              <a:off x="10394628" y="5125583"/>
              <a:ext cx="387673" cy="536078"/>
            </a:xfrm>
            <a:custGeom>
              <a:avLst/>
              <a:gdLst/>
              <a:ahLst/>
              <a:cxnLst/>
              <a:rect l="0" t="0" r="0" b="0"/>
              <a:pathLst>
                <a:path w="387673" h="536078">
                  <a:moveTo>
                    <a:pt x="90492" y="475117"/>
                  </a:moveTo>
                  <a:lnTo>
                    <a:pt x="90492" y="475117"/>
                  </a:lnTo>
                  <a:lnTo>
                    <a:pt x="70267" y="446801"/>
                  </a:lnTo>
                  <a:lnTo>
                    <a:pt x="53644" y="413010"/>
                  </a:lnTo>
                  <a:lnTo>
                    <a:pt x="43356" y="377504"/>
                  </a:lnTo>
                  <a:lnTo>
                    <a:pt x="30901" y="340173"/>
                  </a:lnTo>
                  <a:lnTo>
                    <a:pt x="23648" y="312696"/>
                  </a:lnTo>
                  <a:lnTo>
                    <a:pt x="18450" y="283549"/>
                  </a:lnTo>
                  <a:lnTo>
                    <a:pt x="16139" y="253663"/>
                  </a:lnTo>
                  <a:lnTo>
                    <a:pt x="12855" y="223447"/>
                  </a:lnTo>
                  <a:lnTo>
                    <a:pt x="8573" y="193930"/>
                  </a:lnTo>
                  <a:lnTo>
                    <a:pt x="3848" y="166700"/>
                  </a:lnTo>
                  <a:lnTo>
                    <a:pt x="1184" y="140487"/>
                  </a:lnTo>
                  <a:lnTo>
                    <a:pt x="0" y="114726"/>
                  </a:lnTo>
                  <a:lnTo>
                    <a:pt x="179" y="77270"/>
                  </a:lnTo>
                  <a:lnTo>
                    <a:pt x="5219" y="45193"/>
                  </a:lnTo>
                  <a:lnTo>
                    <a:pt x="14506" y="15685"/>
                  </a:lnTo>
                  <a:lnTo>
                    <a:pt x="16976" y="11349"/>
                  </a:lnTo>
                  <a:lnTo>
                    <a:pt x="33263" y="4273"/>
                  </a:lnTo>
                  <a:lnTo>
                    <a:pt x="54899" y="0"/>
                  </a:lnTo>
                  <a:lnTo>
                    <a:pt x="72978" y="923"/>
                  </a:lnTo>
                  <a:lnTo>
                    <a:pt x="101482" y="14292"/>
                  </a:lnTo>
                  <a:lnTo>
                    <a:pt x="135423" y="38386"/>
                  </a:lnTo>
                  <a:lnTo>
                    <a:pt x="168246" y="71019"/>
                  </a:lnTo>
                  <a:lnTo>
                    <a:pt x="195374" y="107499"/>
                  </a:lnTo>
                  <a:lnTo>
                    <a:pt x="219499" y="145120"/>
                  </a:lnTo>
                  <a:lnTo>
                    <a:pt x="234643" y="183077"/>
                  </a:lnTo>
                  <a:lnTo>
                    <a:pt x="240447" y="217090"/>
                  </a:lnTo>
                  <a:lnTo>
                    <a:pt x="237290" y="235978"/>
                  </a:lnTo>
                  <a:lnTo>
                    <a:pt x="234077" y="244571"/>
                  </a:lnTo>
                  <a:lnTo>
                    <a:pt x="205671" y="267666"/>
                  </a:lnTo>
                  <a:lnTo>
                    <a:pt x="167930" y="289783"/>
                  </a:lnTo>
                  <a:lnTo>
                    <a:pt x="139866" y="299613"/>
                  </a:lnTo>
                  <a:lnTo>
                    <a:pt x="105028" y="305147"/>
                  </a:lnTo>
                  <a:lnTo>
                    <a:pt x="73256" y="306787"/>
                  </a:lnTo>
                  <a:lnTo>
                    <a:pt x="42393" y="307273"/>
                  </a:lnTo>
                  <a:lnTo>
                    <a:pt x="34719" y="305647"/>
                  </a:lnTo>
                  <a:lnTo>
                    <a:pt x="13103" y="294337"/>
                  </a:lnTo>
                  <a:lnTo>
                    <a:pt x="10960" y="294484"/>
                  </a:lnTo>
                  <a:lnTo>
                    <a:pt x="9530" y="295428"/>
                  </a:lnTo>
                  <a:lnTo>
                    <a:pt x="8577" y="296905"/>
                  </a:lnTo>
                  <a:lnTo>
                    <a:pt x="9636" y="299582"/>
                  </a:lnTo>
                  <a:lnTo>
                    <a:pt x="20908" y="312288"/>
                  </a:lnTo>
                  <a:lnTo>
                    <a:pt x="56458" y="338907"/>
                  </a:lnTo>
                  <a:lnTo>
                    <a:pt x="91697" y="363356"/>
                  </a:lnTo>
                  <a:lnTo>
                    <a:pt x="117274" y="382266"/>
                  </a:lnTo>
                  <a:lnTo>
                    <a:pt x="145575" y="401959"/>
                  </a:lnTo>
                  <a:lnTo>
                    <a:pt x="175087" y="424258"/>
                  </a:lnTo>
                  <a:lnTo>
                    <a:pt x="204290" y="446587"/>
                  </a:lnTo>
                  <a:lnTo>
                    <a:pt x="231381" y="464977"/>
                  </a:lnTo>
                  <a:lnTo>
                    <a:pt x="257531" y="481617"/>
                  </a:lnTo>
                  <a:lnTo>
                    <a:pt x="293796" y="505265"/>
                  </a:lnTo>
                  <a:lnTo>
                    <a:pt x="316316" y="518996"/>
                  </a:lnTo>
                  <a:lnTo>
                    <a:pt x="351101" y="530640"/>
                  </a:lnTo>
                  <a:lnTo>
                    <a:pt x="387672" y="5360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72"/>
            <p:cNvSpPr/>
            <p:nvPr>
              <p:custDataLst>
                <p:tags r:id="rId14"/>
              </p:custDataLst>
            </p:nvPr>
          </p:nvSpPr>
          <p:spPr>
            <a:xfrm>
              <a:off x="10732189" y="5192795"/>
              <a:ext cx="423492" cy="480787"/>
            </a:xfrm>
            <a:custGeom>
              <a:avLst/>
              <a:gdLst/>
              <a:ahLst/>
              <a:cxnLst/>
              <a:rect l="0" t="0" r="0" b="0"/>
              <a:pathLst>
                <a:path w="423492" h="480787">
                  <a:moveTo>
                    <a:pt x="172031" y="4045"/>
                  </a:moveTo>
                  <a:lnTo>
                    <a:pt x="172031" y="4045"/>
                  </a:lnTo>
                  <a:lnTo>
                    <a:pt x="143714" y="0"/>
                  </a:lnTo>
                  <a:lnTo>
                    <a:pt x="123039" y="2529"/>
                  </a:lnTo>
                  <a:lnTo>
                    <a:pt x="99376" y="13474"/>
                  </a:lnTo>
                  <a:lnTo>
                    <a:pt x="86399" y="25169"/>
                  </a:lnTo>
                  <a:lnTo>
                    <a:pt x="63968" y="55553"/>
                  </a:lnTo>
                  <a:lnTo>
                    <a:pt x="37942" y="93061"/>
                  </a:lnTo>
                  <a:lnTo>
                    <a:pt x="24664" y="124323"/>
                  </a:lnTo>
                  <a:lnTo>
                    <a:pt x="13119" y="155715"/>
                  </a:lnTo>
                  <a:lnTo>
                    <a:pt x="4037" y="186601"/>
                  </a:lnTo>
                  <a:lnTo>
                    <a:pt x="0" y="217260"/>
                  </a:lnTo>
                  <a:lnTo>
                    <a:pt x="464" y="250079"/>
                  </a:lnTo>
                  <a:lnTo>
                    <a:pt x="4339" y="283573"/>
                  </a:lnTo>
                  <a:lnTo>
                    <a:pt x="11705" y="315393"/>
                  </a:lnTo>
                  <a:lnTo>
                    <a:pt x="20624" y="344211"/>
                  </a:lnTo>
                  <a:lnTo>
                    <a:pt x="31079" y="371130"/>
                  </a:lnTo>
                  <a:lnTo>
                    <a:pt x="44193" y="397204"/>
                  </a:lnTo>
                  <a:lnTo>
                    <a:pt x="65857" y="431640"/>
                  </a:lnTo>
                  <a:lnTo>
                    <a:pt x="101168" y="461449"/>
                  </a:lnTo>
                  <a:lnTo>
                    <a:pt x="125634" y="476639"/>
                  </a:lnTo>
                  <a:lnTo>
                    <a:pt x="141252" y="480786"/>
                  </a:lnTo>
                  <a:lnTo>
                    <a:pt x="172462" y="460052"/>
                  </a:lnTo>
                  <a:lnTo>
                    <a:pt x="206936" y="428542"/>
                  </a:lnTo>
                  <a:lnTo>
                    <a:pt x="225079" y="406071"/>
                  </a:lnTo>
                  <a:lnTo>
                    <a:pt x="231451" y="387617"/>
                  </a:lnTo>
                  <a:lnTo>
                    <a:pt x="230612" y="370948"/>
                  </a:lnTo>
                  <a:lnTo>
                    <a:pt x="216277" y="339551"/>
                  </a:lnTo>
                  <a:lnTo>
                    <a:pt x="206089" y="325032"/>
                  </a:lnTo>
                  <a:lnTo>
                    <a:pt x="193095" y="312935"/>
                  </a:lnTo>
                  <a:lnTo>
                    <a:pt x="158820" y="297455"/>
                  </a:lnTo>
                  <a:lnTo>
                    <a:pt x="124454" y="286244"/>
                  </a:lnTo>
                  <a:lnTo>
                    <a:pt x="89126" y="279402"/>
                  </a:lnTo>
                  <a:lnTo>
                    <a:pt x="84385" y="278826"/>
                  </a:lnTo>
                  <a:lnTo>
                    <a:pt x="83967" y="278672"/>
                  </a:lnTo>
                  <a:lnTo>
                    <a:pt x="85758" y="278502"/>
                  </a:lnTo>
                  <a:lnTo>
                    <a:pt x="89380" y="280684"/>
                  </a:lnTo>
                  <a:lnTo>
                    <a:pt x="91529" y="282451"/>
                  </a:lnTo>
                  <a:lnTo>
                    <a:pt x="124551" y="291371"/>
                  </a:lnTo>
                  <a:lnTo>
                    <a:pt x="155329" y="298776"/>
                  </a:lnTo>
                  <a:lnTo>
                    <a:pt x="190883" y="306331"/>
                  </a:lnTo>
                  <a:lnTo>
                    <a:pt x="215686" y="311397"/>
                  </a:lnTo>
                  <a:lnTo>
                    <a:pt x="243081" y="311954"/>
                  </a:lnTo>
                  <a:lnTo>
                    <a:pt x="273036" y="310227"/>
                  </a:lnTo>
                  <a:lnTo>
                    <a:pt x="306104" y="309459"/>
                  </a:lnTo>
                  <a:lnTo>
                    <a:pt x="336041" y="306860"/>
                  </a:lnTo>
                  <a:lnTo>
                    <a:pt x="362611" y="303730"/>
                  </a:lnTo>
                  <a:lnTo>
                    <a:pt x="394916" y="301121"/>
                  </a:lnTo>
                  <a:lnTo>
                    <a:pt x="423491" y="2936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73"/>
            <p:cNvSpPr/>
            <p:nvPr>
              <p:custDataLst>
                <p:tags r:id="rId15"/>
              </p:custDataLst>
            </p:nvPr>
          </p:nvSpPr>
          <p:spPr>
            <a:xfrm>
              <a:off x="11198421" y="5189220"/>
              <a:ext cx="376360" cy="461377"/>
            </a:xfrm>
            <a:custGeom>
              <a:avLst/>
              <a:gdLst/>
              <a:ahLst/>
              <a:cxnLst/>
              <a:rect l="0" t="0" r="0" b="0"/>
              <a:pathLst>
                <a:path w="376360" h="461377">
                  <a:moveTo>
                    <a:pt x="18218" y="0"/>
                  </a:moveTo>
                  <a:lnTo>
                    <a:pt x="18218" y="0"/>
                  </a:lnTo>
                  <a:lnTo>
                    <a:pt x="10130" y="36406"/>
                  </a:lnTo>
                  <a:lnTo>
                    <a:pt x="3899" y="63312"/>
                  </a:lnTo>
                  <a:lnTo>
                    <a:pt x="0" y="88252"/>
                  </a:lnTo>
                  <a:lnTo>
                    <a:pt x="1092" y="116270"/>
                  </a:lnTo>
                  <a:lnTo>
                    <a:pt x="2140" y="143398"/>
                  </a:lnTo>
                  <a:lnTo>
                    <a:pt x="3453" y="170412"/>
                  </a:lnTo>
                  <a:lnTo>
                    <a:pt x="6859" y="199352"/>
                  </a:lnTo>
                  <a:lnTo>
                    <a:pt x="11195" y="229148"/>
                  </a:lnTo>
                  <a:lnTo>
                    <a:pt x="15943" y="258477"/>
                  </a:lnTo>
                  <a:lnTo>
                    <a:pt x="20876" y="285623"/>
                  </a:lnTo>
                  <a:lnTo>
                    <a:pt x="24223" y="305562"/>
                  </a:lnTo>
                  <a:lnTo>
                    <a:pt x="28149" y="329861"/>
                  </a:lnTo>
                  <a:lnTo>
                    <a:pt x="32459" y="357068"/>
                  </a:lnTo>
                  <a:lnTo>
                    <a:pt x="39505" y="394070"/>
                  </a:lnTo>
                  <a:lnTo>
                    <a:pt x="48233" y="426924"/>
                  </a:lnTo>
                  <a:lnTo>
                    <a:pt x="58767" y="453195"/>
                  </a:lnTo>
                  <a:lnTo>
                    <a:pt x="63899" y="459653"/>
                  </a:lnTo>
                  <a:lnTo>
                    <a:pt x="66452" y="461376"/>
                  </a:lnTo>
                  <a:lnTo>
                    <a:pt x="69847" y="460830"/>
                  </a:lnTo>
                  <a:lnTo>
                    <a:pt x="102977" y="445872"/>
                  </a:lnTo>
                  <a:lnTo>
                    <a:pt x="132797" y="437757"/>
                  </a:lnTo>
                  <a:lnTo>
                    <a:pt x="165339" y="435353"/>
                  </a:lnTo>
                  <a:lnTo>
                    <a:pt x="191133" y="434790"/>
                  </a:lnTo>
                  <a:lnTo>
                    <a:pt x="222352" y="434539"/>
                  </a:lnTo>
                  <a:lnTo>
                    <a:pt x="253724" y="432171"/>
                  </a:lnTo>
                  <a:lnTo>
                    <a:pt x="284601" y="429142"/>
                  </a:lnTo>
                  <a:lnTo>
                    <a:pt x="315258" y="427796"/>
                  </a:lnTo>
                  <a:lnTo>
                    <a:pt x="352988" y="422994"/>
                  </a:lnTo>
                  <a:lnTo>
                    <a:pt x="376359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74"/>
            <p:cNvSpPr/>
            <p:nvPr>
              <p:custDataLst>
                <p:tags r:id="rId16"/>
              </p:custDataLst>
            </p:nvPr>
          </p:nvSpPr>
          <p:spPr>
            <a:xfrm>
              <a:off x="11201400" y="5379720"/>
              <a:ext cx="281940" cy="83821"/>
            </a:xfrm>
            <a:custGeom>
              <a:avLst/>
              <a:gdLst/>
              <a:ahLst/>
              <a:cxnLst/>
              <a:rect l="0" t="0" r="0" b="0"/>
              <a:pathLst>
                <a:path w="281940" h="83821">
                  <a:moveTo>
                    <a:pt x="0" y="83820"/>
                  </a:moveTo>
                  <a:lnTo>
                    <a:pt x="0" y="83820"/>
                  </a:lnTo>
                  <a:lnTo>
                    <a:pt x="27094" y="77046"/>
                  </a:lnTo>
                  <a:lnTo>
                    <a:pt x="48543" y="71685"/>
                  </a:lnTo>
                  <a:lnTo>
                    <a:pt x="70462" y="65570"/>
                  </a:lnTo>
                  <a:lnTo>
                    <a:pt x="92694" y="58953"/>
                  </a:lnTo>
                  <a:lnTo>
                    <a:pt x="115135" y="52001"/>
                  </a:lnTo>
                  <a:lnTo>
                    <a:pt x="138563" y="44828"/>
                  </a:lnTo>
                  <a:lnTo>
                    <a:pt x="162650" y="37505"/>
                  </a:lnTo>
                  <a:lnTo>
                    <a:pt x="187172" y="30084"/>
                  </a:lnTo>
                  <a:lnTo>
                    <a:pt x="208602" y="23442"/>
                  </a:lnTo>
                  <a:lnTo>
                    <a:pt x="245959" y="11548"/>
                  </a:lnTo>
                  <a:lnTo>
                    <a:pt x="2819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75"/>
            <p:cNvSpPr/>
            <p:nvPr>
              <p:custDataLst>
                <p:tags r:id="rId17"/>
              </p:custDataLst>
            </p:nvPr>
          </p:nvSpPr>
          <p:spPr>
            <a:xfrm>
              <a:off x="11178539" y="5250180"/>
              <a:ext cx="304801" cy="31077"/>
            </a:xfrm>
            <a:custGeom>
              <a:avLst/>
              <a:gdLst/>
              <a:ahLst/>
              <a:cxnLst/>
              <a:rect l="0" t="0" r="0" b="0"/>
              <a:pathLst>
                <a:path w="304801" h="31077">
                  <a:moveTo>
                    <a:pt x="0" y="15240"/>
                  </a:moveTo>
                  <a:lnTo>
                    <a:pt x="0" y="15240"/>
                  </a:lnTo>
                  <a:lnTo>
                    <a:pt x="29353" y="22013"/>
                  </a:lnTo>
                  <a:lnTo>
                    <a:pt x="52589" y="27376"/>
                  </a:lnTo>
                  <a:lnTo>
                    <a:pt x="75699" y="30104"/>
                  </a:lnTo>
                  <a:lnTo>
                    <a:pt x="98727" y="31076"/>
                  </a:lnTo>
                  <a:lnTo>
                    <a:pt x="121699" y="30876"/>
                  </a:lnTo>
                  <a:lnTo>
                    <a:pt x="145479" y="29051"/>
                  </a:lnTo>
                  <a:lnTo>
                    <a:pt x="169800" y="26141"/>
                  </a:lnTo>
                  <a:lnTo>
                    <a:pt x="194481" y="22507"/>
                  </a:lnTo>
                  <a:lnTo>
                    <a:pt x="217707" y="18391"/>
                  </a:lnTo>
                  <a:lnTo>
                    <a:pt x="239966" y="13954"/>
                  </a:lnTo>
                  <a:lnTo>
                    <a:pt x="275984" y="6202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76"/>
            <p:cNvSpPr/>
            <p:nvPr>
              <p:custDataLst>
                <p:tags r:id="rId18"/>
              </p:custDataLst>
            </p:nvPr>
          </p:nvSpPr>
          <p:spPr>
            <a:xfrm>
              <a:off x="11541172" y="5117398"/>
              <a:ext cx="375432" cy="538847"/>
            </a:xfrm>
            <a:custGeom>
              <a:avLst/>
              <a:gdLst/>
              <a:ahLst/>
              <a:cxnLst/>
              <a:rect l="0" t="0" r="0" b="0"/>
              <a:pathLst>
                <a:path w="375432" h="538847">
                  <a:moveTo>
                    <a:pt x="132667" y="33722"/>
                  </a:moveTo>
                  <a:lnTo>
                    <a:pt x="132667" y="33722"/>
                  </a:lnTo>
                  <a:lnTo>
                    <a:pt x="100307" y="13496"/>
                  </a:lnTo>
                  <a:lnTo>
                    <a:pt x="73131" y="3565"/>
                  </a:lnTo>
                  <a:lnTo>
                    <a:pt x="49481" y="0"/>
                  </a:lnTo>
                  <a:lnTo>
                    <a:pt x="33324" y="1237"/>
                  </a:lnTo>
                  <a:lnTo>
                    <a:pt x="10665" y="10739"/>
                  </a:lnTo>
                  <a:lnTo>
                    <a:pt x="5612" y="15860"/>
                  </a:lnTo>
                  <a:lnTo>
                    <a:pt x="0" y="28324"/>
                  </a:lnTo>
                  <a:lnTo>
                    <a:pt x="884" y="61756"/>
                  </a:lnTo>
                  <a:lnTo>
                    <a:pt x="6508" y="91699"/>
                  </a:lnTo>
                  <a:lnTo>
                    <a:pt x="21627" y="116658"/>
                  </a:lnTo>
                  <a:lnTo>
                    <a:pt x="46239" y="148231"/>
                  </a:lnTo>
                  <a:lnTo>
                    <a:pt x="79024" y="176306"/>
                  </a:lnTo>
                  <a:lnTo>
                    <a:pt x="115551" y="204756"/>
                  </a:lnTo>
                  <a:lnTo>
                    <a:pt x="142840" y="222344"/>
                  </a:lnTo>
                  <a:lnTo>
                    <a:pt x="171055" y="239474"/>
                  </a:lnTo>
                  <a:lnTo>
                    <a:pt x="197706" y="258376"/>
                  </a:lnTo>
                  <a:lnTo>
                    <a:pt x="225921" y="280324"/>
                  </a:lnTo>
                  <a:lnTo>
                    <a:pt x="254548" y="302496"/>
                  </a:lnTo>
                  <a:lnTo>
                    <a:pt x="281382" y="320817"/>
                  </a:lnTo>
                  <a:lnTo>
                    <a:pt x="316243" y="349457"/>
                  </a:lnTo>
                  <a:lnTo>
                    <a:pt x="343975" y="379391"/>
                  </a:lnTo>
                  <a:lnTo>
                    <a:pt x="364234" y="413755"/>
                  </a:lnTo>
                  <a:lnTo>
                    <a:pt x="372872" y="450748"/>
                  </a:lnTo>
                  <a:lnTo>
                    <a:pt x="375431" y="480430"/>
                  </a:lnTo>
                  <a:lnTo>
                    <a:pt x="371514" y="497265"/>
                  </a:lnTo>
                  <a:lnTo>
                    <a:pt x="363282" y="512368"/>
                  </a:lnTo>
                  <a:lnTo>
                    <a:pt x="351156" y="524724"/>
                  </a:lnTo>
                  <a:lnTo>
                    <a:pt x="326004" y="537156"/>
                  </a:lnTo>
                  <a:lnTo>
                    <a:pt x="306930" y="538846"/>
                  </a:lnTo>
                  <a:lnTo>
                    <a:pt x="277152" y="537295"/>
                  </a:lnTo>
                  <a:lnTo>
                    <a:pt x="242365" y="532320"/>
                  </a:lnTo>
                  <a:lnTo>
                    <a:pt x="213596" y="522867"/>
                  </a:lnTo>
                  <a:lnTo>
                    <a:pt x="181054" y="507378"/>
                  </a:lnTo>
                  <a:lnTo>
                    <a:pt x="146834" y="484689"/>
                  </a:lnTo>
                  <a:lnTo>
                    <a:pt x="94567" y="4452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SMARTInkShape-Group48"/>
          <p:cNvGrpSpPr/>
          <p:nvPr/>
        </p:nvGrpSpPr>
        <p:grpSpPr>
          <a:xfrm>
            <a:off x="1615440" y="5875365"/>
            <a:ext cx="10393681" cy="883252"/>
            <a:chOff x="1615440" y="5875365"/>
            <a:chExt cx="10393681" cy="883252"/>
          </a:xfrm>
        </p:grpSpPr>
        <p:sp>
          <p:nvSpPr>
            <p:cNvPr id="214" name="SMARTInkShape-277"/>
            <p:cNvSpPr/>
            <p:nvPr>
              <p:custDataLst>
                <p:tags r:id="rId4"/>
              </p:custDataLst>
            </p:nvPr>
          </p:nvSpPr>
          <p:spPr>
            <a:xfrm>
              <a:off x="1714500" y="5875365"/>
              <a:ext cx="10027921" cy="449236"/>
            </a:xfrm>
            <a:custGeom>
              <a:avLst/>
              <a:gdLst/>
              <a:ahLst/>
              <a:cxnLst/>
              <a:rect l="0" t="0" r="0" b="0"/>
              <a:pathLst>
                <a:path w="10027921" h="449236">
                  <a:moveTo>
                    <a:pt x="10027920" y="106335"/>
                  </a:moveTo>
                  <a:lnTo>
                    <a:pt x="10027920" y="106335"/>
                  </a:lnTo>
                  <a:lnTo>
                    <a:pt x="9991513" y="102290"/>
                  </a:lnTo>
                  <a:lnTo>
                    <a:pt x="9964608" y="98046"/>
                  </a:lnTo>
                  <a:lnTo>
                    <a:pt x="9928164" y="93155"/>
                  </a:lnTo>
                  <a:lnTo>
                    <a:pt x="9890553" y="91705"/>
                  </a:lnTo>
                  <a:lnTo>
                    <a:pt x="9864421" y="91367"/>
                  </a:lnTo>
                  <a:lnTo>
                    <a:pt x="9835874" y="91215"/>
                  </a:lnTo>
                  <a:lnTo>
                    <a:pt x="9806252" y="93407"/>
                  </a:lnTo>
                  <a:lnTo>
                    <a:pt x="9776154" y="97202"/>
                  </a:lnTo>
                  <a:lnTo>
                    <a:pt x="9745843" y="101712"/>
                  </a:lnTo>
                  <a:lnTo>
                    <a:pt x="9715440" y="106538"/>
                  </a:lnTo>
                  <a:lnTo>
                    <a:pt x="9684146" y="111506"/>
                  </a:lnTo>
                  <a:lnTo>
                    <a:pt x="9650483" y="116536"/>
                  </a:lnTo>
                  <a:lnTo>
                    <a:pt x="9615767" y="119335"/>
                  </a:lnTo>
                  <a:lnTo>
                    <a:pt x="9580580" y="120579"/>
                  </a:lnTo>
                  <a:lnTo>
                    <a:pt x="9545187" y="121133"/>
                  </a:lnTo>
                  <a:lnTo>
                    <a:pt x="9507442" y="121378"/>
                  </a:lnTo>
                  <a:lnTo>
                    <a:pt x="9487895" y="121444"/>
                  </a:lnTo>
                  <a:lnTo>
                    <a:pt x="9468090" y="120641"/>
                  </a:lnTo>
                  <a:lnTo>
                    <a:pt x="9448114" y="119259"/>
                  </a:lnTo>
                  <a:lnTo>
                    <a:pt x="9428022" y="117491"/>
                  </a:lnTo>
                  <a:lnTo>
                    <a:pt x="9407854" y="116312"/>
                  </a:lnTo>
                  <a:lnTo>
                    <a:pt x="9387635" y="115527"/>
                  </a:lnTo>
                  <a:lnTo>
                    <a:pt x="9367384" y="115003"/>
                  </a:lnTo>
                  <a:lnTo>
                    <a:pt x="9347109" y="113807"/>
                  </a:lnTo>
                  <a:lnTo>
                    <a:pt x="9326819" y="112163"/>
                  </a:lnTo>
                  <a:lnTo>
                    <a:pt x="9306520" y="110220"/>
                  </a:lnTo>
                  <a:lnTo>
                    <a:pt x="9286214" y="108078"/>
                  </a:lnTo>
                  <a:lnTo>
                    <a:pt x="9265902" y="105804"/>
                  </a:lnTo>
                  <a:lnTo>
                    <a:pt x="9245590" y="103441"/>
                  </a:lnTo>
                  <a:lnTo>
                    <a:pt x="9224425" y="101866"/>
                  </a:lnTo>
                  <a:lnTo>
                    <a:pt x="9202696" y="100816"/>
                  </a:lnTo>
                  <a:lnTo>
                    <a:pt x="9180592" y="100115"/>
                  </a:lnTo>
                  <a:lnTo>
                    <a:pt x="9159080" y="98802"/>
                  </a:lnTo>
                  <a:lnTo>
                    <a:pt x="9137969" y="97080"/>
                  </a:lnTo>
                  <a:lnTo>
                    <a:pt x="9117118" y="95085"/>
                  </a:lnTo>
                  <a:lnTo>
                    <a:pt x="9095600" y="92908"/>
                  </a:lnTo>
                  <a:lnTo>
                    <a:pt x="9073632" y="90610"/>
                  </a:lnTo>
                  <a:lnTo>
                    <a:pt x="9051369" y="88232"/>
                  </a:lnTo>
                  <a:lnTo>
                    <a:pt x="9028906" y="85800"/>
                  </a:lnTo>
                  <a:lnTo>
                    <a:pt x="9006312" y="83332"/>
                  </a:lnTo>
                  <a:lnTo>
                    <a:pt x="8983628" y="80839"/>
                  </a:lnTo>
                  <a:lnTo>
                    <a:pt x="8960885" y="78331"/>
                  </a:lnTo>
                  <a:lnTo>
                    <a:pt x="8938103" y="75812"/>
                  </a:lnTo>
                  <a:lnTo>
                    <a:pt x="8915295" y="73286"/>
                  </a:lnTo>
                  <a:lnTo>
                    <a:pt x="8892470" y="71603"/>
                  </a:lnTo>
                  <a:lnTo>
                    <a:pt x="8869633" y="70480"/>
                  </a:lnTo>
                  <a:lnTo>
                    <a:pt x="8846789" y="69732"/>
                  </a:lnTo>
                  <a:lnTo>
                    <a:pt x="8823939" y="68387"/>
                  </a:lnTo>
                  <a:lnTo>
                    <a:pt x="8801085" y="66643"/>
                  </a:lnTo>
                  <a:lnTo>
                    <a:pt x="8778232" y="64634"/>
                  </a:lnTo>
                  <a:lnTo>
                    <a:pt x="8755375" y="62448"/>
                  </a:lnTo>
                  <a:lnTo>
                    <a:pt x="8732516" y="60144"/>
                  </a:lnTo>
                  <a:lnTo>
                    <a:pt x="8709658" y="57761"/>
                  </a:lnTo>
                  <a:lnTo>
                    <a:pt x="8685105" y="56172"/>
                  </a:lnTo>
                  <a:lnTo>
                    <a:pt x="8659423" y="55114"/>
                  </a:lnTo>
                  <a:lnTo>
                    <a:pt x="8632989" y="54407"/>
                  </a:lnTo>
                  <a:lnTo>
                    <a:pt x="8607745" y="53090"/>
                  </a:lnTo>
                  <a:lnTo>
                    <a:pt x="8583297" y="51365"/>
                  </a:lnTo>
                  <a:lnTo>
                    <a:pt x="8559378" y="49368"/>
                  </a:lnTo>
                  <a:lnTo>
                    <a:pt x="8535812" y="47190"/>
                  </a:lnTo>
                  <a:lnTo>
                    <a:pt x="8512482" y="44892"/>
                  </a:lnTo>
                  <a:lnTo>
                    <a:pt x="8489307" y="42514"/>
                  </a:lnTo>
                  <a:lnTo>
                    <a:pt x="8465391" y="40927"/>
                  </a:lnTo>
                  <a:lnTo>
                    <a:pt x="8440980" y="39870"/>
                  </a:lnTo>
                  <a:lnTo>
                    <a:pt x="8416241" y="39165"/>
                  </a:lnTo>
                  <a:lnTo>
                    <a:pt x="8392127" y="37848"/>
                  </a:lnTo>
                  <a:lnTo>
                    <a:pt x="8368431" y="36124"/>
                  </a:lnTo>
                  <a:lnTo>
                    <a:pt x="8345014" y="34127"/>
                  </a:lnTo>
                  <a:lnTo>
                    <a:pt x="8320090" y="31950"/>
                  </a:lnTo>
                  <a:lnTo>
                    <a:pt x="8294160" y="29652"/>
                  </a:lnTo>
                  <a:lnTo>
                    <a:pt x="8267560" y="27274"/>
                  </a:lnTo>
                  <a:lnTo>
                    <a:pt x="8241360" y="24841"/>
                  </a:lnTo>
                  <a:lnTo>
                    <a:pt x="8215426" y="22372"/>
                  </a:lnTo>
                  <a:lnTo>
                    <a:pt x="8189670" y="19880"/>
                  </a:lnTo>
                  <a:lnTo>
                    <a:pt x="8164034" y="18218"/>
                  </a:lnTo>
                  <a:lnTo>
                    <a:pt x="8138477" y="17111"/>
                  </a:lnTo>
                  <a:lnTo>
                    <a:pt x="8112971" y="16372"/>
                  </a:lnTo>
                  <a:lnTo>
                    <a:pt x="8087500" y="15033"/>
                  </a:lnTo>
                  <a:lnTo>
                    <a:pt x="8062054" y="13294"/>
                  </a:lnTo>
                  <a:lnTo>
                    <a:pt x="8036623" y="11288"/>
                  </a:lnTo>
                  <a:lnTo>
                    <a:pt x="8011202" y="9950"/>
                  </a:lnTo>
                  <a:lnTo>
                    <a:pt x="7985786" y="9058"/>
                  </a:lnTo>
                  <a:lnTo>
                    <a:pt x="7960377" y="8463"/>
                  </a:lnTo>
                  <a:lnTo>
                    <a:pt x="7934972" y="7221"/>
                  </a:lnTo>
                  <a:lnTo>
                    <a:pt x="7909567" y="5545"/>
                  </a:lnTo>
                  <a:lnTo>
                    <a:pt x="7884164" y="3582"/>
                  </a:lnTo>
                  <a:lnTo>
                    <a:pt x="7858764" y="2273"/>
                  </a:lnTo>
                  <a:lnTo>
                    <a:pt x="7833361" y="1401"/>
                  </a:lnTo>
                  <a:lnTo>
                    <a:pt x="7807961" y="819"/>
                  </a:lnTo>
                  <a:lnTo>
                    <a:pt x="7782561" y="431"/>
                  </a:lnTo>
                  <a:lnTo>
                    <a:pt x="7757161" y="173"/>
                  </a:lnTo>
                  <a:lnTo>
                    <a:pt x="7731760" y="0"/>
                  </a:lnTo>
                  <a:lnTo>
                    <a:pt x="7706361" y="732"/>
                  </a:lnTo>
                  <a:lnTo>
                    <a:pt x="7680961" y="2066"/>
                  </a:lnTo>
                  <a:lnTo>
                    <a:pt x="7655560" y="3802"/>
                  </a:lnTo>
                  <a:lnTo>
                    <a:pt x="7630161" y="4960"/>
                  </a:lnTo>
                  <a:lnTo>
                    <a:pt x="7604761" y="5732"/>
                  </a:lnTo>
                  <a:lnTo>
                    <a:pt x="7579360" y="6247"/>
                  </a:lnTo>
                  <a:lnTo>
                    <a:pt x="7553961" y="6589"/>
                  </a:lnTo>
                  <a:lnTo>
                    <a:pt x="7528561" y="6817"/>
                  </a:lnTo>
                  <a:lnTo>
                    <a:pt x="7503160" y="6970"/>
                  </a:lnTo>
                  <a:lnTo>
                    <a:pt x="7476913" y="7919"/>
                  </a:lnTo>
                  <a:lnTo>
                    <a:pt x="7450101" y="9398"/>
                  </a:lnTo>
                  <a:lnTo>
                    <a:pt x="7422914" y="11230"/>
                  </a:lnTo>
                  <a:lnTo>
                    <a:pt x="7396323" y="13298"/>
                  </a:lnTo>
                  <a:lnTo>
                    <a:pt x="7370129" y="15524"/>
                  </a:lnTo>
                  <a:lnTo>
                    <a:pt x="7344200" y="17855"/>
                  </a:lnTo>
                  <a:lnTo>
                    <a:pt x="7318446" y="19409"/>
                  </a:lnTo>
                  <a:lnTo>
                    <a:pt x="7292811" y="20444"/>
                  </a:lnTo>
                  <a:lnTo>
                    <a:pt x="7267255" y="21134"/>
                  </a:lnTo>
                  <a:lnTo>
                    <a:pt x="7241749" y="21594"/>
                  </a:lnTo>
                  <a:lnTo>
                    <a:pt x="7216279" y="21901"/>
                  </a:lnTo>
                  <a:lnTo>
                    <a:pt x="7190832" y="22106"/>
                  </a:lnTo>
                  <a:lnTo>
                    <a:pt x="7165401" y="23089"/>
                  </a:lnTo>
                  <a:lnTo>
                    <a:pt x="7139980" y="24591"/>
                  </a:lnTo>
                  <a:lnTo>
                    <a:pt x="7114567" y="26439"/>
                  </a:lnTo>
                  <a:lnTo>
                    <a:pt x="7088312" y="28518"/>
                  </a:lnTo>
                  <a:lnTo>
                    <a:pt x="7061495" y="30750"/>
                  </a:lnTo>
                  <a:lnTo>
                    <a:pt x="7034302" y="33085"/>
                  </a:lnTo>
                  <a:lnTo>
                    <a:pt x="7008555" y="35489"/>
                  </a:lnTo>
                  <a:lnTo>
                    <a:pt x="6983771" y="37938"/>
                  </a:lnTo>
                  <a:lnTo>
                    <a:pt x="6959628" y="40417"/>
                  </a:lnTo>
                  <a:lnTo>
                    <a:pt x="6934218" y="42916"/>
                  </a:lnTo>
                  <a:lnTo>
                    <a:pt x="6907965" y="45429"/>
                  </a:lnTo>
                  <a:lnTo>
                    <a:pt x="6881151" y="47951"/>
                  </a:lnTo>
                  <a:lnTo>
                    <a:pt x="6853960" y="49633"/>
                  </a:lnTo>
                  <a:lnTo>
                    <a:pt x="6826520" y="50754"/>
                  </a:lnTo>
                  <a:lnTo>
                    <a:pt x="6798914" y="51500"/>
                  </a:lnTo>
                  <a:lnTo>
                    <a:pt x="6756802" y="54539"/>
                  </a:lnTo>
                  <a:lnTo>
                    <a:pt x="6705023" y="59104"/>
                  </a:lnTo>
                  <a:lnTo>
                    <a:pt x="6646794" y="64688"/>
                  </a:lnTo>
                  <a:lnTo>
                    <a:pt x="6598662" y="69257"/>
                  </a:lnTo>
                  <a:lnTo>
                    <a:pt x="6557262" y="73149"/>
                  </a:lnTo>
                  <a:lnTo>
                    <a:pt x="6520348" y="76591"/>
                  </a:lnTo>
                  <a:lnTo>
                    <a:pt x="6487272" y="79732"/>
                  </a:lnTo>
                  <a:lnTo>
                    <a:pt x="6456755" y="82673"/>
                  </a:lnTo>
                  <a:lnTo>
                    <a:pt x="6427943" y="85480"/>
                  </a:lnTo>
                  <a:lnTo>
                    <a:pt x="6400269" y="87352"/>
                  </a:lnTo>
                  <a:lnTo>
                    <a:pt x="6373352" y="88600"/>
                  </a:lnTo>
                  <a:lnTo>
                    <a:pt x="6346942" y="89432"/>
                  </a:lnTo>
                  <a:lnTo>
                    <a:pt x="6320868" y="89986"/>
                  </a:lnTo>
                  <a:lnTo>
                    <a:pt x="6295019" y="90356"/>
                  </a:lnTo>
                  <a:lnTo>
                    <a:pt x="6269319" y="90602"/>
                  </a:lnTo>
                  <a:lnTo>
                    <a:pt x="6242873" y="91613"/>
                  </a:lnTo>
                  <a:lnTo>
                    <a:pt x="6215929" y="93134"/>
                  </a:lnTo>
                  <a:lnTo>
                    <a:pt x="6188653" y="94995"/>
                  </a:lnTo>
                  <a:lnTo>
                    <a:pt x="6162001" y="97081"/>
                  </a:lnTo>
                  <a:lnTo>
                    <a:pt x="6135768" y="99320"/>
                  </a:lnTo>
                  <a:lnTo>
                    <a:pt x="6109812" y="101657"/>
                  </a:lnTo>
                  <a:lnTo>
                    <a:pt x="6084041" y="103217"/>
                  </a:lnTo>
                  <a:lnTo>
                    <a:pt x="6058394" y="104256"/>
                  </a:lnTo>
                  <a:lnTo>
                    <a:pt x="6032829" y="104949"/>
                  </a:lnTo>
                  <a:lnTo>
                    <a:pt x="6007319" y="105411"/>
                  </a:lnTo>
                  <a:lnTo>
                    <a:pt x="5981847" y="105720"/>
                  </a:lnTo>
                  <a:lnTo>
                    <a:pt x="5956398" y="105925"/>
                  </a:lnTo>
                  <a:lnTo>
                    <a:pt x="5930118" y="106908"/>
                  </a:lnTo>
                  <a:lnTo>
                    <a:pt x="5903285" y="108410"/>
                  </a:lnTo>
                  <a:lnTo>
                    <a:pt x="5876083" y="110259"/>
                  </a:lnTo>
                  <a:lnTo>
                    <a:pt x="5850328" y="111490"/>
                  </a:lnTo>
                  <a:lnTo>
                    <a:pt x="5825538" y="112313"/>
                  </a:lnTo>
                  <a:lnTo>
                    <a:pt x="5801392" y="112860"/>
                  </a:lnTo>
                  <a:lnTo>
                    <a:pt x="5775982" y="113225"/>
                  </a:lnTo>
                  <a:lnTo>
                    <a:pt x="5749728" y="113468"/>
                  </a:lnTo>
                  <a:lnTo>
                    <a:pt x="5722912" y="113631"/>
                  </a:lnTo>
                  <a:lnTo>
                    <a:pt x="5696568" y="113739"/>
                  </a:lnTo>
                  <a:lnTo>
                    <a:pt x="5670538" y="113812"/>
                  </a:lnTo>
                  <a:lnTo>
                    <a:pt x="5644720" y="113859"/>
                  </a:lnTo>
                  <a:lnTo>
                    <a:pt x="5619039" y="114738"/>
                  </a:lnTo>
                  <a:lnTo>
                    <a:pt x="5593453" y="116170"/>
                  </a:lnTo>
                  <a:lnTo>
                    <a:pt x="5567929" y="117971"/>
                  </a:lnTo>
                  <a:lnTo>
                    <a:pt x="5542446" y="118326"/>
                  </a:lnTo>
                  <a:lnTo>
                    <a:pt x="5516990" y="117716"/>
                  </a:lnTo>
                  <a:lnTo>
                    <a:pt x="5491554" y="116462"/>
                  </a:lnTo>
                  <a:lnTo>
                    <a:pt x="5466129" y="115626"/>
                  </a:lnTo>
                  <a:lnTo>
                    <a:pt x="5440714" y="115069"/>
                  </a:lnTo>
                  <a:lnTo>
                    <a:pt x="5415302" y="114698"/>
                  </a:lnTo>
                  <a:lnTo>
                    <a:pt x="5389895" y="115297"/>
                  </a:lnTo>
                  <a:lnTo>
                    <a:pt x="5364490" y="116543"/>
                  </a:lnTo>
                  <a:lnTo>
                    <a:pt x="5339087" y="118221"/>
                  </a:lnTo>
                  <a:lnTo>
                    <a:pt x="5313684" y="118492"/>
                  </a:lnTo>
                  <a:lnTo>
                    <a:pt x="5288283" y="117826"/>
                  </a:lnTo>
                  <a:lnTo>
                    <a:pt x="5262883" y="116536"/>
                  </a:lnTo>
                  <a:lnTo>
                    <a:pt x="5238328" y="115675"/>
                  </a:lnTo>
                  <a:lnTo>
                    <a:pt x="5214338" y="115102"/>
                  </a:lnTo>
                  <a:lnTo>
                    <a:pt x="5190726" y="114720"/>
                  </a:lnTo>
                  <a:lnTo>
                    <a:pt x="5165671" y="115312"/>
                  </a:lnTo>
                  <a:lnTo>
                    <a:pt x="5139654" y="116553"/>
                  </a:lnTo>
                  <a:lnTo>
                    <a:pt x="5112996" y="118227"/>
                  </a:lnTo>
                  <a:lnTo>
                    <a:pt x="5086757" y="119343"/>
                  </a:lnTo>
                  <a:lnTo>
                    <a:pt x="5060798" y="120087"/>
                  </a:lnTo>
                  <a:lnTo>
                    <a:pt x="5035025" y="120583"/>
                  </a:lnTo>
                  <a:lnTo>
                    <a:pt x="5009377" y="120914"/>
                  </a:lnTo>
                  <a:lnTo>
                    <a:pt x="4983811" y="121134"/>
                  </a:lnTo>
                  <a:lnTo>
                    <a:pt x="4958301" y="121281"/>
                  </a:lnTo>
                  <a:lnTo>
                    <a:pt x="4931980" y="121379"/>
                  </a:lnTo>
                  <a:lnTo>
                    <a:pt x="4905120" y="121445"/>
                  </a:lnTo>
                  <a:lnTo>
                    <a:pt x="4877901" y="121488"/>
                  </a:lnTo>
                  <a:lnTo>
                    <a:pt x="4851286" y="122363"/>
                  </a:lnTo>
                  <a:lnTo>
                    <a:pt x="4825078" y="123794"/>
                  </a:lnTo>
                  <a:lnTo>
                    <a:pt x="4799139" y="125594"/>
                  </a:lnTo>
                  <a:lnTo>
                    <a:pt x="4774225" y="126795"/>
                  </a:lnTo>
                  <a:lnTo>
                    <a:pt x="4749997" y="127595"/>
                  </a:lnTo>
                  <a:lnTo>
                    <a:pt x="4726224" y="128128"/>
                  </a:lnTo>
                  <a:lnTo>
                    <a:pt x="4701910" y="129330"/>
                  </a:lnTo>
                  <a:lnTo>
                    <a:pt x="4677233" y="130979"/>
                  </a:lnTo>
                  <a:lnTo>
                    <a:pt x="4652316" y="132924"/>
                  </a:lnTo>
                  <a:lnTo>
                    <a:pt x="4626390" y="134221"/>
                  </a:lnTo>
                  <a:lnTo>
                    <a:pt x="4599794" y="135086"/>
                  </a:lnTo>
                  <a:lnTo>
                    <a:pt x="4572749" y="135662"/>
                  </a:lnTo>
                  <a:lnTo>
                    <a:pt x="4546253" y="136046"/>
                  </a:lnTo>
                  <a:lnTo>
                    <a:pt x="4520123" y="136302"/>
                  </a:lnTo>
                  <a:lnTo>
                    <a:pt x="4494234" y="136473"/>
                  </a:lnTo>
                  <a:lnTo>
                    <a:pt x="4468510" y="137434"/>
                  </a:lnTo>
                  <a:lnTo>
                    <a:pt x="4442893" y="138921"/>
                  </a:lnTo>
                  <a:lnTo>
                    <a:pt x="4417349" y="140759"/>
                  </a:lnTo>
                  <a:lnTo>
                    <a:pt x="4391006" y="142831"/>
                  </a:lnTo>
                  <a:lnTo>
                    <a:pt x="4364130" y="145059"/>
                  </a:lnTo>
                  <a:lnTo>
                    <a:pt x="4336900" y="147391"/>
                  </a:lnTo>
                  <a:lnTo>
                    <a:pt x="4309433" y="149792"/>
                  </a:lnTo>
                  <a:lnTo>
                    <a:pt x="4281809" y="152240"/>
                  </a:lnTo>
                  <a:lnTo>
                    <a:pt x="4254079" y="154718"/>
                  </a:lnTo>
                  <a:lnTo>
                    <a:pt x="4227126" y="156370"/>
                  </a:lnTo>
                  <a:lnTo>
                    <a:pt x="4200691" y="157472"/>
                  </a:lnTo>
                  <a:lnTo>
                    <a:pt x="4174600" y="158207"/>
                  </a:lnTo>
                  <a:lnTo>
                    <a:pt x="4149587" y="159543"/>
                  </a:lnTo>
                  <a:lnTo>
                    <a:pt x="4125291" y="161280"/>
                  </a:lnTo>
                  <a:lnTo>
                    <a:pt x="4101474" y="163285"/>
                  </a:lnTo>
                  <a:lnTo>
                    <a:pt x="4076283" y="165468"/>
                  </a:lnTo>
                  <a:lnTo>
                    <a:pt x="4050175" y="167771"/>
                  </a:lnTo>
                  <a:lnTo>
                    <a:pt x="4023457" y="170153"/>
                  </a:lnTo>
                  <a:lnTo>
                    <a:pt x="3997178" y="172587"/>
                  </a:lnTo>
                  <a:lnTo>
                    <a:pt x="3971192" y="175056"/>
                  </a:lnTo>
                  <a:lnTo>
                    <a:pt x="3945401" y="177549"/>
                  </a:lnTo>
                  <a:lnTo>
                    <a:pt x="3918895" y="180057"/>
                  </a:lnTo>
                  <a:lnTo>
                    <a:pt x="3891910" y="182577"/>
                  </a:lnTo>
                  <a:lnTo>
                    <a:pt x="3864607" y="185103"/>
                  </a:lnTo>
                  <a:lnTo>
                    <a:pt x="3837938" y="187634"/>
                  </a:lnTo>
                  <a:lnTo>
                    <a:pt x="3811692" y="190167"/>
                  </a:lnTo>
                  <a:lnTo>
                    <a:pt x="3785728" y="192703"/>
                  </a:lnTo>
                  <a:lnTo>
                    <a:pt x="3759952" y="195241"/>
                  </a:lnTo>
                  <a:lnTo>
                    <a:pt x="3734301" y="197779"/>
                  </a:lnTo>
                  <a:lnTo>
                    <a:pt x="3708734" y="200317"/>
                  </a:lnTo>
                  <a:lnTo>
                    <a:pt x="3683223" y="202856"/>
                  </a:lnTo>
                  <a:lnTo>
                    <a:pt x="3657748" y="205396"/>
                  </a:lnTo>
                  <a:lnTo>
                    <a:pt x="3632299" y="207936"/>
                  </a:lnTo>
                  <a:lnTo>
                    <a:pt x="3606867" y="210476"/>
                  </a:lnTo>
                  <a:lnTo>
                    <a:pt x="3581445" y="213015"/>
                  </a:lnTo>
                  <a:lnTo>
                    <a:pt x="3556030" y="215555"/>
                  </a:lnTo>
                  <a:lnTo>
                    <a:pt x="3529774" y="218095"/>
                  </a:lnTo>
                  <a:lnTo>
                    <a:pt x="3502955" y="220635"/>
                  </a:lnTo>
                  <a:lnTo>
                    <a:pt x="3475764" y="223175"/>
                  </a:lnTo>
                  <a:lnTo>
                    <a:pt x="3449170" y="225715"/>
                  </a:lnTo>
                  <a:lnTo>
                    <a:pt x="3422973" y="228255"/>
                  </a:lnTo>
                  <a:lnTo>
                    <a:pt x="3397041" y="230794"/>
                  </a:lnTo>
                  <a:lnTo>
                    <a:pt x="3371288" y="232489"/>
                  </a:lnTo>
                  <a:lnTo>
                    <a:pt x="3345652" y="233617"/>
                  </a:lnTo>
                  <a:lnTo>
                    <a:pt x="3320094" y="234370"/>
                  </a:lnTo>
                  <a:lnTo>
                    <a:pt x="3294590" y="235718"/>
                  </a:lnTo>
                  <a:lnTo>
                    <a:pt x="3269120" y="237464"/>
                  </a:lnTo>
                  <a:lnTo>
                    <a:pt x="3243673" y="239475"/>
                  </a:lnTo>
                  <a:lnTo>
                    <a:pt x="3218242" y="241661"/>
                  </a:lnTo>
                  <a:lnTo>
                    <a:pt x="3192821" y="243965"/>
                  </a:lnTo>
                  <a:lnTo>
                    <a:pt x="3167408" y="246349"/>
                  </a:lnTo>
                  <a:lnTo>
                    <a:pt x="3141151" y="248784"/>
                  </a:lnTo>
                  <a:lnTo>
                    <a:pt x="3114334" y="251255"/>
                  </a:lnTo>
                  <a:lnTo>
                    <a:pt x="3087143" y="253748"/>
                  </a:lnTo>
                  <a:lnTo>
                    <a:pt x="3061396" y="255411"/>
                  </a:lnTo>
                  <a:lnTo>
                    <a:pt x="3036610" y="256518"/>
                  </a:lnTo>
                  <a:lnTo>
                    <a:pt x="3012466" y="257257"/>
                  </a:lnTo>
                  <a:lnTo>
                    <a:pt x="2987058" y="258597"/>
                  </a:lnTo>
                  <a:lnTo>
                    <a:pt x="2960805" y="260336"/>
                  </a:lnTo>
                  <a:lnTo>
                    <a:pt x="2933990" y="262343"/>
                  </a:lnTo>
                  <a:lnTo>
                    <a:pt x="2907647" y="264527"/>
                  </a:lnTo>
                  <a:lnTo>
                    <a:pt x="2881618" y="266829"/>
                  </a:lnTo>
                  <a:lnTo>
                    <a:pt x="2855798" y="269212"/>
                  </a:lnTo>
                  <a:lnTo>
                    <a:pt x="2830119" y="270799"/>
                  </a:lnTo>
                  <a:lnTo>
                    <a:pt x="2804533" y="271858"/>
                  </a:lnTo>
                  <a:lnTo>
                    <a:pt x="2779009" y="272564"/>
                  </a:lnTo>
                  <a:lnTo>
                    <a:pt x="2753525" y="273881"/>
                  </a:lnTo>
                  <a:lnTo>
                    <a:pt x="2728070" y="275605"/>
                  </a:lnTo>
                  <a:lnTo>
                    <a:pt x="2702633" y="277602"/>
                  </a:lnTo>
                  <a:lnTo>
                    <a:pt x="2676363" y="279780"/>
                  </a:lnTo>
                  <a:lnTo>
                    <a:pt x="2649535" y="282078"/>
                  </a:lnTo>
                  <a:lnTo>
                    <a:pt x="2622336" y="284456"/>
                  </a:lnTo>
                  <a:lnTo>
                    <a:pt x="2594891" y="286043"/>
                  </a:lnTo>
                  <a:lnTo>
                    <a:pt x="2567281" y="287100"/>
                  </a:lnTo>
                  <a:lnTo>
                    <a:pt x="2539560" y="287805"/>
                  </a:lnTo>
                  <a:lnTo>
                    <a:pt x="2493987" y="289969"/>
                  </a:lnTo>
                  <a:lnTo>
                    <a:pt x="2436511" y="293104"/>
                  </a:lnTo>
                  <a:lnTo>
                    <a:pt x="2371101" y="296888"/>
                  </a:lnTo>
                  <a:lnTo>
                    <a:pt x="2318181" y="300257"/>
                  </a:lnTo>
                  <a:lnTo>
                    <a:pt x="2273587" y="303350"/>
                  </a:lnTo>
                  <a:lnTo>
                    <a:pt x="2234545" y="306258"/>
                  </a:lnTo>
                  <a:lnTo>
                    <a:pt x="2199203" y="308197"/>
                  </a:lnTo>
                  <a:lnTo>
                    <a:pt x="2166329" y="309490"/>
                  </a:lnTo>
                  <a:lnTo>
                    <a:pt x="2135100" y="310352"/>
                  </a:lnTo>
                  <a:lnTo>
                    <a:pt x="2104966" y="310926"/>
                  </a:lnTo>
                  <a:lnTo>
                    <a:pt x="2075564" y="311310"/>
                  </a:lnTo>
                  <a:lnTo>
                    <a:pt x="2046649" y="311565"/>
                  </a:lnTo>
                  <a:lnTo>
                    <a:pt x="2018059" y="312582"/>
                  </a:lnTo>
                  <a:lnTo>
                    <a:pt x="1989686" y="314106"/>
                  </a:lnTo>
                  <a:lnTo>
                    <a:pt x="1961457" y="315969"/>
                  </a:lnTo>
                  <a:lnTo>
                    <a:pt x="1932479" y="317211"/>
                  </a:lnTo>
                  <a:lnTo>
                    <a:pt x="1902999" y="318039"/>
                  </a:lnTo>
                  <a:lnTo>
                    <a:pt x="1873186" y="318591"/>
                  </a:lnTo>
                  <a:lnTo>
                    <a:pt x="1843151" y="318959"/>
                  </a:lnTo>
                  <a:lnTo>
                    <a:pt x="1812967" y="319204"/>
                  </a:lnTo>
                  <a:lnTo>
                    <a:pt x="1782685" y="319367"/>
                  </a:lnTo>
                  <a:lnTo>
                    <a:pt x="1753183" y="319477"/>
                  </a:lnTo>
                  <a:lnTo>
                    <a:pt x="1724202" y="319550"/>
                  </a:lnTo>
                  <a:lnTo>
                    <a:pt x="1695568" y="319598"/>
                  </a:lnTo>
                  <a:lnTo>
                    <a:pt x="1666319" y="320477"/>
                  </a:lnTo>
                  <a:lnTo>
                    <a:pt x="1636659" y="321909"/>
                  </a:lnTo>
                  <a:lnTo>
                    <a:pt x="1606726" y="323711"/>
                  </a:lnTo>
                  <a:lnTo>
                    <a:pt x="1577458" y="324912"/>
                  </a:lnTo>
                  <a:lnTo>
                    <a:pt x="1548631" y="325713"/>
                  </a:lnTo>
                  <a:lnTo>
                    <a:pt x="1520101" y="326247"/>
                  </a:lnTo>
                  <a:lnTo>
                    <a:pt x="1491768" y="327451"/>
                  </a:lnTo>
                  <a:lnTo>
                    <a:pt x="1463565" y="329099"/>
                  </a:lnTo>
                  <a:lnTo>
                    <a:pt x="1435450" y="331044"/>
                  </a:lnTo>
                  <a:lnTo>
                    <a:pt x="1407393" y="333187"/>
                  </a:lnTo>
                  <a:lnTo>
                    <a:pt x="1379376" y="335464"/>
                  </a:lnTo>
                  <a:lnTo>
                    <a:pt x="1351383" y="337827"/>
                  </a:lnTo>
                  <a:lnTo>
                    <a:pt x="1323409" y="339403"/>
                  </a:lnTo>
                  <a:lnTo>
                    <a:pt x="1295446" y="340454"/>
                  </a:lnTo>
                  <a:lnTo>
                    <a:pt x="1267491" y="341154"/>
                  </a:lnTo>
                  <a:lnTo>
                    <a:pt x="1239541" y="342468"/>
                  </a:lnTo>
                  <a:lnTo>
                    <a:pt x="1211594" y="344190"/>
                  </a:lnTo>
                  <a:lnTo>
                    <a:pt x="1183649" y="346185"/>
                  </a:lnTo>
                  <a:lnTo>
                    <a:pt x="1156553" y="348362"/>
                  </a:lnTo>
                  <a:lnTo>
                    <a:pt x="1130022" y="350660"/>
                  </a:lnTo>
                  <a:lnTo>
                    <a:pt x="1103868" y="353038"/>
                  </a:lnTo>
                  <a:lnTo>
                    <a:pt x="1077119" y="355470"/>
                  </a:lnTo>
                  <a:lnTo>
                    <a:pt x="1049973" y="357938"/>
                  </a:lnTo>
                  <a:lnTo>
                    <a:pt x="1022562" y="360431"/>
                  </a:lnTo>
                  <a:lnTo>
                    <a:pt x="995821" y="362093"/>
                  </a:lnTo>
                  <a:lnTo>
                    <a:pt x="969527" y="363200"/>
                  </a:lnTo>
                  <a:lnTo>
                    <a:pt x="943532" y="363938"/>
                  </a:lnTo>
                  <a:lnTo>
                    <a:pt x="917734" y="365277"/>
                  </a:lnTo>
                  <a:lnTo>
                    <a:pt x="892069" y="367016"/>
                  </a:lnTo>
                  <a:lnTo>
                    <a:pt x="866493" y="369022"/>
                  </a:lnTo>
                  <a:lnTo>
                    <a:pt x="840976" y="371206"/>
                  </a:lnTo>
                  <a:lnTo>
                    <a:pt x="815497" y="373509"/>
                  </a:lnTo>
                  <a:lnTo>
                    <a:pt x="790045" y="375892"/>
                  </a:lnTo>
                  <a:lnTo>
                    <a:pt x="765456" y="378326"/>
                  </a:lnTo>
                  <a:lnTo>
                    <a:pt x="741444" y="380796"/>
                  </a:lnTo>
                  <a:lnTo>
                    <a:pt x="717816" y="383289"/>
                  </a:lnTo>
                  <a:lnTo>
                    <a:pt x="693597" y="385797"/>
                  </a:lnTo>
                  <a:lnTo>
                    <a:pt x="668985" y="388317"/>
                  </a:lnTo>
                  <a:lnTo>
                    <a:pt x="644110" y="390843"/>
                  </a:lnTo>
                  <a:lnTo>
                    <a:pt x="619907" y="393373"/>
                  </a:lnTo>
                  <a:lnTo>
                    <a:pt x="596151" y="395908"/>
                  </a:lnTo>
                  <a:lnTo>
                    <a:pt x="572694" y="398443"/>
                  </a:lnTo>
                  <a:lnTo>
                    <a:pt x="548589" y="400981"/>
                  </a:lnTo>
                  <a:lnTo>
                    <a:pt x="524053" y="403518"/>
                  </a:lnTo>
                  <a:lnTo>
                    <a:pt x="499228" y="406057"/>
                  </a:lnTo>
                  <a:lnTo>
                    <a:pt x="475906" y="408597"/>
                  </a:lnTo>
                  <a:lnTo>
                    <a:pt x="453584" y="411136"/>
                  </a:lnTo>
                  <a:lnTo>
                    <a:pt x="431929" y="413676"/>
                  </a:lnTo>
                  <a:lnTo>
                    <a:pt x="409873" y="416215"/>
                  </a:lnTo>
                  <a:lnTo>
                    <a:pt x="387548" y="418755"/>
                  </a:lnTo>
                  <a:lnTo>
                    <a:pt x="365046" y="421294"/>
                  </a:lnTo>
                  <a:lnTo>
                    <a:pt x="344117" y="422989"/>
                  </a:lnTo>
                  <a:lnTo>
                    <a:pt x="324238" y="424117"/>
                  </a:lnTo>
                  <a:lnTo>
                    <a:pt x="286346" y="426218"/>
                  </a:lnTo>
                  <a:lnTo>
                    <a:pt x="249749" y="429975"/>
                  </a:lnTo>
                  <a:lnTo>
                    <a:pt x="215986" y="434465"/>
                  </a:lnTo>
                  <a:lnTo>
                    <a:pt x="184894" y="438438"/>
                  </a:lnTo>
                  <a:lnTo>
                    <a:pt x="156964" y="440203"/>
                  </a:lnTo>
                  <a:lnTo>
                    <a:pt x="130440" y="443245"/>
                  </a:lnTo>
                  <a:lnTo>
                    <a:pt x="93964" y="447460"/>
                  </a:lnTo>
                  <a:lnTo>
                    <a:pt x="61708" y="448709"/>
                  </a:lnTo>
                  <a:lnTo>
                    <a:pt x="30702" y="449079"/>
                  </a:lnTo>
                  <a:lnTo>
                    <a:pt x="0" y="4492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78"/>
            <p:cNvSpPr/>
            <p:nvPr>
              <p:custDataLst>
                <p:tags r:id="rId5"/>
              </p:custDataLst>
            </p:nvPr>
          </p:nvSpPr>
          <p:spPr>
            <a:xfrm>
              <a:off x="1615440" y="6164670"/>
              <a:ext cx="9959341" cy="304711"/>
            </a:xfrm>
            <a:custGeom>
              <a:avLst/>
              <a:gdLst/>
              <a:ahLst/>
              <a:cxnLst/>
              <a:rect l="0" t="0" r="0" b="0"/>
              <a:pathLst>
                <a:path w="9959341" h="304711">
                  <a:moveTo>
                    <a:pt x="0" y="304710"/>
                  </a:moveTo>
                  <a:lnTo>
                    <a:pt x="0" y="304710"/>
                  </a:lnTo>
                  <a:lnTo>
                    <a:pt x="36407" y="292574"/>
                  </a:lnTo>
                  <a:lnTo>
                    <a:pt x="63312" y="286616"/>
                  </a:lnTo>
                  <a:lnTo>
                    <a:pt x="97499" y="281004"/>
                  </a:lnTo>
                  <a:lnTo>
                    <a:pt x="129077" y="273979"/>
                  </a:lnTo>
                  <a:lnTo>
                    <a:pt x="164398" y="266536"/>
                  </a:lnTo>
                  <a:lnTo>
                    <a:pt x="192446" y="260651"/>
                  </a:lnTo>
                  <a:lnTo>
                    <a:pt x="221845" y="252390"/>
                  </a:lnTo>
                  <a:lnTo>
                    <a:pt x="251845" y="245333"/>
                  </a:lnTo>
                  <a:lnTo>
                    <a:pt x="282111" y="240220"/>
                  </a:lnTo>
                  <a:lnTo>
                    <a:pt x="312496" y="237948"/>
                  </a:lnTo>
                  <a:lnTo>
                    <a:pt x="340676" y="234680"/>
                  </a:lnTo>
                  <a:lnTo>
                    <a:pt x="368158" y="230405"/>
                  </a:lnTo>
                  <a:lnTo>
                    <a:pt x="397306" y="225683"/>
                  </a:lnTo>
                  <a:lnTo>
                    <a:pt x="424936" y="220762"/>
                  </a:lnTo>
                  <a:lnTo>
                    <a:pt x="462034" y="213233"/>
                  </a:lnTo>
                  <a:lnTo>
                    <a:pt x="494474" y="207896"/>
                  </a:lnTo>
                  <a:lnTo>
                    <a:pt x="525535" y="204058"/>
                  </a:lnTo>
                  <a:lnTo>
                    <a:pt x="558445" y="197559"/>
                  </a:lnTo>
                  <a:lnTo>
                    <a:pt x="592750" y="190271"/>
                  </a:lnTo>
                  <a:lnTo>
                    <a:pt x="628878" y="182748"/>
                  </a:lnTo>
                  <a:lnTo>
                    <a:pt x="657115" y="178538"/>
                  </a:lnTo>
                  <a:lnTo>
                    <a:pt x="686598" y="176667"/>
                  </a:lnTo>
                  <a:lnTo>
                    <a:pt x="716635" y="175835"/>
                  </a:lnTo>
                  <a:lnTo>
                    <a:pt x="746918" y="174619"/>
                  </a:lnTo>
                  <a:lnTo>
                    <a:pt x="777310" y="171256"/>
                  </a:lnTo>
                  <a:lnTo>
                    <a:pt x="810009" y="169198"/>
                  </a:lnTo>
                  <a:lnTo>
                    <a:pt x="843451" y="168282"/>
                  </a:lnTo>
                  <a:lnTo>
                    <a:pt x="875247" y="167875"/>
                  </a:lnTo>
                  <a:lnTo>
                    <a:pt x="906312" y="167695"/>
                  </a:lnTo>
                  <a:lnTo>
                    <a:pt x="937899" y="167614"/>
                  </a:lnTo>
                  <a:lnTo>
                    <a:pt x="971693" y="167579"/>
                  </a:lnTo>
                  <a:lnTo>
                    <a:pt x="1004210" y="167563"/>
                  </a:lnTo>
                  <a:lnTo>
                    <a:pt x="1040676" y="167556"/>
                  </a:lnTo>
                  <a:lnTo>
                    <a:pt x="1064624" y="167554"/>
                  </a:lnTo>
                  <a:lnTo>
                    <a:pt x="1090749" y="167552"/>
                  </a:lnTo>
                  <a:lnTo>
                    <a:pt x="1113246" y="167552"/>
                  </a:lnTo>
                  <a:lnTo>
                    <a:pt x="1133324" y="167551"/>
                  </a:lnTo>
                  <a:lnTo>
                    <a:pt x="1170026" y="167550"/>
                  </a:lnTo>
                  <a:lnTo>
                    <a:pt x="1206094" y="167550"/>
                  </a:lnTo>
                  <a:lnTo>
                    <a:pt x="1241880" y="167550"/>
                  </a:lnTo>
                  <a:lnTo>
                    <a:pt x="1278386" y="167550"/>
                  </a:lnTo>
                  <a:lnTo>
                    <a:pt x="1297604" y="167550"/>
                  </a:lnTo>
                  <a:lnTo>
                    <a:pt x="1317190" y="167550"/>
                  </a:lnTo>
                  <a:lnTo>
                    <a:pt x="1354755" y="167550"/>
                  </a:lnTo>
                  <a:lnTo>
                    <a:pt x="1392053" y="167550"/>
                  </a:lnTo>
                  <a:lnTo>
                    <a:pt x="1411482" y="167550"/>
                  </a:lnTo>
                  <a:lnTo>
                    <a:pt x="1431208" y="167550"/>
                  </a:lnTo>
                  <a:lnTo>
                    <a:pt x="1468930" y="169807"/>
                  </a:lnTo>
                  <a:lnTo>
                    <a:pt x="1487287" y="171595"/>
                  </a:lnTo>
                  <a:lnTo>
                    <a:pt x="1507144" y="172786"/>
                  </a:lnTo>
                  <a:lnTo>
                    <a:pt x="1528003" y="173581"/>
                  </a:lnTo>
                  <a:lnTo>
                    <a:pt x="1549529" y="174111"/>
                  </a:lnTo>
                  <a:lnTo>
                    <a:pt x="1569806" y="174464"/>
                  </a:lnTo>
                  <a:lnTo>
                    <a:pt x="1589251" y="174700"/>
                  </a:lnTo>
                  <a:lnTo>
                    <a:pt x="1608140" y="174856"/>
                  </a:lnTo>
                  <a:lnTo>
                    <a:pt x="1648674" y="176654"/>
                  </a:lnTo>
                  <a:lnTo>
                    <a:pt x="1703636" y="179546"/>
                  </a:lnTo>
                  <a:lnTo>
                    <a:pt x="1768217" y="183167"/>
                  </a:lnTo>
                  <a:lnTo>
                    <a:pt x="1818045" y="186428"/>
                  </a:lnTo>
                  <a:lnTo>
                    <a:pt x="1858036" y="189449"/>
                  </a:lnTo>
                  <a:lnTo>
                    <a:pt x="1891471" y="192309"/>
                  </a:lnTo>
                  <a:lnTo>
                    <a:pt x="1921381" y="194216"/>
                  </a:lnTo>
                  <a:lnTo>
                    <a:pt x="1948940" y="195487"/>
                  </a:lnTo>
                  <a:lnTo>
                    <a:pt x="1974933" y="196336"/>
                  </a:lnTo>
                  <a:lnTo>
                    <a:pt x="1999036" y="196900"/>
                  </a:lnTo>
                  <a:lnTo>
                    <a:pt x="2021877" y="197277"/>
                  </a:lnTo>
                  <a:lnTo>
                    <a:pt x="2043878" y="197527"/>
                  </a:lnTo>
                  <a:lnTo>
                    <a:pt x="2065319" y="197695"/>
                  </a:lnTo>
                  <a:lnTo>
                    <a:pt x="2086386" y="197807"/>
                  </a:lnTo>
                  <a:lnTo>
                    <a:pt x="2107204" y="197881"/>
                  </a:lnTo>
                  <a:lnTo>
                    <a:pt x="2128703" y="198778"/>
                  </a:lnTo>
                  <a:lnTo>
                    <a:pt x="2150655" y="200222"/>
                  </a:lnTo>
                  <a:lnTo>
                    <a:pt x="2172910" y="202031"/>
                  </a:lnTo>
                  <a:lnTo>
                    <a:pt x="2194520" y="203237"/>
                  </a:lnTo>
                  <a:lnTo>
                    <a:pt x="2215700" y="204041"/>
                  </a:lnTo>
                  <a:lnTo>
                    <a:pt x="2236593" y="204577"/>
                  </a:lnTo>
                  <a:lnTo>
                    <a:pt x="2258143" y="204935"/>
                  </a:lnTo>
                  <a:lnTo>
                    <a:pt x="2280128" y="205173"/>
                  </a:lnTo>
                  <a:lnTo>
                    <a:pt x="2302405" y="205332"/>
                  </a:lnTo>
                  <a:lnTo>
                    <a:pt x="2324877" y="205438"/>
                  </a:lnTo>
                  <a:lnTo>
                    <a:pt x="2347478" y="205509"/>
                  </a:lnTo>
                  <a:lnTo>
                    <a:pt x="2370166" y="205556"/>
                  </a:lnTo>
                  <a:lnTo>
                    <a:pt x="2392910" y="205588"/>
                  </a:lnTo>
                  <a:lnTo>
                    <a:pt x="2415693" y="205608"/>
                  </a:lnTo>
                  <a:lnTo>
                    <a:pt x="2438502" y="205622"/>
                  </a:lnTo>
                  <a:lnTo>
                    <a:pt x="2461328" y="205631"/>
                  </a:lnTo>
                  <a:lnTo>
                    <a:pt x="2484166" y="205638"/>
                  </a:lnTo>
                  <a:lnTo>
                    <a:pt x="2507010" y="205642"/>
                  </a:lnTo>
                  <a:lnTo>
                    <a:pt x="2529860" y="205644"/>
                  </a:lnTo>
                  <a:lnTo>
                    <a:pt x="2552713" y="205647"/>
                  </a:lnTo>
                  <a:lnTo>
                    <a:pt x="2575569" y="205648"/>
                  </a:lnTo>
                  <a:lnTo>
                    <a:pt x="2599273" y="204802"/>
                  </a:lnTo>
                  <a:lnTo>
                    <a:pt x="2623542" y="203391"/>
                  </a:lnTo>
                  <a:lnTo>
                    <a:pt x="2648188" y="201604"/>
                  </a:lnTo>
                  <a:lnTo>
                    <a:pt x="2673085" y="200412"/>
                  </a:lnTo>
                  <a:lnTo>
                    <a:pt x="2698150" y="199619"/>
                  </a:lnTo>
                  <a:lnTo>
                    <a:pt x="2723327" y="199089"/>
                  </a:lnTo>
                  <a:lnTo>
                    <a:pt x="2747731" y="198736"/>
                  </a:lnTo>
                  <a:lnTo>
                    <a:pt x="2771621" y="198501"/>
                  </a:lnTo>
                  <a:lnTo>
                    <a:pt x="2795167" y="198343"/>
                  </a:lnTo>
                  <a:lnTo>
                    <a:pt x="2818485" y="198239"/>
                  </a:lnTo>
                  <a:lnTo>
                    <a:pt x="2841650" y="198170"/>
                  </a:lnTo>
                  <a:lnTo>
                    <a:pt x="2864713" y="198123"/>
                  </a:lnTo>
                  <a:lnTo>
                    <a:pt x="2887709" y="197245"/>
                  </a:lnTo>
                  <a:lnTo>
                    <a:pt x="2910659" y="195813"/>
                  </a:lnTo>
                  <a:lnTo>
                    <a:pt x="2933580" y="194012"/>
                  </a:lnTo>
                  <a:lnTo>
                    <a:pt x="2955633" y="192812"/>
                  </a:lnTo>
                  <a:lnTo>
                    <a:pt x="2977109" y="192011"/>
                  </a:lnTo>
                  <a:lnTo>
                    <a:pt x="2998199" y="191477"/>
                  </a:lnTo>
                  <a:lnTo>
                    <a:pt x="3019879" y="191122"/>
                  </a:lnTo>
                  <a:lnTo>
                    <a:pt x="3041952" y="190885"/>
                  </a:lnTo>
                  <a:lnTo>
                    <a:pt x="3064288" y="190727"/>
                  </a:lnTo>
                  <a:lnTo>
                    <a:pt x="3085952" y="189774"/>
                  </a:lnTo>
                  <a:lnTo>
                    <a:pt x="3107168" y="188293"/>
                  </a:lnTo>
                  <a:lnTo>
                    <a:pt x="3128086" y="186459"/>
                  </a:lnTo>
                  <a:lnTo>
                    <a:pt x="3149651" y="184389"/>
                  </a:lnTo>
                  <a:lnTo>
                    <a:pt x="3171646" y="182163"/>
                  </a:lnTo>
                  <a:lnTo>
                    <a:pt x="3193931" y="179832"/>
                  </a:lnTo>
                  <a:lnTo>
                    <a:pt x="3216408" y="178278"/>
                  </a:lnTo>
                  <a:lnTo>
                    <a:pt x="3239011" y="177242"/>
                  </a:lnTo>
                  <a:lnTo>
                    <a:pt x="3261701" y="176551"/>
                  </a:lnTo>
                  <a:lnTo>
                    <a:pt x="3284447" y="175244"/>
                  </a:lnTo>
                  <a:lnTo>
                    <a:pt x="3307231" y="173526"/>
                  </a:lnTo>
                  <a:lnTo>
                    <a:pt x="3330041" y="171534"/>
                  </a:lnTo>
                  <a:lnTo>
                    <a:pt x="3352867" y="169360"/>
                  </a:lnTo>
                  <a:lnTo>
                    <a:pt x="3375705" y="167063"/>
                  </a:lnTo>
                  <a:lnTo>
                    <a:pt x="3398550" y="164685"/>
                  </a:lnTo>
                  <a:lnTo>
                    <a:pt x="3421400" y="162254"/>
                  </a:lnTo>
                  <a:lnTo>
                    <a:pt x="3444253" y="159786"/>
                  </a:lnTo>
                  <a:lnTo>
                    <a:pt x="3467109" y="157294"/>
                  </a:lnTo>
                  <a:lnTo>
                    <a:pt x="3489966" y="155633"/>
                  </a:lnTo>
                  <a:lnTo>
                    <a:pt x="3512824" y="154525"/>
                  </a:lnTo>
                  <a:lnTo>
                    <a:pt x="3535682" y="153787"/>
                  </a:lnTo>
                  <a:lnTo>
                    <a:pt x="3559388" y="153295"/>
                  </a:lnTo>
                  <a:lnTo>
                    <a:pt x="3583659" y="152966"/>
                  </a:lnTo>
                  <a:lnTo>
                    <a:pt x="3608306" y="152748"/>
                  </a:lnTo>
                  <a:lnTo>
                    <a:pt x="3632357" y="151755"/>
                  </a:lnTo>
                  <a:lnTo>
                    <a:pt x="3656011" y="150247"/>
                  </a:lnTo>
                  <a:lnTo>
                    <a:pt x="3679401" y="148394"/>
                  </a:lnTo>
                  <a:lnTo>
                    <a:pt x="3702614" y="147160"/>
                  </a:lnTo>
                  <a:lnTo>
                    <a:pt x="3725710" y="146337"/>
                  </a:lnTo>
                  <a:lnTo>
                    <a:pt x="3748727" y="145788"/>
                  </a:lnTo>
                  <a:lnTo>
                    <a:pt x="3772538" y="145422"/>
                  </a:lnTo>
                  <a:lnTo>
                    <a:pt x="3796879" y="145178"/>
                  </a:lnTo>
                  <a:lnTo>
                    <a:pt x="3821572" y="145015"/>
                  </a:lnTo>
                  <a:lnTo>
                    <a:pt x="3846501" y="144906"/>
                  </a:lnTo>
                  <a:lnTo>
                    <a:pt x="3871587" y="144834"/>
                  </a:lnTo>
                  <a:lnTo>
                    <a:pt x="3896778" y="144786"/>
                  </a:lnTo>
                  <a:lnTo>
                    <a:pt x="3921193" y="144755"/>
                  </a:lnTo>
                  <a:lnTo>
                    <a:pt x="3945089" y="144732"/>
                  </a:lnTo>
                  <a:lnTo>
                    <a:pt x="3968639" y="144719"/>
                  </a:lnTo>
                  <a:lnTo>
                    <a:pt x="3991959" y="144709"/>
                  </a:lnTo>
                  <a:lnTo>
                    <a:pt x="4015126" y="144703"/>
                  </a:lnTo>
                  <a:lnTo>
                    <a:pt x="4038191" y="144699"/>
                  </a:lnTo>
                  <a:lnTo>
                    <a:pt x="4061187" y="143849"/>
                  </a:lnTo>
                  <a:lnTo>
                    <a:pt x="4084138" y="142436"/>
                  </a:lnTo>
                  <a:lnTo>
                    <a:pt x="4107058" y="140647"/>
                  </a:lnTo>
                  <a:lnTo>
                    <a:pt x="4130806" y="139455"/>
                  </a:lnTo>
                  <a:lnTo>
                    <a:pt x="4155104" y="138660"/>
                  </a:lnTo>
                  <a:lnTo>
                    <a:pt x="4179769" y="138130"/>
                  </a:lnTo>
                  <a:lnTo>
                    <a:pt x="4203833" y="137777"/>
                  </a:lnTo>
                  <a:lnTo>
                    <a:pt x="4227495" y="137541"/>
                  </a:lnTo>
                  <a:lnTo>
                    <a:pt x="4250891" y="137384"/>
                  </a:lnTo>
                  <a:lnTo>
                    <a:pt x="4274954" y="137279"/>
                  </a:lnTo>
                  <a:lnTo>
                    <a:pt x="4299463" y="137209"/>
                  </a:lnTo>
                  <a:lnTo>
                    <a:pt x="4324268" y="137163"/>
                  </a:lnTo>
                  <a:lnTo>
                    <a:pt x="4348425" y="137132"/>
                  </a:lnTo>
                  <a:lnTo>
                    <a:pt x="4372150" y="137112"/>
                  </a:lnTo>
                  <a:lnTo>
                    <a:pt x="4395587" y="137098"/>
                  </a:lnTo>
                  <a:lnTo>
                    <a:pt x="4418832" y="137088"/>
                  </a:lnTo>
                  <a:lnTo>
                    <a:pt x="4441947" y="137083"/>
                  </a:lnTo>
                  <a:lnTo>
                    <a:pt x="4464978" y="137079"/>
                  </a:lnTo>
                  <a:lnTo>
                    <a:pt x="4487952" y="137076"/>
                  </a:lnTo>
                  <a:lnTo>
                    <a:pt x="4510888" y="137074"/>
                  </a:lnTo>
                  <a:lnTo>
                    <a:pt x="4533799" y="137072"/>
                  </a:lnTo>
                  <a:lnTo>
                    <a:pt x="4556693" y="137071"/>
                  </a:lnTo>
                  <a:lnTo>
                    <a:pt x="4579575" y="137071"/>
                  </a:lnTo>
                  <a:lnTo>
                    <a:pt x="4602450" y="137071"/>
                  </a:lnTo>
                  <a:lnTo>
                    <a:pt x="4626167" y="137070"/>
                  </a:lnTo>
                  <a:lnTo>
                    <a:pt x="4650444" y="137070"/>
                  </a:lnTo>
                  <a:lnTo>
                    <a:pt x="4675096" y="137070"/>
                  </a:lnTo>
                  <a:lnTo>
                    <a:pt x="4699151" y="136223"/>
                  </a:lnTo>
                  <a:lnTo>
                    <a:pt x="4722807" y="134812"/>
                  </a:lnTo>
                  <a:lnTo>
                    <a:pt x="4746198" y="133025"/>
                  </a:lnTo>
                  <a:lnTo>
                    <a:pt x="4769412" y="131834"/>
                  </a:lnTo>
                  <a:lnTo>
                    <a:pt x="4792508" y="131039"/>
                  </a:lnTo>
                  <a:lnTo>
                    <a:pt x="4815526" y="130510"/>
                  </a:lnTo>
                  <a:lnTo>
                    <a:pt x="4839337" y="130156"/>
                  </a:lnTo>
                  <a:lnTo>
                    <a:pt x="4863679" y="129921"/>
                  </a:lnTo>
                  <a:lnTo>
                    <a:pt x="4888372" y="129764"/>
                  </a:lnTo>
                  <a:lnTo>
                    <a:pt x="4912455" y="129659"/>
                  </a:lnTo>
                  <a:lnTo>
                    <a:pt x="4936130" y="129589"/>
                  </a:lnTo>
                  <a:lnTo>
                    <a:pt x="4959533" y="129543"/>
                  </a:lnTo>
                  <a:lnTo>
                    <a:pt x="4983602" y="128665"/>
                  </a:lnTo>
                  <a:lnTo>
                    <a:pt x="5008115" y="127233"/>
                  </a:lnTo>
                  <a:lnTo>
                    <a:pt x="5032922" y="125432"/>
                  </a:lnTo>
                  <a:lnTo>
                    <a:pt x="5056236" y="124231"/>
                  </a:lnTo>
                  <a:lnTo>
                    <a:pt x="5078551" y="123431"/>
                  </a:lnTo>
                  <a:lnTo>
                    <a:pt x="5100200" y="122898"/>
                  </a:lnTo>
                  <a:lnTo>
                    <a:pt x="5123100" y="122542"/>
                  </a:lnTo>
                  <a:lnTo>
                    <a:pt x="5146833" y="122304"/>
                  </a:lnTo>
                  <a:lnTo>
                    <a:pt x="5171123" y="122146"/>
                  </a:lnTo>
                  <a:lnTo>
                    <a:pt x="5195781" y="122041"/>
                  </a:lnTo>
                  <a:lnTo>
                    <a:pt x="5220688" y="121971"/>
                  </a:lnTo>
                  <a:lnTo>
                    <a:pt x="5245758" y="121923"/>
                  </a:lnTo>
                  <a:lnTo>
                    <a:pt x="5270939" y="121892"/>
                  </a:lnTo>
                  <a:lnTo>
                    <a:pt x="5296193" y="121872"/>
                  </a:lnTo>
                  <a:lnTo>
                    <a:pt x="5321495" y="121858"/>
                  </a:lnTo>
                  <a:lnTo>
                    <a:pt x="5346830" y="121849"/>
                  </a:lnTo>
                  <a:lnTo>
                    <a:pt x="5372187" y="121843"/>
                  </a:lnTo>
                  <a:lnTo>
                    <a:pt x="5397558" y="121838"/>
                  </a:lnTo>
                  <a:lnTo>
                    <a:pt x="5447492" y="122682"/>
                  </a:lnTo>
                  <a:lnTo>
                    <a:pt x="5513801" y="124091"/>
                  </a:lnTo>
                  <a:lnTo>
                    <a:pt x="5591027" y="125878"/>
                  </a:lnTo>
                  <a:lnTo>
                    <a:pt x="5650978" y="127915"/>
                  </a:lnTo>
                  <a:lnTo>
                    <a:pt x="5699412" y="130120"/>
                  </a:lnTo>
                  <a:lnTo>
                    <a:pt x="5740168" y="132436"/>
                  </a:lnTo>
                  <a:lnTo>
                    <a:pt x="5775806" y="133981"/>
                  </a:lnTo>
                  <a:lnTo>
                    <a:pt x="5808031" y="135011"/>
                  </a:lnTo>
                  <a:lnTo>
                    <a:pt x="5837980" y="135698"/>
                  </a:lnTo>
                  <a:lnTo>
                    <a:pt x="5866414" y="137002"/>
                  </a:lnTo>
                  <a:lnTo>
                    <a:pt x="5893836" y="138718"/>
                  </a:lnTo>
                  <a:lnTo>
                    <a:pt x="5920585" y="140708"/>
                  </a:lnTo>
                  <a:lnTo>
                    <a:pt x="5946882" y="142035"/>
                  </a:lnTo>
                  <a:lnTo>
                    <a:pt x="5972882" y="142921"/>
                  </a:lnTo>
                  <a:lnTo>
                    <a:pt x="5998681" y="143511"/>
                  </a:lnTo>
                  <a:lnTo>
                    <a:pt x="6024349" y="143903"/>
                  </a:lnTo>
                  <a:lnTo>
                    <a:pt x="6049925" y="144165"/>
                  </a:lnTo>
                  <a:lnTo>
                    <a:pt x="6075443" y="144341"/>
                  </a:lnTo>
                  <a:lnTo>
                    <a:pt x="6100922" y="145304"/>
                  </a:lnTo>
                  <a:lnTo>
                    <a:pt x="6126375" y="146792"/>
                  </a:lnTo>
                  <a:lnTo>
                    <a:pt x="6151811" y="148632"/>
                  </a:lnTo>
                  <a:lnTo>
                    <a:pt x="6177233" y="149858"/>
                  </a:lnTo>
                  <a:lnTo>
                    <a:pt x="6202649" y="150675"/>
                  </a:lnTo>
                  <a:lnTo>
                    <a:pt x="6228059" y="151220"/>
                  </a:lnTo>
                  <a:lnTo>
                    <a:pt x="6253466" y="151584"/>
                  </a:lnTo>
                  <a:lnTo>
                    <a:pt x="6278870" y="151826"/>
                  </a:lnTo>
                  <a:lnTo>
                    <a:pt x="6304273" y="151987"/>
                  </a:lnTo>
                  <a:lnTo>
                    <a:pt x="6329676" y="152094"/>
                  </a:lnTo>
                  <a:lnTo>
                    <a:pt x="6355077" y="152167"/>
                  </a:lnTo>
                  <a:lnTo>
                    <a:pt x="6380477" y="152214"/>
                  </a:lnTo>
                  <a:lnTo>
                    <a:pt x="6405879" y="152246"/>
                  </a:lnTo>
                  <a:lnTo>
                    <a:pt x="6431279" y="152267"/>
                  </a:lnTo>
                  <a:lnTo>
                    <a:pt x="6456680" y="152281"/>
                  </a:lnTo>
                  <a:lnTo>
                    <a:pt x="6481233" y="151444"/>
                  </a:lnTo>
                  <a:lnTo>
                    <a:pt x="6505222" y="150039"/>
                  </a:lnTo>
                  <a:lnTo>
                    <a:pt x="6528835" y="148256"/>
                  </a:lnTo>
                  <a:lnTo>
                    <a:pt x="6553043" y="147914"/>
                  </a:lnTo>
                  <a:lnTo>
                    <a:pt x="6577649" y="148532"/>
                  </a:lnTo>
                  <a:lnTo>
                    <a:pt x="6602519" y="149792"/>
                  </a:lnTo>
                  <a:lnTo>
                    <a:pt x="6628412" y="149785"/>
                  </a:lnTo>
                  <a:lnTo>
                    <a:pt x="6654989" y="148934"/>
                  </a:lnTo>
                  <a:lnTo>
                    <a:pt x="6682019" y="147518"/>
                  </a:lnTo>
                  <a:lnTo>
                    <a:pt x="6707660" y="146576"/>
                  </a:lnTo>
                  <a:lnTo>
                    <a:pt x="6732372" y="145948"/>
                  </a:lnTo>
                  <a:lnTo>
                    <a:pt x="6756468" y="145527"/>
                  </a:lnTo>
                  <a:lnTo>
                    <a:pt x="6780999" y="144402"/>
                  </a:lnTo>
                  <a:lnTo>
                    <a:pt x="6805819" y="142804"/>
                  </a:lnTo>
                  <a:lnTo>
                    <a:pt x="6830832" y="140893"/>
                  </a:lnTo>
                  <a:lnTo>
                    <a:pt x="6855128" y="139618"/>
                  </a:lnTo>
                  <a:lnTo>
                    <a:pt x="6878945" y="138769"/>
                  </a:lnTo>
                  <a:lnTo>
                    <a:pt x="6902444" y="138203"/>
                  </a:lnTo>
                  <a:lnTo>
                    <a:pt x="6925729" y="136979"/>
                  </a:lnTo>
                  <a:lnTo>
                    <a:pt x="6948873" y="135316"/>
                  </a:lnTo>
                  <a:lnTo>
                    <a:pt x="6971921" y="133361"/>
                  </a:lnTo>
                  <a:lnTo>
                    <a:pt x="6994908" y="131210"/>
                  </a:lnTo>
                  <a:lnTo>
                    <a:pt x="7017852" y="128931"/>
                  </a:lnTo>
                  <a:lnTo>
                    <a:pt x="7040767" y="126563"/>
                  </a:lnTo>
                  <a:lnTo>
                    <a:pt x="7064512" y="124139"/>
                  </a:lnTo>
                  <a:lnTo>
                    <a:pt x="7088807" y="121676"/>
                  </a:lnTo>
                  <a:lnTo>
                    <a:pt x="7113472" y="119187"/>
                  </a:lnTo>
                  <a:lnTo>
                    <a:pt x="7137535" y="116681"/>
                  </a:lnTo>
                  <a:lnTo>
                    <a:pt x="7161196" y="114164"/>
                  </a:lnTo>
                  <a:lnTo>
                    <a:pt x="7184591" y="111640"/>
                  </a:lnTo>
                  <a:lnTo>
                    <a:pt x="7207807" y="109109"/>
                  </a:lnTo>
                  <a:lnTo>
                    <a:pt x="7230905" y="106576"/>
                  </a:lnTo>
                  <a:lnTo>
                    <a:pt x="7253923" y="104042"/>
                  </a:lnTo>
                  <a:lnTo>
                    <a:pt x="7276889" y="101504"/>
                  </a:lnTo>
                  <a:lnTo>
                    <a:pt x="7299818" y="98966"/>
                  </a:lnTo>
                  <a:lnTo>
                    <a:pt x="7322727" y="96428"/>
                  </a:lnTo>
                  <a:lnTo>
                    <a:pt x="7346463" y="93889"/>
                  </a:lnTo>
                  <a:lnTo>
                    <a:pt x="7370756" y="91349"/>
                  </a:lnTo>
                  <a:lnTo>
                    <a:pt x="7395418" y="88809"/>
                  </a:lnTo>
                  <a:lnTo>
                    <a:pt x="7419478" y="86270"/>
                  </a:lnTo>
                  <a:lnTo>
                    <a:pt x="7443139" y="83730"/>
                  </a:lnTo>
                  <a:lnTo>
                    <a:pt x="7466533" y="81190"/>
                  </a:lnTo>
                  <a:lnTo>
                    <a:pt x="7488056" y="78650"/>
                  </a:lnTo>
                  <a:lnTo>
                    <a:pt x="7508331" y="76110"/>
                  </a:lnTo>
                  <a:lnTo>
                    <a:pt x="7527772" y="73571"/>
                  </a:lnTo>
                  <a:lnTo>
                    <a:pt x="7548355" y="71876"/>
                  </a:lnTo>
                  <a:lnTo>
                    <a:pt x="7569696" y="70748"/>
                  </a:lnTo>
                  <a:lnTo>
                    <a:pt x="7591545" y="69995"/>
                  </a:lnTo>
                  <a:lnTo>
                    <a:pt x="7613730" y="68647"/>
                  </a:lnTo>
                  <a:lnTo>
                    <a:pt x="7636140" y="66901"/>
                  </a:lnTo>
                  <a:lnTo>
                    <a:pt x="7658700" y="64890"/>
                  </a:lnTo>
                  <a:lnTo>
                    <a:pt x="7680514" y="62704"/>
                  </a:lnTo>
                  <a:lnTo>
                    <a:pt x="7701830" y="60400"/>
                  </a:lnTo>
                  <a:lnTo>
                    <a:pt x="7722812" y="58016"/>
                  </a:lnTo>
                  <a:lnTo>
                    <a:pt x="7744423" y="55581"/>
                  </a:lnTo>
                  <a:lnTo>
                    <a:pt x="7766447" y="53110"/>
                  </a:lnTo>
                  <a:lnTo>
                    <a:pt x="7788752" y="50617"/>
                  </a:lnTo>
                  <a:lnTo>
                    <a:pt x="7810394" y="48955"/>
                  </a:lnTo>
                  <a:lnTo>
                    <a:pt x="7831596" y="47847"/>
                  </a:lnTo>
                  <a:lnTo>
                    <a:pt x="7852505" y="47108"/>
                  </a:lnTo>
                  <a:lnTo>
                    <a:pt x="7874064" y="45768"/>
                  </a:lnTo>
                  <a:lnTo>
                    <a:pt x="7896056" y="44029"/>
                  </a:lnTo>
                  <a:lnTo>
                    <a:pt x="7918338" y="42022"/>
                  </a:lnTo>
                  <a:lnTo>
                    <a:pt x="7939964" y="39838"/>
                  </a:lnTo>
                  <a:lnTo>
                    <a:pt x="7961157" y="37536"/>
                  </a:lnTo>
                  <a:lnTo>
                    <a:pt x="7982058" y="35153"/>
                  </a:lnTo>
                  <a:lnTo>
                    <a:pt x="8002766" y="33566"/>
                  </a:lnTo>
                  <a:lnTo>
                    <a:pt x="8023342" y="32507"/>
                  </a:lnTo>
                  <a:lnTo>
                    <a:pt x="8043837" y="31801"/>
                  </a:lnTo>
                  <a:lnTo>
                    <a:pt x="8065116" y="30484"/>
                  </a:lnTo>
                  <a:lnTo>
                    <a:pt x="8086925" y="28760"/>
                  </a:lnTo>
                  <a:lnTo>
                    <a:pt x="8109083" y="26763"/>
                  </a:lnTo>
                  <a:lnTo>
                    <a:pt x="8131475" y="24585"/>
                  </a:lnTo>
                  <a:lnTo>
                    <a:pt x="8154023" y="22287"/>
                  </a:lnTo>
                  <a:lnTo>
                    <a:pt x="8176676" y="19909"/>
                  </a:lnTo>
                  <a:lnTo>
                    <a:pt x="8198550" y="18322"/>
                  </a:lnTo>
                  <a:lnTo>
                    <a:pt x="8219906" y="17265"/>
                  </a:lnTo>
                  <a:lnTo>
                    <a:pt x="8240917" y="16560"/>
                  </a:lnTo>
                  <a:lnTo>
                    <a:pt x="8262545" y="16090"/>
                  </a:lnTo>
                  <a:lnTo>
                    <a:pt x="8284584" y="15777"/>
                  </a:lnTo>
                  <a:lnTo>
                    <a:pt x="8306896" y="15568"/>
                  </a:lnTo>
                  <a:lnTo>
                    <a:pt x="8328545" y="14582"/>
                  </a:lnTo>
                  <a:lnTo>
                    <a:pt x="8349749" y="13078"/>
                  </a:lnTo>
                  <a:lnTo>
                    <a:pt x="8370660" y="11229"/>
                  </a:lnTo>
                  <a:lnTo>
                    <a:pt x="8392220" y="9149"/>
                  </a:lnTo>
                  <a:lnTo>
                    <a:pt x="8414211" y="6916"/>
                  </a:lnTo>
                  <a:lnTo>
                    <a:pt x="8436495" y="4581"/>
                  </a:lnTo>
                  <a:lnTo>
                    <a:pt x="8458124" y="3024"/>
                  </a:lnTo>
                  <a:lnTo>
                    <a:pt x="8479314" y="1986"/>
                  </a:lnTo>
                  <a:lnTo>
                    <a:pt x="8500218" y="1294"/>
                  </a:lnTo>
                  <a:lnTo>
                    <a:pt x="8520925" y="1680"/>
                  </a:lnTo>
                  <a:lnTo>
                    <a:pt x="8541503" y="2783"/>
                  </a:lnTo>
                  <a:lnTo>
                    <a:pt x="8561995" y="4366"/>
                  </a:lnTo>
                  <a:lnTo>
                    <a:pt x="8583277" y="5420"/>
                  </a:lnTo>
                  <a:lnTo>
                    <a:pt x="8605086" y="6124"/>
                  </a:lnTo>
                  <a:lnTo>
                    <a:pt x="8627244" y="6592"/>
                  </a:lnTo>
                  <a:lnTo>
                    <a:pt x="8648789" y="6906"/>
                  </a:lnTo>
                  <a:lnTo>
                    <a:pt x="8669925" y="7113"/>
                  </a:lnTo>
                  <a:lnTo>
                    <a:pt x="8690790" y="7252"/>
                  </a:lnTo>
                  <a:lnTo>
                    <a:pt x="8712320" y="6498"/>
                  </a:lnTo>
                  <a:lnTo>
                    <a:pt x="8734293" y="5149"/>
                  </a:lnTo>
                  <a:lnTo>
                    <a:pt x="8756562" y="3402"/>
                  </a:lnTo>
                  <a:lnTo>
                    <a:pt x="8778181" y="2238"/>
                  </a:lnTo>
                  <a:lnTo>
                    <a:pt x="8799368" y="1462"/>
                  </a:lnTo>
                  <a:lnTo>
                    <a:pt x="8820265" y="946"/>
                  </a:lnTo>
                  <a:lnTo>
                    <a:pt x="8840971" y="600"/>
                  </a:lnTo>
                  <a:lnTo>
                    <a:pt x="8861546" y="370"/>
                  </a:lnTo>
                  <a:lnTo>
                    <a:pt x="8882038" y="217"/>
                  </a:lnTo>
                  <a:lnTo>
                    <a:pt x="8902473" y="115"/>
                  </a:lnTo>
                  <a:lnTo>
                    <a:pt x="8922868" y="46"/>
                  </a:lnTo>
                  <a:lnTo>
                    <a:pt x="8943239" y="0"/>
                  </a:lnTo>
                  <a:lnTo>
                    <a:pt x="8963592" y="817"/>
                  </a:lnTo>
                  <a:lnTo>
                    <a:pt x="8983934" y="2208"/>
                  </a:lnTo>
                  <a:lnTo>
                    <a:pt x="9004268" y="3983"/>
                  </a:lnTo>
                  <a:lnTo>
                    <a:pt x="9023752" y="5165"/>
                  </a:lnTo>
                  <a:lnTo>
                    <a:pt x="9061204" y="6479"/>
                  </a:lnTo>
                  <a:lnTo>
                    <a:pt x="9080337" y="6829"/>
                  </a:lnTo>
                  <a:lnTo>
                    <a:pt x="9099865" y="7063"/>
                  </a:lnTo>
                  <a:lnTo>
                    <a:pt x="9119656" y="7218"/>
                  </a:lnTo>
                  <a:lnTo>
                    <a:pt x="9157450" y="7392"/>
                  </a:lnTo>
                  <a:lnTo>
                    <a:pt x="9194005" y="8315"/>
                  </a:lnTo>
                  <a:lnTo>
                    <a:pt x="9230007" y="11548"/>
                  </a:lnTo>
                  <a:lnTo>
                    <a:pt x="9264838" y="13595"/>
                  </a:lnTo>
                  <a:lnTo>
                    <a:pt x="9310919" y="15807"/>
                  </a:lnTo>
                  <a:lnTo>
                    <a:pt x="9364500" y="18128"/>
                  </a:lnTo>
                  <a:lnTo>
                    <a:pt x="9406145" y="19675"/>
                  </a:lnTo>
                  <a:lnTo>
                    <a:pt x="9439836" y="20707"/>
                  </a:lnTo>
                  <a:lnTo>
                    <a:pt x="9468225" y="21394"/>
                  </a:lnTo>
                  <a:lnTo>
                    <a:pt x="9491383" y="22700"/>
                  </a:lnTo>
                  <a:lnTo>
                    <a:pt x="9528404" y="26408"/>
                  </a:lnTo>
                  <a:lnTo>
                    <a:pt x="9561227" y="28621"/>
                  </a:lnTo>
                  <a:lnTo>
                    <a:pt x="9591901" y="29603"/>
                  </a:lnTo>
                  <a:lnTo>
                    <a:pt x="9619647" y="30041"/>
                  </a:lnTo>
                  <a:lnTo>
                    <a:pt x="9646087" y="32492"/>
                  </a:lnTo>
                  <a:lnTo>
                    <a:pt x="9672797" y="35558"/>
                  </a:lnTo>
                  <a:lnTo>
                    <a:pt x="9701600" y="36920"/>
                  </a:lnTo>
                  <a:lnTo>
                    <a:pt x="9729078" y="35268"/>
                  </a:lnTo>
                  <a:lnTo>
                    <a:pt x="9755402" y="32558"/>
                  </a:lnTo>
                  <a:lnTo>
                    <a:pt x="9781211" y="31353"/>
                  </a:lnTo>
                  <a:lnTo>
                    <a:pt x="9806794" y="30818"/>
                  </a:lnTo>
                  <a:lnTo>
                    <a:pt x="9842738" y="30517"/>
                  </a:lnTo>
                  <a:lnTo>
                    <a:pt x="9879354" y="28170"/>
                  </a:lnTo>
                  <a:lnTo>
                    <a:pt x="9906856" y="25170"/>
                  </a:lnTo>
                  <a:lnTo>
                    <a:pt x="9941908" y="23481"/>
                  </a:lnTo>
                  <a:lnTo>
                    <a:pt x="9959340" y="227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79"/>
            <p:cNvSpPr/>
            <p:nvPr>
              <p:custDataLst>
                <p:tags r:id="rId6"/>
              </p:custDataLst>
            </p:nvPr>
          </p:nvSpPr>
          <p:spPr>
            <a:xfrm>
              <a:off x="2049780" y="6347460"/>
              <a:ext cx="9959341" cy="411157"/>
            </a:xfrm>
            <a:custGeom>
              <a:avLst/>
              <a:gdLst/>
              <a:ahLst/>
              <a:cxnLst/>
              <a:rect l="0" t="0" r="0" b="0"/>
              <a:pathLst>
                <a:path w="9959341" h="411157">
                  <a:moveTo>
                    <a:pt x="9959340" y="0"/>
                  </a:moveTo>
                  <a:lnTo>
                    <a:pt x="9959340" y="0"/>
                  </a:lnTo>
                  <a:lnTo>
                    <a:pt x="9927073" y="27878"/>
                  </a:lnTo>
                  <a:lnTo>
                    <a:pt x="9910081" y="45890"/>
                  </a:lnTo>
                  <a:lnTo>
                    <a:pt x="9879099" y="62853"/>
                  </a:lnTo>
                  <a:lnTo>
                    <a:pt x="9844508" y="70084"/>
                  </a:lnTo>
                  <a:lnTo>
                    <a:pt x="9814454" y="79036"/>
                  </a:lnTo>
                  <a:lnTo>
                    <a:pt x="9777975" y="95042"/>
                  </a:lnTo>
                  <a:lnTo>
                    <a:pt x="9748216" y="108687"/>
                  </a:lnTo>
                  <a:lnTo>
                    <a:pt x="9717104" y="118470"/>
                  </a:lnTo>
                  <a:lnTo>
                    <a:pt x="9681450" y="126730"/>
                  </a:lnTo>
                  <a:lnTo>
                    <a:pt x="9644074" y="134540"/>
                  </a:lnTo>
                  <a:lnTo>
                    <a:pt x="9618844" y="139665"/>
                  </a:lnTo>
                  <a:lnTo>
                    <a:pt x="9591261" y="144764"/>
                  </a:lnTo>
                  <a:lnTo>
                    <a:pt x="9562069" y="149853"/>
                  </a:lnTo>
                  <a:lnTo>
                    <a:pt x="9532162" y="154937"/>
                  </a:lnTo>
                  <a:lnTo>
                    <a:pt x="9501936" y="160018"/>
                  </a:lnTo>
                  <a:lnTo>
                    <a:pt x="9486763" y="162559"/>
                  </a:lnTo>
                  <a:lnTo>
                    <a:pt x="9460562" y="166793"/>
                  </a:lnTo>
                  <a:lnTo>
                    <a:pt x="9427008" y="172155"/>
                  </a:lnTo>
                  <a:lnTo>
                    <a:pt x="9388552" y="178270"/>
                  </a:lnTo>
                  <a:lnTo>
                    <a:pt x="9356987" y="184040"/>
                  </a:lnTo>
                  <a:lnTo>
                    <a:pt x="9330018" y="189579"/>
                  </a:lnTo>
                  <a:lnTo>
                    <a:pt x="9306112" y="194967"/>
                  </a:lnTo>
                  <a:lnTo>
                    <a:pt x="9284248" y="199405"/>
                  </a:lnTo>
                  <a:lnTo>
                    <a:pt x="9263746" y="203210"/>
                  </a:lnTo>
                  <a:lnTo>
                    <a:pt x="9244151" y="206593"/>
                  </a:lnTo>
                  <a:lnTo>
                    <a:pt x="9206572" y="212610"/>
                  </a:lnTo>
                  <a:lnTo>
                    <a:pt x="9170118" y="218107"/>
                  </a:lnTo>
                  <a:lnTo>
                    <a:pt x="9134158" y="223372"/>
                  </a:lnTo>
                  <a:lnTo>
                    <a:pt x="9098421" y="228535"/>
                  </a:lnTo>
                  <a:lnTo>
                    <a:pt x="9061936" y="233651"/>
                  </a:lnTo>
                  <a:lnTo>
                    <a:pt x="9042724" y="236200"/>
                  </a:lnTo>
                  <a:lnTo>
                    <a:pt x="9023143" y="238747"/>
                  </a:lnTo>
                  <a:lnTo>
                    <a:pt x="8985581" y="243835"/>
                  </a:lnTo>
                  <a:lnTo>
                    <a:pt x="8948284" y="248071"/>
                  </a:lnTo>
                  <a:lnTo>
                    <a:pt x="8928858" y="249200"/>
                  </a:lnTo>
                  <a:lnTo>
                    <a:pt x="8909132" y="249954"/>
                  </a:lnTo>
                  <a:lnTo>
                    <a:pt x="8889208" y="251303"/>
                  </a:lnTo>
                  <a:lnTo>
                    <a:pt x="8869151" y="253048"/>
                  </a:lnTo>
                  <a:lnTo>
                    <a:pt x="8849007" y="255059"/>
                  </a:lnTo>
                  <a:lnTo>
                    <a:pt x="8828805" y="256398"/>
                  </a:lnTo>
                  <a:lnTo>
                    <a:pt x="8808563" y="257292"/>
                  </a:lnTo>
                  <a:lnTo>
                    <a:pt x="8788296" y="257889"/>
                  </a:lnTo>
                  <a:lnTo>
                    <a:pt x="8767163" y="259132"/>
                  </a:lnTo>
                  <a:lnTo>
                    <a:pt x="8745456" y="260808"/>
                  </a:lnTo>
                  <a:lnTo>
                    <a:pt x="8723364" y="262772"/>
                  </a:lnTo>
                  <a:lnTo>
                    <a:pt x="8701862" y="264928"/>
                  </a:lnTo>
                  <a:lnTo>
                    <a:pt x="8680755" y="267211"/>
                  </a:lnTo>
                  <a:lnTo>
                    <a:pt x="8659910" y="269582"/>
                  </a:lnTo>
                  <a:lnTo>
                    <a:pt x="8639240" y="271161"/>
                  </a:lnTo>
                  <a:lnTo>
                    <a:pt x="8618686" y="272214"/>
                  </a:lnTo>
                  <a:lnTo>
                    <a:pt x="8598211" y="272917"/>
                  </a:lnTo>
                  <a:lnTo>
                    <a:pt x="8577788" y="274230"/>
                  </a:lnTo>
                  <a:lnTo>
                    <a:pt x="8557398" y="275954"/>
                  </a:lnTo>
                  <a:lnTo>
                    <a:pt x="8537032" y="277949"/>
                  </a:lnTo>
                  <a:lnTo>
                    <a:pt x="8515835" y="279280"/>
                  </a:lnTo>
                  <a:lnTo>
                    <a:pt x="8494083" y="280167"/>
                  </a:lnTo>
                  <a:lnTo>
                    <a:pt x="8471962" y="280758"/>
                  </a:lnTo>
                  <a:lnTo>
                    <a:pt x="8450442" y="281152"/>
                  </a:lnTo>
                  <a:lnTo>
                    <a:pt x="8429322" y="281414"/>
                  </a:lnTo>
                  <a:lnTo>
                    <a:pt x="8408468" y="281590"/>
                  </a:lnTo>
                  <a:lnTo>
                    <a:pt x="8386944" y="281707"/>
                  </a:lnTo>
                  <a:lnTo>
                    <a:pt x="8364977" y="281784"/>
                  </a:lnTo>
                  <a:lnTo>
                    <a:pt x="8342711" y="281837"/>
                  </a:lnTo>
                  <a:lnTo>
                    <a:pt x="8321094" y="282717"/>
                  </a:lnTo>
                  <a:lnTo>
                    <a:pt x="8299911" y="284152"/>
                  </a:lnTo>
                  <a:lnTo>
                    <a:pt x="8279013" y="285954"/>
                  </a:lnTo>
                  <a:lnTo>
                    <a:pt x="8257463" y="287158"/>
                  </a:lnTo>
                  <a:lnTo>
                    <a:pt x="8235474" y="287957"/>
                  </a:lnTo>
                  <a:lnTo>
                    <a:pt x="8213196" y="288492"/>
                  </a:lnTo>
                  <a:lnTo>
                    <a:pt x="8190724" y="288847"/>
                  </a:lnTo>
                  <a:lnTo>
                    <a:pt x="8168123" y="289085"/>
                  </a:lnTo>
                  <a:lnTo>
                    <a:pt x="8145434" y="289243"/>
                  </a:lnTo>
                  <a:lnTo>
                    <a:pt x="8122690" y="289349"/>
                  </a:lnTo>
                  <a:lnTo>
                    <a:pt x="8099907" y="289419"/>
                  </a:lnTo>
                  <a:lnTo>
                    <a:pt x="8077099" y="289466"/>
                  </a:lnTo>
                  <a:lnTo>
                    <a:pt x="8054272" y="289498"/>
                  </a:lnTo>
                  <a:lnTo>
                    <a:pt x="8031435" y="289518"/>
                  </a:lnTo>
                  <a:lnTo>
                    <a:pt x="8008590" y="289533"/>
                  </a:lnTo>
                  <a:lnTo>
                    <a:pt x="7985740" y="288695"/>
                  </a:lnTo>
                  <a:lnTo>
                    <a:pt x="7962886" y="287289"/>
                  </a:lnTo>
                  <a:lnTo>
                    <a:pt x="7940031" y="285506"/>
                  </a:lnTo>
                  <a:lnTo>
                    <a:pt x="7917174" y="284317"/>
                  </a:lnTo>
                  <a:lnTo>
                    <a:pt x="7894317" y="283525"/>
                  </a:lnTo>
                  <a:lnTo>
                    <a:pt x="7871459" y="282997"/>
                  </a:lnTo>
                  <a:lnTo>
                    <a:pt x="7848599" y="282644"/>
                  </a:lnTo>
                  <a:lnTo>
                    <a:pt x="7825739" y="282409"/>
                  </a:lnTo>
                  <a:lnTo>
                    <a:pt x="7802881" y="282252"/>
                  </a:lnTo>
                  <a:lnTo>
                    <a:pt x="7780020" y="282149"/>
                  </a:lnTo>
                  <a:lnTo>
                    <a:pt x="7757159" y="282080"/>
                  </a:lnTo>
                  <a:lnTo>
                    <a:pt x="7734300" y="282032"/>
                  </a:lnTo>
                  <a:lnTo>
                    <a:pt x="7711440" y="282001"/>
                  </a:lnTo>
                  <a:lnTo>
                    <a:pt x="7688581" y="281981"/>
                  </a:lnTo>
                  <a:lnTo>
                    <a:pt x="7665720" y="281967"/>
                  </a:lnTo>
                  <a:lnTo>
                    <a:pt x="7642859" y="281959"/>
                  </a:lnTo>
                  <a:lnTo>
                    <a:pt x="7620000" y="281953"/>
                  </a:lnTo>
                  <a:lnTo>
                    <a:pt x="7597140" y="281949"/>
                  </a:lnTo>
                  <a:lnTo>
                    <a:pt x="7573434" y="281945"/>
                  </a:lnTo>
                  <a:lnTo>
                    <a:pt x="7549162" y="281944"/>
                  </a:lnTo>
                  <a:lnTo>
                    <a:pt x="7524513" y="281942"/>
                  </a:lnTo>
                  <a:lnTo>
                    <a:pt x="7500463" y="281094"/>
                  </a:lnTo>
                  <a:lnTo>
                    <a:pt x="7476808" y="279684"/>
                  </a:lnTo>
                  <a:lnTo>
                    <a:pt x="7453419" y="277895"/>
                  </a:lnTo>
                  <a:lnTo>
                    <a:pt x="7430206" y="276704"/>
                  </a:lnTo>
                  <a:lnTo>
                    <a:pt x="7407110" y="275909"/>
                  </a:lnTo>
                  <a:lnTo>
                    <a:pt x="7384094" y="275379"/>
                  </a:lnTo>
                  <a:lnTo>
                    <a:pt x="7361128" y="275026"/>
                  </a:lnTo>
                  <a:lnTo>
                    <a:pt x="7338199" y="274791"/>
                  </a:lnTo>
                  <a:lnTo>
                    <a:pt x="7315293" y="274634"/>
                  </a:lnTo>
                  <a:lnTo>
                    <a:pt x="7292401" y="274530"/>
                  </a:lnTo>
                  <a:lnTo>
                    <a:pt x="7269521" y="274460"/>
                  </a:lnTo>
                  <a:lnTo>
                    <a:pt x="7246648" y="274413"/>
                  </a:lnTo>
                  <a:lnTo>
                    <a:pt x="7223778" y="274382"/>
                  </a:lnTo>
                  <a:lnTo>
                    <a:pt x="7200911" y="274361"/>
                  </a:lnTo>
                  <a:lnTo>
                    <a:pt x="7178047" y="274347"/>
                  </a:lnTo>
                  <a:lnTo>
                    <a:pt x="7155186" y="274339"/>
                  </a:lnTo>
                  <a:lnTo>
                    <a:pt x="7132323" y="274332"/>
                  </a:lnTo>
                  <a:lnTo>
                    <a:pt x="7109462" y="274328"/>
                  </a:lnTo>
                  <a:lnTo>
                    <a:pt x="7084908" y="273479"/>
                  </a:lnTo>
                  <a:lnTo>
                    <a:pt x="7059226" y="272066"/>
                  </a:lnTo>
                  <a:lnTo>
                    <a:pt x="7032790" y="270277"/>
                  </a:lnTo>
                  <a:lnTo>
                    <a:pt x="7007547" y="268238"/>
                  </a:lnTo>
                  <a:lnTo>
                    <a:pt x="6983098" y="266032"/>
                  </a:lnTo>
                  <a:lnTo>
                    <a:pt x="6959179" y="263714"/>
                  </a:lnTo>
                  <a:lnTo>
                    <a:pt x="6935613" y="262170"/>
                  </a:lnTo>
                  <a:lnTo>
                    <a:pt x="6912281" y="261140"/>
                  </a:lnTo>
                  <a:lnTo>
                    <a:pt x="6889108" y="260454"/>
                  </a:lnTo>
                  <a:lnTo>
                    <a:pt x="6866039" y="259150"/>
                  </a:lnTo>
                  <a:lnTo>
                    <a:pt x="6843038" y="257433"/>
                  </a:lnTo>
                  <a:lnTo>
                    <a:pt x="6820086" y="255442"/>
                  </a:lnTo>
                  <a:lnTo>
                    <a:pt x="6797165" y="253268"/>
                  </a:lnTo>
                  <a:lnTo>
                    <a:pt x="6774262" y="250972"/>
                  </a:lnTo>
                  <a:lnTo>
                    <a:pt x="6751375" y="248594"/>
                  </a:lnTo>
                  <a:lnTo>
                    <a:pt x="6727650" y="246163"/>
                  </a:lnTo>
                  <a:lnTo>
                    <a:pt x="6703366" y="243695"/>
                  </a:lnTo>
                  <a:lnTo>
                    <a:pt x="6678711" y="241204"/>
                  </a:lnTo>
                  <a:lnTo>
                    <a:pt x="6654654" y="239542"/>
                  </a:lnTo>
                  <a:lnTo>
                    <a:pt x="6630996" y="238435"/>
                  </a:lnTo>
                  <a:lnTo>
                    <a:pt x="6607604" y="237696"/>
                  </a:lnTo>
                  <a:lnTo>
                    <a:pt x="6584390" y="236358"/>
                  </a:lnTo>
                  <a:lnTo>
                    <a:pt x="6561293" y="234618"/>
                  </a:lnTo>
                  <a:lnTo>
                    <a:pt x="6538276" y="232612"/>
                  </a:lnTo>
                  <a:lnTo>
                    <a:pt x="6515310" y="230428"/>
                  </a:lnTo>
                  <a:lnTo>
                    <a:pt x="6492379" y="228125"/>
                  </a:lnTo>
                  <a:lnTo>
                    <a:pt x="6469473" y="225743"/>
                  </a:lnTo>
                  <a:lnTo>
                    <a:pt x="6446581" y="223309"/>
                  </a:lnTo>
                  <a:lnTo>
                    <a:pt x="6423701" y="220840"/>
                  </a:lnTo>
                  <a:lnTo>
                    <a:pt x="6400828" y="218346"/>
                  </a:lnTo>
                  <a:lnTo>
                    <a:pt x="6377112" y="215838"/>
                  </a:lnTo>
                  <a:lnTo>
                    <a:pt x="6352834" y="213318"/>
                  </a:lnTo>
                  <a:lnTo>
                    <a:pt x="6328183" y="210792"/>
                  </a:lnTo>
                  <a:lnTo>
                    <a:pt x="6304129" y="209108"/>
                  </a:lnTo>
                  <a:lnTo>
                    <a:pt x="6280473" y="207986"/>
                  </a:lnTo>
                  <a:lnTo>
                    <a:pt x="6257081" y="207237"/>
                  </a:lnTo>
                  <a:lnTo>
                    <a:pt x="6234714" y="205892"/>
                  </a:lnTo>
                  <a:lnTo>
                    <a:pt x="6213030" y="204148"/>
                  </a:lnTo>
                  <a:lnTo>
                    <a:pt x="6191800" y="202139"/>
                  </a:lnTo>
                  <a:lnTo>
                    <a:pt x="6170027" y="200799"/>
                  </a:lnTo>
                  <a:lnTo>
                    <a:pt x="6147892" y="199906"/>
                  </a:lnTo>
                  <a:lnTo>
                    <a:pt x="6125515" y="199311"/>
                  </a:lnTo>
                  <a:lnTo>
                    <a:pt x="6102130" y="198067"/>
                  </a:lnTo>
                  <a:lnTo>
                    <a:pt x="6078073" y="196392"/>
                  </a:lnTo>
                  <a:lnTo>
                    <a:pt x="6053568" y="194428"/>
                  </a:lnTo>
                  <a:lnTo>
                    <a:pt x="6030459" y="193118"/>
                  </a:lnTo>
                  <a:lnTo>
                    <a:pt x="6008279" y="192246"/>
                  </a:lnTo>
                  <a:lnTo>
                    <a:pt x="5986719" y="191664"/>
                  </a:lnTo>
                  <a:lnTo>
                    <a:pt x="5965573" y="191277"/>
                  </a:lnTo>
                  <a:lnTo>
                    <a:pt x="5944703" y="191018"/>
                  </a:lnTo>
                  <a:lnTo>
                    <a:pt x="5924015" y="190845"/>
                  </a:lnTo>
                  <a:lnTo>
                    <a:pt x="5888210" y="190731"/>
                  </a:lnTo>
                  <a:lnTo>
                    <a:pt x="5842326" y="190653"/>
                  </a:lnTo>
                  <a:lnTo>
                    <a:pt x="5789724" y="190602"/>
                  </a:lnTo>
                  <a:lnTo>
                    <a:pt x="5747883" y="191415"/>
                  </a:lnTo>
                  <a:lnTo>
                    <a:pt x="5713216" y="192804"/>
                  </a:lnTo>
                  <a:lnTo>
                    <a:pt x="5683330" y="194576"/>
                  </a:lnTo>
                  <a:lnTo>
                    <a:pt x="5655787" y="195758"/>
                  </a:lnTo>
                  <a:lnTo>
                    <a:pt x="5629806" y="196544"/>
                  </a:lnTo>
                  <a:lnTo>
                    <a:pt x="5604864" y="197070"/>
                  </a:lnTo>
                  <a:lnTo>
                    <a:pt x="5581462" y="198267"/>
                  </a:lnTo>
                  <a:lnTo>
                    <a:pt x="5559087" y="199912"/>
                  </a:lnTo>
                  <a:lnTo>
                    <a:pt x="5537398" y="201853"/>
                  </a:lnTo>
                  <a:lnTo>
                    <a:pt x="5516166" y="203996"/>
                  </a:lnTo>
                  <a:lnTo>
                    <a:pt x="5495238" y="206271"/>
                  </a:lnTo>
                  <a:lnTo>
                    <a:pt x="5474511" y="208634"/>
                  </a:lnTo>
                  <a:lnTo>
                    <a:pt x="5453074" y="211056"/>
                  </a:lnTo>
                  <a:lnTo>
                    <a:pt x="5431163" y="213517"/>
                  </a:lnTo>
                  <a:lnTo>
                    <a:pt x="5408935" y="216005"/>
                  </a:lnTo>
                  <a:lnTo>
                    <a:pt x="5386496" y="218511"/>
                  </a:lnTo>
                  <a:lnTo>
                    <a:pt x="5363917" y="221027"/>
                  </a:lnTo>
                  <a:lnTo>
                    <a:pt x="5341245" y="223551"/>
                  </a:lnTo>
                  <a:lnTo>
                    <a:pt x="5319357" y="226927"/>
                  </a:lnTo>
                  <a:lnTo>
                    <a:pt x="5297991" y="230872"/>
                  </a:lnTo>
                  <a:lnTo>
                    <a:pt x="5276974" y="235195"/>
                  </a:lnTo>
                  <a:lnTo>
                    <a:pt x="5255342" y="238923"/>
                  </a:lnTo>
                  <a:lnTo>
                    <a:pt x="5233301" y="242255"/>
                  </a:lnTo>
                  <a:lnTo>
                    <a:pt x="5210987" y="245324"/>
                  </a:lnTo>
                  <a:lnTo>
                    <a:pt x="5189338" y="249062"/>
                  </a:lnTo>
                  <a:lnTo>
                    <a:pt x="5168132" y="253248"/>
                  </a:lnTo>
                  <a:lnTo>
                    <a:pt x="5147222" y="257732"/>
                  </a:lnTo>
                  <a:lnTo>
                    <a:pt x="5125661" y="261568"/>
                  </a:lnTo>
                  <a:lnTo>
                    <a:pt x="5103668" y="264973"/>
                  </a:lnTo>
                  <a:lnTo>
                    <a:pt x="5081385" y="268088"/>
                  </a:lnTo>
                  <a:lnTo>
                    <a:pt x="5059757" y="271011"/>
                  </a:lnTo>
                  <a:lnTo>
                    <a:pt x="5038565" y="273808"/>
                  </a:lnTo>
                  <a:lnTo>
                    <a:pt x="5017663" y="276518"/>
                  </a:lnTo>
                  <a:lnTo>
                    <a:pt x="4996109" y="280018"/>
                  </a:lnTo>
                  <a:lnTo>
                    <a:pt x="4974120" y="284046"/>
                  </a:lnTo>
                  <a:lnTo>
                    <a:pt x="4951840" y="288424"/>
                  </a:lnTo>
                  <a:lnTo>
                    <a:pt x="4930213" y="292190"/>
                  </a:lnTo>
                  <a:lnTo>
                    <a:pt x="4909022" y="295547"/>
                  </a:lnTo>
                  <a:lnTo>
                    <a:pt x="4888121" y="298631"/>
                  </a:lnTo>
                  <a:lnTo>
                    <a:pt x="4866568" y="301533"/>
                  </a:lnTo>
                  <a:lnTo>
                    <a:pt x="4844579" y="304316"/>
                  </a:lnTo>
                  <a:lnTo>
                    <a:pt x="4822299" y="307017"/>
                  </a:lnTo>
                  <a:lnTo>
                    <a:pt x="4800672" y="310511"/>
                  </a:lnTo>
                  <a:lnTo>
                    <a:pt x="4779481" y="314534"/>
                  </a:lnTo>
                  <a:lnTo>
                    <a:pt x="4758580" y="318909"/>
                  </a:lnTo>
                  <a:lnTo>
                    <a:pt x="4737027" y="322672"/>
                  </a:lnTo>
                  <a:lnTo>
                    <a:pt x="4715039" y="326029"/>
                  </a:lnTo>
                  <a:lnTo>
                    <a:pt x="4692759" y="329112"/>
                  </a:lnTo>
                  <a:lnTo>
                    <a:pt x="4670286" y="332015"/>
                  </a:lnTo>
                  <a:lnTo>
                    <a:pt x="4647685" y="334796"/>
                  </a:lnTo>
                  <a:lnTo>
                    <a:pt x="4624996" y="337498"/>
                  </a:lnTo>
                  <a:lnTo>
                    <a:pt x="4602250" y="340145"/>
                  </a:lnTo>
                  <a:lnTo>
                    <a:pt x="4579467" y="342756"/>
                  </a:lnTo>
                  <a:lnTo>
                    <a:pt x="4556658" y="345345"/>
                  </a:lnTo>
                  <a:lnTo>
                    <a:pt x="4534679" y="347917"/>
                  </a:lnTo>
                  <a:lnTo>
                    <a:pt x="4513253" y="350478"/>
                  </a:lnTo>
                  <a:lnTo>
                    <a:pt x="4492195" y="353033"/>
                  </a:lnTo>
                  <a:lnTo>
                    <a:pt x="4470538" y="355581"/>
                  </a:lnTo>
                  <a:lnTo>
                    <a:pt x="4448478" y="358127"/>
                  </a:lnTo>
                  <a:lnTo>
                    <a:pt x="4426151" y="360671"/>
                  </a:lnTo>
                  <a:lnTo>
                    <a:pt x="4403648" y="363214"/>
                  </a:lnTo>
                  <a:lnTo>
                    <a:pt x="4381026" y="365757"/>
                  </a:lnTo>
                  <a:lnTo>
                    <a:pt x="4358323" y="368298"/>
                  </a:lnTo>
                  <a:lnTo>
                    <a:pt x="4328796" y="370838"/>
                  </a:lnTo>
                  <a:lnTo>
                    <a:pt x="4294717" y="373379"/>
                  </a:lnTo>
                  <a:lnTo>
                    <a:pt x="4257604" y="375920"/>
                  </a:lnTo>
                  <a:lnTo>
                    <a:pt x="4225243" y="378460"/>
                  </a:lnTo>
                  <a:lnTo>
                    <a:pt x="4196048" y="381000"/>
                  </a:lnTo>
                  <a:lnTo>
                    <a:pt x="4168966" y="383539"/>
                  </a:lnTo>
                  <a:lnTo>
                    <a:pt x="4143290" y="385233"/>
                  </a:lnTo>
                  <a:lnTo>
                    <a:pt x="4118554" y="386362"/>
                  </a:lnTo>
                  <a:lnTo>
                    <a:pt x="4094442" y="387115"/>
                  </a:lnTo>
                  <a:lnTo>
                    <a:pt x="4070748" y="388463"/>
                  </a:lnTo>
                  <a:lnTo>
                    <a:pt x="4047332" y="390209"/>
                  </a:lnTo>
                  <a:lnTo>
                    <a:pt x="4024102" y="392219"/>
                  </a:lnTo>
                  <a:lnTo>
                    <a:pt x="4001841" y="393560"/>
                  </a:lnTo>
                  <a:lnTo>
                    <a:pt x="3980228" y="394453"/>
                  </a:lnTo>
                  <a:lnTo>
                    <a:pt x="3959045" y="395049"/>
                  </a:lnTo>
                  <a:lnTo>
                    <a:pt x="3937304" y="396293"/>
                  </a:lnTo>
                  <a:lnTo>
                    <a:pt x="3915188" y="397969"/>
                  </a:lnTo>
                  <a:lnTo>
                    <a:pt x="3892826" y="399932"/>
                  </a:lnTo>
                  <a:lnTo>
                    <a:pt x="3869451" y="401241"/>
                  </a:lnTo>
                  <a:lnTo>
                    <a:pt x="3845401" y="402114"/>
                  </a:lnTo>
                  <a:lnTo>
                    <a:pt x="3820900" y="402696"/>
                  </a:lnTo>
                  <a:lnTo>
                    <a:pt x="3796947" y="403084"/>
                  </a:lnTo>
                  <a:lnTo>
                    <a:pt x="3773358" y="403343"/>
                  </a:lnTo>
                  <a:lnTo>
                    <a:pt x="3750013" y="403515"/>
                  </a:lnTo>
                  <a:lnTo>
                    <a:pt x="3726829" y="404477"/>
                  </a:lnTo>
                  <a:lnTo>
                    <a:pt x="3703752" y="405964"/>
                  </a:lnTo>
                  <a:lnTo>
                    <a:pt x="3680748" y="407803"/>
                  </a:lnTo>
                  <a:lnTo>
                    <a:pt x="3658639" y="409028"/>
                  </a:lnTo>
                  <a:lnTo>
                    <a:pt x="3637126" y="409845"/>
                  </a:lnTo>
                  <a:lnTo>
                    <a:pt x="3616011" y="410390"/>
                  </a:lnTo>
                  <a:lnTo>
                    <a:pt x="3594314" y="410755"/>
                  </a:lnTo>
                  <a:lnTo>
                    <a:pt x="3572229" y="410996"/>
                  </a:lnTo>
                  <a:lnTo>
                    <a:pt x="3549886" y="411156"/>
                  </a:lnTo>
                  <a:lnTo>
                    <a:pt x="3525677" y="410418"/>
                  </a:lnTo>
                  <a:lnTo>
                    <a:pt x="3500225" y="409078"/>
                  </a:lnTo>
                  <a:lnTo>
                    <a:pt x="3473943" y="407339"/>
                  </a:lnTo>
                  <a:lnTo>
                    <a:pt x="3448802" y="406180"/>
                  </a:lnTo>
                  <a:lnTo>
                    <a:pt x="3424422" y="405406"/>
                  </a:lnTo>
                  <a:lnTo>
                    <a:pt x="3400548" y="404891"/>
                  </a:lnTo>
                  <a:lnTo>
                    <a:pt x="3377012" y="403701"/>
                  </a:lnTo>
                  <a:lnTo>
                    <a:pt x="3353702" y="402061"/>
                  </a:lnTo>
                  <a:lnTo>
                    <a:pt x="3330541" y="400120"/>
                  </a:lnTo>
                  <a:lnTo>
                    <a:pt x="3306634" y="398827"/>
                  </a:lnTo>
                  <a:lnTo>
                    <a:pt x="3282229" y="397965"/>
                  </a:lnTo>
                  <a:lnTo>
                    <a:pt x="3257493" y="397390"/>
                  </a:lnTo>
                  <a:lnTo>
                    <a:pt x="3233382" y="397007"/>
                  </a:lnTo>
                  <a:lnTo>
                    <a:pt x="3209688" y="396751"/>
                  </a:lnTo>
                  <a:lnTo>
                    <a:pt x="3186272" y="396580"/>
                  </a:lnTo>
                  <a:lnTo>
                    <a:pt x="3162195" y="394774"/>
                  </a:lnTo>
                  <a:lnTo>
                    <a:pt x="3137676" y="391877"/>
                  </a:lnTo>
                  <a:lnTo>
                    <a:pt x="3112863" y="388251"/>
                  </a:lnTo>
                  <a:lnTo>
                    <a:pt x="3088703" y="385834"/>
                  </a:lnTo>
                  <a:lnTo>
                    <a:pt x="3064976" y="384223"/>
                  </a:lnTo>
                  <a:lnTo>
                    <a:pt x="3041537" y="383149"/>
                  </a:lnTo>
                  <a:lnTo>
                    <a:pt x="3018291" y="381586"/>
                  </a:lnTo>
                  <a:lnTo>
                    <a:pt x="2995174" y="379698"/>
                  </a:lnTo>
                  <a:lnTo>
                    <a:pt x="2972143" y="377591"/>
                  </a:lnTo>
                  <a:lnTo>
                    <a:pt x="2949169" y="375341"/>
                  </a:lnTo>
                  <a:lnTo>
                    <a:pt x="2926233" y="372994"/>
                  </a:lnTo>
                  <a:lnTo>
                    <a:pt x="2903321" y="370582"/>
                  </a:lnTo>
                  <a:lnTo>
                    <a:pt x="2881274" y="368975"/>
                  </a:lnTo>
                  <a:lnTo>
                    <a:pt x="2859803" y="367903"/>
                  </a:lnTo>
                  <a:lnTo>
                    <a:pt x="2838715" y="367189"/>
                  </a:lnTo>
                  <a:lnTo>
                    <a:pt x="2817037" y="365866"/>
                  </a:lnTo>
                  <a:lnTo>
                    <a:pt x="2794965" y="364137"/>
                  </a:lnTo>
                  <a:lnTo>
                    <a:pt x="2772630" y="362139"/>
                  </a:lnTo>
                  <a:lnTo>
                    <a:pt x="2750966" y="360806"/>
                  </a:lnTo>
                  <a:lnTo>
                    <a:pt x="2729751" y="359917"/>
                  </a:lnTo>
                  <a:lnTo>
                    <a:pt x="2708833" y="359325"/>
                  </a:lnTo>
                  <a:lnTo>
                    <a:pt x="2688116" y="358930"/>
                  </a:lnTo>
                  <a:lnTo>
                    <a:pt x="2667531" y="358666"/>
                  </a:lnTo>
                  <a:lnTo>
                    <a:pt x="2647034" y="358491"/>
                  </a:lnTo>
                  <a:lnTo>
                    <a:pt x="2626596" y="357527"/>
                  </a:lnTo>
                  <a:lnTo>
                    <a:pt x="2606197" y="356039"/>
                  </a:lnTo>
                  <a:lnTo>
                    <a:pt x="2585825" y="354199"/>
                  </a:lnTo>
                  <a:lnTo>
                    <a:pt x="2565470" y="352972"/>
                  </a:lnTo>
                  <a:lnTo>
                    <a:pt x="2545127" y="352155"/>
                  </a:lnTo>
                  <a:lnTo>
                    <a:pt x="2524791" y="351610"/>
                  </a:lnTo>
                  <a:lnTo>
                    <a:pt x="2504461" y="350400"/>
                  </a:lnTo>
                  <a:lnTo>
                    <a:pt x="2484134" y="348747"/>
                  </a:lnTo>
                  <a:lnTo>
                    <a:pt x="2463809" y="346798"/>
                  </a:lnTo>
                  <a:lnTo>
                    <a:pt x="2444333" y="345499"/>
                  </a:lnTo>
                  <a:lnTo>
                    <a:pt x="2406888" y="344056"/>
                  </a:lnTo>
                  <a:lnTo>
                    <a:pt x="2370490" y="343414"/>
                  </a:lnTo>
                  <a:lnTo>
                    <a:pt x="2334557" y="343128"/>
                  </a:lnTo>
                  <a:lnTo>
                    <a:pt x="2298832" y="343001"/>
                  </a:lnTo>
                  <a:lnTo>
                    <a:pt x="2263228" y="342968"/>
                  </a:lnTo>
                  <a:lnTo>
                    <a:pt x="2215785" y="342945"/>
                  </a:lnTo>
                  <a:lnTo>
                    <a:pt x="2160451" y="342930"/>
                  </a:lnTo>
                  <a:lnTo>
                    <a:pt x="2118480" y="342920"/>
                  </a:lnTo>
                  <a:lnTo>
                    <a:pt x="2085420" y="342913"/>
                  </a:lnTo>
                  <a:lnTo>
                    <a:pt x="2058300" y="342909"/>
                  </a:lnTo>
                  <a:lnTo>
                    <a:pt x="2034294" y="342906"/>
                  </a:lnTo>
                  <a:lnTo>
                    <a:pt x="2012362" y="342904"/>
                  </a:lnTo>
                  <a:lnTo>
                    <a:pt x="1991815" y="342903"/>
                  </a:lnTo>
                  <a:lnTo>
                    <a:pt x="1972190" y="343749"/>
                  </a:lnTo>
                  <a:lnTo>
                    <a:pt x="1934580" y="346946"/>
                  </a:lnTo>
                  <a:lnTo>
                    <a:pt x="1900366" y="348932"/>
                  </a:lnTo>
                  <a:lnTo>
                    <a:pt x="1867381" y="349814"/>
                  </a:lnTo>
                  <a:lnTo>
                    <a:pt x="1832965" y="350206"/>
                  </a:lnTo>
                  <a:lnTo>
                    <a:pt x="1800171" y="350381"/>
                  </a:lnTo>
                  <a:lnTo>
                    <a:pt x="1767816" y="350458"/>
                  </a:lnTo>
                  <a:lnTo>
                    <a:pt x="1733680" y="350493"/>
                  </a:lnTo>
                  <a:lnTo>
                    <a:pt x="1698754" y="350507"/>
                  </a:lnTo>
                  <a:lnTo>
                    <a:pt x="1663475" y="350513"/>
                  </a:lnTo>
                  <a:lnTo>
                    <a:pt x="1628040" y="350518"/>
                  </a:lnTo>
                  <a:lnTo>
                    <a:pt x="1592535" y="350519"/>
                  </a:lnTo>
                  <a:lnTo>
                    <a:pt x="1557000" y="350520"/>
                  </a:lnTo>
                  <a:lnTo>
                    <a:pt x="1521451" y="350520"/>
                  </a:lnTo>
                  <a:lnTo>
                    <a:pt x="1485896" y="352778"/>
                  </a:lnTo>
                  <a:lnTo>
                    <a:pt x="1450339" y="354910"/>
                  </a:lnTo>
                  <a:lnTo>
                    <a:pt x="1414779" y="353036"/>
                  </a:lnTo>
                  <a:lnTo>
                    <a:pt x="1379220" y="353896"/>
                  </a:lnTo>
                  <a:lnTo>
                    <a:pt x="1344507" y="355408"/>
                  </a:lnTo>
                  <a:lnTo>
                    <a:pt x="1312145" y="353256"/>
                  </a:lnTo>
                  <a:lnTo>
                    <a:pt x="1278571" y="353994"/>
                  </a:lnTo>
                  <a:lnTo>
                    <a:pt x="1243894" y="356297"/>
                  </a:lnTo>
                  <a:lnTo>
                    <a:pt x="1208726" y="357321"/>
                  </a:lnTo>
                  <a:lnTo>
                    <a:pt x="1173340" y="357776"/>
                  </a:lnTo>
                  <a:lnTo>
                    <a:pt x="1137858" y="358824"/>
                  </a:lnTo>
                  <a:lnTo>
                    <a:pt x="1102332" y="362113"/>
                  </a:lnTo>
                  <a:lnTo>
                    <a:pt x="1066788" y="364139"/>
                  </a:lnTo>
                  <a:lnTo>
                    <a:pt x="1031234" y="365040"/>
                  </a:lnTo>
                  <a:lnTo>
                    <a:pt x="995678" y="365441"/>
                  </a:lnTo>
                  <a:lnTo>
                    <a:pt x="960119" y="365618"/>
                  </a:lnTo>
                  <a:lnTo>
                    <a:pt x="923713" y="366543"/>
                  </a:lnTo>
                  <a:lnTo>
                    <a:pt x="904522" y="367976"/>
                  </a:lnTo>
                  <a:lnTo>
                    <a:pt x="884955" y="369777"/>
                  </a:lnTo>
                  <a:lnTo>
                    <a:pt x="865137" y="371824"/>
                  </a:lnTo>
                  <a:lnTo>
                    <a:pt x="845151" y="374037"/>
                  </a:lnTo>
                  <a:lnTo>
                    <a:pt x="825054" y="376357"/>
                  </a:lnTo>
                  <a:lnTo>
                    <a:pt x="804883" y="377905"/>
                  </a:lnTo>
                  <a:lnTo>
                    <a:pt x="784662" y="378937"/>
                  </a:lnTo>
                  <a:lnTo>
                    <a:pt x="764408" y="379624"/>
                  </a:lnTo>
                  <a:lnTo>
                    <a:pt x="744979" y="380929"/>
                  </a:lnTo>
                  <a:lnTo>
                    <a:pt x="707586" y="384637"/>
                  </a:lnTo>
                  <a:lnTo>
                    <a:pt x="688471" y="385965"/>
                  </a:lnTo>
                  <a:lnTo>
                    <a:pt x="668954" y="386851"/>
                  </a:lnTo>
                  <a:lnTo>
                    <a:pt x="649169" y="387441"/>
                  </a:lnTo>
                  <a:lnTo>
                    <a:pt x="628359" y="387834"/>
                  </a:lnTo>
                  <a:lnTo>
                    <a:pt x="606867" y="388096"/>
                  </a:lnTo>
                  <a:lnTo>
                    <a:pt x="584918" y="388271"/>
                  </a:lnTo>
                  <a:lnTo>
                    <a:pt x="562665" y="388387"/>
                  </a:lnTo>
                  <a:lnTo>
                    <a:pt x="540210" y="388465"/>
                  </a:lnTo>
                  <a:lnTo>
                    <a:pt x="517620" y="388516"/>
                  </a:lnTo>
                  <a:lnTo>
                    <a:pt x="495787" y="388551"/>
                  </a:lnTo>
                  <a:lnTo>
                    <a:pt x="474457" y="388575"/>
                  </a:lnTo>
                  <a:lnTo>
                    <a:pt x="453465" y="388589"/>
                  </a:lnTo>
                  <a:lnTo>
                    <a:pt x="432697" y="387753"/>
                  </a:lnTo>
                  <a:lnTo>
                    <a:pt x="412078" y="386348"/>
                  </a:lnTo>
                  <a:lnTo>
                    <a:pt x="391559" y="384566"/>
                  </a:lnTo>
                  <a:lnTo>
                    <a:pt x="370259" y="383376"/>
                  </a:lnTo>
                  <a:lnTo>
                    <a:pt x="348439" y="382584"/>
                  </a:lnTo>
                  <a:lnTo>
                    <a:pt x="326273" y="382056"/>
                  </a:lnTo>
                  <a:lnTo>
                    <a:pt x="304722" y="381704"/>
                  </a:lnTo>
                  <a:lnTo>
                    <a:pt x="283581" y="381470"/>
                  </a:lnTo>
                  <a:lnTo>
                    <a:pt x="262714" y="381313"/>
                  </a:lnTo>
                  <a:lnTo>
                    <a:pt x="242030" y="380362"/>
                  </a:lnTo>
                  <a:lnTo>
                    <a:pt x="221467" y="378881"/>
                  </a:lnTo>
                  <a:lnTo>
                    <a:pt x="200984" y="377047"/>
                  </a:lnTo>
                  <a:lnTo>
                    <a:pt x="180556" y="375825"/>
                  </a:lnTo>
                  <a:lnTo>
                    <a:pt x="160164" y="375010"/>
                  </a:lnTo>
                  <a:lnTo>
                    <a:pt x="139796" y="374467"/>
                  </a:lnTo>
                  <a:lnTo>
                    <a:pt x="103618" y="371605"/>
                  </a:lnTo>
                  <a:lnTo>
                    <a:pt x="69759" y="366664"/>
                  </a:lnTo>
                  <a:lnTo>
                    <a:pt x="0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66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Some transition metals have multiple ionic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can be _____ or ______</a:t>
            </a:r>
          </a:p>
          <a:p>
            <a:r>
              <a:rPr lang="en-US" dirty="0" smtClean="0"/>
              <a:t>What are the formulas of the two compounds between Iron and Oxygen?</a:t>
            </a:r>
          </a:p>
          <a:p>
            <a:endParaRPr lang="en-US" dirty="0"/>
          </a:p>
          <a:p>
            <a:r>
              <a:rPr lang="en-US" dirty="0" smtClean="0"/>
              <a:t>___________________   </a:t>
            </a:r>
          </a:p>
          <a:p>
            <a:endParaRPr lang="en-US" dirty="0"/>
          </a:p>
          <a:p>
            <a:r>
              <a:rPr lang="en-US" dirty="0" smtClean="0"/>
              <a:t>___________________</a:t>
            </a:r>
          </a:p>
          <a:p>
            <a:r>
              <a:rPr lang="en-US" dirty="0" smtClean="0"/>
              <a:t>How do we name these two compounds?</a:t>
            </a:r>
            <a:endParaRPr lang="en-US" dirty="0"/>
          </a:p>
        </p:txBody>
      </p:sp>
      <p:grpSp>
        <p:nvGrpSpPr>
          <p:cNvPr id="7" name="SMARTInkShape-Group49"/>
          <p:cNvGrpSpPr/>
          <p:nvPr/>
        </p:nvGrpSpPr>
        <p:grpSpPr>
          <a:xfrm>
            <a:off x="2971800" y="1637903"/>
            <a:ext cx="617221" cy="478747"/>
            <a:chOff x="2971800" y="1637903"/>
            <a:chExt cx="617221" cy="478747"/>
          </a:xfrm>
        </p:grpSpPr>
        <p:sp>
          <p:nvSpPr>
            <p:cNvPr id="4" name="SMARTInkShape-280"/>
            <p:cNvSpPr/>
            <p:nvPr>
              <p:custDataLst>
                <p:tags r:id="rId163"/>
              </p:custDataLst>
            </p:nvPr>
          </p:nvSpPr>
          <p:spPr>
            <a:xfrm>
              <a:off x="3333828" y="1637903"/>
              <a:ext cx="255193" cy="478747"/>
            </a:xfrm>
            <a:custGeom>
              <a:avLst/>
              <a:gdLst/>
              <a:ahLst/>
              <a:cxnLst/>
              <a:rect l="0" t="0" r="0" b="0"/>
              <a:pathLst>
                <a:path w="255193" h="478747">
                  <a:moveTo>
                    <a:pt x="18972" y="15637"/>
                  </a:moveTo>
                  <a:lnTo>
                    <a:pt x="18972" y="15637"/>
                  </a:lnTo>
                  <a:lnTo>
                    <a:pt x="43807" y="8864"/>
                  </a:lnTo>
                  <a:lnTo>
                    <a:pt x="79117" y="773"/>
                  </a:lnTo>
                  <a:lnTo>
                    <a:pt x="103276" y="0"/>
                  </a:lnTo>
                  <a:lnTo>
                    <a:pt x="120222" y="4736"/>
                  </a:lnTo>
                  <a:lnTo>
                    <a:pt x="127112" y="8370"/>
                  </a:lnTo>
                  <a:lnTo>
                    <a:pt x="139284" y="21438"/>
                  </a:lnTo>
                  <a:lnTo>
                    <a:pt x="164939" y="57423"/>
                  </a:lnTo>
                  <a:lnTo>
                    <a:pt x="178873" y="87097"/>
                  </a:lnTo>
                  <a:lnTo>
                    <a:pt x="187688" y="111743"/>
                  </a:lnTo>
                  <a:lnTo>
                    <a:pt x="196403" y="139631"/>
                  </a:lnTo>
                  <a:lnTo>
                    <a:pt x="203100" y="168959"/>
                  </a:lnTo>
                  <a:lnTo>
                    <a:pt x="201837" y="194051"/>
                  </a:lnTo>
                  <a:lnTo>
                    <a:pt x="197609" y="226020"/>
                  </a:lnTo>
                  <a:lnTo>
                    <a:pt x="191403" y="262572"/>
                  </a:lnTo>
                  <a:lnTo>
                    <a:pt x="184726" y="290327"/>
                  </a:lnTo>
                  <a:lnTo>
                    <a:pt x="177735" y="312217"/>
                  </a:lnTo>
                  <a:lnTo>
                    <a:pt x="164040" y="345570"/>
                  </a:lnTo>
                  <a:lnTo>
                    <a:pt x="145963" y="382541"/>
                  </a:lnTo>
                  <a:lnTo>
                    <a:pt x="117528" y="415960"/>
                  </a:lnTo>
                  <a:lnTo>
                    <a:pt x="79866" y="443585"/>
                  </a:lnTo>
                  <a:lnTo>
                    <a:pt x="41823" y="459630"/>
                  </a:lnTo>
                  <a:lnTo>
                    <a:pt x="31103" y="460476"/>
                  </a:lnTo>
                  <a:lnTo>
                    <a:pt x="21823" y="457183"/>
                  </a:lnTo>
                  <a:lnTo>
                    <a:pt x="9233" y="450075"/>
                  </a:lnTo>
                  <a:lnTo>
                    <a:pt x="4859" y="444962"/>
                  </a:lnTo>
                  <a:lnTo>
                    <a:pt x="0" y="432508"/>
                  </a:lnTo>
                  <a:lnTo>
                    <a:pt x="98" y="418506"/>
                  </a:lnTo>
                  <a:lnTo>
                    <a:pt x="3810" y="403817"/>
                  </a:lnTo>
                  <a:lnTo>
                    <a:pt x="11105" y="388821"/>
                  </a:lnTo>
                  <a:lnTo>
                    <a:pt x="29022" y="375948"/>
                  </a:lnTo>
                  <a:lnTo>
                    <a:pt x="63155" y="363696"/>
                  </a:lnTo>
                  <a:lnTo>
                    <a:pt x="96974" y="362323"/>
                  </a:lnTo>
                  <a:lnTo>
                    <a:pt x="129290" y="367279"/>
                  </a:lnTo>
                  <a:lnTo>
                    <a:pt x="167010" y="380584"/>
                  </a:lnTo>
                  <a:lnTo>
                    <a:pt x="188895" y="394609"/>
                  </a:lnTo>
                  <a:lnTo>
                    <a:pt x="214465" y="425596"/>
                  </a:lnTo>
                  <a:lnTo>
                    <a:pt x="234718" y="462588"/>
                  </a:lnTo>
                  <a:lnTo>
                    <a:pt x="238401" y="477891"/>
                  </a:lnTo>
                  <a:lnTo>
                    <a:pt x="240612" y="478746"/>
                  </a:lnTo>
                  <a:lnTo>
                    <a:pt x="243778" y="476776"/>
                  </a:lnTo>
                  <a:lnTo>
                    <a:pt x="255192" y="465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81"/>
            <p:cNvSpPr/>
            <p:nvPr>
              <p:custDataLst>
                <p:tags r:id="rId164"/>
              </p:custDataLst>
            </p:nvPr>
          </p:nvSpPr>
          <p:spPr>
            <a:xfrm>
              <a:off x="3104915" y="1714500"/>
              <a:ext cx="26906" cy="257103"/>
            </a:xfrm>
            <a:custGeom>
              <a:avLst/>
              <a:gdLst/>
              <a:ahLst/>
              <a:cxnLst/>
              <a:rect l="0" t="0" r="0" b="0"/>
              <a:pathLst>
                <a:path w="26906" h="257103">
                  <a:moveTo>
                    <a:pt x="4045" y="0"/>
                  </a:moveTo>
                  <a:lnTo>
                    <a:pt x="4045" y="0"/>
                  </a:lnTo>
                  <a:lnTo>
                    <a:pt x="0" y="28316"/>
                  </a:lnTo>
                  <a:lnTo>
                    <a:pt x="1529" y="58061"/>
                  </a:lnTo>
                  <a:lnTo>
                    <a:pt x="3548" y="96104"/>
                  </a:lnTo>
                  <a:lnTo>
                    <a:pt x="3898" y="123584"/>
                  </a:lnTo>
                  <a:lnTo>
                    <a:pt x="4002" y="161078"/>
                  </a:lnTo>
                  <a:lnTo>
                    <a:pt x="4032" y="192695"/>
                  </a:lnTo>
                  <a:lnTo>
                    <a:pt x="4891" y="230441"/>
                  </a:lnTo>
                  <a:lnTo>
                    <a:pt x="10606" y="252403"/>
                  </a:lnTo>
                  <a:lnTo>
                    <a:pt x="11806" y="254628"/>
                  </a:lnTo>
                  <a:lnTo>
                    <a:pt x="13452" y="256112"/>
                  </a:lnTo>
                  <a:lnTo>
                    <a:pt x="15396" y="257102"/>
                  </a:lnTo>
                  <a:lnTo>
                    <a:pt x="17539" y="256068"/>
                  </a:lnTo>
                  <a:lnTo>
                    <a:pt x="26905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82"/>
            <p:cNvSpPr/>
            <p:nvPr>
              <p:custDataLst>
                <p:tags r:id="rId165"/>
              </p:custDataLst>
            </p:nvPr>
          </p:nvSpPr>
          <p:spPr>
            <a:xfrm>
              <a:off x="2971800" y="1805940"/>
              <a:ext cx="315216" cy="45721"/>
            </a:xfrm>
            <a:custGeom>
              <a:avLst/>
              <a:gdLst/>
              <a:ahLst/>
              <a:cxnLst/>
              <a:rect l="0" t="0" r="0" b="0"/>
              <a:pathLst>
                <a:path w="315216" h="45721">
                  <a:moveTo>
                    <a:pt x="0" y="45720"/>
                  </a:moveTo>
                  <a:lnTo>
                    <a:pt x="0" y="45720"/>
                  </a:lnTo>
                  <a:lnTo>
                    <a:pt x="28316" y="33585"/>
                  </a:lnTo>
                  <a:lnTo>
                    <a:pt x="62106" y="21992"/>
                  </a:lnTo>
                  <a:lnTo>
                    <a:pt x="89974" y="18241"/>
                  </a:lnTo>
                  <a:lnTo>
                    <a:pt x="119575" y="16574"/>
                  </a:lnTo>
                  <a:lnTo>
                    <a:pt x="155280" y="15635"/>
                  </a:lnTo>
                  <a:lnTo>
                    <a:pt x="189848" y="15357"/>
                  </a:lnTo>
                  <a:lnTo>
                    <a:pt x="220126" y="15292"/>
                  </a:lnTo>
                  <a:lnTo>
                    <a:pt x="248823" y="15263"/>
                  </a:lnTo>
                  <a:lnTo>
                    <a:pt x="282005" y="15247"/>
                  </a:lnTo>
                  <a:lnTo>
                    <a:pt x="295516" y="16090"/>
                  </a:lnTo>
                  <a:lnTo>
                    <a:pt x="307882" y="19631"/>
                  </a:lnTo>
                  <a:lnTo>
                    <a:pt x="314072" y="17756"/>
                  </a:lnTo>
                  <a:lnTo>
                    <a:pt x="315215" y="15224"/>
                  </a:lnTo>
                  <a:lnTo>
                    <a:pt x="3124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50"/>
          <p:cNvGrpSpPr/>
          <p:nvPr/>
        </p:nvGrpSpPr>
        <p:grpSpPr>
          <a:xfrm>
            <a:off x="4206240" y="1581487"/>
            <a:ext cx="786936" cy="466582"/>
            <a:chOff x="4206240" y="1581487"/>
            <a:chExt cx="786936" cy="466582"/>
          </a:xfrm>
        </p:grpSpPr>
        <p:sp>
          <p:nvSpPr>
            <p:cNvPr id="8" name="SMARTInkShape-283"/>
            <p:cNvSpPr/>
            <p:nvPr>
              <p:custDataLst>
                <p:tags r:id="rId160"/>
              </p:custDataLst>
            </p:nvPr>
          </p:nvSpPr>
          <p:spPr>
            <a:xfrm>
              <a:off x="4587240" y="1581487"/>
              <a:ext cx="405936" cy="466582"/>
            </a:xfrm>
            <a:custGeom>
              <a:avLst/>
              <a:gdLst/>
              <a:ahLst/>
              <a:cxnLst/>
              <a:rect l="0" t="0" r="0" b="0"/>
              <a:pathLst>
                <a:path w="405936" h="466582">
                  <a:moveTo>
                    <a:pt x="0" y="64433"/>
                  </a:moveTo>
                  <a:lnTo>
                    <a:pt x="0" y="64433"/>
                  </a:lnTo>
                  <a:lnTo>
                    <a:pt x="28317" y="40162"/>
                  </a:lnTo>
                  <a:lnTo>
                    <a:pt x="62106" y="21023"/>
                  </a:lnTo>
                  <a:lnTo>
                    <a:pt x="93567" y="9990"/>
                  </a:lnTo>
                  <a:lnTo>
                    <a:pt x="128383" y="5404"/>
                  </a:lnTo>
                  <a:lnTo>
                    <a:pt x="165510" y="0"/>
                  </a:lnTo>
                  <a:lnTo>
                    <a:pt x="203321" y="1127"/>
                  </a:lnTo>
                  <a:lnTo>
                    <a:pt x="241336" y="2778"/>
                  </a:lnTo>
                  <a:lnTo>
                    <a:pt x="275365" y="11357"/>
                  </a:lnTo>
                  <a:lnTo>
                    <a:pt x="289743" y="19959"/>
                  </a:lnTo>
                  <a:lnTo>
                    <a:pt x="294761" y="24624"/>
                  </a:lnTo>
                  <a:lnTo>
                    <a:pt x="300339" y="41096"/>
                  </a:lnTo>
                  <a:lnTo>
                    <a:pt x="301970" y="60834"/>
                  </a:lnTo>
                  <a:lnTo>
                    <a:pt x="299874" y="78074"/>
                  </a:lnTo>
                  <a:lnTo>
                    <a:pt x="291603" y="94202"/>
                  </a:lnTo>
                  <a:lnTo>
                    <a:pt x="272668" y="115305"/>
                  </a:lnTo>
                  <a:lnTo>
                    <a:pt x="239468" y="137606"/>
                  </a:lnTo>
                  <a:lnTo>
                    <a:pt x="210278" y="153189"/>
                  </a:lnTo>
                  <a:lnTo>
                    <a:pt x="180179" y="168530"/>
                  </a:lnTo>
                  <a:lnTo>
                    <a:pt x="143055" y="188038"/>
                  </a:lnTo>
                  <a:lnTo>
                    <a:pt x="135547" y="195004"/>
                  </a:lnTo>
                  <a:lnTo>
                    <a:pt x="136931" y="198047"/>
                  </a:lnTo>
                  <a:lnTo>
                    <a:pt x="147500" y="203686"/>
                  </a:lnTo>
                  <a:lnTo>
                    <a:pt x="177491" y="208121"/>
                  </a:lnTo>
                  <a:lnTo>
                    <a:pt x="210445" y="209736"/>
                  </a:lnTo>
                  <a:lnTo>
                    <a:pt x="247022" y="215201"/>
                  </a:lnTo>
                  <a:lnTo>
                    <a:pt x="283824" y="223029"/>
                  </a:lnTo>
                  <a:lnTo>
                    <a:pt x="315706" y="236543"/>
                  </a:lnTo>
                  <a:lnTo>
                    <a:pt x="343309" y="256257"/>
                  </a:lnTo>
                  <a:lnTo>
                    <a:pt x="374160" y="279032"/>
                  </a:lnTo>
                  <a:lnTo>
                    <a:pt x="393885" y="314382"/>
                  </a:lnTo>
                  <a:lnTo>
                    <a:pt x="405935" y="350120"/>
                  </a:lnTo>
                  <a:lnTo>
                    <a:pt x="402243" y="372027"/>
                  </a:lnTo>
                  <a:lnTo>
                    <a:pt x="388141" y="401388"/>
                  </a:lnTo>
                  <a:lnTo>
                    <a:pt x="370980" y="420811"/>
                  </a:lnTo>
                  <a:lnTo>
                    <a:pt x="356227" y="431103"/>
                  </a:lnTo>
                  <a:lnTo>
                    <a:pt x="319160" y="446867"/>
                  </a:lnTo>
                  <a:lnTo>
                    <a:pt x="299329" y="454537"/>
                  </a:lnTo>
                  <a:lnTo>
                    <a:pt x="269124" y="459702"/>
                  </a:lnTo>
                  <a:lnTo>
                    <a:pt x="238726" y="465371"/>
                  </a:lnTo>
                  <a:lnTo>
                    <a:pt x="207424" y="466581"/>
                  </a:lnTo>
                  <a:lnTo>
                    <a:pt x="173407" y="462800"/>
                  </a:lnTo>
                  <a:lnTo>
                    <a:pt x="106680" y="4530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84"/>
            <p:cNvSpPr/>
            <p:nvPr>
              <p:custDataLst>
                <p:tags r:id="rId161"/>
              </p:custDataLst>
            </p:nvPr>
          </p:nvSpPr>
          <p:spPr>
            <a:xfrm>
              <a:off x="4324041" y="1760220"/>
              <a:ext cx="19360" cy="182881"/>
            </a:xfrm>
            <a:custGeom>
              <a:avLst/>
              <a:gdLst/>
              <a:ahLst/>
              <a:cxnLst/>
              <a:rect l="0" t="0" r="0" b="0"/>
              <a:pathLst>
                <a:path w="19360" h="182881">
                  <a:moveTo>
                    <a:pt x="19359" y="0"/>
                  </a:moveTo>
                  <a:lnTo>
                    <a:pt x="19359" y="0"/>
                  </a:lnTo>
                  <a:lnTo>
                    <a:pt x="15314" y="36407"/>
                  </a:lnTo>
                  <a:lnTo>
                    <a:pt x="11070" y="67828"/>
                  </a:lnTo>
                  <a:lnTo>
                    <a:pt x="7209" y="96185"/>
                  </a:lnTo>
                  <a:lnTo>
                    <a:pt x="4188" y="127277"/>
                  </a:lnTo>
                  <a:lnTo>
                    <a:pt x="0" y="156716"/>
                  </a:lnTo>
                  <a:lnTo>
                    <a:pt x="1724" y="173791"/>
                  </a:lnTo>
                  <a:lnTo>
                    <a:pt x="3369" y="178514"/>
                  </a:lnTo>
                  <a:lnTo>
                    <a:pt x="5313" y="180816"/>
                  </a:lnTo>
                  <a:lnTo>
                    <a:pt x="11739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85"/>
            <p:cNvSpPr/>
            <p:nvPr>
              <p:custDataLst>
                <p:tags r:id="rId162"/>
              </p:custDataLst>
            </p:nvPr>
          </p:nvSpPr>
          <p:spPr>
            <a:xfrm>
              <a:off x="4206240" y="1851660"/>
              <a:ext cx="293295" cy="22861"/>
            </a:xfrm>
            <a:custGeom>
              <a:avLst/>
              <a:gdLst/>
              <a:ahLst/>
              <a:cxnLst/>
              <a:rect l="0" t="0" r="0" b="0"/>
              <a:pathLst>
                <a:path w="293295" h="22861">
                  <a:moveTo>
                    <a:pt x="0" y="22860"/>
                  </a:moveTo>
                  <a:lnTo>
                    <a:pt x="0" y="22860"/>
                  </a:lnTo>
                  <a:lnTo>
                    <a:pt x="29351" y="20602"/>
                  </a:lnTo>
                  <a:lnTo>
                    <a:pt x="52588" y="18815"/>
                  </a:lnTo>
                  <a:lnTo>
                    <a:pt x="87437" y="16829"/>
                  </a:lnTo>
                  <a:lnTo>
                    <a:pt x="115061" y="15946"/>
                  </a:lnTo>
                  <a:lnTo>
                    <a:pt x="141450" y="15554"/>
                  </a:lnTo>
                  <a:lnTo>
                    <a:pt x="176060" y="15333"/>
                  </a:lnTo>
                  <a:lnTo>
                    <a:pt x="207765" y="15268"/>
                  </a:lnTo>
                  <a:lnTo>
                    <a:pt x="242735" y="15246"/>
                  </a:lnTo>
                  <a:lnTo>
                    <a:pt x="274102" y="15241"/>
                  </a:lnTo>
                  <a:lnTo>
                    <a:pt x="286923" y="14394"/>
                  </a:lnTo>
                  <a:lnTo>
                    <a:pt x="290343" y="12983"/>
                  </a:lnTo>
                  <a:lnTo>
                    <a:pt x="292622" y="11195"/>
                  </a:lnTo>
                  <a:lnTo>
                    <a:pt x="293294" y="9157"/>
                  </a:lnTo>
                  <a:lnTo>
                    <a:pt x="292896" y="6951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51"/>
          <p:cNvGrpSpPr/>
          <p:nvPr/>
        </p:nvGrpSpPr>
        <p:grpSpPr>
          <a:xfrm>
            <a:off x="1394460" y="3375660"/>
            <a:ext cx="943651" cy="597145"/>
            <a:chOff x="1394460" y="3375660"/>
            <a:chExt cx="943651" cy="597145"/>
          </a:xfrm>
        </p:grpSpPr>
        <p:sp>
          <p:nvSpPr>
            <p:cNvPr id="12" name="SMARTInkShape-286"/>
            <p:cNvSpPr/>
            <p:nvPr>
              <p:custDataLst>
                <p:tags r:id="rId155"/>
              </p:custDataLst>
            </p:nvPr>
          </p:nvSpPr>
          <p:spPr>
            <a:xfrm>
              <a:off x="1928091" y="3421409"/>
              <a:ext cx="410020" cy="524919"/>
            </a:xfrm>
            <a:custGeom>
              <a:avLst/>
              <a:gdLst/>
              <a:ahLst/>
              <a:cxnLst/>
              <a:rect l="0" t="0" r="0" b="0"/>
              <a:pathLst>
                <a:path w="410020" h="524919">
                  <a:moveTo>
                    <a:pt x="91209" y="15211"/>
                  </a:moveTo>
                  <a:lnTo>
                    <a:pt x="91209" y="15211"/>
                  </a:lnTo>
                  <a:lnTo>
                    <a:pt x="58095" y="48325"/>
                  </a:lnTo>
                  <a:lnTo>
                    <a:pt x="38405" y="69708"/>
                  </a:lnTo>
                  <a:lnTo>
                    <a:pt x="23739" y="101517"/>
                  </a:lnTo>
                  <a:lnTo>
                    <a:pt x="8643" y="136117"/>
                  </a:lnTo>
                  <a:lnTo>
                    <a:pt x="2398" y="163735"/>
                  </a:lnTo>
                  <a:lnTo>
                    <a:pt x="548" y="193368"/>
                  </a:lnTo>
                  <a:lnTo>
                    <a:pt x="0" y="223597"/>
                  </a:lnTo>
                  <a:lnTo>
                    <a:pt x="3883" y="258047"/>
                  </a:lnTo>
                  <a:lnTo>
                    <a:pt x="10395" y="291021"/>
                  </a:lnTo>
                  <a:lnTo>
                    <a:pt x="17687" y="326285"/>
                  </a:lnTo>
                  <a:lnTo>
                    <a:pt x="25210" y="359499"/>
                  </a:lnTo>
                  <a:lnTo>
                    <a:pt x="36846" y="390790"/>
                  </a:lnTo>
                  <a:lnTo>
                    <a:pt x="61185" y="426467"/>
                  </a:lnTo>
                  <a:lnTo>
                    <a:pt x="85435" y="460733"/>
                  </a:lnTo>
                  <a:lnTo>
                    <a:pt x="122779" y="494047"/>
                  </a:lnTo>
                  <a:lnTo>
                    <a:pt x="158248" y="511523"/>
                  </a:lnTo>
                  <a:lnTo>
                    <a:pt x="175191" y="519428"/>
                  </a:lnTo>
                  <a:lnTo>
                    <a:pt x="205463" y="523878"/>
                  </a:lnTo>
                  <a:lnTo>
                    <a:pt x="231735" y="524918"/>
                  </a:lnTo>
                  <a:lnTo>
                    <a:pt x="266996" y="521459"/>
                  </a:lnTo>
                  <a:lnTo>
                    <a:pt x="303168" y="507468"/>
                  </a:lnTo>
                  <a:lnTo>
                    <a:pt x="326167" y="496721"/>
                  </a:lnTo>
                  <a:lnTo>
                    <a:pt x="358913" y="463979"/>
                  </a:lnTo>
                  <a:lnTo>
                    <a:pt x="378111" y="426612"/>
                  </a:lnTo>
                  <a:lnTo>
                    <a:pt x="389157" y="401239"/>
                  </a:lnTo>
                  <a:lnTo>
                    <a:pt x="401430" y="364014"/>
                  </a:lnTo>
                  <a:lnTo>
                    <a:pt x="406885" y="336181"/>
                  </a:lnTo>
                  <a:lnTo>
                    <a:pt x="409956" y="301472"/>
                  </a:lnTo>
                  <a:lnTo>
                    <a:pt x="410019" y="269739"/>
                  </a:lnTo>
                  <a:lnTo>
                    <a:pt x="405052" y="238888"/>
                  </a:lnTo>
                  <a:lnTo>
                    <a:pt x="397371" y="208297"/>
                  </a:lnTo>
                  <a:lnTo>
                    <a:pt x="384747" y="178632"/>
                  </a:lnTo>
                  <a:lnTo>
                    <a:pt x="365312" y="145423"/>
                  </a:lnTo>
                  <a:lnTo>
                    <a:pt x="341121" y="114403"/>
                  </a:lnTo>
                  <a:lnTo>
                    <a:pt x="310396" y="78446"/>
                  </a:lnTo>
                  <a:lnTo>
                    <a:pt x="273853" y="51918"/>
                  </a:lnTo>
                  <a:lnTo>
                    <a:pt x="240003" y="31971"/>
                  </a:lnTo>
                  <a:lnTo>
                    <a:pt x="205034" y="15746"/>
                  </a:lnTo>
                  <a:lnTo>
                    <a:pt x="178980" y="9202"/>
                  </a:lnTo>
                  <a:lnTo>
                    <a:pt x="152354" y="5545"/>
                  </a:lnTo>
                  <a:lnTo>
                    <a:pt x="136984" y="1623"/>
                  </a:lnTo>
                  <a:lnTo>
                    <a:pt x="117909" y="0"/>
                  </a:lnTo>
                  <a:lnTo>
                    <a:pt x="116629" y="837"/>
                  </a:lnTo>
                  <a:lnTo>
                    <a:pt x="115776" y="2242"/>
                  </a:lnTo>
                  <a:lnTo>
                    <a:pt x="114069" y="75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87"/>
            <p:cNvSpPr/>
            <p:nvPr>
              <p:custDataLst>
                <p:tags r:id="rId156"/>
              </p:custDataLst>
            </p:nvPr>
          </p:nvSpPr>
          <p:spPr>
            <a:xfrm>
              <a:off x="1583351" y="3688573"/>
              <a:ext cx="260690" cy="235053"/>
            </a:xfrm>
            <a:custGeom>
              <a:avLst/>
              <a:gdLst/>
              <a:ahLst/>
              <a:cxnLst/>
              <a:rect l="0" t="0" r="0" b="0"/>
              <a:pathLst>
                <a:path w="260690" h="235053">
                  <a:moveTo>
                    <a:pt x="32089" y="98567"/>
                  </a:moveTo>
                  <a:lnTo>
                    <a:pt x="32089" y="98567"/>
                  </a:lnTo>
                  <a:lnTo>
                    <a:pt x="64451" y="106658"/>
                  </a:lnTo>
                  <a:lnTo>
                    <a:pt x="96711" y="107644"/>
                  </a:lnTo>
                  <a:lnTo>
                    <a:pt x="122356" y="102573"/>
                  </a:lnTo>
                  <a:lnTo>
                    <a:pt x="159217" y="78744"/>
                  </a:lnTo>
                  <a:lnTo>
                    <a:pt x="181472" y="62102"/>
                  </a:lnTo>
                  <a:lnTo>
                    <a:pt x="187382" y="52445"/>
                  </a:lnTo>
                  <a:lnTo>
                    <a:pt x="192966" y="39746"/>
                  </a:lnTo>
                  <a:lnTo>
                    <a:pt x="195220" y="36493"/>
                  </a:lnTo>
                  <a:lnTo>
                    <a:pt x="195467" y="26105"/>
                  </a:lnTo>
                  <a:lnTo>
                    <a:pt x="194348" y="19779"/>
                  </a:lnTo>
                  <a:lnTo>
                    <a:pt x="186331" y="8234"/>
                  </a:lnTo>
                  <a:lnTo>
                    <a:pt x="180637" y="2785"/>
                  </a:lnTo>
                  <a:lnTo>
                    <a:pt x="172608" y="0"/>
                  </a:lnTo>
                  <a:lnTo>
                    <a:pt x="141928" y="123"/>
                  </a:lnTo>
                  <a:lnTo>
                    <a:pt x="111012" y="5522"/>
                  </a:lnTo>
                  <a:lnTo>
                    <a:pt x="81250" y="14177"/>
                  </a:lnTo>
                  <a:lnTo>
                    <a:pt x="44207" y="42111"/>
                  </a:lnTo>
                  <a:lnTo>
                    <a:pt x="17107" y="76300"/>
                  </a:lnTo>
                  <a:lnTo>
                    <a:pt x="7650" y="92904"/>
                  </a:lnTo>
                  <a:lnTo>
                    <a:pt x="625" y="114394"/>
                  </a:lnTo>
                  <a:lnTo>
                    <a:pt x="0" y="150293"/>
                  </a:lnTo>
                  <a:lnTo>
                    <a:pt x="5410" y="168406"/>
                  </a:lnTo>
                  <a:lnTo>
                    <a:pt x="22680" y="193830"/>
                  </a:lnTo>
                  <a:lnTo>
                    <a:pt x="41437" y="205910"/>
                  </a:lnTo>
                  <a:lnTo>
                    <a:pt x="71377" y="217576"/>
                  </a:lnTo>
                  <a:lnTo>
                    <a:pt x="106768" y="228034"/>
                  </a:lnTo>
                  <a:lnTo>
                    <a:pt x="132956" y="233448"/>
                  </a:lnTo>
                  <a:lnTo>
                    <a:pt x="162164" y="235052"/>
                  </a:lnTo>
                  <a:lnTo>
                    <a:pt x="196783" y="233269"/>
                  </a:lnTo>
                  <a:lnTo>
                    <a:pt x="230183" y="227379"/>
                  </a:lnTo>
                  <a:lnTo>
                    <a:pt x="248546" y="220272"/>
                  </a:lnTo>
                  <a:lnTo>
                    <a:pt x="260689" y="2128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88"/>
            <p:cNvSpPr/>
            <p:nvPr>
              <p:custDataLst>
                <p:tags r:id="rId157"/>
              </p:custDataLst>
            </p:nvPr>
          </p:nvSpPr>
          <p:spPr>
            <a:xfrm>
              <a:off x="1417320" y="3649980"/>
              <a:ext cx="167641" cy="20743"/>
            </a:xfrm>
            <a:custGeom>
              <a:avLst/>
              <a:gdLst/>
              <a:ahLst/>
              <a:cxnLst/>
              <a:rect l="0" t="0" r="0" b="0"/>
              <a:pathLst>
                <a:path w="167641" h="20743">
                  <a:moveTo>
                    <a:pt x="0" y="7620"/>
                  </a:moveTo>
                  <a:lnTo>
                    <a:pt x="0" y="7620"/>
                  </a:lnTo>
                  <a:lnTo>
                    <a:pt x="28316" y="15711"/>
                  </a:lnTo>
                  <a:lnTo>
                    <a:pt x="58061" y="20742"/>
                  </a:lnTo>
                  <a:lnTo>
                    <a:pt x="96104" y="16358"/>
                  </a:lnTo>
                  <a:lnTo>
                    <a:pt x="133472" y="7339"/>
                  </a:lnTo>
                  <a:lnTo>
                    <a:pt x="1676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89"/>
            <p:cNvSpPr/>
            <p:nvPr>
              <p:custDataLst>
                <p:tags r:id="rId158"/>
              </p:custDataLst>
            </p:nvPr>
          </p:nvSpPr>
          <p:spPr>
            <a:xfrm>
              <a:off x="1394460" y="3375660"/>
              <a:ext cx="243841" cy="22861"/>
            </a:xfrm>
            <a:custGeom>
              <a:avLst/>
              <a:gdLst/>
              <a:ahLst/>
              <a:cxnLst/>
              <a:rect l="0" t="0" r="0" b="0"/>
              <a:pathLst>
                <a:path w="243841" h="22861">
                  <a:moveTo>
                    <a:pt x="0" y="0"/>
                  </a:moveTo>
                  <a:lnTo>
                    <a:pt x="0" y="0"/>
                  </a:lnTo>
                  <a:lnTo>
                    <a:pt x="28316" y="4045"/>
                  </a:lnTo>
                  <a:lnTo>
                    <a:pt x="58061" y="6561"/>
                  </a:lnTo>
                  <a:lnTo>
                    <a:pt x="91714" y="7411"/>
                  </a:lnTo>
                  <a:lnTo>
                    <a:pt x="127866" y="7612"/>
                  </a:lnTo>
                  <a:lnTo>
                    <a:pt x="161405" y="7618"/>
                  </a:lnTo>
                  <a:lnTo>
                    <a:pt x="194015" y="7620"/>
                  </a:lnTo>
                  <a:lnTo>
                    <a:pt x="220859" y="8466"/>
                  </a:lnTo>
                  <a:lnTo>
                    <a:pt x="238075" y="14181"/>
                  </a:lnTo>
                  <a:lnTo>
                    <a:pt x="239997" y="15380"/>
                  </a:lnTo>
                  <a:lnTo>
                    <a:pt x="241278" y="17027"/>
                  </a:lnTo>
                  <a:lnTo>
                    <a:pt x="24384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90"/>
            <p:cNvSpPr/>
            <p:nvPr>
              <p:custDataLst>
                <p:tags r:id="rId159"/>
              </p:custDataLst>
            </p:nvPr>
          </p:nvSpPr>
          <p:spPr>
            <a:xfrm>
              <a:off x="1409700" y="3444240"/>
              <a:ext cx="30481" cy="528565"/>
            </a:xfrm>
            <a:custGeom>
              <a:avLst/>
              <a:gdLst/>
              <a:ahLst/>
              <a:cxnLst/>
              <a:rect l="0" t="0" r="0" b="0"/>
              <a:pathLst>
                <a:path w="30481" h="528565">
                  <a:moveTo>
                    <a:pt x="0" y="0"/>
                  </a:moveTo>
                  <a:lnTo>
                    <a:pt x="0" y="0"/>
                  </a:lnTo>
                  <a:lnTo>
                    <a:pt x="8090" y="32361"/>
                  </a:lnTo>
                  <a:lnTo>
                    <a:pt x="13122" y="68667"/>
                  </a:lnTo>
                  <a:lnTo>
                    <a:pt x="14299" y="97123"/>
                  </a:lnTo>
                  <a:lnTo>
                    <a:pt x="14613" y="113008"/>
                  </a:lnTo>
                  <a:lnTo>
                    <a:pt x="14822" y="135453"/>
                  </a:lnTo>
                  <a:lnTo>
                    <a:pt x="14961" y="162268"/>
                  </a:lnTo>
                  <a:lnTo>
                    <a:pt x="15054" y="191999"/>
                  </a:lnTo>
                  <a:lnTo>
                    <a:pt x="15116" y="216053"/>
                  </a:lnTo>
                  <a:lnTo>
                    <a:pt x="15185" y="254068"/>
                  </a:lnTo>
                  <a:lnTo>
                    <a:pt x="15215" y="282817"/>
                  </a:lnTo>
                  <a:lnTo>
                    <a:pt x="17491" y="318042"/>
                  </a:lnTo>
                  <a:lnTo>
                    <a:pt x="21269" y="352186"/>
                  </a:lnTo>
                  <a:lnTo>
                    <a:pt x="22389" y="386856"/>
                  </a:lnTo>
                  <a:lnTo>
                    <a:pt x="24978" y="418577"/>
                  </a:lnTo>
                  <a:lnTo>
                    <a:pt x="29393" y="455591"/>
                  </a:lnTo>
                  <a:lnTo>
                    <a:pt x="30265" y="487362"/>
                  </a:lnTo>
                  <a:lnTo>
                    <a:pt x="30468" y="524424"/>
                  </a:lnTo>
                  <a:lnTo>
                    <a:pt x="30475" y="528564"/>
                  </a:lnTo>
                  <a:lnTo>
                    <a:pt x="3048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52"/>
          <p:cNvGrpSpPr/>
          <p:nvPr/>
        </p:nvGrpSpPr>
        <p:grpSpPr>
          <a:xfrm>
            <a:off x="1463040" y="4366260"/>
            <a:ext cx="1647524" cy="703546"/>
            <a:chOff x="1463040" y="4366260"/>
            <a:chExt cx="1647524" cy="703546"/>
          </a:xfrm>
        </p:grpSpPr>
        <p:sp>
          <p:nvSpPr>
            <p:cNvPr id="18" name="SMARTInkShape-291"/>
            <p:cNvSpPr/>
            <p:nvPr>
              <p:custDataLst>
                <p:tags r:id="rId148"/>
              </p:custDataLst>
            </p:nvPr>
          </p:nvSpPr>
          <p:spPr>
            <a:xfrm>
              <a:off x="2788920" y="4748132"/>
              <a:ext cx="321644" cy="321674"/>
            </a:xfrm>
            <a:custGeom>
              <a:avLst/>
              <a:gdLst/>
              <a:ahLst/>
              <a:cxnLst/>
              <a:rect l="0" t="0" r="0" b="0"/>
              <a:pathLst>
                <a:path w="321644" h="321674">
                  <a:moveTo>
                    <a:pt x="0" y="52468"/>
                  </a:moveTo>
                  <a:lnTo>
                    <a:pt x="0" y="52468"/>
                  </a:lnTo>
                  <a:lnTo>
                    <a:pt x="28317" y="28197"/>
                  </a:lnTo>
                  <a:lnTo>
                    <a:pt x="58061" y="9058"/>
                  </a:lnTo>
                  <a:lnTo>
                    <a:pt x="91051" y="2071"/>
                  </a:lnTo>
                  <a:lnTo>
                    <a:pt x="123592" y="0"/>
                  </a:lnTo>
                  <a:lnTo>
                    <a:pt x="158728" y="3432"/>
                  </a:lnTo>
                  <a:lnTo>
                    <a:pt x="196360" y="18260"/>
                  </a:lnTo>
                  <a:lnTo>
                    <a:pt x="218765" y="32549"/>
                  </a:lnTo>
                  <a:lnTo>
                    <a:pt x="227898" y="42486"/>
                  </a:lnTo>
                  <a:lnTo>
                    <a:pt x="237799" y="65692"/>
                  </a:lnTo>
                  <a:lnTo>
                    <a:pt x="238898" y="79795"/>
                  </a:lnTo>
                  <a:lnTo>
                    <a:pt x="238005" y="85925"/>
                  </a:lnTo>
                  <a:lnTo>
                    <a:pt x="232498" y="97254"/>
                  </a:lnTo>
                  <a:lnTo>
                    <a:pt x="215165" y="118323"/>
                  </a:lnTo>
                  <a:lnTo>
                    <a:pt x="196397" y="129648"/>
                  </a:lnTo>
                  <a:lnTo>
                    <a:pt x="165606" y="141060"/>
                  </a:lnTo>
                  <a:lnTo>
                    <a:pt x="135052" y="148050"/>
                  </a:lnTo>
                  <a:lnTo>
                    <a:pt x="114146" y="149651"/>
                  </a:lnTo>
                  <a:lnTo>
                    <a:pt x="99767" y="145986"/>
                  </a:lnTo>
                  <a:lnTo>
                    <a:pt x="98685" y="145294"/>
                  </a:lnTo>
                  <a:lnTo>
                    <a:pt x="98810" y="144831"/>
                  </a:lnTo>
                  <a:lnTo>
                    <a:pt x="117261" y="138854"/>
                  </a:lnTo>
                  <a:lnTo>
                    <a:pt x="138884" y="137894"/>
                  </a:lnTo>
                  <a:lnTo>
                    <a:pt x="173844" y="144727"/>
                  </a:lnTo>
                  <a:lnTo>
                    <a:pt x="202216" y="154029"/>
                  </a:lnTo>
                  <a:lnTo>
                    <a:pt x="235176" y="167509"/>
                  </a:lnTo>
                  <a:lnTo>
                    <a:pt x="272609" y="187235"/>
                  </a:lnTo>
                  <a:lnTo>
                    <a:pt x="296673" y="206417"/>
                  </a:lnTo>
                  <a:lnTo>
                    <a:pt x="311799" y="228186"/>
                  </a:lnTo>
                  <a:lnTo>
                    <a:pt x="321643" y="254769"/>
                  </a:lnTo>
                  <a:lnTo>
                    <a:pt x="320471" y="271919"/>
                  </a:lnTo>
                  <a:lnTo>
                    <a:pt x="314305" y="286315"/>
                  </a:lnTo>
                  <a:lnTo>
                    <a:pt x="305920" y="295536"/>
                  </a:lnTo>
                  <a:lnTo>
                    <a:pt x="278487" y="304714"/>
                  </a:lnTo>
                  <a:lnTo>
                    <a:pt x="243152" y="313590"/>
                  </a:lnTo>
                  <a:lnTo>
                    <a:pt x="216159" y="320358"/>
                  </a:lnTo>
                  <a:lnTo>
                    <a:pt x="190615" y="321673"/>
                  </a:lnTo>
                  <a:lnTo>
                    <a:pt x="154692" y="319911"/>
                  </a:lnTo>
                  <a:lnTo>
                    <a:pt x="122599" y="317131"/>
                  </a:lnTo>
                  <a:lnTo>
                    <a:pt x="87126" y="310944"/>
                  </a:lnTo>
                  <a:lnTo>
                    <a:pt x="62429" y="305353"/>
                  </a:lnTo>
                  <a:lnTo>
                    <a:pt x="45809" y="297224"/>
                  </a:lnTo>
                  <a:lnTo>
                    <a:pt x="30977" y="283126"/>
                  </a:lnTo>
                  <a:lnTo>
                    <a:pt x="26467" y="270976"/>
                  </a:lnTo>
                  <a:lnTo>
                    <a:pt x="22860" y="250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92"/>
            <p:cNvSpPr/>
            <p:nvPr>
              <p:custDataLst>
                <p:tags r:id="rId149"/>
              </p:custDataLst>
            </p:nvPr>
          </p:nvSpPr>
          <p:spPr>
            <a:xfrm>
              <a:off x="2363964" y="4427220"/>
              <a:ext cx="350681" cy="522273"/>
            </a:xfrm>
            <a:custGeom>
              <a:avLst/>
              <a:gdLst/>
              <a:ahLst/>
              <a:cxnLst/>
              <a:rect l="0" t="0" r="0" b="0"/>
              <a:pathLst>
                <a:path w="350681" h="522273">
                  <a:moveTo>
                    <a:pt x="104916" y="0"/>
                  </a:moveTo>
                  <a:lnTo>
                    <a:pt x="104916" y="0"/>
                  </a:lnTo>
                  <a:lnTo>
                    <a:pt x="76599" y="24271"/>
                  </a:lnTo>
                  <a:lnTo>
                    <a:pt x="50900" y="55545"/>
                  </a:lnTo>
                  <a:lnTo>
                    <a:pt x="36035" y="80566"/>
                  </a:lnTo>
                  <a:lnTo>
                    <a:pt x="22656" y="108621"/>
                  </a:lnTo>
                  <a:lnTo>
                    <a:pt x="13887" y="138022"/>
                  </a:lnTo>
                  <a:lnTo>
                    <a:pt x="7167" y="168024"/>
                  </a:lnTo>
                  <a:lnTo>
                    <a:pt x="2206" y="198291"/>
                  </a:lnTo>
                  <a:lnTo>
                    <a:pt x="0" y="228676"/>
                  </a:lnTo>
                  <a:lnTo>
                    <a:pt x="1278" y="261371"/>
                  </a:lnTo>
                  <a:lnTo>
                    <a:pt x="4668" y="294812"/>
                  </a:lnTo>
                  <a:lnTo>
                    <a:pt x="8997" y="326607"/>
                  </a:lnTo>
                  <a:lnTo>
                    <a:pt x="16001" y="355415"/>
                  </a:lnTo>
                  <a:lnTo>
                    <a:pt x="25605" y="382329"/>
                  </a:lnTo>
                  <a:lnTo>
                    <a:pt x="38340" y="408402"/>
                  </a:lnTo>
                  <a:lnTo>
                    <a:pt x="55745" y="442835"/>
                  </a:lnTo>
                  <a:lnTo>
                    <a:pt x="88116" y="478727"/>
                  </a:lnTo>
                  <a:lnTo>
                    <a:pt x="122106" y="508019"/>
                  </a:lnTo>
                  <a:lnTo>
                    <a:pt x="141343" y="517886"/>
                  </a:lnTo>
                  <a:lnTo>
                    <a:pt x="161181" y="522272"/>
                  </a:lnTo>
                  <a:lnTo>
                    <a:pt x="195435" y="520695"/>
                  </a:lnTo>
                  <a:lnTo>
                    <a:pt x="224305" y="510821"/>
                  </a:lnTo>
                  <a:lnTo>
                    <a:pt x="252991" y="493125"/>
                  </a:lnTo>
                  <a:lnTo>
                    <a:pt x="282940" y="467750"/>
                  </a:lnTo>
                  <a:lnTo>
                    <a:pt x="309217" y="434738"/>
                  </a:lnTo>
                  <a:lnTo>
                    <a:pt x="329044" y="398145"/>
                  </a:lnTo>
                  <a:lnTo>
                    <a:pt x="341599" y="360491"/>
                  </a:lnTo>
                  <a:lnTo>
                    <a:pt x="350680" y="322524"/>
                  </a:lnTo>
                  <a:lnTo>
                    <a:pt x="350643" y="288509"/>
                  </a:lnTo>
                  <a:lnTo>
                    <a:pt x="345270" y="256981"/>
                  </a:lnTo>
                  <a:lnTo>
                    <a:pt x="334271" y="226191"/>
                  </a:lnTo>
                  <a:lnTo>
                    <a:pt x="320287" y="191574"/>
                  </a:lnTo>
                  <a:lnTo>
                    <a:pt x="301374" y="158551"/>
                  </a:lnTo>
                  <a:lnTo>
                    <a:pt x="279684" y="127318"/>
                  </a:lnTo>
                  <a:lnTo>
                    <a:pt x="248752" y="92506"/>
                  </a:lnTo>
                  <a:lnTo>
                    <a:pt x="210908" y="61171"/>
                  </a:lnTo>
                  <a:lnTo>
                    <a:pt x="174865" y="34567"/>
                  </a:lnTo>
                  <a:lnTo>
                    <a:pt x="146996" y="22284"/>
                  </a:lnTo>
                  <a:lnTo>
                    <a:pt x="121335" y="17327"/>
                  </a:lnTo>
                  <a:lnTo>
                    <a:pt x="109956" y="18425"/>
                  </a:lnTo>
                  <a:lnTo>
                    <a:pt x="102076" y="21735"/>
                  </a:lnTo>
                  <a:lnTo>
                    <a:pt x="89676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93"/>
            <p:cNvSpPr/>
            <p:nvPr>
              <p:custDataLst>
                <p:tags r:id="rId150"/>
              </p:custDataLst>
            </p:nvPr>
          </p:nvSpPr>
          <p:spPr>
            <a:xfrm>
              <a:off x="1981200" y="4756214"/>
              <a:ext cx="304801" cy="273777"/>
            </a:xfrm>
            <a:custGeom>
              <a:avLst/>
              <a:gdLst/>
              <a:ahLst/>
              <a:cxnLst/>
              <a:rect l="0" t="0" r="0" b="0"/>
              <a:pathLst>
                <a:path w="304801" h="273777">
                  <a:moveTo>
                    <a:pt x="0" y="29146"/>
                  </a:moveTo>
                  <a:lnTo>
                    <a:pt x="0" y="29146"/>
                  </a:lnTo>
                  <a:lnTo>
                    <a:pt x="22578" y="22372"/>
                  </a:lnTo>
                  <a:lnTo>
                    <a:pt x="54908" y="12589"/>
                  </a:lnTo>
                  <a:lnTo>
                    <a:pt x="89082" y="3168"/>
                  </a:lnTo>
                  <a:lnTo>
                    <a:pt x="123573" y="0"/>
                  </a:lnTo>
                  <a:lnTo>
                    <a:pt x="158841" y="1187"/>
                  </a:lnTo>
                  <a:lnTo>
                    <a:pt x="190267" y="9325"/>
                  </a:lnTo>
                  <a:lnTo>
                    <a:pt x="209246" y="20639"/>
                  </a:lnTo>
                  <a:lnTo>
                    <a:pt x="225593" y="38760"/>
                  </a:lnTo>
                  <a:lnTo>
                    <a:pt x="237117" y="60217"/>
                  </a:lnTo>
                  <a:lnTo>
                    <a:pt x="238594" y="84160"/>
                  </a:lnTo>
                  <a:lnTo>
                    <a:pt x="235582" y="112016"/>
                  </a:lnTo>
                  <a:lnTo>
                    <a:pt x="223519" y="145893"/>
                  </a:lnTo>
                  <a:lnTo>
                    <a:pt x="197116" y="180525"/>
                  </a:lnTo>
                  <a:lnTo>
                    <a:pt x="167442" y="207779"/>
                  </a:lnTo>
                  <a:lnTo>
                    <a:pt x="131884" y="228622"/>
                  </a:lnTo>
                  <a:lnTo>
                    <a:pt x="101781" y="239512"/>
                  </a:lnTo>
                  <a:lnTo>
                    <a:pt x="95794" y="240510"/>
                  </a:lnTo>
                  <a:lnTo>
                    <a:pt x="82368" y="237103"/>
                  </a:lnTo>
                  <a:lnTo>
                    <a:pt x="61144" y="225164"/>
                  </a:lnTo>
                  <a:lnTo>
                    <a:pt x="59389" y="219091"/>
                  </a:lnTo>
                  <a:lnTo>
                    <a:pt x="60965" y="192012"/>
                  </a:lnTo>
                  <a:lnTo>
                    <a:pt x="64631" y="175191"/>
                  </a:lnTo>
                  <a:lnTo>
                    <a:pt x="73598" y="161506"/>
                  </a:lnTo>
                  <a:lnTo>
                    <a:pt x="86897" y="150626"/>
                  </a:lnTo>
                  <a:lnTo>
                    <a:pt x="113424" y="140588"/>
                  </a:lnTo>
                  <a:lnTo>
                    <a:pt x="150471" y="136767"/>
                  </a:lnTo>
                  <a:lnTo>
                    <a:pt x="167629" y="137937"/>
                  </a:lnTo>
                  <a:lnTo>
                    <a:pt x="196329" y="148116"/>
                  </a:lnTo>
                  <a:lnTo>
                    <a:pt x="234110" y="168984"/>
                  </a:lnTo>
                  <a:lnTo>
                    <a:pt x="262238" y="197315"/>
                  </a:lnTo>
                  <a:lnTo>
                    <a:pt x="281018" y="232698"/>
                  </a:lnTo>
                  <a:lnTo>
                    <a:pt x="293672" y="259998"/>
                  </a:lnTo>
                  <a:lnTo>
                    <a:pt x="295621" y="270318"/>
                  </a:lnTo>
                  <a:lnTo>
                    <a:pt x="296987" y="272901"/>
                  </a:lnTo>
                  <a:lnTo>
                    <a:pt x="298745" y="273776"/>
                  </a:lnTo>
                  <a:lnTo>
                    <a:pt x="300763" y="273513"/>
                  </a:lnTo>
                  <a:lnTo>
                    <a:pt x="302109" y="271643"/>
                  </a:lnTo>
                  <a:lnTo>
                    <a:pt x="303604" y="265052"/>
                  </a:lnTo>
                  <a:lnTo>
                    <a:pt x="304800" y="2272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94"/>
            <p:cNvSpPr/>
            <p:nvPr>
              <p:custDataLst>
                <p:tags r:id="rId151"/>
              </p:custDataLst>
            </p:nvPr>
          </p:nvSpPr>
          <p:spPr>
            <a:xfrm>
              <a:off x="1696347" y="4628380"/>
              <a:ext cx="330574" cy="283729"/>
            </a:xfrm>
            <a:custGeom>
              <a:avLst/>
              <a:gdLst/>
              <a:ahLst/>
              <a:cxnLst/>
              <a:rect l="0" t="0" r="0" b="0"/>
              <a:pathLst>
                <a:path w="330574" h="283729">
                  <a:moveTo>
                    <a:pt x="71493" y="164600"/>
                  </a:moveTo>
                  <a:lnTo>
                    <a:pt x="71493" y="164600"/>
                  </a:lnTo>
                  <a:lnTo>
                    <a:pt x="103855" y="168645"/>
                  </a:lnTo>
                  <a:lnTo>
                    <a:pt x="133289" y="166116"/>
                  </a:lnTo>
                  <a:lnTo>
                    <a:pt x="160764" y="159347"/>
                  </a:lnTo>
                  <a:lnTo>
                    <a:pt x="181443" y="150694"/>
                  </a:lnTo>
                  <a:lnTo>
                    <a:pt x="203319" y="132258"/>
                  </a:lnTo>
                  <a:lnTo>
                    <a:pt x="220525" y="110707"/>
                  </a:lnTo>
                  <a:lnTo>
                    <a:pt x="232303" y="80146"/>
                  </a:lnTo>
                  <a:lnTo>
                    <a:pt x="233064" y="48324"/>
                  </a:lnTo>
                  <a:lnTo>
                    <a:pt x="227687" y="32206"/>
                  </a:lnTo>
                  <a:lnTo>
                    <a:pt x="223882" y="25537"/>
                  </a:lnTo>
                  <a:lnTo>
                    <a:pt x="208366" y="13612"/>
                  </a:lnTo>
                  <a:lnTo>
                    <a:pt x="188206" y="4361"/>
                  </a:lnTo>
                  <a:lnTo>
                    <a:pt x="157815" y="0"/>
                  </a:lnTo>
                  <a:lnTo>
                    <a:pt x="127362" y="4540"/>
                  </a:lnTo>
                  <a:lnTo>
                    <a:pt x="96890" y="17080"/>
                  </a:lnTo>
                  <a:lnTo>
                    <a:pt x="66412" y="37353"/>
                  </a:lnTo>
                  <a:lnTo>
                    <a:pt x="30288" y="71856"/>
                  </a:lnTo>
                  <a:lnTo>
                    <a:pt x="18467" y="88667"/>
                  </a:lnTo>
                  <a:lnTo>
                    <a:pt x="3978" y="124797"/>
                  </a:lnTo>
                  <a:lnTo>
                    <a:pt x="0" y="141830"/>
                  </a:lnTo>
                  <a:lnTo>
                    <a:pt x="4344" y="178102"/>
                  </a:lnTo>
                  <a:lnTo>
                    <a:pt x="9476" y="193461"/>
                  </a:lnTo>
                  <a:lnTo>
                    <a:pt x="35428" y="226517"/>
                  </a:lnTo>
                  <a:lnTo>
                    <a:pt x="65968" y="250145"/>
                  </a:lnTo>
                  <a:lnTo>
                    <a:pt x="98172" y="265112"/>
                  </a:lnTo>
                  <a:lnTo>
                    <a:pt x="129539" y="275285"/>
                  </a:lnTo>
                  <a:lnTo>
                    <a:pt x="161129" y="282815"/>
                  </a:lnTo>
                  <a:lnTo>
                    <a:pt x="196077" y="283728"/>
                  </a:lnTo>
                  <a:lnTo>
                    <a:pt x="228257" y="274875"/>
                  </a:lnTo>
                  <a:lnTo>
                    <a:pt x="259241" y="265665"/>
                  </a:lnTo>
                  <a:lnTo>
                    <a:pt x="289023" y="252589"/>
                  </a:lnTo>
                  <a:lnTo>
                    <a:pt x="312618" y="237990"/>
                  </a:lnTo>
                  <a:lnTo>
                    <a:pt x="330573" y="217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95"/>
            <p:cNvSpPr/>
            <p:nvPr>
              <p:custDataLst>
                <p:tags r:id="rId152"/>
              </p:custDataLst>
            </p:nvPr>
          </p:nvSpPr>
          <p:spPr>
            <a:xfrm>
              <a:off x="1516380" y="4617720"/>
              <a:ext cx="182881" cy="26244"/>
            </a:xfrm>
            <a:custGeom>
              <a:avLst/>
              <a:gdLst/>
              <a:ahLst/>
              <a:cxnLst/>
              <a:rect l="0" t="0" r="0" b="0"/>
              <a:pathLst>
                <a:path w="182881" h="26244">
                  <a:moveTo>
                    <a:pt x="0" y="0"/>
                  </a:moveTo>
                  <a:lnTo>
                    <a:pt x="0" y="0"/>
                  </a:lnTo>
                  <a:lnTo>
                    <a:pt x="33961" y="20947"/>
                  </a:lnTo>
                  <a:lnTo>
                    <a:pt x="51500" y="26243"/>
                  </a:lnTo>
                  <a:lnTo>
                    <a:pt x="83745" y="25180"/>
                  </a:lnTo>
                  <a:lnTo>
                    <a:pt x="120110" y="23547"/>
                  </a:lnTo>
                  <a:lnTo>
                    <a:pt x="157696" y="19019"/>
                  </a:lnTo>
                  <a:lnTo>
                    <a:pt x="18288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96"/>
            <p:cNvSpPr/>
            <p:nvPr>
              <p:custDataLst>
                <p:tags r:id="rId153"/>
              </p:custDataLst>
            </p:nvPr>
          </p:nvSpPr>
          <p:spPr>
            <a:xfrm>
              <a:off x="1463040" y="4366260"/>
              <a:ext cx="335281" cy="45721"/>
            </a:xfrm>
            <a:custGeom>
              <a:avLst/>
              <a:gdLst/>
              <a:ahLst/>
              <a:cxnLst/>
              <a:rect l="0" t="0" r="0" b="0"/>
              <a:pathLst>
                <a:path w="335281" h="45721">
                  <a:moveTo>
                    <a:pt x="0" y="0"/>
                  </a:moveTo>
                  <a:lnTo>
                    <a:pt x="0" y="0"/>
                  </a:lnTo>
                  <a:lnTo>
                    <a:pt x="36407" y="4045"/>
                  </a:lnTo>
                  <a:lnTo>
                    <a:pt x="63312" y="6031"/>
                  </a:lnTo>
                  <a:lnTo>
                    <a:pt x="96968" y="7527"/>
                  </a:lnTo>
                  <a:lnTo>
                    <a:pt x="131997" y="9837"/>
                  </a:lnTo>
                  <a:lnTo>
                    <a:pt x="159118" y="11638"/>
                  </a:lnTo>
                  <a:lnTo>
                    <a:pt x="180585" y="13685"/>
                  </a:lnTo>
                  <a:lnTo>
                    <a:pt x="213469" y="18218"/>
                  </a:lnTo>
                  <a:lnTo>
                    <a:pt x="251022" y="25529"/>
                  </a:lnTo>
                  <a:lnTo>
                    <a:pt x="283597" y="33059"/>
                  </a:lnTo>
                  <a:lnTo>
                    <a:pt x="321559" y="42341"/>
                  </a:lnTo>
                  <a:lnTo>
                    <a:pt x="33528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97"/>
            <p:cNvSpPr/>
            <p:nvPr>
              <p:custDataLst>
                <p:tags r:id="rId154"/>
              </p:custDataLst>
            </p:nvPr>
          </p:nvSpPr>
          <p:spPr>
            <a:xfrm>
              <a:off x="1516400" y="4396740"/>
              <a:ext cx="19266" cy="562067"/>
            </a:xfrm>
            <a:custGeom>
              <a:avLst/>
              <a:gdLst/>
              <a:ahLst/>
              <a:cxnLst/>
              <a:rect l="0" t="0" r="0" b="0"/>
              <a:pathLst>
                <a:path w="19266" h="562067">
                  <a:moveTo>
                    <a:pt x="15220" y="0"/>
                  </a:moveTo>
                  <a:lnTo>
                    <a:pt x="15220" y="0"/>
                  </a:lnTo>
                  <a:lnTo>
                    <a:pt x="15220" y="28317"/>
                  </a:lnTo>
                  <a:lnTo>
                    <a:pt x="19265" y="62106"/>
                  </a:lnTo>
                  <a:lnTo>
                    <a:pt x="17736" y="93567"/>
                  </a:lnTo>
                  <a:lnTo>
                    <a:pt x="15965" y="128383"/>
                  </a:lnTo>
                  <a:lnTo>
                    <a:pt x="15551" y="155272"/>
                  </a:lnTo>
                  <a:lnTo>
                    <a:pt x="14521" y="184157"/>
                  </a:lnTo>
                  <a:lnTo>
                    <a:pt x="11240" y="213927"/>
                  </a:lnTo>
                  <a:lnTo>
                    <a:pt x="9218" y="244092"/>
                  </a:lnTo>
                  <a:lnTo>
                    <a:pt x="7472" y="274432"/>
                  </a:lnTo>
                  <a:lnTo>
                    <a:pt x="3874" y="304850"/>
                  </a:lnTo>
                  <a:lnTo>
                    <a:pt x="1711" y="335302"/>
                  </a:lnTo>
                  <a:lnTo>
                    <a:pt x="749" y="366616"/>
                  </a:lnTo>
                  <a:lnTo>
                    <a:pt x="322" y="400289"/>
                  </a:lnTo>
                  <a:lnTo>
                    <a:pt x="132" y="430495"/>
                  </a:lnTo>
                  <a:lnTo>
                    <a:pt x="47" y="458031"/>
                  </a:lnTo>
                  <a:lnTo>
                    <a:pt x="0" y="495640"/>
                  </a:lnTo>
                  <a:lnTo>
                    <a:pt x="833" y="524470"/>
                  </a:lnTo>
                  <a:lnTo>
                    <a:pt x="6542" y="562066"/>
                  </a:lnTo>
                  <a:lnTo>
                    <a:pt x="7507" y="524746"/>
                  </a:lnTo>
                  <a:lnTo>
                    <a:pt x="760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MARTInkShape-298"/>
          <p:cNvSpPr/>
          <p:nvPr>
            <p:custDataLst>
              <p:tags r:id="rId1"/>
            </p:custDataLst>
          </p:nvPr>
        </p:nvSpPr>
        <p:spPr>
          <a:xfrm>
            <a:off x="4427220" y="3459480"/>
            <a:ext cx="22861" cy="518161"/>
          </a:xfrm>
          <a:custGeom>
            <a:avLst/>
            <a:gdLst/>
            <a:ahLst/>
            <a:cxnLst/>
            <a:rect l="0" t="0" r="0" b="0"/>
            <a:pathLst>
              <a:path w="22861" h="518161">
                <a:moveTo>
                  <a:pt x="0" y="0"/>
                </a:moveTo>
                <a:lnTo>
                  <a:pt x="0" y="0"/>
                </a:lnTo>
                <a:lnTo>
                  <a:pt x="2257" y="33867"/>
                </a:lnTo>
                <a:lnTo>
                  <a:pt x="4045" y="60678"/>
                </a:lnTo>
                <a:lnTo>
                  <a:pt x="5237" y="85325"/>
                </a:lnTo>
                <a:lnTo>
                  <a:pt x="6031" y="108530"/>
                </a:lnTo>
                <a:lnTo>
                  <a:pt x="6561" y="130773"/>
                </a:lnTo>
                <a:lnTo>
                  <a:pt x="7760" y="150683"/>
                </a:lnTo>
                <a:lnTo>
                  <a:pt x="11351" y="186350"/>
                </a:lnTo>
                <a:lnTo>
                  <a:pt x="12647" y="208054"/>
                </a:lnTo>
                <a:lnTo>
                  <a:pt x="13512" y="232682"/>
                </a:lnTo>
                <a:lnTo>
                  <a:pt x="14087" y="259261"/>
                </a:lnTo>
                <a:lnTo>
                  <a:pt x="14898" y="296669"/>
                </a:lnTo>
                <a:lnTo>
                  <a:pt x="14166" y="315466"/>
                </a:lnTo>
                <a:lnTo>
                  <a:pt x="12830" y="341544"/>
                </a:lnTo>
                <a:lnTo>
                  <a:pt x="11094" y="372476"/>
                </a:lnTo>
                <a:lnTo>
                  <a:pt x="9936" y="396484"/>
                </a:lnTo>
                <a:lnTo>
                  <a:pt x="8649" y="432191"/>
                </a:lnTo>
                <a:lnTo>
                  <a:pt x="3880" y="467287"/>
                </a:lnTo>
                <a:lnTo>
                  <a:pt x="1150" y="493773"/>
                </a:lnTo>
                <a:lnTo>
                  <a:pt x="5027" y="507603"/>
                </a:lnTo>
                <a:lnTo>
                  <a:pt x="8431" y="513662"/>
                </a:lnTo>
                <a:lnTo>
                  <a:pt x="11548" y="516854"/>
                </a:lnTo>
                <a:lnTo>
                  <a:pt x="22860" y="5181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SMARTInkShape-Group54"/>
          <p:cNvGrpSpPr/>
          <p:nvPr/>
        </p:nvGrpSpPr>
        <p:grpSpPr>
          <a:xfrm>
            <a:off x="4648200" y="3637409"/>
            <a:ext cx="1066801" cy="324058"/>
            <a:chOff x="4648200" y="3637409"/>
            <a:chExt cx="1066801" cy="324058"/>
          </a:xfrm>
        </p:grpSpPr>
        <p:sp>
          <p:nvSpPr>
            <p:cNvPr id="27" name="SMARTInkShape-299"/>
            <p:cNvSpPr/>
            <p:nvPr>
              <p:custDataLst>
                <p:tags r:id="rId145"/>
              </p:custDataLst>
            </p:nvPr>
          </p:nvSpPr>
          <p:spPr>
            <a:xfrm>
              <a:off x="5425440" y="3637409"/>
              <a:ext cx="289561" cy="286892"/>
            </a:xfrm>
            <a:custGeom>
              <a:avLst/>
              <a:gdLst/>
              <a:ahLst/>
              <a:cxnLst/>
              <a:rect l="0" t="0" r="0" b="0"/>
              <a:pathLst>
                <a:path w="289561" h="286892">
                  <a:moveTo>
                    <a:pt x="0" y="58291"/>
                  </a:moveTo>
                  <a:lnTo>
                    <a:pt x="0" y="58291"/>
                  </a:lnTo>
                  <a:lnTo>
                    <a:pt x="8090" y="86607"/>
                  </a:lnTo>
                  <a:lnTo>
                    <a:pt x="12062" y="114055"/>
                  </a:lnTo>
                  <a:lnTo>
                    <a:pt x="15521" y="143189"/>
                  </a:lnTo>
                  <a:lnTo>
                    <a:pt x="22702" y="173070"/>
                  </a:lnTo>
                  <a:lnTo>
                    <a:pt x="28176" y="210363"/>
                  </a:lnTo>
                  <a:lnTo>
                    <a:pt x="31714" y="241307"/>
                  </a:lnTo>
                  <a:lnTo>
                    <a:pt x="36208" y="278747"/>
                  </a:lnTo>
                  <a:lnTo>
                    <a:pt x="36839" y="284001"/>
                  </a:lnTo>
                  <a:lnTo>
                    <a:pt x="38106" y="285812"/>
                  </a:lnTo>
                  <a:lnTo>
                    <a:pt x="39797" y="285324"/>
                  </a:lnTo>
                  <a:lnTo>
                    <a:pt x="41771" y="283307"/>
                  </a:lnTo>
                  <a:lnTo>
                    <a:pt x="48595" y="268331"/>
                  </a:lnTo>
                  <a:lnTo>
                    <a:pt x="47889" y="239717"/>
                  </a:lnTo>
                  <a:lnTo>
                    <a:pt x="51199" y="214278"/>
                  </a:lnTo>
                  <a:lnTo>
                    <a:pt x="57469" y="185192"/>
                  </a:lnTo>
                  <a:lnTo>
                    <a:pt x="63077" y="152509"/>
                  </a:lnTo>
                  <a:lnTo>
                    <a:pt x="68392" y="118228"/>
                  </a:lnTo>
                  <a:lnTo>
                    <a:pt x="73577" y="84929"/>
                  </a:lnTo>
                  <a:lnTo>
                    <a:pt x="78703" y="56019"/>
                  </a:lnTo>
                  <a:lnTo>
                    <a:pt x="90394" y="24033"/>
                  </a:lnTo>
                  <a:lnTo>
                    <a:pt x="99724" y="11174"/>
                  </a:lnTo>
                  <a:lnTo>
                    <a:pt x="104582" y="6560"/>
                  </a:lnTo>
                  <a:lnTo>
                    <a:pt x="119012" y="1432"/>
                  </a:lnTo>
                  <a:lnTo>
                    <a:pt x="135868" y="0"/>
                  </a:lnTo>
                  <a:lnTo>
                    <a:pt x="159637" y="4801"/>
                  </a:lnTo>
                  <a:lnTo>
                    <a:pt x="188167" y="21165"/>
                  </a:lnTo>
                  <a:lnTo>
                    <a:pt x="214404" y="48794"/>
                  </a:lnTo>
                  <a:lnTo>
                    <a:pt x="232726" y="81627"/>
                  </a:lnTo>
                  <a:lnTo>
                    <a:pt x="245157" y="109985"/>
                  </a:lnTo>
                  <a:lnTo>
                    <a:pt x="252473" y="147649"/>
                  </a:lnTo>
                  <a:lnTo>
                    <a:pt x="257775" y="183845"/>
                  </a:lnTo>
                  <a:lnTo>
                    <a:pt x="258822" y="221914"/>
                  </a:lnTo>
                  <a:lnTo>
                    <a:pt x="261287" y="249753"/>
                  </a:lnTo>
                  <a:lnTo>
                    <a:pt x="263091" y="257053"/>
                  </a:lnTo>
                  <a:lnTo>
                    <a:pt x="271869" y="269678"/>
                  </a:lnTo>
                  <a:lnTo>
                    <a:pt x="289560" y="286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00"/>
            <p:cNvSpPr/>
            <p:nvPr>
              <p:custDataLst>
                <p:tags r:id="rId146"/>
              </p:custDataLst>
            </p:nvPr>
          </p:nvSpPr>
          <p:spPr>
            <a:xfrm>
              <a:off x="5075125" y="3680460"/>
              <a:ext cx="255412" cy="258077"/>
            </a:xfrm>
            <a:custGeom>
              <a:avLst/>
              <a:gdLst/>
              <a:ahLst/>
              <a:cxnLst/>
              <a:rect l="0" t="0" r="0" b="0"/>
              <a:pathLst>
                <a:path w="255412" h="258077">
                  <a:moveTo>
                    <a:pt x="75995" y="7620"/>
                  </a:moveTo>
                  <a:lnTo>
                    <a:pt x="75995" y="7620"/>
                  </a:lnTo>
                  <a:lnTo>
                    <a:pt x="47679" y="27846"/>
                  </a:lnTo>
                  <a:lnTo>
                    <a:pt x="21979" y="56605"/>
                  </a:lnTo>
                  <a:lnTo>
                    <a:pt x="5055" y="93277"/>
                  </a:lnTo>
                  <a:lnTo>
                    <a:pt x="487" y="104915"/>
                  </a:lnTo>
                  <a:lnTo>
                    <a:pt x="102" y="135247"/>
                  </a:lnTo>
                  <a:lnTo>
                    <a:pt x="0" y="158745"/>
                  </a:lnTo>
                  <a:lnTo>
                    <a:pt x="4402" y="191627"/>
                  </a:lnTo>
                  <a:lnTo>
                    <a:pt x="7947" y="203951"/>
                  </a:lnTo>
                  <a:lnTo>
                    <a:pt x="20916" y="222160"/>
                  </a:lnTo>
                  <a:lnTo>
                    <a:pt x="56837" y="247648"/>
                  </a:lnTo>
                  <a:lnTo>
                    <a:pt x="85543" y="253999"/>
                  </a:lnTo>
                  <a:lnTo>
                    <a:pt x="118338" y="256822"/>
                  </a:lnTo>
                  <a:lnTo>
                    <a:pt x="147026" y="258076"/>
                  </a:lnTo>
                  <a:lnTo>
                    <a:pt x="182931" y="250693"/>
                  </a:lnTo>
                  <a:lnTo>
                    <a:pt x="210973" y="237780"/>
                  </a:lnTo>
                  <a:lnTo>
                    <a:pt x="225167" y="223649"/>
                  </a:lnTo>
                  <a:lnTo>
                    <a:pt x="248078" y="191027"/>
                  </a:lnTo>
                  <a:lnTo>
                    <a:pt x="251818" y="173237"/>
                  </a:lnTo>
                  <a:lnTo>
                    <a:pt x="253680" y="144180"/>
                  </a:lnTo>
                  <a:lnTo>
                    <a:pt x="255411" y="134220"/>
                  </a:lnTo>
                  <a:lnTo>
                    <a:pt x="252820" y="114122"/>
                  </a:lnTo>
                  <a:lnTo>
                    <a:pt x="245177" y="94748"/>
                  </a:lnTo>
                  <a:lnTo>
                    <a:pt x="226594" y="70407"/>
                  </a:lnTo>
                  <a:lnTo>
                    <a:pt x="190057" y="41215"/>
                  </a:lnTo>
                  <a:lnTo>
                    <a:pt x="152164" y="17574"/>
                  </a:lnTo>
                  <a:lnTo>
                    <a:pt x="1140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01"/>
            <p:cNvSpPr/>
            <p:nvPr>
              <p:custDataLst>
                <p:tags r:id="rId147"/>
              </p:custDataLst>
            </p:nvPr>
          </p:nvSpPr>
          <p:spPr>
            <a:xfrm>
              <a:off x="4648200" y="3669612"/>
              <a:ext cx="289561" cy="291855"/>
            </a:xfrm>
            <a:custGeom>
              <a:avLst/>
              <a:gdLst/>
              <a:ahLst/>
              <a:cxnLst/>
              <a:rect l="0" t="0" r="0" b="0"/>
              <a:pathLst>
                <a:path w="289561" h="291855">
                  <a:moveTo>
                    <a:pt x="0" y="18468"/>
                  </a:moveTo>
                  <a:lnTo>
                    <a:pt x="0" y="18468"/>
                  </a:lnTo>
                  <a:lnTo>
                    <a:pt x="4516" y="41046"/>
                  </a:lnTo>
                  <a:lnTo>
                    <a:pt x="12167" y="75916"/>
                  </a:lnTo>
                  <a:lnTo>
                    <a:pt x="21211" y="108347"/>
                  </a:lnTo>
                  <a:lnTo>
                    <a:pt x="26361" y="139695"/>
                  </a:lnTo>
                  <a:lnTo>
                    <a:pt x="30342" y="168866"/>
                  </a:lnTo>
                  <a:lnTo>
                    <a:pt x="42180" y="206158"/>
                  </a:lnTo>
                  <a:lnTo>
                    <a:pt x="50144" y="238894"/>
                  </a:lnTo>
                  <a:lnTo>
                    <a:pt x="57755" y="276820"/>
                  </a:lnTo>
                  <a:lnTo>
                    <a:pt x="60773" y="291854"/>
                  </a:lnTo>
                  <a:lnTo>
                    <a:pt x="60077" y="279590"/>
                  </a:lnTo>
                  <a:lnTo>
                    <a:pt x="54922" y="249071"/>
                  </a:lnTo>
                  <a:lnTo>
                    <a:pt x="53809" y="212666"/>
                  </a:lnTo>
                  <a:lnTo>
                    <a:pt x="53548" y="185211"/>
                  </a:lnTo>
                  <a:lnTo>
                    <a:pt x="53432" y="158898"/>
                  </a:lnTo>
                  <a:lnTo>
                    <a:pt x="53367" y="124330"/>
                  </a:lnTo>
                  <a:lnTo>
                    <a:pt x="59429" y="88392"/>
                  </a:lnTo>
                  <a:lnTo>
                    <a:pt x="67185" y="65433"/>
                  </a:lnTo>
                  <a:lnTo>
                    <a:pt x="93431" y="32701"/>
                  </a:lnTo>
                  <a:lnTo>
                    <a:pt x="114889" y="18640"/>
                  </a:lnTo>
                  <a:lnTo>
                    <a:pt x="145743" y="6304"/>
                  </a:lnTo>
                  <a:lnTo>
                    <a:pt x="172912" y="0"/>
                  </a:lnTo>
                  <a:lnTo>
                    <a:pt x="207533" y="2340"/>
                  </a:lnTo>
                  <a:lnTo>
                    <a:pt x="232236" y="5223"/>
                  </a:lnTo>
                  <a:lnTo>
                    <a:pt x="266332" y="17037"/>
                  </a:lnTo>
                  <a:lnTo>
                    <a:pt x="289560" y="33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55"/>
          <p:cNvGrpSpPr/>
          <p:nvPr/>
        </p:nvGrpSpPr>
        <p:grpSpPr>
          <a:xfrm>
            <a:off x="6748152" y="3413760"/>
            <a:ext cx="1778629" cy="546856"/>
            <a:chOff x="6748152" y="3413760"/>
            <a:chExt cx="1778629" cy="546856"/>
          </a:xfrm>
        </p:grpSpPr>
        <p:sp>
          <p:nvSpPr>
            <p:cNvPr id="31" name="SMARTInkShape-302"/>
            <p:cNvSpPr/>
            <p:nvPr>
              <p:custDataLst>
                <p:tags r:id="rId138"/>
              </p:custDataLst>
            </p:nvPr>
          </p:nvSpPr>
          <p:spPr>
            <a:xfrm>
              <a:off x="8076818" y="3704306"/>
              <a:ext cx="449963" cy="248752"/>
            </a:xfrm>
            <a:custGeom>
              <a:avLst/>
              <a:gdLst/>
              <a:ahLst/>
              <a:cxnLst/>
              <a:rect l="0" t="0" r="0" b="0"/>
              <a:pathLst>
                <a:path w="449963" h="248752">
                  <a:moveTo>
                    <a:pt x="15622" y="151414"/>
                  </a:moveTo>
                  <a:lnTo>
                    <a:pt x="15622" y="151414"/>
                  </a:lnTo>
                  <a:lnTo>
                    <a:pt x="38200" y="155930"/>
                  </a:lnTo>
                  <a:lnTo>
                    <a:pt x="72224" y="161888"/>
                  </a:lnTo>
                  <a:lnTo>
                    <a:pt x="101456" y="164536"/>
                  </a:lnTo>
                  <a:lnTo>
                    <a:pt x="130817" y="163455"/>
                  </a:lnTo>
                  <a:lnTo>
                    <a:pt x="159107" y="160152"/>
                  </a:lnTo>
                  <a:lnTo>
                    <a:pt x="194073" y="152686"/>
                  </a:lnTo>
                  <a:lnTo>
                    <a:pt x="225035" y="139279"/>
                  </a:lnTo>
                  <a:lnTo>
                    <a:pt x="249826" y="119596"/>
                  </a:lnTo>
                  <a:lnTo>
                    <a:pt x="267425" y="97678"/>
                  </a:lnTo>
                  <a:lnTo>
                    <a:pt x="275137" y="82658"/>
                  </a:lnTo>
                  <a:lnTo>
                    <a:pt x="274992" y="73403"/>
                  </a:lnTo>
                  <a:lnTo>
                    <a:pt x="268057" y="51832"/>
                  </a:lnTo>
                  <a:lnTo>
                    <a:pt x="256509" y="34906"/>
                  </a:lnTo>
                  <a:lnTo>
                    <a:pt x="241215" y="21739"/>
                  </a:lnTo>
                  <a:lnTo>
                    <a:pt x="208806" y="6500"/>
                  </a:lnTo>
                  <a:lnTo>
                    <a:pt x="171545" y="1232"/>
                  </a:lnTo>
                  <a:lnTo>
                    <a:pt x="143341" y="0"/>
                  </a:lnTo>
                  <a:lnTo>
                    <a:pt x="113873" y="3967"/>
                  </a:lnTo>
                  <a:lnTo>
                    <a:pt x="85535" y="11376"/>
                  </a:lnTo>
                  <a:lnTo>
                    <a:pt x="51389" y="25066"/>
                  </a:lnTo>
                  <a:lnTo>
                    <a:pt x="25656" y="40694"/>
                  </a:lnTo>
                  <a:lnTo>
                    <a:pt x="3618" y="66043"/>
                  </a:lnTo>
                  <a:lnTo>
                    <a:pt x="0" y="71640"/>
                  </a:lnTo>
                  <a:lnTo>
                    <a:pt x="16298" y="102694"/>
                  </a:lnTo>
                  <a:lnTo>
                    <a:pt x="47249" y="140767"/>
                  </a:lnTo>
                  <a:lnTo>
                    <a:pt x="80760" y="166155"/>
                  </a:lnTo>
                  <a:lnTo>
                    <a:pt x="115411" y="188164"/>
                  </a:lnTo>
                  <a:lnTo>
                    <a:pt x="151412" y="207541"/>
                  </a:lnTo>
                  <a:lnTo>
                    <a:pt x="170496" y="215078"/>
                  </a:lnTo>
                  <a:lnTo>
                    <a:pt x="189991" y="221797"/>
                  </a:lnTo>
                  <a:lnTo>
                    <a:pt x="210608" y="227123"/>
                  </a:lnTo>
                  <a:lnTo>
                    <a:pt x="231973" y="231520"/>
                  </a:lnTo>
                  <a:lnTo>
                    <a:pt x="253836" y="235298"/>
                  </a:lnTo>
                  <a:lnTo>
                    <a:pt x="274337" y="238663"/>
                  </a:lnTo>
                  <a:lnTo>
                    <a:pt x="293932" y="241754"/>
                  </a:lnTo>
                  <a:lnTo>
                    <a:pt x="331509" y="246599"/>
                  </a:lnTo>
                  <a:lnTo>
                    <a:pt x="367965" y="248751"/>
                  </a:lnTo>
                  <a:lnTo>
                    <a:pt x="401665" y="247451"/>
                  </a:lnTo>
                  <a:lnTo>
                    <a:pt x="449962" y="2428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03"/>
            <p:cNvSpPr/>
            <p:nvPr>
              <p:custDataLst>
                <p:tags r:id="rId139"/>
              </p:custDataLst>
            </p:nvPr>
          </p:nvSpPr>
          <p:spPr>
            <a:xfrm>
              <a:off x="7745165" y="3413760"/>
              <a:ext cx="252114" cy="475333"/>
            </a:xfrm>
            <a:custGeom>
              <a:avLst/>
              <a:gdLst/>
              <a:ahLst/>
              <a:cxnLst/>
              <a:rect l="0" t="0" r="0" b="0"/>
              <a:pathLst>
                <a:path w="252114" h="475333">
                  <a:moveTo>
                    <a:pt x="202495" y="0"/>
                  </a:moveTo>
                  <a:lnTo>
                    <a:pt x="202495" y="0"/>
                  </a:lnTo>
                  <a:lnTo>
                    <a:pt x="209269" y="27093"/>
                  </a:lnTo>
                  <a:lnTo>
                    <a:pt x="214631" y="48542"/>
                  </a:lnTo>
                  <a:lnTo>
                    <a:pt x="220589" y="85921"/>
                  </a:lnTo>
                  <a:lnTo>
                    <a:pt x="223237" y="120314"/>
                  </a:lnTo>
                  <a:lnTo>
                    <a:pt x="224414" y="155355"/>
                  </a:lnTo>
                  <a:lnTo>
                    <a:pt x="224936" y="190685"/>
                  </a:lnTo>
                  <a:lnTo>
                    <a:pt x="225169" y="225295"/>
                  </a:lnTo>
                  <a:lnTo>
                    <a:pt x="225273" y="257611"/>
                  </a:lnTo>
                  <a:lnTo>
                    <a:pt x="225319" y="288907"/>
                  </a:lnTo>
                  <a:lnTo>
                    <a:pt x="225339" y="318056"/>
                  </a:lnTo>
                  <a:lnTo>
                    <a:pt x="225352" y="355334"/>
                  </a:lnTo>
                  <a:lnTo>
                    <a:pt x="229869" y="380733"/>
                  </a:lnTo>
                  <a:lnTo>
                    <a:pt x="239675" y="415352"/>
                  </a:lnTo>
                  <a:lnTo>
                    <a:pt x="247715" y="433229"/>
                  </a:lnTo>
                  <a:lnTo>
                    <a:pt x="252113" y="425920"/>
                  </a:lnTo>
                  <a:lnTo>
                    <a:pt x="251923" y="395038"/>
                  </a:lnTo>
                  <a:lnTo>
                    <a:pt x="250686" y="372579"/>
                  </a:lnTo>
                  <a:lnTo>
                    <a:pt x="242541" y="340850"/>
                  </a:lnTo>
                  <a:lnTo>
                    <a:pt x="220660" y="303831"/>
                  </a:lnTo>
                  <a:lnTo>
                    <a:pt x="193012" y="285698"/>
                  </a:lnTo>
                  <a:lnTo>
                    <a:pt x="158012" y="277691"/>
                  </a:lnTo>
                  <a:lnTo>
                    <a:pt x="120829" y="275319"/>
                  </a:lnTo>
                  <a:lnTo>
                    <a:pt x="87045" y="282706"/>
                  </a:lnTo>
                  <a:lnTo>
                    <a:pt x="55588" y="295619"/>
                  </a:lnTo>
                  <a:lnTo>
                    <a:pt x="28862" y="314215"/>
                  </a:lnTo>
                  <a:lnTo>
                    <a:pt x="8902" y="335812"/>
                  </a:lnTo>
                  <a:lnTo>
                    <a:pt x="2154" y="350756"/>
                  </a:lnTo>
                  <a:lnTo>
                    <a:pt x="0" y="365865"/>
                  </a:lnTo>
                  <a:lnTo>
                    <a:pt x="1866" y="381046"/>
                  </a:lnTo>
                  <a:lnTo>
                    <a:pt x="7776" y="394003"/>
                  </a:lnTo>
                  <a:lnTo>
                    <a:pt x="29412" y="420163"/>
                  </a:lnTo>
                  <a:lnTo>
                    <a:pt x="65075" y="443706"/>
                  </a:lnTo>
                  <a:lnTo>
                    <a:pt x="99783" y="458658"/>
                  </a:lnTo>
                  <a:lnTo>
                    <a:pt x="137725" y="468827"/>
                  </a:lnTo>
                  <a:lnTo>
                    <a:pt x="166088" y="474503"/>
                  </a:lnTo>
                  <a:lnTo>
                    <a:pt x="195628" y="475332"/>
                  </a:lnTo>
                  <a:lnTo>
                    <a:pt x="231712" y="473012"/>
                  </a:lnTo>
                  <a:lnTo>
                    <a:pt x="240595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04"/>
            <p:cNvSpPr/>
            <p:nvPr>
              <p:custDataLst>
                <p:tags r:id="rId140"/>
              </p:custDataLst>
            </p:nvPr>
          </p:nvSpPr>
          <p:spPr>
            <a:xfrm>
              <a:off x="7658100" y="35052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5"/>
            <p:cNvSpPr/>
            <p:nvPr>
              <p:custDataLst>
                <p:tags r:id="rId141"/>
              </p:custDataLst>
            </p:nvPr>
          </p:nvSpPr>
          <p:spPr>
            <a:xfrm>
              <a:off x="7605819" y="3665220"/>
              <a:ext cx="29422" cy="192669"/>
            </a:xfrm>
            <a:custGeom>
              <a:avLst/>
              <a:gdLst/>
              <a:ahLst/>
              <a:cxnLst/>
              <a:rect l="0" t="0" r="0" b="0"/>
              <a:pathLst>
                <a:path w="29422" h="192669">
                  <a:moveTo>
                    <a:pt x="6561" y="0"/>
                  </a:moveTo>
                  <a:lnTo>
                    <a:pt x="6561" y="0"/>
                  </a:lnTo>
                  <a:lnTo>
                    <a:pt x="6561" y="32362"/>
                  </a:lnTo>
                  <a:lnTo>
                    <a:pt x="6561" y="68667"/>
                  </a:lnTo>
                  <a:lnTo>
                    <a:pt x="6561" y="104918"/>
                  </a:lnTo>
                  <a:lnTo>
                    <a:pt x="2516" y="138425"/>
                  </a:lnTo>
                  <a:lnTo>
                    <a:pt x="0" y="165757"/>
                  </a:lnTo>
                  <a:lnTo>
                    <a:pt x="3927" y="182043"/>
                  </a:lnTo>
                  <a:lnTo>
                    <a:pt x="7345" y="189942"/>
                  </a:lnTo>
                  <a:lnTo>
                    <a:pt x="11317" y="192668"/>
                  </a:lnTo>
                  <a:lnTo>
                    <a:pt x="15659" y="191945"/>
                  </a:lnTo>
                  <a:lnTo>
                    <a:pt x="29421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6"/>
            <p:cNvSpPr/>
            <p:nvPr>
              <p:custDataLst>
                <p:tags r:id="rId142"/>
              </p:custDataLst>
            </p:nvPr>
          </p:nvSpPr>
          <p:spPr>
            <a:xfrm>
              <a:off x="7322124" y="3634740"/>
              <a:ext cx="122617" cy="251461"/>
            </a:xfrm>
            <a:custGeom>
              <a:avLst/>
              <a:gdLst/>
              <a:ahLst/>
              <a:cxnLst/>
              <a:rect l="0" t="0" r="0" b="0"/>
              <a:pathLst>
                <a:path w="122617" h="251461">
                  <a:moveTo>
                    <a:pt x="122616" y="0"/>
                  </a:moveTo>
                  <a:lnTo>
                    <a:pt x="122616" y="0"/>
                  </a:lnTo>
                  <a:lnTo>
                    <a:pt x="94299" y="28316"/>
                  </a:lnTo>
                  <a:lnTo>
                    <a:pt x="71366" y="60281"/>
                  </a:lnTo>
                  <a:lnTo>
                    <a:pt x="50732" y="94525"/>
                  </a:lnTo>
                  <a:lnTo>
                    <a:pt x="33094" y="123855"/>
                  </a:lnTo>
                  <a:lnTo>
                    <a:pt x="21303" y="151002"/>
                  </a:lnTo>
                  <a:lnTo>
                    <a:pt x="7648" y="187828"/>
                  </a:lnTo>
                  <a:lnTo>
                    <a:pt x="400" y="207939"/>
                  </a:lnTo>
                  <a:lnTo>
                    <a:pt x="0" y="222522"/>
                  </a:lnTo>
                  <a:lnTo>
                    <a:pt x="4535" y="244297"/>
                  </a:lnTo>
                  <a:lnTo>
                    <a:pt x="9182" y="248378"/>
                  </a:lnTo>
                  <a:lnTo>
                    <a:pt x="15666" y="250252"/>
                  </a:lnTo>
                  <a:lnTo>
                    <a:pt x="38796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7"/>
            <p:cNvSpPr/>
            <p:nvPr>
              <p:custDataLst>
                <p:tags r:id="rId143"/>
              </p:custDataLst>
            </p:nvPr>
          </p:nvSpPr>
          <p:spPr>
            <a:xfrm>
              <a:off x="7246620" y="3649980"/>
              <a:ext cx="304801" cy="189759"/>
            </a:xfrm>
            <a:custGeom>
              <a:avLst/>
              <a:gdLst/>
              <a:ahLst/>
              <a:cxnLst/>
              <a:rect l="0" t="0" r="0" b="0"/>
              <a:pathLst>
                <a:path w="304801" h="189759">
                  <a:moveTo>
                    <a:pt x="0" y="0"/>
                  </a:moveTo>
                  <a:lnTo>
                    <a:pt x="0" y="0"/>
                  </a:lnTo>
                  <a:lnTo>
                    <a:pt x="36125" y="31609"/>
                  </a:lnTo>
                  <a:lnTo>
                    <a:pt x="64724" y="56633"/>
                  </a:lnTo>
                  <a:lnTo>
                    <a:pt x="89716" y="76702"/>
                  </a:lnTo>
                  <a:lnTo>
                    <a:pt x="112304" y="93468"/>
                  </a:lnTo>
                  <a:lnTo>
                    <a:pt x="133289" y="108032"/>
                  </a:lnTo>
                  <a:lnTo>
                    <a:pt x="167896" y="130987"/>
                  </a:lnTo>
                  <a:lnTo>
                    <a:pt x="196540" y="149656"/>
                  </a:lnTo>
                  <a:lnTo>
                    <a:pt x="231706" y="172754"/>
                  </a:lnTo>
                  <a:lnTo>
                    <a:pt x="269414" y="186744"/>
                  </a:lnTo>
                  <a:lnTo>
                    <a:pt x="293671" y="189758"/>
                  </a:lnTo>
                  <a:lnTo>
                    <a:pt x="297381" y="188312"/>
                  </a:lnTo>
                  <a:lnTo>
                    <a:pt x="299853" y="185655"/>
                  </a:lnTo>
                  <a:lnTo>
                    <a:pt x="30480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8"/>
            <p:cNvSpPr/>
            <p:nvPr>
              <p:custDataLst>
                <p:tags r:id="rId144"/>
              </p:custDataLst>
            </p:nvPr>
          </p:nvSpPr>
          <p:spPr>
            <a:xfrm>
              <a:off x="6748152" y="3430825"/>
              <a:ext cx="454368" cy="529791"/>
            </a:xfrm>
            <a:custGeom>
              <a:avLst/>
              <a:gdLst/>
              <a:ahLst/>
              <a:cxnLst/>
              <a:rect l="0" t="0" r="0" b="0"/>
              <a:pathLst>
                <a:path w="454368" h="529791">
                  <a:moveTo>
                    <a:pt x="216528" y="51515"/>
                  </a:moveTo>
                  <a:lnTo>
                    <a:pt x="216528" y="51515"/>
                  </a:lnTo>
                  <a:lnTo>
                    <a:pt x="187177" y="71835"/>
                  </a:lnTo>
                  <a:lnTo>
                    <a:pt x="163942" y="87921"/>
                  </a:lnTo>
                  <a:lnTo>
                    <a:pt x="139983" y="110500"/>
                  </a:lnTo>
                  <a:lnTo>
                    <a:pt x="115545" y="137404"/>
                  </a:lnTo>
                  <a:lnTo>
                    <a:pt x="90786" y="167195"/>
                  </a:lnTo>
                  <a:lnTo>
                    <a:pt x="71739" y="193828"/>
                  </a:lnTo>
                  <a:lnTo>
                    <a:pt x="56502" y="218357"/>
                  </a:lnTo>
                  <a:lnTo>
                    <a:pt x="43805" y="241483"/>
                  </a:lnTo>
                  <a:lnTo>
                    <a:pt x="32799" y="264520"/>
                  </a:lnTo>
                  <a:lnTo>
                    <a:pt x="22922" y="287499"/>
                  </a:lnTo>
                  <a:lnTo>
                    <a:pt x="13797" y="310437"/>
                  </a:lnTo>
                  <a:lnTo>
                    <a:pt x="7714" y="331657"/>
                  </a:lnTo>
                  <a:lnTo>
                    <a:pt x="3659" y="351730"/>
                  </a:lnTo>
                  <a:lnTo>
                    <a:pt x="0" y="387297"/>
                  </a:lnTo>
                  <a:lnTo>
                    <a:pt x="1195" y="414393"/>
                  </a:lnTo>
                  <a:lnTo>
                    <a:pt x="14720" y="448689"/>
                  </a:lnTo>
                  <a:lnTo>
                    <a:pt x="34812" y="476254"/>
                  </a:lnTo>
                  <a:lnTo>
                    <a:pt x="64943" y="500508"/>
                  </a:lnTo>
                  <a:lnTo>
                    <a:pt x="100682" y="515691"/>
                  </a:lnTo>
                  <a:lnTo>
                    <a:pt x="127787" y="522540"/>
                  </a:lnTo>
                  <a:lnTo>
                    <a:pt x="156767" y="527559"/>
                  </a:lnTo>
                  <a:lnTo>
                    <a:pt x="186581" y="529790"/>
                  </a:lnTo>
                  <a:lnTo>
                    <a:pt x="216766" y="526266"/>
                  </a:lnTo>
                  <a:lnTo>
                    <a:pt x="247114" y="518209"/>
                  </a:lnTo>
                  <a:lnTo>
                    <a:pt x="277535" y="506161"/>
                  </a:lnTo>
                  <a:lnTo>
                    <a:pt x="305730" y="490082"/>
                  </a:lnTo>
                  <a:lnTo>
                    <a:pt x="332373" y="470800"/>
                  </a:lnTo>
                  <a:lnTo>
                    <a:pt x="370326" y="434451"/>
                  </a:lnTo>
                  <a:lnTo>
                    <a:pt x="392692" y="403460"/>
                  </a:lnTo>
                  <a:lnTo>
                    <a:pt x="413922" y="369931"/>
                  </a:lnTo>
                  <a:lnTo>
                    <a:pt x="432104" y="334427"/>
                  </a:lnTo>
                  <a:lnTo>
                    <a:pt x="438139" y="315476"/>
                  </a:lnTo>
                  <a:lnTo>
                    <a:pt x="443008" y="296069"/>
                  </a:lnTo>
                  <a:lnTo>
                    <a:pt x="450678" y="258701"/>
                  </a:lnTo>
                  <a:lnTo>
                    <a:pt x="454367" y="222338"/>
                  </a:lnTo>
                  <a:lnTo>
                    <a:pt x="450363" y="186421"/>
                  </a:lnTo>
                  <a:lnTo>
                    <a:pt x="440681" y="152959"/>
                  </a:lnTo>
                  <a:lnTo>
                    <a:pt x="427065" y="122002"/>
                  </a:lnTo>
                  <a:lnTo>
                    <a:pt x="409724" y="94131"/>
                  </a:lnTo>
                  <a:lnTo>
                    <a:pt x="380921" y="58686"/>
                  </a:lnTo>
                  <a:lnTo>
                    <a:pt x="346893" y="30780"/>
                  </a:lnTo>
                  <a:lnTo>
                    <a:pt x="314046" y="14515"/>
                  </a:lnTo>
                  <a:lnTo>
                    <a:pt x="278818" y="4333"/>
                  </a:lnTo>
                  <a:lnTo>
                    <a:pt x="245615" y="0"/>
                  </a:lnTo>
                  <a:lnTo>
                    <a:pt x="214328" y="6806"/>
                  </a:lnTo>
                  <a:lnTo>
                    <a:pt x="183609" y="23592"/>
                  </a:lnTo>
                  <a:lnTo>
                    <a:pt x="155568" y="591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56"/>
          <p:cNvGrpSpPr/>
          <p:nvPr/>
        </p:nvGrpSpPr>
        <p:grpSpPr>
          <a:xfrm>
            <a:off x="4579620" y="4419600"/>
            <a:ext cx="1181101" cy="571501"/>
            <a:chOff x="4579620" y="4419600"/>
            <a:chExt cx="1181101" cy="571501"/>
          </a:xfrm>
        </p:grpSpPr>
        <p:sp>
          <p:nvSpPr>
            <p:cNvPr id="39" name="SMARTInkShape-309"/>
            <p:cNvSpPr/>
            <p:nvPr>
              <p:custDataLst>
                <p:tags r:id="rId134"/>
              </p:custDataLst>
            </p:nvPr>
          </p:nvSpPr>
          <p:spPr>
            <a:xfrm>
              <a:off x="5463540" y="4690968"/>
              <a:ext cx="297181" cy="246793"/>
            </a:xfrm>
            <a:custGeom>
              <a:avLst/>
              <a:gdLst/>
              <a:ahLst/>
              <a:cxnLst/>
              <a:rect l="0" t="0" r="0" b="0"/>
              <a:pathLst>
                <a:path w="297181" h="246793">
                  <a:moveTo>
                    <a:pt x="0" y="155352"/>
                  </a:moveTo>
                  <a:lnTo>
                    <a:pt x="0" y="155352"/>
                  </a:lnTo>
                  <a:lnTo>
                    <a:pt x="2258" y="132774"/>
                  </a:lnTo>
                  <a:lnTo>
                    <a:pt x="6930" y="99597"/>
                  </a:lnTo>
                  <a:lnTo>
                    <a:pt x="19928" y="62726"/>
                  </a:lnTo>
                  <a:lnTo>
                    <a:pt x="39490" y="36185"/>
                  </a:lnTo>
                  <a:lnTo>
                    <a:pt x="62218" y="18067"/>
                  </a:lnTo>
                  <a:lnTo>
                    <a:pt x="97552" y="3931"/>
                  </a:lnTo>
                  <a:lnTo>
                    <a:pt x="114477" y="0"/>
                  </a:lnTo>
                  <a:lnTo>
                    <a:pt x="133287" y="1076"/>
                  </a:lnTo>
                  <a:lnTo>
                    <a:pt x="158872" y="10486"/>
                  </a:lnTo>
                  <a:lnTo>
                    <a:pt x="182540" y="23999"/>
                  </a:lnTo>
                  <a:lnTo>
                    <a:pt x="207210" y="55055"/>
                  </a:lnTo>
                  <a:lnTo>
                    <a:pt x="226131" y="86528"/>
                  </a:lnTo>
                  <a:lnTo>
                    <a:pt x="238273" y="121249"/>
                  </a:lnTo>
                  <a:lnTo>
                    <a:pt x="243587" y="157176"/>
                  </a:lnTo>
                  <a:lnTo>
                    <a:pt x="248751" y="192864"/>
                  </a:lnTo>
                  <a:lnTo>
                    <a:pt x="255149" y="227597"/>
                  </a:lnTo>
                  <a:lnTo>
                    <a:pt x="266006" y="243833"/>
                  </a:lnTo>
                  <a:lnTo>
                    <a:pt x="271317" y="246512"/>
                  </a:lnTo>
                  <a:lnTo>
                    <a:pt x="297180" y="246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10"/>
            <p:cNvSpPr/>
            <p:nvPr>
              <p:custDataLst>
                <p:tags r:id="rId135"/>
              </p:custDataLst>
            </p:nvPr>
          </p:nvSpPr>
          <p:spPr>
            <a:xfrm>
              <a:off x="5183483" y="4678680"/>
              <a:ext cx="247483" cy="264734"/>
            </a:xfrm>
            <a:custGeom>
              <a:avLst/>
              <a:gdLst/>
              <a:ahLst/>
              <a:cxnLst/>
              <a:rect l="0" t="0" r="0" b="0"/>
              <a:pathLst>
                <a:path w="247483" h="264734">
                  <a:moveTo>
                    <a:pt x="43837" y="45720"/>
                  </a:moveTo>
                  <a:lnTo>
                    <a:pt x="43837" y="45720"/>
                  </a:lnTo>
                  <a:lnTo>
                    <a:pt x="19566" y="78082"/>
                  </a:lnTo>
                  <a:lnTo>
                    <a:pt x="4472" y="110342"/>
                  </a:lnTo>
                  <a:lnTo>
                    <a:pt x="0" y="140032"/>
                  </a:lnTo>
                  <a:lnTo>
                    <a:pt x="6766" y="170278"/>
                  </a:lnTo>
                  <a:lnTo>
                    <a:pt x="25068" y="204756"/>
                  </a:lnTo>
                  <a:lnTo>
                    <a:pt x="45896" y="227461"/>
                  </a:lnTo>
                  <a:lnTo>
                    <a:pt x="73986" y="244443"/>
                  </a:lnTo>
                  <a:lnTo>
                    <a:pt x="107898" y="255213"/>
                  </a:lnTo>
                  <a:lnTo>
                    <a:pt x="139770" y="262920"/>
                  </a:lnTo>
                  <a:lnTo>
                    <a:pt x="169817" y="264733"/>
                  </a:lnTo>
                  <a:lnTo>
                    <a:pt x="195182" y="259438"/>
                  </a:lnTo>
                  <a:lnTo>
                    <a:pt x="224251" y="242907"/>
                  </a:lnTo>
                  <a:lnTo>
                    <a:pt x="234935" y="232419"/>
                  </a:lnTo>
                  <a:lnTo>
                    <a:pt x="242505" y="219290"/>
                  </a:lnTo>
                  <a:lnTo>
                    <a:pt x="247482" y="193575"/>
                  </a:lnTo>
                  <a:lnTo>
                    <a:pt x="240865" y="160461"/>
                  </a:lnTo>
                  <a:lnTo>
                    <a:pt x="224136" y="127883"/>
                  </a:lnTo>
                  <a:lnTo>
                    <a:pt x="207138" y="96781"/>
                  </a:lnTo>
                  <a:lnTo>
                    <a:pt x="180986" y="62015"/>
                  </a:lnTo>
                  <a:lnTo>
                    <a:pt x="156379" y="30689"/>
                  </a:lnTo>
                  <a:lnTo>
                    <a:pt x="1276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11"/>
            <p:cNvSpPr/>
            <p:nvPr>
              <p:custDataLst>
                <p:tags r:id="rId136"/>
              </p:custDataLst>
            </p:nvPr>
          </p:nvSpPr>
          <p:spPr>
            <a:xfrm>
              <a:off x="4823460" y="4693920"/>
              <a:ext cx="304801" cy="220353"/>
            </a:xfrm>
            <a:custGeom>
              <a:avLst/>
              <a:gdLst/>
              <a:ahLst/>
              <a:cxnLst/>
              <a:rect l="0" t="0" r="0" b="0"/>
              <a:pathLst>
                <a:path w="304801" h="220353">
                  <a:moveTo>
                    <a:pt x="0" y="22860"/>
                  </a:moveTo>
                  <a:lnTo>
                    <a:pt x="0" y="22860"/>
                  </a:lnTo>
                  <a:lnTo>
                    <a:pt x="6774" y="49953"/>
                  </a:lnTo>
                  <a:lnTo>
                    <a:pt x="12135" y="71402"/>
                  </a:lnTo>
                  <a:lnTo>
                    <a:pt x="20351" y="106523"/>
                  </a:lnTo>
                  <a:lnTo>
                    <a:pt x="26825" y="134550"/>
                  </a:lnTo>
                  <a:lnTo>
                    <a:pt x="35229" y="164609"/>
                  </a:lnTo>
                  <a:lnTo>
                    <a:pt x="44172" y="201296"/>
                  </a:lnTo>
                  <a:lnTo>
                    <a:pt x="45584" y="218861"/>
                  </a:lnTo>
                  <a:lnTo>
                    <a:pt x="46476" y="219568"/>
                  </a:lnTo>
                  <a:lnTo>
                    <a:pt x="49725" y="220352"/>
                  </a:lnTo>
                  <a:lnTo>
                    <a:pt x="50930" y="218022"/>
                  </a:lnTo>
                  <a:lnTo>
                    <a:pt x="55121" y="187000"/>
                  </a:lnTo>
                  <a:lnTo>
                    <a:pt x="59211" y="160157"/>
                  </a:lnTo>
                  <a:lnTo>
                    <a:pt x="67121" y="126852"/>
                  </a:lnTo>
                  <a:lnTo>
                    <a:pt x="82278" y="90157"/>
                  </a:lnTo>
                  <a:lnTo>
                    <a:pt x="89907" y="71397"/>
                  </a:lnTo>
                  <a:lnTo>
                    <a:pt x="108484" y="47401"/>
                  </a:lnTo>
                  <a:lnTo>
                    <a:pt x="139773" y="23694"/>
                  </a:lnTo>
                  <a:lnTo>
                    <a:pt x="149063" y="18335"/>
                  </a:lnTo>
                  <a:lnTo>
                    <a:pt x="166262" y="13917"/>
                  </a:lnTo>
                  <a:lnTo>
                    <a:pt x="188735" y="10125"/>
                  </a:lnTo>
                  <a:lnTo>
                    <a:pt x="214724" y="6750"/>
                  </a:lnTo>
                  <a:lnTo>
                    <a:pt x="236282" y="4500"/>
                  </a:lnTo>
                  <a:lnTo>
                    <a:pt x="271526" y="2000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12"/>
            <p:cNvSpPr/>
            <p:nvPr>
              <p:custDataLst>
                <p:tags r:id="rId137"/>
              </p:custDataLst>
            </p:nvPr>
          </p:nvSpPr>
          <p:spPr>
            <a:xfrm>
              <a:off x="4579620" y="4419600"/>
              <a:ext cx="68581" cy="571501"/>
            </a:xfrm>
            <a:custGeom>
              <a:avLst/>
              <a:gdLst/>
              <a:ahLst/>
              <a:cxnLst/>
              <a:rect l="0" t="0" r="0" b="0"/>
              <a:pathLst>
                <a:path w="68581" h="571501">
                  <a:moveTo>
                    <a:pt x="0" y="0"/>
                  </a:moveTo>
                  <a:lnTo>
                    <a:pt x="0" y="0"/>
                  </a:lnTo>
                  <a:lnTo>
                    <a:pt x="8091" y="32362"/>
                  </a:lnTo>
                  <a:lnTo>
                    <a:pt x="14320" y="59539"/>
                  </a:lnTo>
                  <a:lnTo>
                    <a:pt x="19065" y="85728"/>
                  </a:lnTo>
                  <a:lnTo>
                    <a:pt x="21173" y="111480"/>
                  </a:lnTo>
                  <a:lnTo>
                    <a:pt x="22110" y="137035"/>
                  </a:lnTo>
                  <a:lnTo>
                    <a:pt x="23374" y="162505"/>
                  </a:lnTo>
                  <a:lnTo>
                    <a:pt x="26757" y="187935"/>
                  </a:lnTo>
                  <a:lnTo>
                    <a:pt x="26567" y="217865"/>
                  </a:lnTo>
                  <a:lnTo>
                    <a:pt x="25354" y="249228"/>
                  </a:lnTo>
                  <a:lnTo>
                    <a:pt x="27638" y="277279"/>
                  </a:lnTo>
                  <a:lnTo>
                    <a:pt x="31475" y="306115"/>
                  </a:lnTo>
                  <a:lnTo>
                    <a:pt x="36002" y="335864"/>
                  </a:lnTo>
                  <a:lnTo>
                    <a:pt x="40836" y="366020"/>
                  </a:lnTo>
                  <a:lnTo>
                    <a:pt x="43549" y="394098"/>
                  </a:lnTo>
                  <a:lnTo>
                    <a:pt x="44755" y="420688"/>
                  </a:lnTo>
                  <a:lnTo>
                    <a:pt x="45434" y="458611"/>
                  </a:lnTo>
                  <a:lnTo>
                    <a:pt x="46482" y="491673"/>
                  </a:lnTo>
                  <a:lnTo>
                    <a:pt x="50931" y="522072"/>
                  </a:lnTo>
                  <a:lnTo>
                    <a:pt x="54319" y="546694"/>
                  </a:lnTo>
                  <a:lnTo>
                    <a:pt x="68580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57"/>
          <p:cNvGrpSpPr/>
          <p:nvPr/>
        </p:nvGrpSpPr>
        <p:grpSpPr>
          <a:xfrm>
            <a:off x="6964597" y="4419600"/>
            <a:ext cx="1607904" cy="550801"/>
            <a:chOff x="6964597" y="4419600"/>
            <a:chExt cx="1607904" cy="550801"/>
          </a:xfrm>
        </p:grpSpPr>
        <p:sp>
          <p:nvSpPr>
            <p:cNvPr id="44" name="SMARTInkShape-313"/>
            <p:cNvSpPr/>
            <p:nvPr>
              <p:custDataLst>
                <p:tags r:id="rId127"/>
              </p:custDataLst>
            </p:nvPr>
          </p:nvSpPr>
          <p:spPr>
            <a:xfrm>
              <a:off x="8178188" y="4688785"/>
              <a:ext cx="394313" cy="260095"/>
            </a:xfrm>
            <a:custGeom>
              <a:avLst/>
              <a:gdLst/>
              <a:ahLst/>
              <a:cxnLst/>
              <a:rect l="0" t="0" r="0" b="0"/>
              <a:pathLst>
                <a:path w="394313" h="260095">
                  <a:moveTo>
                    <a:pt x="43792" y="88955"/>
                  </a:moveTo>
                  <a:lnTo>
                    <a:pt x="43792" y="88955"/>
                  </a:lnTo>
                  <a:lnTo>
                    <a:pt x="76154" y="101090"/>
                  </a:lnTo>
                  <a:lnTo>
                    <a:pt x="103330" y="109307"/>
                  </a:lnTo>
                  <a:lnTo>
                    <a:pt x="129520" y="114933"/>
                  </a:lnTo>
                  <a:lnTo>
                    <a:pt x="167218" y="117255"/>
                  </a:lnTo>
                  <a:lnTo>
                    <a:pt x="199367" y="112956"/>
                  </a:lnTo>
                  <a:lnTo>
                    <a:pt x="235672" y="101661"/>
                  </a:lnTo>
                  <a:lnTo>
                    <a:pt x="271160" y="83374"/>
                  </a:lnTo>
                  <a:lnTo>
                    <a:pt x="295699" y="63456"/>
                  </a:lnTo>
                  <a:lnTo>
                    <a:pt x="305732" y="49132"/>
                  </a:lnTo>
                  <a:lnTo>
                    <a:pt x="308377" y="42187"/>
                  </a:lnTo>
                  <a:lnTo>
                    <a:pt x="301774" y="21382"/>
                  </a:lnTo>
                  <a:lnTo>
                    <a:pt x="296213" y="15120"/>
                  </a:lnTo>
                  <a:lnTo>
                    <a:pt x="281003" y="5904"/>
                  </a:lnTo>
                  <a:lnTo>
                    <a:pt x="249355" y="0"/>
                  </a:lnTo>
                  <a:lnTo>
                    <a:pt x="218691" y="877"/>
                  </a:lnTo>
                  <a:lnTo>
                    <a:pt x="181638" y="4936"/>
                  </a:lnTo>
                  <a:lnTo>
                    <a:pt x="161089" y="8389"/>
                  </a:lnTo>
                  <a:lnTo>
                    <a:pt x="139770" y="12385"/>
                  </a:lnTo>
                  <a:lnTo>
                    <a:pt x="113704" y="23515"/>
                  </a:lnTo>
                  <a:lnTo>
                    <a:pt x="84474" y="39401"/>
                  </a:lnTo>
                  <a:lnTo>
                    <a:pt x="53133" y="58460"/>
                  </a:lnTo>
                  <a:lnTo>
                    <a:pt x="18310" y="95439"/>
                  </a:lnTo>
                  <a:lnTo>
                    <a:pt x="3680" y="127397"/>
                  </a:lnTo>
                  <a:lnTo>
                    <a:pt x="0" y="147245"/>
                  </a:lnTo>
                  <a:lnTo>
                    <a:pt x="3444" y="163968"/>
                  </a:lnTo>
                  <a:lnTo>
                    <a:pt x="6733" y="171983"/>
                  </a:lnTo>
                  <a:lnTo>
                    <a:pt x="27544" y="195400"/>
                  </a:lnTo>
                  <a:lnTo>
                    <a:pt x="59203" y="218426"/>
                  </a:lnTo>
                  <a:lnTo>
                    <a:pt x="87613" y="231446"/>
                  </a:lnTo>
                  <a:lnTo>
                    <a:pt x="119995" y="242031"/>
                  </a:lnTo>
                  <a:lnTo>
                    <a:pt x="154141" y="249557"/>
                  </a:lnTo>
                  <a:lnTo>
                    <a:pt x="174085" y="251903"/>
                  </a:lnTo>
                  <a:lnTo>
                    <a:pt x="195847" y="253467"/>
                  </a:lnTo>
                  <a:lnTo>
                    <a:pt x="218822" y="254510"/>
                  </a:lnTo>
                  <a:lnTo>
                    <a:pt x="240912" y="256052"/>
                  </a:lnTo>
                  <a:lnTo>
                    <a:pt x="262412" y="257926"/>
                  </a:lnTo>
                  <a:lnTo>
                    <a:pt x="283519" y="260022"/>
                  </a:lnTo>
                  <a:lnTo>
                    <a:pt x="320517" y="260094"/>
                  </a:lnTo>
                  <a:lnTo>
                    <a:pt x="351353" y="258150"/>
                  </a:lnTo>
                  <a:lnTo>
                    <a:pt x="388153" y="256800"/>
                  </a:lnTo>
                  <a:lnTo>
                    <a:pt x="394312" y="256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14"/>
            <p:cNvSpPr/>
            <p:nvPr>
              <p:custDataLst>
                <p:tags r:id="rId128"/>
              </p:custDataLst>
            </p:nvPr>
          </p:nvSpPr>
          <p:spPr>
            <a:xfrm>
              <a:off x="7867710" y="4419600"/>
              <a:ext cx="316171" cy="459393"/>
            </a:xfrm>
            <a:custGeom>
              <a:avLst/>
              <a:gdLst/>
              <a:ahLst/>
              <a:cxnLst/>
              <a:rect l="0" t="0" r="0" b="0"/>
              <a:pathLst>
                <a:path w="316171" h="459393">
                  <a:moveTo>
                    <a:pt x="209490" y="0"/>
                  </a:moveTo>
                  <a:lnTo>
                    <a:pt x="209490" y="0"/>
                  </a:lnTo>
                  <a:lnTo>
                    <a:pt x="209490" y="36407"/>
                  </a:lnTo>
                  <a:lnTo>
                    <a:pt x="209490" y="67827"/>
                  </a:lnTo>
                  <a:lnTo>
                    <a:pt x="207797" y="99572"/>
                  </a:lnTo>
                  <a:lnTo>
                    <a:pt x="201401" y="133437"/>
                  </a:lnTo>
                  <a:lnTo>
                    <a:pt x="195170" y="165985"/>
                  </a:lnTo>
                  <a:lnTo>
                    <a:pt x="189579" y="197384"/>
                  </a:lnTo>
                  <a:lnTo>
                    <a:pt x="184271" y="228273"/>
                  </a:lnTo>
                  <a:lnTo>
                    <a:pt x="183606" y="256677"/>
                  </a:lnTo>
                  <a:lnTo>
                    <a:pt x="185734" y="294210"/>
                  </a:lnTo>
                  <a:lnTo>
                    <a:pt x="187925" y="315333"/>
                  </a:lnTo>
                  <a:lnTo>
                    <a:pt x="200871" y="349590"/>
                  </a:lnTo>
                  <a:lnTo>
                    <a:pt x="219675" y="386804"/>
                  </a:lnTo>
                  <a:lnTo>
                    <a:pt x="230513" y="401447"/>
                  </a:lnTo>
                  <a:lnTo>
                    <a:pt x="239897" y="374829"/>
                  </a:lnTo>
                  <a:lnTo>
                    <a:pt x="241266" y="341542"/>
                  </a:lnTo>
                  <a:lnTo>
                    <a:pt x="232264" y="310231"/>
                  </a:lnTo>
                  <a:lnTo>
                    <a:pt x="214826" y="283549"/>
                  </a:lnTo>
                  <a:lnTo>
                    <a:pt x="193574" y="263602"/>
                  </a:lnTo>
                  <a:lnTo>
                    <a:pt x="163099" y="246968"/>
                  </a:lnTo>
                  <a:lnTo>
                    <a:pt x="127259" y="235359"/>
                  </a:lnTo>
                  <a:lnTo>
                    <a:pt x="89828" y="230603"/>
                  </a:lnTo>
                  <a:lnTo>
                    <a:pt x="55972" y="233238"/>
                  </a:lnTo>
                  <a:lnTo>
                    <a:pt x="28537" y="243427"/>
                  </a:lnTo>
                  <a:lnTo>
                    <a:pt x="8367" y="257171"/>
                  </a:lnTo>
                  <a:lnTo>
                    <a:pt x="1569" y="276011"/>
                  </a:lnTo>
                  <a:lnTo>
                    <a:pt x="0" y="308406"/>
                  </a:lnTo>
                  <a:lnTo>
                    <a:pt x="7154" y="336348"/>
                  </a:lnTo>
                  <a:lnTo>
                    <a:pt x="17116" y="355228"/>
                  </a:lnTo>
                  <a:lnTo>
                    <a:pt x="51106" y="390303"/>
                  </a:lnTo>
                  <a:lnTo>
                    <a:pt x="82692" y="417341"/>
                  </a:lnTo>
                  <a:lnTo>
                    <a:pt x="118863" y="439181"/>
                  </a:lnTo>
                  <a:lnTo>
                    <a:pt x="145505" y="450038"/>
                  </a:lnTo>
                  <a:lnTo>
                    <a:pt x="177101" y="457686"/>
                  </a:lnTo>
                  <a:lnTo>
                    <a:pt x="210899" y="459392"/>
                  </a:lnTo>
                  <a:lnTo>
                    <a:pt x="245677" y="456481"/>
                  </a:lnTo>
                  <a:lnTo>
                    <a:pt x="280889" y="449543"/>
                  </a:lnTo>
                  <a:lnTo>
                    <a:pt x="316170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15"/>
            <p:cNvSpPr/>
            <p:nvPr>
              <p:custDataLst>
                <p:tags r:id="rId129"/>
              </p:custDataLst>
            </p:nvPr>
          </p:nvSpPr>
          <p:spPr>
            <a:xfrm>
              <a:off x="7764780" y="44881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16"/>
            <p:cNvSpPr/>
            <p:nvPr>
              <p:custDataLst>
                <p:tags r:id="rId130"/>
              </p:custDataLst>
            </p:nvPr>
          </p:nvSpPr>
          <p:spPr>
            <a:xfrm>
              <a:off x="7734300" y="4678680"/>
              <a:ext cx="15241" cy="152401"/>
            </a:xfrm>
            <a:custGeom>
              <a:avLst/>
              <a:gdLst/>
              <a:ahLst/>
              <a:cxnLst/>
              <a:rect l="0" t="0" r="0" b="0"/>
              <a:pathLst>
                <a:path w="15241" h="152401">
                  <a:moveTo>
                    <a:pt x="15240" y="0"/>
                  </a:moveTo>
                  <a:lnTo>
                    <a:pt x="15240" y="0"/>
                  </a:lnTo>
                  <a:lnTo>
                    <a:pt x="15240" y="32362"/>
                  </a:lnTo>
                  <a:lnTo>
                    <a:pt x="15240" y="59539"/>
                  </a:lnTo>
                  <a:lnTo>
                    <a:pt x="12981" y="94123"/>
                  </a:lnTo>
                  <a:lnTo>
                    <a:pt x="6952" y="122714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17"/>
            <p:cNvSpPr/>
            <p:nvPr>
              <p:custDataLst>
                <p:tags r:id="rId131"/>
              </p:custDataLst>
            </p:nvPr>
          </p:nvSpPr>
          <p:spPr>
            <a:xfrm>
              <a:off x="7448835" y="4625340"/>
              <a:ext cx="125446" cy="220804"/>
            </a:xfrm>
            <a:custGeom>
              <a:avLst/>
              <a:gdLst/>
              <a:ahLst/>
              <a:cxnLst/>
              <a:rect l="0" t="0" r="0" b="0"/>
              <a:pathLst>
                <a:path w="125446" h="220804">
                  <a:moveTo>
                    <a:pt x="125445" y="0"/>
                  </a:moveTo>
                  <a:lnTo>
                    <a:pt x="125445" y="0"/>
                  </a:lnTo>
                  <a:lnTo>
                    <a:pt x="109264" y="36406"/>
                  </a:lnTo>
                  <a:lnTo>
                    <a:pt x="99062" y="63312"/>
                  </a:lnTo>
                  <a:lnTo>
                    <a:pt x="86301" y="95241"/>
                  </a:lnTo>
                  <a:lnTo>
                    <a:pt x="62773" y="128786"/>
                  </a:lnTo>
                  <a:lnTo>
                    <a:pt x="39751" y="159871"/>
                  </a:lnTo>
                  <a:lnTo>
                    <a:pt x="16639" y="192728"/>
                  </a:lnTo>
                  <a:lnTo>
                    <a:pt x="0" y="219445"/>
                  </a:lnTo>
                  <a:lnTo>
                    <a:pt x="329" y="220803"/>
                  </a:lnTo>
                  <a:lnTo>
                    <a:pt x="11145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18"/>
            <p:cNvSpPr/>
            <p:nvPr>
              <p:custDataLst>
                <p:tags r:id="rId132"/>
              </p:custDataLst>
            </p:nvPr>
          </p:nvSpPr>
          <p:spPr>
            <a:xfrm>
              <a:off x="7406640" y="4709160"/>
              <a:ext cx="220981" cy="167641"/>
            </a:xfrm>
            <a:custGeom>
              <a:avLst/>
              <a:gdLst/>
              <a:ahLst/>
              <a:cxnLst/>
              <a:rect l="0" t="0" r="0" b="0"/>
              <a:pathLst>
                <a:path w="220981" h="167641">
                  <a:moveTo>
                    <a:pt x="0" y="0"/>
                  </a:moveTo>
                  <a:lnTo>
                    <a:pt x="0" y="0"/>
                  </a:lnTo>
                  <a:lnTo>
                    <a:pt x="32361" y="24271"/>
                  </a:lnTo>
                  <a:lnTo>
                    <a:pt x="59538" y="42961"/>
                  </a:lnTo>
                  <a:lnTo>
                    <a:pt x="96381" y="70020"/>
                  </a:lnTo>
                  <a:lnTo>
                    <a:pt x="131004" y="99486"/>
                  </a:lnTo>
                  <a:lnTo>
                    <a:pt x="165816" y="127408"/>
                  </a:lnTo>
                  <a:lnTo>
                    <a:pt x="203875" y="155554"/>
                  </a:lnTo>
                  <a:lnTo>
                    <a:pt x="22098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19"/>
            <p:cNvSpPr/>
            <p:nvPr>
              <p:custDataLst>
                <p:tags r:id="rId133"/>
              </p:custDataLst>
            </p:nvPr>
          </p:nvSpPr>
          <p:spPr>
            <a:xfrm>
              <a:off x="6964597" y="4518660"/>
              <a:ext cx="400532" cy="451741"/>
            </a:xfrm>
            <a:custGeom>
              <a:avLst/>
              <a:gdLst/>
              <a:ahLst/>
              <a:cxnLst/>
              <a:rect l="0" t="0" r="0" b="0"/>
              <a:pathLst>
                <a:path w="400532" h="451741">
                  <a:moveTo>
                    <a:pt x="205823" y="45720"/>
                  </a:moveTo>
                  <a:lnTo>
                    <a:pt x="205823" y="45720"/>
                  </a:lnTo>
                  <a:lnTo>
                    <a:pt x="176472" y="52494"/>
                  </a:lnTo>
                  <a:lnTo>
                    <a:pt x="153235" y="57856"/>
                  </a:lnTo>
                  <a:lnTo>
                    <a:pt x="118385" y="72845"/>
                  </a:lnTo>
                  <a:lnTo>
                    <a:pt x="91609" y="90795"/>
                  </a:lnTo>
                  <a:lnTo>
                    <a:pt x="57493" y="121635"/>
                  </a:lnTo>
                  <a:lnTo>
                    <a:pt x="36324" y="148040"/>
                  </a:lnTo>
                  <a:lnTo>
                    <a:pt x="20140" y="176709"/>
                  </a:lnTo>
                  <a:lnTo>
                    <a:pt x="8151" y="206383"/>
                  </a:lnTo>
                  <a:lnTo>
                    <a:pt x="0" y="236506"/>
                  </a:lnTo>
                  <a:lnTo>
                    <a:pt x="327" y="264570"/>
                  </a:lnTo>
                  <a:lnTo>
                    <a:pt x="6118" y="291153"/>
                  </a:lnTo>
                  <a:lnTo>
                    <a:pt x="14336" y="317079"/>
                  </a:lnTo>
                  <a:lnTo>
                    <a:pt x="25892" y="342713"/>
                  </a:lnTo>
                  <a:lnTo>
                    <a:pt x="41186" y="367370"/>
                  </a:lnTo>
                  <a:lnTo>
                    <a:pt x="74445" y="399445"/>
                  </a:lnTo>
                  <a:lnTo>
                    <a:pt x="101712" y="417138"/>
                  </a:lnTo>
                  <a:lnTo>
                    <a:pt x="128508" y="431210"/>
                  </a:lnTo>
                  <a:lnTo>
                    <a:pt x="155374" y="442262"/>
                  </a:lnTo>
                  <a:lnTo>
                    <a:pt x="184248" y="449996"/>
                  </a:lnTo>
                  <a:lnTo>
                    <a:pt x="214014" y="451740"/>
                  </a:lnTo>
                  <a:lnTo>
                    <a:pt x="245024" y="449694"/>
                  </a:lnTo>
                  <a:lnTo>
                    <a:pt x="278562" y="445961"/>
                  </a:lnTo>
                  <a:lnTo>
                    <a:pt x="308707" y="436965"/>
                  </a:lnTo>
                  <a:lnTo>
                    <a:pt x="335369" y="422807"/>
                  </a:lnTo>
                  <a:lnTo>
                    <a:pt x="358509" y="402404"/>
                  </a:lnTo>
                  <a:lnTo>
                    <a:pt x="375565" y="376966"/>
                  </a:lnTo>
                  <a:lnTo>
                    <a:pt x="387944" y="347880"/>
                  </a:lnTo>
                  <a:lnTo>
                    <a:pt x="396268" y="315198"/>
                  </a:lnTo>
                  <a:lnTo>
                    <a:pt x="400531" y="283175"/>
                  </a:lnTo>
                  <a:lnTo>
                    <a:pt x="399888" y="252008"/>
                  </a:lnTo>
                  <a:lnTo>
                    <a:pt x="391133" y="221224"/>
                  </a:lnTo>
                  <a:lnTo>
                    <a:pt x="378776" y="190608"/>
                  </a:lnTo>
                  <a:lnTo>
                    <a:pt x="363970" y="160068"/>
                  </a:lnTo>
                  <a:lnTo>
                    <a:pt x="346102" y="129562"/>
                  </a:lnTo>
                  <a:lnTo>
                    <a:pt x="317001" y="91916"/>
                  </a:lnTo>
                  <a:lnTo>
                    <a:pt x="282885" y="59313"/>
                  </a:lnTo>
                  <a:lnTo>
                    <a:pt x="245966" y="32250"/>
                  </a:lnTo>
                  <a:lnTo>
                    <a:pt x="208216" y="16235"/>
                  </a:lnTo>
                  <a:lnTo>
                    <a:pt x="172241" y="4085"/>
                  </a:lnTo>
                  <a:lnTo>
                    <a:pt x="16010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58"/>
          <p:cNvGrpSpPr/>
          <p:nvPr/>
        </p:nvGrpSpPr>
        <p:grpSpPr>
          <a:xfrm>
            <a:off x="5817341" y="3169920"/>
            <a:ext cx="415820" cy="1987152"/>
            <a:chOff x="5817341" y="3169920"/>
            <a:chExt cx="415820" cy="1987152"/>
          </a:xfrm>
        </p:grpSpPr>
        <p:sp>
          <p:nvSpPr>
            <p:cNvPr id="52" name="SMARTInkShape-320"/>
            <p:cNvSpPr/>
            <p:nvPr>
              <p:custDataLst>
                <p:tags r:id="rId125"/>
              </p:custDataLst>
            </p:nvPr>
          </p:nvSpPr>
          <p:spPr>
            <a:xfrm>
              <a:off x="5981807" y="4305300"/>
              <a:ext cx="251354" cy="851772"/>
            </a:xfrm>
            <a:custGeom>
              <a:avLst/>
              <a:gdLst/>
              <a:ahLst/>
              <a:cxnLst/>
              <a:rect l="0" t="0" r="0" b="0"/>
              <a:pathLst>
                <a:path w="251354" h="851772">
                  <a:moveTo>
                    <a:pt x="106573" y="0"/>
                  </a:moveTo>
                  <a:lnTo>
                    <a:pt x="106573" y="0"/>
                  </a:lnTo>
                  <a:lnTo>
                    <a:pt x="86347" y="32362"/>
                  </a:lnTo>
                  <a:lnTo>
                    <a:pt x="65074" y="68325"/>
                  </a:lnTo>
                  <a:lnTo>
                    <a:pt x="47701" y="99009"/>
                  </a:lnTo>
                  <a:lnTo>
                    <a:pt x="35865" y="133575"/>
                  </a:lnTo>
                  <a:lnTo>
                    <a:pt x="24528" y="167779"/>
                  </a:lnTo>
                  <a:lnTo>
                    <a:pt x="12460" y="196374"/>
                  </a:lnTo>
                  <a:lnTo>
                    <a:pt x="3994" y="227142"/>
                  </a:lnTo>
                  <a:lnTo>
                    <a:pt x="1108" y="262692"/>
                  </a:lnTo>
                  <a:lnTo>
                    <a:pt x="253" y="300038"/>
                  </a:lnTo>
                  <a:lnTo>
                    <a:pt x="0" y="337914"/>
                  </a:lnTo>
                  <a:lnTo>
                    <a:pt x="771" y="375948"/>
                  </a:lnTo>
                  <a:lnTo>
                    <a:pt x="5986" y="414029"/>
                  </a:lnTo>
                  <a:lnTo>
                    <a:pt x="12893" y="452122"/>
                  </a:lnTo>
                  <a:lnTo>
                    <a:pt x="20302" y="490221"/>
                  </a:lnTo>
                  <a:lnTo>
                    <a:pt x="28706" y="528320"/>
                  </a:lnTo>
                  <a:lnTo>
                    <a:pt x="40698" y="565573"/>
                  </a:lnTo>
                  <a:lnTo>
                    <a:pt x="52529" y="602670"/>
                  </a:lnTo>
                  <a:lnTo>
                    <a:pt x="67595" y="639540"/>
                  </a:lnTo>
                  <a:lnTo>
                    <a:pt x="81065" y="667779"/>
                  </a:lnTo>
                  <a:lnTo>
                    <a:pt x="98169" y="702475"/>
                  </a:lnTo>
                  <a:lnTo>
                    <a:pt x="113960" y="735049"/>
                  </a:lnTo>
                  <a:lnTo>
                    <a:pt x="134467" y="768812"/>
                  </a:lnTo>
                  <a:lnTo>
                    <a:pt x="159908" y="801582"/>
                  </a:lnTo>
                  <a:lnTo>
                    <a:pt x="191427" y="838876"/>
                  </a:lnTo>
                  <a:lnTo>
                    <a:pt x="204151" y="847808"/>
                  </a:lnTo>
                  <a:lnTo>
                    <a:pt x="222692" y="851771"/>
                  </a:lnTo>
                  <a:lnTo>
                    <a:pt x="234664" y="848182"/>
                  </a:lnTo>
                  <a:lnTo>
                    <a:pt x="251353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21"/>
            <p:cNvSpPr/>
            <p:nvPr>
              <p:custDataLst>
                <p:tags r:id="rId126"/>
              </p:custDataLst>
            </p:nvPr>
          </p:nvSpPr>
          <p:spPr>
            <a:xfrm>
              <a:off x="5817341" y="3169920"/>
              <a:ext cx="293900" cy="902182"/>
            </a:xfrm>
            <a:custGeom>
              <a:avLst/>
              <a:gdLst/>
              <a:ahLst/>
              <a:cxnLst/>
              <a:rect l="0" t="0" r="0" b="0"/>
              <a:pathLst>
                <a:path w="293900" h="902182">
                  <a:moveTo>
                    <a:pt x="88159" y="0"/>
                  </a:moveTo>
                  <a:lnTo>
                    <a:pt x="88159" y="0"/>
                  </a:lnTo>
                  <a:lnTo>
                    <a:pt x="71979" y="36407"/>
                  </a:lnTo>
                  <a:lnTo>
                    <a:pt x="57871" y="71183"/>
                  </a:lnTo>
                  <a:lnTo>
                    <a:pt x="40282" y="102145"/>
                  </a:lnTo>
                  <a:lnTo>
                    <a:pt x="30605" y="134500"/>
                  </a:lnTo>
                  <a:lnTo>
                    <a:pt x="22376" y="169204"/>
                  </a:lnTo>
                  <a:lnTo>
                    <a:pt x="12010" y="204544"/>
                  </a:lnTo>
                  <a:lnTo>
                    <a:pt x="8595" y="220448"/>
                  </a:lnTo>
                  <a:lnTo>
                    <a:pt x="8786" y="251355"/>
                  </a:lnTo>
                  <a:lnTo>
                    <a:pt x="5217" y="285964"/>
                  </a:lnTo>
                  <a:lnTo>
                    <a:pt x="4730" y="312233"/>
                  </a:lnTo>
                  <a:lnTo>
                    <a:pt x="3665" y="340277"/>
                  </a:lnTo>
                  <a:lnTo>
                    <a:pt x="0" y="371192"/>
                  </a:lnTo>
                  <a:lnTo>
                    <a:pt x="2677" y="401424"/>
                  </a:lnTo>
                  <a:lnTo>
                    <a:pt x="3847" y="431831"/>
                  </a:lnTo>
                  <a:lnTo>
                    <a:pt x="5040" y="462289"/>
                  </a:lnTo>
                  <a:lnTo>
                    <a:pt x="10379" y="491917"/>
                  </a:lnTo>
                  <a:lnTo>
                    <a:pt x="19769" y="527370"/>
                  </a:lnTo>
                  <a:lnTo>
                    <a:pt x="29513" y="556731"/>
                  </a:lnTo>
                  <a:lnTo>
                    <a:pt x="40867" y="586880"/>
                  </a:lnTo>
                  <a:lnTo>
                    <a:pt x="56334" y="623362"/>
                  </a:lnTo>
                  <a:lnTo>
                    <a:pt x="75695" y="660265"/>
                  </a:lnTo>
                  <a:lnTo>
                    <a:pt x="95825" y="692892"/>
                  </a:lnTo>
                  <a:lnTo>
                    <a:pt x="122031" y="730604"/>
                  </a:lnTo>
                  <a:lnTo>
                    <a:pt x="153141" y="763050"/>
                  </a:lnTo>
                  <a:lnTo>
                    <a:pt x="179459" y="797980"/>
                  </a:lnTo>
                  <a:lnTo>
                    <a:pt x="204981" y="830458"/>
                  </a:lnTo>
                  <a:lnTo>
                    <a:pt x="238486" y="862215"/>
                  </a:lnTo>
                  <a:lnTo>
                    <a:pt x="271613" y="888765"/>
                  </a:lnTo>
                  <a:lnTo>
                    <a:pt x="281312" y="901152"/>
                  </a:lnTo>
                  <a:lnTo>
                    <a:pt x="283814" y="902181"/>
                  </a:lnTo>
                  <a:lnTo>
                    <a:pt x="286329" y="902021"/>
                  </a:lnTo>
                  <a:lnTo>
                    <a:pt x="293899" y="899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59"/>
          <p:cNvGrpSpPr/>
          <p:nvPr/>
        </p:nvGrpSpPr>
        <p:grpSpPr>
          <a:xfrm>
            <a:off x="6492240" y="3192780"/>
            <a:ext cx="355558" cy="1927861"/>
            <a:chOff x="6492240" y="3192780"/>
            <a:chExt cx="355558" cy="1927861"/>
          </a:xfrm>
        </p:grpSpPr>
        <p:sp>
          <p:nvSpPr>
            <p:cNvPr id="55" name="SMARTInkShape-322"/>
            <p:cNvSpPr/>
            <p:nvPr>
              <p:custDataLst>
                <p:tags r:id="rId123"/>
              </p:custDataLst>
            </p:nvPr>
          </p:nvSpPr>
          <p:spPr>
            <a:xfrm>
              <a:off x="6675120" y="4282440"/>
              <a:ext cx="172678" cy="838201"/>
            </a:xfrm>
            <a:custGeom>
              <a:avLst/>
              <a:gdLst/>
              <a:ahLst/>
              <a:cxnLst/>
              <a:rect l="0" t="0" r="0" b="0"/>
              <a:pathLst>
                <a:path w="172678" h="838201">
                  <a:moveTo>
                    <a:pt x="0" y="0"/>
                  </a:moveTo>
                  <a:lnTo>
                    <a:pt x="0" y="0"/>
                  </a:lnTo>
                  <a:lnTo>
                    <a:pt x="20226" y="32362"/>
                  </a:lnTo>
                  <a:lnTo>
                    <a:pt x="40894" y="64622"/>
                  </a:lnTo>
                  <a:lnTo>
                    <a:pt x="57812" y="98278"/>
                  </a:lnTo>
                  <a:lnTo>
                    <a:pt x="78840" y="131644"/>
                  </a:lnTo>
                  <a:lnTo>
                    <a:pt x="97584" y="160643"/>
                  </a:lnTo>
                  <a:lnTo>
                    <a:pt x="113863" y="190684"/>
                  </a:lnTo>
                  <a:lnTo>
                    <a:pt x="129410" y="221035"/>
                  </a:lnTo>
                  <a:lnTo>
                    <a:pt x="142483" y="253734"/>
                  </a:lnTo>
                  <a:lnTo>
                    <a:pt x="151720" y="290234"/>
                  </a:lnTo>
                  <a:lnTo>
                    <a:pt x="158025" y="324573"/>
                  </a:lnTo>
                  <a:lnTo>
                    <a:pt x="162076" y="352695"/>
                  </a:lnTo>
                  <a:lnTo>
                    <a:pt x="166471" y="384990"/>
                  </a:lnTo>
                  <a:lnTo>
                    <a:pt x="169401" y="411600"/>
                  </a:lnTo>
                  <a:lnTo>
                    <a:pt x="171354" y="434420"/>
                  </a:lnTo>
                  <a:lnTo>
                    <a:pt x="172677" y="472476"/>
                  </a:lnTo>
                  <a:lnTo>
                    <a:pt x="170444" y="503500"/>
                  </a:lnTo>
                  <a:lnTo>
                    <a:pt x="164370" y="533658"/>
                  </a:lnTo>
                  <a:lnTo>
                    <a:pt x="157720" y="563148"/>
                  </a:lnTo>
                  <a:lnTo>
                    <a:pt x="154765" y="590366"/>
                  </a:lnTo>
                  <a:lnTo>
                    <a:pt x="146678" y="618832"/>
                  </a:lnTo>
                  <a:lnTo>
                    <a:pt x="136310" y="647570"/>
                  </a:lnTo>
                  <a:lnTo>
                    <a:pt x="128879" y="674453"/>
                  </a:lnTo>
                  <a:lnTo>
                    <a:pt x="118241" y="700513"/>
                  </a:lnTo>
                  <a:lnTo>
                    <a:pt x="102486" y="736727"/>
                  </a:lnTo>
                  <a:lnTo>
                    <a:pt x="87940" y="768904"/>
                  </a:lnTo>
                  <a:lnTo>
                    <a:pt x="64314" y="806074"/>
                  </a:lnTo>
                  <a:lnTo>
                    <a:pt x="4572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23"/>
            <p:cNvSpPr/>
            <p:nvPr>
              <p:custDataLst>
                <p:tags r:id="rId124"/>
              </p:custDataLst>
            </p:nvPr>
          </p:nvSpPr>
          <p:spPr>
            <a:xfrm>
              <a:off x="6492240" y="3192780"/>
              <a:ext cx="166169" cy="929641"/>
            </a:xfrm>
            <a:custGeom>
              <a:avLst/>
              <a:gdLst/>
              <a:ahLst/>
              <a:cxnLst/>
              <a:rect l="0" t="0" r="0" b="0"/>
              <a:pathLst>
                <a:path w="166169" h="929641">
                  <a:moveTo>
                    <a:pt x="0" y="0"/>
                  </a:moveTo>
                  <a:lnTo>
                    <a:pt x="0" y="0"/>
                  </a:lnTo>
                  <a:lnTo>
                    <a:pt x="24271" y="28316"/>
                  </a:lnTo>
                  <a:lnTo>
                    <a:pt x="51500" y="66151"/>
                  </a:lnTo>
                  <a:lnTo>
                    <a:pt x="75655" y="104173"/>
                  </a:lnTo>
                  <a:lnTo>
                    <a:pt x="94853" y="138205"/>
                  </a:lnTo>
                  <a:lnTo>
                    <a:pt x="107222" y="169737"/>
                  </a:lnTo>
                  <a:lnTo>
                    <a:pt x="118985" y="205496"/>
                  </a:lnTo>
                  <a:lnTo>
                    <a:pt x="127730" y="234360"/>
                  </a:lnTo>
                  <a:lnTo>
                    <a:pt x="138975" y="264361"/>
                  </a:lnTo>
                  <a:lnTo>
                    <a:pt x="143060" y="294700"/>
                  </a:lnTo>
                  <a:lnTo>
                    <a:pt x="145117" y="325984"/>
                  </a:lnTo>
                  <a:lnTo>
                    <a:pt x="150713" y="360842"/>
                  </a:lnTo>
                  <a:lnTo>
                    <a:pt x="157732" y="393842"/>
                  </a:lnTo>
                  <a:lnTo>
                    <a:pt x="164328" y="430054"/>
                  </a:lnTo>
                  <a:lnTo>
                    <a:pt x="166168" y="455013"/>
                  </a:lnTo>
                  <a:lnTo>
                    <a:pt x="165813" y="479449"/>
                  </a:lnTo>
                  <a:lnTo>
                    <a:pt x="164728" y="511826"/>
                  </a:lnTo>
                  <a:lnTo>
                    <a:pt x="163158" y="549497"/>
                  </a:lnTo>
                  <a:lnTo>
                    <a:pt x="162113" y="578845"/>
                  </a:lnTo>
                  <a:lnTo>
                    <a:pt x="161415" y="602643"/>
                  </a:lnTo>
                  <a:lnTo>
                    <a:pt x="160641" y="639528"/>
                  </a:lnTo>
                  <a:lnTo>
                    <a:pt x="160296" y="667210"/>
                  </a:lnTo>
                  <a:lnTo>
                    <a:pt x="156057" y="701835"/>
                  </a:lnTo>
                  <a:lnTo>
                    <a:pt x="153484" y="733543"/>
                  </a:lnTo>
                  <a:lnTo>
                    <a:pt x="148676" y="764387"/>
                  </a:lnTo>
                  <a:lnTo>
                    <a:pt x="144253" y="789308"/>
                  </a:lnTo>
                  <a:lnTo>
                    <a:pt x="139466" y="816470"/>
                  </a:lnTo>
                  <a:lnTo>
                    <a:pt x="132011" y="853869"/>
                  </a:lnTo>
                  <a:lnTo>
                    <a:pt x="121906" y="890120"/>
                  </a:lnTo>
                  <a:lnTo>
                    <a:pt x="114300" y="929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60"/>
          <p:cNvGrpSpPr/>
          <p:nvPr/>
        </p:nvGrpSpPr>
        <p:grpSpPr>
          <a:xfrm>
            <a:off x="3444240" y="1303020"/>
            <a:ext cx="182881" cy="243361"/>
            <a:chOff x="3444240" y="1303020"/>
            <a:chExt cx="182881" cy="243361"/>
          </a:xfrm>
        </p:grpSpPr>
        <p:sp>
          <p:nvSpPr>
            <p:cNvPr id="58" name="SMARTInkShape-324"/>
            <p:cNvSpPr/>
            <p:nvPr>
              <p:custDataLst>
                <p:tags r:id="rId121"/>
              </p:custDataLst>
            </p:nvPr>
          </p:nvSpPr>
          <p:spPr>
            <a:xfrm>
              <a:off x="3444240" y="1417320"/>
              <a:ext cx="175261" cy="129061"/>
            </a:xfrm>
            <a:custGeom>
              <a:avLst/>
              <a:gdLst/>
              <a:ahLst/>
              <a:cxnLst/>
              <a:rect l="0" t="0" r="0" b="0"/>
              <a:pathLst>
                <a:path w="175261" h="129061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9407" y="69998"/>
                  </a:lnTo>
                  <a:lnTo>
                    <a:pt x="11801" y="82757"/>
                  </a:lnTo>
                  <a:lnTo>
                    <a:pt x="10082" y="95547"/>
                  </a:lnTo>
                  <a:lnTo>
                    <a:pt x="15522" y="118514"/>
                  </a:lnTo>
                  <a:lnTo>
                    <a:pt x="21727" y="127921"/>
                  </a:lnTo>
                  <a:lnTo>
                    <a:pt x="30615" y="129060"/>
                  </a:lnTo>
                  <a:lnTo>
                    <a:pt x="43972" y="125353"/>
                  </a:lnTo>
                  <a:lnTo>
                    <a:pt x="77775" y="107570"/>
                  </a:lnTo>
                  <a:lnTo>
                    <a:pt x="113075" y="93811"/>
                  </a:lnTo>
                  <a:lnTo>
                    <a:pt x="148144" y="77923"/>
                  </a:lnTo>
                  <a:lnTo>
                    <a:pt x="17526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25"/>
            <p:cNvSpPr/>
            <p:nvPr>
              <p:custDataLst>
                <p:tags r:id="rId122"/>
              </p:custDataLst>
            </p:nvPr>
          </p:nvSpPr>
          <p:spPr>
            <a:xfrm>
              <a:off x="3505652" y="1303020"/>
              <a:ext cx="121469" cy="212797"/>
            </a:xfrm>
            <a:custGeom>
              <a:avLst/>
              <a:gdLst/>
              <a:ahLst/>
              <a:cxnLst/>
              <a:rect l="0" t="0" r="0" b="0"/>
              <a:pathLst>
                <a:path w="121469" h="212797">
                  <a:moveTo>
                    <a:pt x="121468" y="0"/>
                  </a:moveTo>
                  <a:lnTo>
                    <a:pt x="121468" y="0"/>
                  </a:lnTo>
                  <a:lnTo>
                    <a:pt x="113378" y="28316"/>
                  </a:lnTo>
                  <a:lnTo>
                    <a:pt x="100710" y="61411"/>
                  </a:lnTo>
                  <a:lnTo>
                    <a:pt x="77896" y="99119"/>
                  </a:lnTo>
                  <a:lnTo>
                    <a:pt x="50579" y="133394"/>
                  </a:lnTo>
                  <a:lnTo>
                    <a:pt x="30042" y="166896"/>
                  </a:lnTo>
                  <a:lnTo>
                    <a:pt x="7268" y="203726"/>
                  </a:lnTo>
                  <a:lnTo>
                    <a:pt x="0" y="212796"/>
                  </a:lnTo>
                  <a:lnTo>
                    <a:pt x="484" y="194998"/>
                  </a:lnTo>
                  <a:lnTo>
                    <a:pt x="7168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61"/>
          <p:cNvGrpSpPr/>
          <p:nvPr/>
        </p:nvGrpSpPr>
        <p:grpSpPr>
          <a:xfrm>
            <a:off x="4716990" y="1272540"/>
            <a:ext cx="175051" cy="262370"/>
            <a:chOff x="4716990" y="1272540"/>
            <a:chExt cx="175051" cy="262370"/>
          </a:xfrm>
        </p:grpSpPr>
        <p:sp>
          <p:nvSpPr>
            <p:cNvPr id="61" name="SMARTInkShape-326"/>
            <p:cNvSpPr/>
            <p:nvPr>
              <p:custDataLst>
                <p:tags r:id="rId119"/>
              </p:custDataLst>
            </p:nvPr>
          </p:nvSpPr>
          <p:spPr>
            <a:xfrm>
              <a:off x="4716990" y="1379220"/>
              <a:ext cx="152191" cy="155690"/>
            </a:xfrm>
            <a:custGeom>
              <a:avLst/>
              <a:gdLst/>
              <a:ahLst/>
              <a:cxnLst/>
              <a:rect l="0" t="0" r="0" b="0"/>
              <a:pathLst>
                <a:path w="152191" h="155690">
                  <a:moveTo>
                    <a:pt x="7410" y="0"/>
                  </a:moveTo>
                  <a:lnTo>
                    <a:pt x="7410" y="0"/>
                  </a:lnTo>
                  <a:lnTo>
                    <a:pt x="3365" y="32362"/>
                  </a:lnTo>
                  <a:lnTo>
                    <a:pt x="849" y="64622"/>
                  </a:lnTo>
                  <a:lnTo>
                    <a:pt x="0" y="97431"/>
                  </a:lnTo>
                  <a:lnTo>
                    <a:pt x="655" y="130867"/>
                  </a:lnTo>
                  <a:lnTo>
                    <a:pt x="3844" y="138032"/>
                  </a:lnTo>
                  <a:lnTo>
                    <a:pt x="17703" y="154794"/>
                  </a:lnTo>
                  <a:lnTo>
                    <a:pt x="21892" y="155689"/>
                  </a:lnTo>
                  <a:lnTo>
                    <a:pt x="39076" y="152904"/>
                  </a:lnTo>
                  <a:lnTo>
                    <a:pt x="71637" y="139521"/>
                  </a:lnTo>
                  <a:lnTo>
                    <a:pt x="106900" y="126977"/>
                  </a:lnTo>
                  <a:lnTo>
                    <a:pt x="136624" y="113750"/>
                  </a:lnTo>
                  <a:lnTo>
                    <a:pt x="143356" y="107778"/>
                  </a:lnTo>
                  <a:lnTo>
                    <a:pt x="148256" y="107005"/>
                  </a:lnTo>
                  <a:lnTo>
                    <a:pt x="149567" y="106050"/>
                  </a:lnTo>
                  <a:lnTo>
                    <a:pt x="150442" y="104567"/>
                  </a:lnTo>
                  <a:lnTo>
                    <a:pt x="15219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27"/>
            <p:cNvSpPr/>
            <p:nvPr>
              <p:custDataLst>
                <p:tags r:id="rId120"/>
              </p:custDataLst>
            </p:nvPr>
          </p:nvSpPr>
          <p:spPr>
            <a:xfrm>
              <a:off x="4754880" y="1272540"/>
              <a:ext cx="137161" cy="210507"/>
            </a:xfrm>
            <a:custGeom>
              <a:avLst/>
              <a:gdLst/>
              <a:ahLst/>
              <a:cxnLst/>
              <a:rect l="0" t="0" r="0" b="0"/>
              <a:pathLst>
                <a:path w="137161" h="210507">
                  <a:moveTo>
                    <a:pt x="137160" y="0"/>
                  </a:moveTo>
                  <a:lnTo>
                    <a:pt x="137160" y="0"/>
                  </a:lnTo>
                  <a:lnTo>
                    <a:pt x="120979" y="36407"/>
                  </a:lnTo>
                  <a:lnTo>
                    <a:pt x="102827" y="67137"/>
                  </a:lnTo>
                  <a:lnTo>
                    <a:pt x="76362" y="104232"/>
                  </a:lnTo>
                  <a:lnTo>
                    <a:pt x="51256" y="142097"/>
                  </a:lnTo>
                  <a:lnTo>
                    <a:pt x="36340" y="162532"/>
                  </a:lnTo>
                  <a:lnTo>
                    <a:pt x="27122" y="182874"/>
                  </a:lnTo>
                  <a:lnTo>
                    <a:pt x="9375" y="210349"/>
                  </a:lnTo>
                  <a:lnTo>
                    <a:pt x="7944" y="210506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62"/>
          <p:cNvGrpSpPr/>
          <p:nvPr/>
        </p:nvGrpSpPr>
        <p:grpSpPr>
          <a:xfrm>
            <a:off x="5196840" y="1211580"/>
            <a:ext cx="1737361" cy="444820"/>
            <a:chOff x="5196840" y="1211580"/>
            <a:chExt cx="1737361" cy="444820"/>
          </a:xfrm>
        </p:grpSpPr>
        <p:sp>
          <p:nvSpPr>
            <p:cNvPr id="64" name="SMARTInkShape-328"/>
            <p:cNvSpPr/>
            <p:nvPr>
              <p:custDataLst>
                <p:tags r:id="rId108"/>
              </p:custDataLst>
            </p:nvPr>
          </p:nvSpPr>
          <p:spPr>
            <a:xfrm>
              <a:off x="6606540" y="1494156"/>
              <a:ext cx="327661" cy="143019"/>
            </a:xfrm>
            <a:custGeom>
              <a:avLst/>
              <a:gdLst/>
              <a:ahLst/>
              <a:cxnLst/>
              <a:rect l="0" t="0" r="0" b="0"/>
              <a:pathLst>
                <a:path w="327661" h="143019">
                  <a:moveTo>
                    <a:pt x="0" y="29844"/>
                  </a:moveTo>
                  <a:lnTo>
                    <a:pt x="0" y="29844"/>
                  </a:lnTo>
                  <a:lnTo>
                    <a:pt x="23487" y="62112"/>
                  </a:lnTo>
                  <a:lnTo>
                    <a:pt x="44213" y="76564"/>
                  </a:lnTo>
                  <a:lnTo>
                    <a:pt x="52952" y="80242"/>
                  </a:lnTo>
                  <a:lnTo>
                    <a:pt x="56468" y="80376"/>
                  </a:lnTo>
                  <a:lnTo>
                    <a:pt x="62633" y="78267"/>
                  </a:lnTo>
                  <a:lnTo>
                    <a:pt x="95283" y="57001"/>
                  </a:lnTo>
                  <a:lnTo>
                    <a:pt x="113275" y="32340"/>
                  </a:lnTo>
                  <a:lnTo>
                    <a:pt x="118078" y="19382"/>
                  </a:lnTo>
                  <a:lnTo>
                    <a:pt x="117955" y="10236"/>
                  </a:lnTo>
                  <a:lnTo>
                    <a:pt x="116737" y="6612"/>
                  </a:lnTo>
                  <a:lnTo>
                    <a:pt x="114230" y="4196"/>
                  </a:lnTo>
                  <a:lnTo>
                    <a:pt x="106931" y="1512"/>
                  </a:lnTo>
                  <a:lnTo>
                    <a:pt x="93302" y="0"/>
                  </a:lnTo>
                  <a:lnTo>
                    <a:pt x="70449" y="11688"/>
                  </a:lnTo>
                  <a:lnTo>
                    <a:pt x="37675" y="38466"/>
                  </a:lnTo>
                  <a:lnTo>
                    <a:pt x="28567" y="59304"/>
                  </a:lnTo>
                  <a:lnTo>
                    <a:pt x="27654" y="70595"/>
                  </a:lnTo>
                  <a:lnTo>
                    <a:pt x="33967" y="96878"/>
                  </a:lnTo>
                  <a:lnTo>
                    <a:pt x="43036" y="110719"/>
                  </a:lnTo>
                  <a:lnTo>
                    <a:pt x="65509" y="129357"/>
                  </a:lnTo>
                  <a:lnTo>
                    <a:pt x="85169" y="138446"/>
                  </a:lnTo>
                  <a:lnTo>
                    <a:pt x="115412" y="143018"/>
                  </a:lnTo>
                  <a:lnTo>
                    <a:pt x="153121" y="141664"/>
                  </a:lnTo>
                  <a:lnTo>
                    <a:pt x="185352" y="135789"/>
                  </a:lnTo>
                  <a:lnTo>
                    <a:pt x="219453" y="128686"/>
                  </a:lnTo>
                  <a:lnTo>
                    <a:pt x="251008" y="118962"/>
                  </a:lnTo>
                  <a:lnTo>
                    <a:pt x="281806" y="107614"/>
                  </a:lnTo>
                  <a:lnTo>
                    <a:pt x="327660" y="90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29"/>
            <p:cNvSpPr/>
            <p:nvPr>
              <p:custDataLst>
                <p:tags r:id="rId109"/>
              </p:custDataLst>
            </p:nvPr>
          </p:nvSpPr>
          <p:spPr>
            <a:xfrm>
              <a:off x="6372082" y="1495342"/>
              <a:ext cx="158259" cy="142959"/>
            </a:xfrm>
            <a:custGeom>
              <a:avLst/>
              <a:gdLst/>
              <a:ahLst/>
              <a:cxnLst/>
              <a:rect l="0" t="0" r="0" b="0"/>
              <a:pathLst>
                <a:path w="158259" h="142959">
                  <a:moveTo>
                    <a:pt x="13478" y="5798"/>
                  </a:moveTo>
                  <a:lnTo>
                    <a:pt x="13478" y="5798"/>
                  </a:lnTo>
                  <a:lnTo>
                    <a:pt x="9434" y="38160"/>
                  </a:lnTo>
                  <a:lnTo>
                    <a:pt x="5189" y="65336"/>
                  </a:lnTo>
                  <a:lnTo>
                    <a:pt x="298" y="97663"/>
                  </a:lnTo>
                  <a:lnTo>
                    <a:pt x="0" y="110974"/>
                  </a:lnTo>
                  <a:lnTo>
                    <a:pt x="4919" y="125346"/>
                  </a:lnTo>
                  <a:lnTo>
                    <a:pt x="6079" y="125290"/>
                  </a:lnTo>
                  <a:lnTo>
                    <a:pt x="9625" y="122970"/>
                  </a:lnTo>
                  <a:lnTo>
                    <a:pt x="23746" y="88532"/>
                  </a:lnTo>
                  <a:lnTo>
                    <a:pt x="31290" y="58346"/>
                  </a:lnTo>
                  <a:lnTo>
                    <a:pt x="41424" y="24080"/>
                  </a:lnTo>
                  <a:lnTo>
                    <a:pt x="51132" y="0"/>
                  </a:lnTo>
                  <a:lnTo>
                    <a:pt x="51281" y="239"/>
                  </a:lnTo>
                  <a:lnTo>
                    <a:pt x="52336" y="5468"/>
                  </a:lnTo>
                  <a:lnTo>
                    <a:pt x="56789" y="19905"/>
                  </a:lnTo>
                  <a:lnTo>
                    <a:pt x="58722" y="54650"/>
                  </a:lnTo>
                  <a:lnTo>
                    <a:pt x="59136" y="90877"/>
                  </a:lnTo>
                  <a:lnTo>
                    <a:pt x="59196" y="126082"/>
                  </a:lnTo>
                  <a:lnTo>
                    <a:pt x="73042" y="99088"/>
                  </a:lnTo>
                  <a:lnTo>
                    <a:pt x="90406" y="63768"/>
                  </a:lnTo>
                  <a:lnTo>
                    <a:pt x="114191" y="26807"/>
                  </a:lnTo>
                  <a:lnTo>
                    <a:pt x="122586" y="15135"/>
                  </a:lnTo>
                  <a:lnTo>
                    <a:pt x="129139" y="9948"/>
                  </a:lnTo>
                  <a:lnTo>
                    <a:pt x="131226" y="9411"/>
                  </a:lnTo>
                  <a:lnTo>
                    <a:pt x="132617" y="9900"/>
                  </a:lnTo>
                  <a:lnTo>
                    <a:pt x="138893" y="20813"/>
                  </a:lnTo>
                  <a:lnTo>
                    <a:pt x="142475" y="56265"/>
                  </a:lnTo>
                  <a:lnTo>
                    <a:pt x="142911" y="86981"/>
                  </a:lnTo>
                  <a:lnTo>
                    <a:pt x="142996" y="123121"/>
                  </a:lnTo>
                  <a:lnTo>
                    <a:pt x="143009" y="133577"/>
                  </a:lnTo>
                  <a:lnTo>
                    <a:pt x="143859" y="136704"/>
                  </a:lnTo>
                  <a:lnTo>
                    <a:pt x="145272" y="138789"/>
                  </a:lnTo>
                  <a:lnTo>
                    <a:pt x="147060" y="140179"/>
                  </a:lnTo>
                  <a:lnTo>
                    <a:pt x="151306" y="141723"/>
                  </a:lnTo>
                  <a:lnTo>
                    <a:pt x="158258" y="1429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30"/>
            <p:cNvSpPr/>
            <p:nvPr>
              <p:custDataLst>
                <p:tags r:id="rId110"/>
              </p:custDataLst>
            </p:nvPr>
          </p:nvSpPr>
          <p:spPr>
            <a:xfrm>
              <a:off x="6177556" y="1501140"/>
              <a:ext cx="169905" cy="139100"/>
            </a:xfrm>
            <a:custGeom>
              <a:avLst/>
              <a:gdLst/>
              <a:ahLst/>
              <a:cxnLst/>
              <a:rect l="0" t="0" r="0" b="0"/>
              <a:pathLst>
                <a:path w="169905" h="139100">
                  <a:moveTo>
                    <a:pt x="86084" y="0"/>
                  </a:moveTo>
                  <a:lnTo>
                    <a:pt x="86084" y="0"/>
                  </a:lnTo>
                  <a:lnTo>
                    <a:pt x="57768" y="16181"/>
                  </a:lnTo>
                  <a:lnTo>
                    <a:pt x="32068" y="38379"/>
                  </a:lnTo>
                  <a:lnTo>
                    <a:pt x="5102" y="73979"/>
                  </a:lnTo>
                  <a:lnTo>
                    <a:pt x="1616" y="79799"/>
                  </a:lnTo>
                  <a:lnTo>
                    <a:pt x="0" y="95298"/>
                  </a:lnTo>
                  <a:lnTo>
                    <a:pt x="3851" y="118547"/>
                  </a:lnTo>
                  <a:lnTo>
                    <a:pt x="5862" y="124752"/>
                  </a:lnTo>
                  <a:lnTo>
                    <a:pt x="12612" y="133903"/>
                  </a:lnTo>
                  <a:lnTo>
                    <a:pt x="16783" y="137529"/>
                  </a:lnTo>
                  <a:lnTo>
                    <a:pt x="22103" y="139099"/>
                  </a:lnTo>
                  <a:lnTo>
                    <a:pt x="34788" y="138586"/>
                  </a:lnTo>
                  <a:lnTo>
                    <a:pt x="46635" y="133278"/>
                  </a:lnTo>
                  <a:lnTo>
                    <a:pt x="56697" y="125275"/>
                  </a:lnTo>
                  <a:lnTo>
                    <a:pt x="67970" y="108709"/>
                  </a:lnTo>
                  <a:lnTo>
                    <a:pt x="84262" y="70988"/>
                  </a:lnTo>
                  <a:lnTo>
                    <a:pt x="97698" y="36880"/>
                  </a:lnTo>
                  <a:lnTo>
                    <a:pt x="100847" y="18424"/>
                  </a:lnTo>
                  <a:lnTo>
                    <a:pt x="101006" y="18210"/>
                  </a:lnTo>
                  <a:lnTo>
                    <a:pt x="102143" y="55454"/>
                  </a:lnTo>
                  <a:lnTo>
                    <a:pt x="109608" y="86746"/>
                  </a:lnTo>
                  <a:lnTo>
                    <a:pt x="111926" y="95931"/>
                  </a:lnTo>
                  <a:lnTo>
                    <a:pt x="123534" y="110651"/>
                  </a:lnTo>
                  <a:lnTo>
                    <a:pt x="131371" y="116948"/>
                  </a:lnTo>
                  <a:lnTo>
                    <a:pt x="138289" y="120298"/>
                  </a:lnTo>
                  <a:lnTo>
                    <a:pt x="150490" y="121764"/>
                  </a:lnTo>
                  <a:lnTo>
                    <a:pt x="159300" y="119593"/>
                  </a:lnTo>
                  <a:lnTo>
                    <a:pt x="169904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31"/>
            <p:cNvSpPr/>
            <p:nvPr>
              <p:custDataLst>
                <p:tags r:id="rId111"/>
              </p:custDataLst>
            </p:nvPr>
          </p:nvSpPr>
          <p:spPr>
            <a:xfrm>
              <a:off x="5966460" y="1485900"/>
              <a:ext cx="160021" cy="170500"/>
            </a:xfrm>
            <a:custGeom>
              <a:avLst/>
              <a:gdLst/>
              <a:ahLst/>
              <a:cxnLst/>
              <a:rect l="0" t="0" r="0" b="0"/>
              <a:pathLst>
                <a:path w="160021" h="170500">
                  <a:moveTo>
                    <a:pt x="0" y="0"/>
                  </a:moveTo>
                  <a:lnTo>
                    <a:pt x="0" y="0"/>
                  </a:lnTo>
                  <a:lnTo>
                    <a:pt x="0" y="36407"/>
                  </a:lnTo>
                  <a:lnTo>
                    <a:pt x="0" y="67827"/>
                  </a:lnTo>
                  <a:lnTo>
                    <a:pt x="1693" y="97032"/>
                  </a:lnTo>
                  <a:lnTo>
                    <a:pt x="10474" y="130821"/>
                  </a:lnTo>
                  <a:lnTo>
                    <a:pt x="16556" y="156008"/>
                  </a:lnTo>
                  <a:lnTo>
                    <a:pt x="20992" y="166451"/>
                  </a:lnTo>
                  <a:lnTo>
                    <a:pt x="22030" y="170499"/>
                  </a:lnTo>
                  <a:lnTo>
                    <a:pt x="22306" y="170392"/>
                  </a:lnTo>
                  <a:lnTo>
                    <a:pt x="22828" y="135983"/>
                  </a:lnTo>
                  <a:lnTo>
                    <a:pt x="31145" y="98905"/>
                  </a:lnTo>
                  <a:lnTo>
                    <a:pt x="40771" y="64504"/>
                  </a:lnTo>
                  <a:lnTo>
                    <a:pt x="53357" y="29358"/>
                  </a:lnTo>
                  <a:lnTo>
                    <a:pt x="60966" y="11803"/>
                  </a:lnTo>
                  <a:lnTo>
                    <a:pt x="66042" y="5246"/>
                  </a:lnTo>
                  <a:lnTo>
                    <a:pt x="71121" y="2331"/>
                  </a:lnTo>
                  <a:lnTo>
                    <a:pt x="73661" y="2401"/>
                  </a:lnTo>
                  <a:lnTo>
                    <a:pt x="78740" y="4736"/>
                  </a:lnTo>
                  <a:lnTo>
                    <a:pt x="106587" y="35082"/>
                  </a:lnTo>
                  <a:lnTo>
                    <a:pt x="126784" y="65428"/>
                  </a:lnTo>
                  <a:lnTo>
                    <a:pt x="130290" y="86935"/>
                  </a:lnTo>
                  <a:lnTo>
                    <a:pt x="129762" y="118327"/>
                  </a:lnTo>
                  <a:lnTo>
                    <a:pt x="129553" y="149792"/>
                  </a:lnTo>
                  <a:lnTo>
                    <a:pt x="130395" y="149815"/>
                  </a:lnTo>
                  <a:lnTo>
                    <a:pt x="147775" y="138403"/>
                  </a:lnTo>
                  <a:lnTo>
                    <a:pt x="160020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32"/>
            <p:cNvSpPr/>
            <p:nvPr>
              <p:custDataLst>
                <p:tags r:id="rId112"/>
              </p:custDataLst>
            </p:nvPr>
          </p:nvSpPr>
          <p:spPr>
            <a:xfrm>
              <a:off x="6124930" y="1315764"/>
              <a:ext cx="115851" cy="134139"/>
            </a:xfrm>
            <a:custGeom>
              <a:avLst/>
              <a:gdLst/>
              <a:ahLst/>
              <a:cxnLst/>
              <a:rect l="0" t="0" r="0" b="0"/>
              <a:pathLst>
                <a:path w="115851" h="134139">
                  <a:moveTo>
                    <a:pt x="1550" y="55836"/>
                  </a:moveTo>
                  <a:lnTo>
                    <a:pt x="1550" y="55836"/>
                  </a:lnTo>
                  <a:lnTo>
                    <a:pt x="33912" y="51791"/>
                  </a:lnTo>
                  <a:lnTo>
                    <a:pt x="49800" y="47547"/>
                  </a:lnTo>
                  <a:lnTo>
                    <a:pt x="64045" y="37924"/>
                  </a:lnTo>
                  <a:lnTo>
                    <a:pt x="72372" y="26352"/>
                  </a:lnTo>
                  <a:lnTo>
                    <a:pt x="73318" y="21787"/>
                  </a:lnTo>
                  <a:lnTo>
                    <a:pt x="72112" y="12198"/>
                  </a:lnTo>
                  <a:lnTo>
                    <a:pt x="68911" y="8118"/>
                  </a:lnTo>
                  <a:lnTo>
                    <a:pt x="58581" y="1326"/>
                  </a:lnTo>
                  <a:lnTo>
                    <a:pt x="53964" y="22"/>
                  </a:lnTo>
                  <a:lnTo>
                    <a:pt x="50040" y="0"/>
                  </a:lnTo>
                  <a:lnTo>
                    <a:pt x="25521" y="10093"/>
                  </a:lnTo>
                  <a:lnTo>
                    <a:pt x="14179" y="18855"/>
                  </a:lnTo>
                  <a:lnTo>
                    <a:pt x="0" y="34232"/>
                  </a:lnTo>
                  <a:lnTo>
                    <a:pt x="1143" y="53572"/>
                  </a:lnTo>
                  <a:lnTo>
                    <a:pt x="8143" y="78536"/>
                  </a:lnTo>
                  <a:lnTo>
                    <a:pt x="19720" y="98098"/>
                  </a:lnTo>
                  <a:lnTo>
                    <a:pt x="44564" y="119346"/>
                  </a:lnTo>
                  <a:lnTo>
                    <a:pt x="69328" y="132321"/>
                  </a:lnTo>
                  <a:lnTo>
                    <a:pt x="87271" y="134138"/>
                  </a:lnTo>
                  <a:lnTo>
                    <a:pt x="115850" y="1320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33"/>
            <p:cNvSpPr/>
            <p:nvPr>
              <p:custDataLst>
                <p:tags r:id="rId113"/>
              </p:custDataLst>
            </p:nvPr>
          </p:nvSpPr>
          <p:spPr>
            <a:xfrm>
              <a:off x="6027420" y="1272540"/>
              <a:ext cx="15241" cy="137161"/>
            </a:xfrm>
            <a:custGeom>
              <a:avLst/>
              <a:gdLst/>
              <a:ahLst/>
              <a:cxnLst/>
              <a:rect l="0" t="0" r="0" b="0"/>
              <a:pathLst>
                <a:path w="15241" h="137161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2524" y="70848"/>
                  </a:lnTo>
                  <a:lnTo>
                    <a:pt x="6362" y="105372"/>
                  </a:lnTo>
                  <a:lnTo>
                    <a:pt x="7372" y="128811"/>
                  </a:lnTo>
                  <a:lnTo>
                    <a:pt x="8301" y="131594"/>
                  </a:lnTo>
                  <a:lnTo>
                    <a:pt x="9768" y="133449"/>
                  </a:lnTo>
                  <a:lnTo>
                    <a:pt x="1524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34"/>
            <p:cNvSpPr/>
            <p:nvPr>
              <p:custDataLst>
                <p:tags r:id="rId114"/>
              </p:custDataLst>
            </p:nvPr>
          </p:nvSpPr>
          <p:spPr>
            <a:xfrm>
              <a:off x="5816232" y="1257300"/>
              <a:ext cx="188329" cy="170790"/>
            </a:xfrm>
            <a:custGeom>
              <a:avLst/>
              <a:gdLst/>
              <a:ahLst/>
              <a:cxnLst/>
              <a:rect l="0" t="0" r="0" b="0"/>
              <a:pathLst>
                <a:path w="188329" h="170790">
                  <a:moveTo>
                    <a:pt x="112128" y="0"/>
                  </a:moveTo>
                  <a:lnTo>
                    <a:pt x="112128" y="0"/>
                  </a:lnTo>
                  <a:lnTo>
                    <a:pt x="112128" y="36407"/>
                  </a:lnTo>
                  <a:lnTo>
                    <a:pt x="112128" y="63312"/>
                  </a:lnTo>
                  <a:lnTo>
                    <a:pt x="112128" y="95241"/>
                  </a:lnTo>
                  <a:lnTo>
                    <a:pt x="112975" y="110910"/>
                  </a:lnTo>
                  <a:lnTo>
                    <a:pt x="116173" y="120695"/>
                  </a:lnTo>
                  <a:lnTo>
                    <a:pt x="125995" y="135324"/>
                  </a:lnTo>
                  <a:lnTo>
                    <a:pt x="126452" y="135089"/>
                  </a:lnTo>
                  <a:lnTo>
                    <a:pt x="126961" y="132571"/>
                  </a:lnTo>
                  <a:lnTo>
                    <a:pt x="122672" y="128629"/>
                  </a:lnTo>
                  <a:lnTo>
                    <a:pt x="115121" y="122362"/>
                  </a:lnTo>
                  <a:lnTo>
                    <a:pt x="100503" y="106247"/>
                  </a:lnTo>
                  <a:lnTo>
                    <a:pt x="87488" y="98585"/>
                  </a:lnTo>
                  <a:lnTo>
                    <a:pt x="65880" y="93557"/>
                  </a:lnTo>
                  <a:lnTo>
                    <a:pt x="39347" y="96112"/>
                  </a:lnTo>
                  <a:lnTo>
                    <a:pt x="24466" y="104523"/>
                  </a:lnTo>
                  <a:lnTo>
                    <a:pt x="8825" y="121281"/>
                  </a:lnTo>
                  <a:lnTo>
                    <a:pt x="1086" y="134713"/>
                  </a:lnTo>
                  <a:lnTo>
                    <a:pt x="0" y="138069"/>
                  </a:lnTo>
                  <a:lnTo>
                    <a:pt x="1816" y="141999"/>
                  </a:lnTo>
                  <a:lnTo>
                    <a:pt x="10607" y="150882"/>
                  </a:lnTo>
                  <a:lnTo>
                    <a:pt x="42184" y="164298"/>
                  </a:lnTo>
                  <a:lnTo>
                    <a:pt x="65157" y="170789"/>
                  </a:lnTo>
                  <a:lnTo>
                    <a:pt x="97894" y="168222"/>
                  </a:lnTo>
                  <a:lnTo>
                    <a:pt x="110317" y="163383"/>
                  </a:lnTo>
                  <a:lnTo>
                    <a:pt x="144219" y="146069"/>
                  </a:lnTo>
                  <a:lnTo>
                    <a:pt x="169239" y="128511"/>
                  </a:lnTo>
                  <a:lnTo>
                    <a:pt x="188328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35"/>
            <p:cNvSpPr/>
            <p:nvPr>
              <p:custDataLst>
                <p:tags r:id="rId115"/>
              </p:custDataLst>
            </p:nvPr>
          </p:nvSpPr>
          <p:spPr>
            <a:xfrm>
              <a:off x="5648389" y="1226820"/>
              <a:ext cx="188532" cy="199944"/>
            </a:xfrm>
            <a:custGeom>
              <a:avLst/>
              <a:gdLst/>
              <a:ahLst/>
              <a:cxnLst/>
              <a:rect l="0" t="0" r="0" b="0"/>
              <a:pathLst>
                <a:path w="188532" h="199944">
                  <a:moveTo>
                    <a:pt x="66611" y="0"/>
                  </a:moveTo>
                  <a:lnTo>
                    <a:pt x="66611" y="0"/>
                  </a:lnTo>
                  <a:lnTo>
                    <a:pt x="74702" y="28316"/>
                  </a:lnTo>
                  <a:lnTo>
                    <a:pt x="79732" y="54016"/>
                  </a:lnTo>
                  <a:lnTo>
                    <a:pt x="77042" y="89190"/>
                  </a:lnTo>
                  <a:lnTo>
                    <a:pt x="82164" y="124795"/>
                  </a:lnTo>
                  <a:lnTo>
                    <a:pt x="89136" y="136628"/>
                  </a:lnTo>
                  <a:lnTo>
                    <a:pt x="82475" y="124888"/>
                  </a:lnTo>
                  <a:lnTo>
                    <a:pt x="64989" y="101322"/>
                  </a:lnTo>
                  <a:lnTo>
                    <a:pt x="60450" y="98028"/>
                  </a:lnTo>
                  <a:lnTo>
                    <a:pt x="42772" y="93392"/>
                  </a:lnTo>
                  <a:lnTo>
                    <a:pt x="31745" y="92308"/>
                  </a:lnTo>
                  <a:lnTo>
                    <a:pt x="26433" y="94558"/>
                  </a:lnTo>
                  <a:lnTo>
                    <a:pt x="16016" y="103833"/>
                  </a:lnTo>
                  <a:lnTo>
                    <a:pt x="4677" y="123334"/>
                  </a:lnTo>
                  <a:lnTo>
                    <a:pt x="0" y="137109"/>
                  </a:lnTo>
                  <a:lnTo>
                    <a:pt x="5679" y="148144"/>
                  </a:lnTo>
                  <a:lnTo>
                    <a:pt x="34068" y="175925"/>
                  </a:lnTo>
                  <a:lnTo>
                    <a:pt x="71440" y="193705"/>
                  </a:lnTo>
                  <a:lnTo>
                    <a:pt x="88230" y="199826"/>
                  </a:lnTo>
                  <a:lnTo>
                    <a:pt x="116009" y="199943"/>
                  </a:lnTo>
                  <a:lnTo>
                    <a:pt x="141643" y="194615"/>
                  </a:lnTo>
                  <a:lnTo>
                    <a:pt x="177822" y="173695"/>
                  </a:lnTo>
                  <a:lnTo>
                    <a:pt x="188531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36"/>
            <p:cNvSpPr/>
            <p:nvPr>
              <p:custDataLst>
                <p:tags r:id="rId116"/>
              </p:custDataLst>
            </p:nvPr>
          </p:nvSpPr>
          <p:spPr>
            <a:xfrm>
              <a:off x="5509260" y="12115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37"/>
            <p:cNvSpPr/>
            <p:nvPr>
              <p:custDataLst>
                <p:tags r:id="rId117"/>
              </p:custDataLst>
            </p:nvPr>
          </p:nvSpPr>
          <p:spPr>
            <a:xfrm>
              <a:off x="5524500" y="1341120"/>
              <a:ext cx="1" cy="72266"/>
            </a:xfrm>
            <a:custGeom>
              <a:avLst/>
              <a:gdLst/>
              <a:ahLst/>
              <a:cxnLst/>
              <a:rect l="0" t="0" r="0" b="0"/>
              <a:pathLst>
                <a:path w="1" h="72266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0" y="69251"/>
                  </a:lnTo>
                  <a:lnTo>
                    <a:pt x="0" y="72265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38"/>
            <p:cNvSpPr/>
            <p:nvPr>
              <p:custDataLst>
                <p:tags r:id="rId118"/>
              </p:custDataLst>
            </p:nvPr>
          </p:nvSpPr>
          <p:spPr>
            <a:xfrm>
              <a:off x="5196840" y="1282513"/>
              <a:ext cx="228601" cy="188060"/>
            </a:xfrm>
            <a:custGeom>
              <a:avLst/>
              <a:gdLst/>
              <a:ahLst/>
              <a:cxnLst/>
              <a:rect l="0" t="0" r="0" b="0"/>
              <a:pathLst>
                <a:path w="228601" h="188060">
                  <a:moveTo>
                    <a:pt x="0" y="81467"/>
                  </a:moveTo>
                  <a:lnTo>
                    <a:pt x="0" y="81467"/>
                  </a:lnTo>
                  <a:lnTo>
                    <a:pt x="4044" y="113829"/>
                  </a:lnTo>
                  <a:lnTo>
                    <a:pt x="3773" y="141006"/>
                  </a:lnTo>
                  <a:lnTo>
                    <a:pt x="3376" y="171075"/>
                  </a:lnTo>
                  <a:lnTo>
                    <a:pt x="7598" y="188059"/>
                  </a:lnTo>
                  <a:lnTo>
                    <a:pt x="13649" y="151206"/>
                  </a:lnTo>
                  <a:lnTo>
                    <a:pt x="18971" y="119796"/>
                  </a:lnTo>
                  <a:lnTo>
                    <a:pt x="25753" y="84639"/>
                  </a:lnTo>
                  <a:lnTo>
                    <a:pt x="30637" y="58888"/>
                  </a:lnTo>
                  <a:lnTo>
                    <a:pt x="38146" y="27364"/>
                  </a:lnTo>
                  <a:lnTo>
                    <a:pt x="45733" y="9557"/>
                  </a:lnTo>
                  <a:lnTo>
                    <a:pt x="48269" y="5587"/>
                  </a:lnTo>
                  <a:lnTo>
                    <a:pt x="51652" y="2940"/>
                  </a:lnTo>
                  <a:lnTo>
                    <a:pt x="59928" y="0"/>
                  </a:lnTo>
                  <a:lnTo>
                    <a:pt x="71508" y="3208"/>
                  </a:lnTo>
                  <a:lnTo>
                    <a:pt x="83428" y="10279"/>
                  </a:lnTo>
                  <a:lnTo>
                    <a:pt x="91548" y="19066"/>
                  </a:lnTo>
                  <a:lnTo>
                    <a:pt x="104925" y="45668"/>
                  </a:lnTo>
                  <a:lnTo>
                    <a:pt x="112391" y="70636"/>
                  </a:lnTo>
                  <a:lnTo>
                    <a:pt x="116839" y="95280"/>
                  </a:lnTo>
                  <a:lnTo>
                    <a:pt x="114582" y="118674"/>
                  </a:lnTo>
                  <a:lnTo>
                    <a:pt x="106786" y="142123"/>
                  </a:lnTo>
                  <a:lnTo>
                    <a:pt x="117241" y="110747"/>
                  </a:lnTo>
                  <a:lnTo>
                    <a:pt x="130411" y="78007"/>
                  </a:lnTo>
                  <a:lnTo>
                    <a:pt x="150032" y="40143"/>
                  </a:lnTo>
                  <a:lnTo>
                    <a:pt x="165151" y="18235"/>
                  </a:lnTo>
                  <a:lnTo>
                    <a:pt x="180356" y="5064"/>
                  </a:lnTo>
                  <a:lnTo>
                    <a:pt x="185430" y="3438"/>
                  </a:lnTo>
                  <a:lnTo>
                    <a:pt x="195584" y="3890"/>
                  </a:lnTo>
                  <a:lnTo>
                    <a:pt x="203483" y="6913"/>
                  </a:lnTo>
                  <a:lnTo>
                    <a:pt x="206776" y="8904"/>
                  </a:lnTo>
                  <a:lnTo>
                    <a:pt x="210433" y="20148"/>
                  </a:lnTo>
                  <a:lnTo>
                    <a:pt x="212493" y="47776"/>
                  </a:lnTo>
                  <a:lnTo>
                    <a:pt x="213103" y="82773"/>
                  </a:lnTo>
                  <a:lnTo>
                    <a:pt x="213309" y="120389"/>
                  </a:lnTo>
                  <a:lnTo>
                    <a:pt x="213356" y="157269"/>
                  </a:lnTo>
                  <a:lnTo>
                    <a:pt x="215616" y="163981"/>
                  </a:lnTo>
                  <a:lnTo>
                    <a:pt x="219921" y="171144"/>
                  </a:lnTo>
                  <a:lnTo>
                    <a:pt x="221121" y="170885"/>
                  </a:lnTo>
                  <a:lnTo>
                    <a:pt x="228600" y="165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63"/>
          <p:cNvGrpSpPr/>
          <p:nvPr/>
        </p:nvGrpSpPr>
        <p:grpSpPr>
          <a:xfrm>
            <a:off x="6019800" y="3429000"/>
            <a:ext cx="480005" cy="394431"/>
            <a:chOff x="6019800" y="3429000"/>
            <a:chExt cx="480005" cy="394431"/>
          </a:xfrm>
        </p:grpSpPr>
        <p:sp>
          <p:nvSpPr>
            <p:cNvPr id="76" name="SMARTInkShape-339"/>
            <p:cNvSpPr/>
            <p:nvPr>
              <p:custDataLst>
                <p:tags r:id="rId104"/>
              </p:custDataLst>
            </p:nvPr>
          </p:nvSpPr>
          <p:spPr>
            <a:xfrm>
              <a:off x="6027420" y="3787140"/>
              <a:ext cx="472385" cy="19286"/>
            </a:xfrm>
            <a:custGeom>
              <a:avLst/>
              <a:gdLst/>
              <a:ahLst/>
              <a:cxnLst/>
              <a:rect l="0" t="0" r="0" b="0"/>
              <a:pathLst>
                <a:path w="472385" h="19286">
                  <a:moveTo>
                    <a:pt x="0" y="15240"/>
                  </a:moveTo>
                  <a:lnTo>
                    <a:pt x="0" y="15240"/>
                  </a:lnTo>
                  <a:lnTo>
                    <a:pt x="32362" y="19285"/>
                  </a:lnTo>
                  <a:lnTo>
                    <a:pt x="68667" y="17755"/>
                  </a:lnTo>
                  <a:lnTo>
                    <a:pt x="96828" y="15986"/>
                  </a:lnTo>
                  <a:lnTo>
                    <a:pt x="133394" y="15461"/>
                  </a:lnTo>
                  <a:lnTo>
                    <a:pt x="161733" y="15338"/>
                  </a:lnTo>
                  <a:lnTo>
                    <a:pt x="199474" y="15269"/>
                  </a:lnTo>
                  <a:lnTo>
                    <a:pt x="229002" y="15248"/>
                  </a:lnTo>
                  <a:lnTo>
                    <a:pt x="265275" y="11196"/>
                  </a:lnTo>
                  <a:lnTo>
                    <a:pt x="296899" y="12716"/>
                  </a:lnTo>
                  <a:lnTo>
                    <a:pt x="334378" y="8878"/>
                  </a:lnTo>
                  <a:lnTo>
                    <a:pt x="366339" y="7993"/>
                  </a:lnTo>
                  <a:lnTo>
                    <a:pt x="393306" y="7730"/>
                  </a:lnTo>
                  <a:lnTo>
                    <a:pt x="423592" y="7652"/>
                  </a:lnTo>
                  <a:lnTo>
                    <a:pt x="461618" y="7623"/>
                  </a:lnTo>
                  <a:lnTo>
                    <a:pt x="472384" y="7620"/>
                  </a:lnTo>
                  <a:lnTo>
                    <a:pt x="449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40"/>
            <p:cNvSpPr/>
            <p:nvPr>
              <p:custDataLst>
                <p:tags r:id="rId105"/>
              </p:custDataLst>
            </p:nvPr>
          </p:nvSpPr>
          <p:spPr>
            <a:xfrm>
              <a:off x="6298056" y="3429000"/>
              <a:ext cx="26545" cy="358141"/>
            </a:xfrm>
            <a:custGeom>
              <a:avLst/>
              <a:gdLst/>
              <a:ahLst/>
              <a:cxnLst/>
              <a:rect l="0" t="0" r="0" b="0"/>
              <a:pathLst>
                <a:path w="26545" h="358141">
                  <a:moveTo>
                    <a:pt x="11304" y="0"/>
                  </a:moveTo>
                  <a:lnTo>
                    <a:pt x="11304" y="0"/>
                  </a:lnTo>
                  <a:lnTo>
                    <a:pt x="11304" y="32361"/>
                  </a:lnTo>
                  <a:lnTo>
                    <a:pt x="9046" y="59538"/>
                  </a:lnTo>
                  <a:lnTo>
                    <a:pt x="3015" y="94123"/>
                  </a:lnTo>
                  <a:lnTo>
                    <a:pt x="0" y="112106"/>
                  </a:lnTo>
                  <a:lnTo>
                    <a:pt x="3031" y="148066"/>
                  </a:lnTo>
                  <a:lnTo>
                    <a:pt x="3491" y="180749"/>
                  </a:lnTo>
                  <a:lnTo>
                    <a:pt x="3626" y="218561"/>
                  </a:lnTo>
                  <a:lnTo>
                    <a:pt x="7712" y="252531"/>
                  </a:lnTo>
                  <a:lnTo>
                    <a:pt x="15831" y="283876"/>
                  </a:lnTo>
                  <a:lnTo>
                    <a:pt x="18313" y="318666"/>
                  </a:lnTo>
                  <a:lnTo>
                    <a:pt x="19499" y="332976"/>
                  </a:lnTo>
                  <a:lnTo>
                    <a:pt x="26544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41"/>
            <p:cNvSpPr/>
            <p:nvPr>
              <p:custDataLst>
                <p:tags r:id="rId106"/>
              </p:custDataLst>
            </p:nvPr>
          </p:nvSpPr>
          <p:spPr>
            <a:xfrm>
              <a:off x="6156960" y="3505200"/>
              <a:ext cx="45721" cy="318231"/>
            </a:xfrm>
            <a:custGeom>
              <a:avLst/>
              <a:gdLst/>
              <a:ahLst/>
              <a:cxnLst/>
              <a:rect l="0" t="0" r="0" b="0"/>
              <a:pathLst>
                <a:path w="45721" h="318231">
                  <a:moveTo>
                    <a:pt x="0" y="0"/>
                  </a:moveTo>
                  <a:lnTo>
                    <a:pt x="0" y="0"/>
                  </a:lnTo>
                  <a:lnTo>
                    <a:pt x="4045" y="32361"/>
                  </a:lnTo>
                  <a:lnTo>
                    <a:pt x="6914" y="64781"/>
                  </a:lnTo>
                  <a:lnTo>
                    <a:pt x="9738" y="101665"/>
                  </a:lnTo>
                  <a:lnTo>
                    <a:pt x="14153" y="138145"/>
                  </a:lnTo>
                  <a:lnTo>
                    <a:pt x="14918" y="173764"/>
                  </a:lnTo>
                  <a:lnTo>
                    <a:pt x="15176" y="207169"/>
                  </a:lnTo>
                  <a:lnTo>
                    <a:pt x="17485" y="242366"/>
                  </a:lnTo>
                  <a:lnTo>
                    <a:pt x="22388" y="279626"/>
                  </a:lnTo>
                  <a:lnTo>
                    <a:pt x="23645" y="307569"/>
                  </a:lnTo>
                  <a:lnTo>
                    <a:pt x="26878" y="313932"/>
                  </a:lnTo>
                  <a:lnTo>
                    <a:pt x="28924" y="315969"/>
                  </a:lnTo>
                  <a:lnTo>
                    <a:pt x="33457" y="318230"/>
                  </a:lnTo>
                  <a:lnTo>
                    <a:pt x="35005" y="317987"/>
                  </a:lnTo>
                  <a:lnTo>
                    <a:pt x="36037" y="316978"/>
                  </a:lnTo>
                  <a:lnTo>
                    <a:pt x="45720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42"/>
            <p:cNvSpPr/>
            <p:nvPr>
              <p:custDataLst>
                <p:tags r:id="rId107"/>
              </p:custDataLst>
            </p:nvPr>
          </p:nvSpPr>
          <p:spPr>
            <a:xfrm>
              <a:off x="6019800" y="3447475"/>
              <a:ext cx="439472" cy="18473"/>
            </a:xfrm>
            <a:custGeom>
              <a:avLst/>
              <a:gdLst/>
              <a:ahLst/>
              <a:cxnLst/>
              <a:rect l="0" t="0" r="0" b="0"/>
              <a:pathLst>
                <a:path w="439472" h="18473">
                  <a:moveTo>
                    <a:pt x="0" y="12005"/>
                  </a:moveTo>
                  <a:lnTo>
                    <a:pt x="0" y="12005"/>
                  </a:lnTo>
                  <a:lnTo>
                    <a:pt x="32362" y="7960"/>
                  </a:lnTo>
                  <a:lnTo>
                    <a:pt x="69171" y="5091"/>
                  </a:lnTo>
                  <a:lnTo>
                    <a:pt x="99141" y="4595"/>
                  </a:lnTo>
                  <a:lnTo>
                    <a:pt x="125342" y="4478"/>
                  </a:lnTo>
                  <a:lnTo>
                    <a:pt x="153921" y="4426"/>
                  </a:lnTo>
                  <a:lnTo>
                    <a:pt x="191797" y="2140"/>
                  </a:lnTo>
                  <a:lnTo>
                    <a:pt x="211396" y="0"/>
                  </a:lnTo>
                  <a:lnTo>
                    <a:pt x="249316" y="3268"/>
                  </a:lnTo>
                  <a:lnTo>
                    <a:pt x="282716" y="4054"/>
                  </a:lnTo>
                  <a:lnTo>
                    <a:pt x="311918" y="4238"/>
                  </a:lnTo>
                  <a:lnTo>
                    <a:pt x="349619" y="4342"/>
                  </a:lnTo>
                  <a:lnTo>
                    <a:pt x="383331" y="6634"/>
                  </a:lnTo>
                  <a:lnTo>
                    <a:pt x="418055" y="10944"/>
                  </a:lnTo>
                  <a:lnTo>
                    <a:pt x="429360" y="13791"/>
                  </a:lnTo>
                  <a:lnTo>
                    <a:pt x="439471" y="18472"/>
                  </a:lnTo>
                  <a:lnTo>
                    <a:pt x="426720" y="12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64"/>
          <p:cNvGrpSpPr/>
          <p:nvPr/>
        </p:nvGrpSpPr>
        <p:grpSpPr>
          <a:xfrm>
            <a:off x="6073140" y="4541520"/>
            <a:ext cx="670561" cy="335281"/>
            <a:chOff x="6073140" y="4541520"/>
            <a:chExt cx="670561" cy="335281"/>
          </a:xfrm>
        </p:grpSpPr>
        <p:sp>
          <p:nvSpPr>
            <p:cNvPr id="81" name="SMARTInkShape-343"/>
            <p:cNvSpPr/>
            <p:nvPr>
              <p:custDataLst>
                <p:tags r:id="rId99"/>
              </p:custDataLst>
            </p:nvPr>
          </p:nvSpPr>
          <p:spPr>
            <a:xfrm>
              <a:off x="6111240" y="4823502"/>
              <a:ext cx="632461" cy="53299"/>
            </a:xfrm>
            <a:custGeom>
              <a:avLst/>
              <a:gdLst/>
              <a:ahLst/>
              <a:cxnLst/>
              <a:rect l="0" t="0" r="0" b="0"/>
              <a:pathLst>
                <a:path w="632461" h="53299">
                  <a:moveTo>
                    <a:pt x="632460" y="30438"/>
                  </a:moveTo>
                  <a:lnTo>
                    <a:pt x="632460" y="30438"/>
                  </a:lnTo>
                  <a:lnTo>
                    <a:pt x="596054" y="26393"/>
                  </a:lnTo>
                  <a:lnTo>
                    <a:pt x="569148" y="24407"/>
                  </a:lnTo>
                  <a:lnTo>
                    <a:pt x="532703" y="23289"/>
                  </a:lnTo>
                  <a:lnTo>
                    <a:pt x="499609" y="22957"/>
                  </a:lnTo>
                  <a:lnTo>
                    <a:pt x="466944" y="20601"/>
                  </a:lnTo>
                  <a:lnTo>
                    <a:pt x="439518" y="17599"/>
                  </a:lnTo>
                  <a:lnTo>
                    <a:pt x="410394" y="16266"/>
                  </a:lnTo>
                  <a:lnTo>
                    <a:pt x="377574" y="11469"/>
                  </a:lnTo>
                  <a:lnTo>
                    <a:pt x="347718" y="8731"/>
                  </a:lnTo>
                  <a:lnTo>
                    <a:pt x="312525" y="6959"/>
                  </a:lnTo>
                  <a:lnTo>
                    <a:pt x="276097" y="1591"/>
                  </a:lnTo>
                  <a:lnTo>
                    <a:pt x="245213" y="442"/>
                  </a:lnTo>
                  <a:lnTo>
                    <a:pt x="208404" y="101"/>
                  </a:lnTo>
                  <a:lnTo>
                    <a:pt x="178307" y="0"/>
                  </a:lnTo>
                  <a:lnTo>
                    <a:pt x="141337" y="4011"/>
                  </a:lnTo>
                  <a:lnTo>
                    <a:pt x="103384" y="7109"/>
                  </a:lnTo>
                  <a:lnTo>
                    <a:pt x="73479" y="7485"/>
                  </a:lnTo>
                  <a:lnTo>
                    <a:pt x="36402" y="18880"/>
                  </a:lnTo>
                  <a:lnTo>
                    <a:pt x="20193" y="28331"/>
                  </a:lnTo>
                  <a:lnTo>
                    <a:pt x="6736" y="40632"/>
                  </a:lnTo>
                  <a:lnTo>
                    <a:pt x="0" y="53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44"/>
            <p:cNvSpPr/>
            <p:nvPr>
              <p:custDataLst>
                <p:tags r:id="rId100"/>
              </p:custDataLst>
            </p:nvPr>
          </p:nvSpPr>
          <p:spPr>
            <a:xfrm>
              <a:off x="6507480" y="4602480"/>
              <a:ext cx="30481" cy="215545"/>
            </a:xfrm>
            <a:custGeom>
              <a:avLst/>
              <a:gdLst/>
              <a:ahLst/>
              <a:cxnLst/>
              <a:rect l="0" t="0" r="0" b="0"/>
              <a:pathLst>
                <a:path w="30481" h="215545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17167" y="58060"/>
                  </a:lnTo>
                  <a:lnTo>
                    <a:pt x="21173" y="87006"/>
                  </a:lnTo>
                  <a:lnTo>
                    <a:pt x="22360" y="117032"/>
                  </a:lnTo>
                  <a:lnTo>
                    <a:pt x="23609" y="154978"/>
                  </a:lnTo>
                  <a:lnTo>
                    <a:pt x="29409" y="184558"/>
                  </a:lnTo>
                  <a:lnTo>
                    <a:pt x="25879" y="206762"/>
                  </a:lnTo>
                  <a:lnTo>
                    <a:pt x="27871" y="214096"/>
                  </a:lnTo>
                  <a:lnTo>
                    <a:pt x="28740" y="215544"/>
                  </a:lnTo>
                  <a:lnTo>
                    <a:pt x="3048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45"/>
            <p:cNvSpPr/>
            <p:nvPr>
              <p:custDataLst>
                <p:tags r:id="rId101"/>
              </p:custDataLst>
            </p:nvPr>
          </p:nvSpPr>
          <p:spPr>
            <a:xfrm>
              <a:off x="6377940" y="4541520"/>
              <a:ext cx="30481" cy="239592"/>
            </a:xfrm>
            <a:custGeom>
              <a:avLst/>
              <a:gdLst/>
              <a:ahLst/>
              <a:cxnLst/>
              <a:rect l="0" t="0" r="0" b="0"/>
              <a:pathLst>
                <a:path w="30481" h="239592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3121" y="68667"/>
                  </a:lnTo>
                  <a:lnTo>
                    <a:pt x="14612" y="104918"/>
                  </a:lnTo>
                  <a:lnTo>
                    <a:pt x="19099" y="138425"/>
                  </a:lnTo>
                  <a:lnTo>
                    <a:pt x="18930" y="154938"/>
                  </a:lnTo>
                  <a:lnTo>
                    <a:pt x="15564" y="190054"/>
                  </a:lnTo>
                  <a:lnTo>
                    <a:pt x="16231" y="201308"/>
                  </a:lnTo>
                  <a:lnTo>
                    <a:pt x="22722" y="237467"/>
                  </a:lnTo>
                  <a:lnTo>
                    <a:pt x="22768" y="239591"/>
                  </a:lnTo>
                  <a:lnTo>
                    <a:pt x="23646" y="239314"/>
                  </a:lnTo>
                  <a:lnTo>
                    <a:pt x="3048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46"/>
            <p:cNvSpPr/>
            <p:nvPr>
              <p:custDataLst>
                <p:tags r:id="rId102"/>
              </p:custDataLst>
            </p:nvPr>
          </p:nvSpPr>
          <p:spPr>
            <a:xfrm>
              <a:off x="6233160" y="4564380"/>
              <a:ext cx="22861" cy="267383"/>
            </a:xfrm>
            <a:custGeom>
              <a:avLst/>
              <a:gdLst/>
              <a:ahLst/>
              <a:cxnLst/>
              <a:rect l="0" t="0" r="0" b="0"/>
              <a:pathLst>
                <a:path w="22861" h="267383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847" y="66474"/>
                  </a:lnTo>
                  <a:lnTo>
                    <a:pt x="4045" y="93326"/>
                  </a:lnTo>
                  <a:lnTo>
                    <a:pt x="6031" y="120500"/>
                  </a:lnTo>
                  <a:lnTo>
                    <a:pt x="7149" y="157342"/>
                  </a:lnTo>
                  <a:lnTo>
                    <a:pt x="7481" y="191964"/>
                  </a:lnTo>
                  <a:lnTo>
                    <a:pt x="7593" y="229453"/>
                  </a:lnTo>
                  <a:lnTo>
                    <a:pt x="7618" y="263789"/>
                  </a:lnTo>
                  <a:lnTo>
                    <a:pt x="8465" y="266452"/>
                  </a:lnTo>
                  <a:lnTo>
                    <a:pt x="9876" y="267382"/>
                  </a:lnTo>
                  <a:lnTo>
                    <a:pt x="11665" y="267155"/>
                  </a:lnTo>
                  <a:lnTo>
                    <a:pt x="12857" y="266156"/>
                  </a:lnTo>
                  <a:lnTo>
                    <a:pt x="2286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47"/>
            <p:cNvSpPr/>
            <p:nvPr>
              <p:custDataLst>
                <p:tags r:id="rId103"/>
              </p:custDataLst>
            </p:nvPr>
          </p:nvSpPr>
          <p:spPr>
            <a:xfrm>
              <a:off x="6073140" y="4572000"/>
              <a:ext cx="622232" cy="45712"/>
            </a:xfrm>
            <a:custGeom>
              <a:avLst/>
              <a:gdLst/>
              <a:ahLst/>
              <a:cxnLst/>
              <a:rect l="0" t="0" r="0" b="0"/>
              <a:pathLst>
                <a:path w="622232" h="45712">
                  <a:moveTo>
                    <a:pt x="0" y="0"/>
                  </a:moveTo>
                  <a:lnTo>
                    <a:pt x="0" y="0"/>
                  </a:lnTo>
                  <a:lnTo>
                    <a:pt x="32362" y="0"/>
                  </a:lnTo>
                  <a:lnTo>
                    <a:pt x="69172" y="0"/>
                  </a:lnTo>
                  <a:lnTo>
                    <a:pt x="97447" y="0"/>
                  </a:lnTo>
                  <a:lnTo>
                    <a:pt x="128969" y="0"/>
                  </a:lnTo>
                  <a:lnTo>
                    <a:pt x="155532" y="0"/>
                  </a:lnTo>
                  <a:lnTo>
                    <a:pt x="186913" y="4045"/>
                  </a:lnTo>
                  <a:lnTo>
                    <a:pt x="205042" y="6083"/>
                  </a:lnTo>
                  <a:lnTo>
                    <a:pt x="228981" y="8289"/>
                  </a:lnTo>
                  <a:lnTo>
                    <a:pt x="256794" y="10606"/>
                  </a:lnTo>
                  <a:lnTo>
                    <a:pt x="278722" y="12150"/>
                  </a:lnTo>
                  <a:lnTo>
                    <a:pt x="312119" y="13867"/>
                  </a:lnTo>
                  <a:lnTo>
                    <a:pt x="349961" y="18878"/>
                  </a:lnTo>
                  <a:lnTo>
                    <a:pt x="386667" y="21680"/>
                  </a:lnTo>
                  <a:lnTo>
                    <a:pt x="420309" y="26555"/>
                  </a:lnTo>
                  <a:lnTo>
                    <a:pt x="456781" y="29705"/>
                  </a:lnTo>
                  <a:lnTo>
                    <a:pt x="485768" y="30250"/>
                  </a:lnTo>
                  <a:lnTo>
                    <a:pt x="523646" y="32693"/>
                  </a:lnTo>
                  <a:lnTo>
                    <a:pt x="555839" y="37032"/>
                  </a:lnTo>
                  <a:lnTo>
                    <a:pt x="593853" y="44567"/>
                  </a:lnTo>
                  <a:lnTo>
                    <a:pt x="622231" y="45700"/>
                  </a:lnTo>
                  <a:lnTo>
                    <a:pt x="620011" y="45711"/>
                  </a:lnTo>
                  <a:lnTo>
                    <a:pt x="59436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65"/>
          <p:cNvGrpSpPr/>
          <p:nvPr/>
        </p:nvGrpSpPr>
        <p:grpSpPr>
          <a:xfrm>
            <a:off x="990600" y="5676900"/>
            <a:ext cx="1638301" cy="593518"/>
            <a:chOff x="990600" y="5676900"/>
            <a:chExt cx="1638301" cy="593518"/>
          </a:xfrm>
        </p:grpSpPr>
        <p:sp>
          <p:nvSpPr>
            <p:cNvPr id="87" name="SMARTInkShape-348"/>
            <p:cNvSpPr/>
            <p:nvPr>
              <p:custDataLst>
                <p:tags r:id="rId94"/>
              </p:custDataLst>
            </p:nvPr>
          </p:nvSpPr>
          <p:spPr>
            <a:xfrm>
              <a:off x="2491740" y="5722620"/>
              <a:ext cx="137161" cy="502284"/>
            </a:xfrm>
            <a:custGeom>
              <a:avLst/>
              <a:gdLst/>
              <a:ahLst/>
              <a:cxnLst/>
              <a:rect l="0" t="0" r="0" b="0"/>
              <a:pathLst>
                <a:path w="137161" h="502284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7167" y="68667"/>
                  </a:lnTo>
                  <a:lnTo>
                    <a:pt x="21173" y="100874"/>
                  </a:lnTo>
                  <a:lnTo>
                    <a:pt x="30451" y="135910"/>
                  </a:lnTo>
                  <a:lnTo>
                    <a:pt x="35833" y="169056"/>
                  </a:lnTo>
                  <a:lnTo>
                    <a:pt x="41473" y="204373"/>
                  </a:lnTo>
                  <a:lnTo>
                    <a:pt x="48507" y="241647"/>
                  </a:lnTo>
                  <a:lnTo>
                    <a:pt x="55953" y="279502"/>
                  </a:lnTo>
                  <a:lnTo>
                    <a:pt x="63522" y="317531"/>
                  </a:lnTo>
                  <a:lnTo>
                    <a:pt x="71127" y="351564"/>
                  </a:lnTo>
                  <a:lnTo>
                    <a:pt x="82787" y="387142"/>
                  </a:lnTo>
                  <a:lnTo>
                    <a:pt x="89852" y="416467"/>
                  </a:lnTo>
                  <a:lnTo>
                    <a:pt x="95814" y="446716"/>
                  </a:lnTo>
                  <a:lnTo>
                    <a:pt x="103931" y="481093"/>
                  </a:lnTo>
                  <a:lnTo>
                    <a:pt x="109127" y="496323"/>
                  </a:lnTo>
                  <a:lnTo>
                    <a:pt x="112545" y="500215"/>
                  </a:lnTo>
                  <a:lnTo>
                    <a:pt x="116516" y="501964"/>
                  </a:lnTo>
                  <a:lnTo>
                    <a:pt x="120858" y="502283"/>
                  </a:lnTo>
                  <a:lnTo>
                    <a:pt x="124599" y="500802"/>
                  </a:lnTo>
                  <a:lnTo>
                    <a:pt x="137160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49"/>
            <p:cNvSpPr/>
            <p:nvPr>
              <p:custDataLst>
                <p:tags r:id="rId95"/>
              </p:custDataLst>
            </p:nvPr>
          </p:nvSpPr>
          <p:spPr>
            <a:xfrm>
              <a:off x="1767840" y="5935980"/>
              <a:ext cx="716281" cy="291720"/>
            </a:xfrm>
            <a:custGeom>
              <a:avLst/>
              <a:gdLst/>
              <a:ahLst/>
              <a:cxnLst/>
              <a:rect l="0" t="0" r="0" b="0"/>
              <a:pathLst>
                <a:path w="716281" h="291720">
                  <a:moveTo>
                    <a:pt x="0" y="0"/>
                  </a:moveTo>
                  <a:lnTo>
                    <a:pt x="0" y="0"/>
                  </a:lnTo>
                  <a:lnTo>
                    <a:pt x="27093" y="4515"/>
                  </a:lnTo>
                  <a:lnTo>
                    <a:pt x="48542" y="8091"/>
                  </a:lnTo>
                  <a:lnTo>
                    <a:pt x="83663" y="14320"/>
                  </a:lnTo>
                  <a:lnTo>
                    <a:pt x="98955" y="17167"/>
                  </a:lnTo>
                  <a:lnTo>
                    <a:pt x="123544" y="23298"/>
                  </a:lnTo>
                  <a:lnTo>
                    <a:pt x="154329" y="31619"/>
                  </a:lnTo>
                  <a:lnTo>
                    <a:pt x="189246" y="41399"/>
                  </a:lnTo>
                  <a:lnTo>
                    <a:pt x="216757" y="48766"/>
                  </a:lnTo>
                  <a:lnTo>
                    <a:pt x="239331" y="54524"/>
                  </a:lnTo>
                  <a:lnTo>
                    <a:pt x="275703" y="63179"/>
                  </a:lnTo>
                  <a:lnTo>
                    <a:pt x="305979" y="69849"/>
                  </a:lnTo>
                  <a:lnTo>
                    <a:pt x="333546" y="75635"/>
                  </a:lnTo>
                  <a:lnTo>
                    <a:pt x="370609" y="83653"/>
                  </a:lnTo>
                  <a:lnTo>
                    <a:pt x="403039" y="91390"/>
                  </a:lnTo>
                  <a:lnTo>
                    <a:pt x="432508" y="98611"/>
                  </a:lnTo>
                  <a:lnTo>
                    <a:pt x="460619" y="103376"/>
                  </a:lnTo>
                  <a:lnTo>
                    <a:pt x="497666" y="109445"/>
                  </a:lnTo>
                  <a:lnTo>
                    <a:pt x="535388" y="113874"/>
                  </a:lnTo>
                  <a:lnTo>
                    <a:pt x="538517" y="114110"/>
                  </a:lnTo>
                  <a:lnTo>
                    <a:pt x="537650" y="107442"/>
                  </a:lnTo>
                  <a:lnTo>
                    <a:pt x="536233" y="102108"/>
                  </a:lnTo>
                  <a:lnTo>
                    <a:pt x="518058" y="82465"/>
                  </a:lnTo>
                  <a:lnTo>
                    <a:pt x="487660" y="65239"/>
                  </a:lnTo>
                  <a:lnTo>
                    <a:pt x="457196" y="55941"/>
                  </a:lnTo>
                  <a:lnTo>
                    <a:pt x="427566" y="56369"/>
                  </a:lnTo>
                  <a:lnTo>
                    <a:pt x="393386" y="61857"/>
                  </a:lnTo>
                  <a:lnTo>
                    <a:pt x="384177" y="64099"/>
                  </a:lnTo>
                  <a:lnTo>
                    <a:pt x="376345" y="69826"/>
                  </a:lnTo>
                  <a:lnTo>
                    <a:pt x="358078" y="96419"/>
                  </a:lnTo>
                  <a:lnTo>
                    <a:pt x="346149" y="126760"/>
                  </a:lnTo>
                  <a:lnTo>
                    <a:pt x="345191" y="139311"/>
                  </a:lnTo>
                  <a:lnTo>
                    <a:pt x="347587" y="153356"/>
                  </a:lnTo>
                  <a:lnTo>
                    <a:pt x="357741" y="171498"/>
                  </a:lnTo>
                  <a:lnTo>
                    <a:pt x="386268" y="203093"/>
                  </a:lnTo>
                  <a:lnTo>
                    <a:pt x="405421" y="214363"/>
                  </a:lnTo>
                  <a:lnTo>
                    <a:pt x="435273" y="223064"/>
                  </a:lnTo>
                  <a:lnTo>
                    <a:pt x="456485" y="221624"/>
                  </a:lnTo>
                  <a:lnTo>
                    <a:pt x="475509" y="215339"/>
                  </a:lnTo>
                  <a:lnTo>
                    <a:pt x="507066" y="192632"/>
                  </a:lnTo>
                  <a:lnTo>
                    <a:pt x="513229" y="180441"/>
                  </a:lnTo>
                  <a:lnTo>
                    <a:pt x="525277" y="147873"/>
                  </a:lnTo>
                  <a:lnTo>
                    <a:pt x="527532" y="133173"/>
                  </a:lnTo>
                  <a:lnTo>
                    <a:pt x="525883" y="108844"/>
                  </a:lnTo>
                  <a:lnTo>
                    <a:pt x="526695" y="108969"/>
                  </a:lnTo>
                  <a:lnTo>
                    <a:pt x="529855" y="111366"/>
                  </a:lnTo>
                  <a:lnTo>
                    <a:pt x="543695" y="145861"/>
                  </a:lnTo>
                  <a:lnTo>
                    <a:pt x="555440" y="175473"/>
                  </a:lnTo>
                  <a:lnTo>
                    <a:pt x="577748" y="204110"/>
                  </a:lnTo>
                  <a:lnTo>
                    <a:pt x="607862" y="241705"/>
                  </a:lnTo>
                  <a:lnTo>
                    <a:pt x="638624" y="278109"/>
                  </a:lnTo>
                  <a:lnTo>
                    <a:pt x="654418" y="291529"/>
                  </a:lnTo>
                  <a:lnTo>
                    <a:pt x="660645" y="291719"/>
                  </a:lnTo>
                  <a:lnTo>
                    <a:pt x="676596" y="287415"/>
                  </a:lnTo>
                  <a:lnTo>
                    <a:pt x="690458" y="275342"/>
                  </a:lnTo>
                  <a:lnTo>
                    <a:pt x="711500" y="238895"/>
                  </a:lnTo>
                  <a:lnTo>
                    <a:pt x="71628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50"/>
            <p:cNvSpPr/>
            <p:nvPr>
              <p:custDataLst>
                <p:tags r:id="rId96"/>
              </p:custDataLst>
            </p:nvPr>
          </p:nvSpPr>
          <p:spPr>
            <a:xfrm>
              <a:off x="1920240" y="5676900"/>
              <a:ext cx="72630" cy="542568"/>
            </a:xfrm>
            <a:custGeom>
              <a:avLst/>
              <a:gdLst/>
              <a:ahLst/>
              <a:cxnLst/>
              <a:rect l="0" t="0" r="0" b="0"/>
              <a:pathLst>
                <a:path w="72630" h="542568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10606" y="68667"/>
                  </a:lnTo>
                  <a:lnTo>
                    <a:pt x="13867" y="104918"/>
                  </a:lnTo>
                  <a:lnTo>
                    <a:pt x="14833" y="142470"/>
                  </a:lnTo>
                  <a:lnTo>
                    <a:pt x="19165" y="180409"/>
                  </a:lnTo>
                  <a:lnTo>
                    <a:pt x="21218" y="208028"/>
                  </a:lnTo>
                  <a:lnTo>
                    <a:pt x="22977" y="236391"/>
                  </a:lnTo>
                  <a:lnTo>
                    <a:pt x="26581" y="263108"/>
                  </a:lnTo>
                  <a:lnTo>
                    <a:pt x="31005" y="291350"/>
                  </a:lnTo>
                  <a:lnTo>
                    <a:pt x="35793" y="319989"/>
                  </a:lnTo>
                  <a:lnTo>
                    <a:pt x="40744" y="346828"/>
                  </a:lnTo>
                  <a:lnTo>
                    <a:pt x="43508" y="375126"/>
                  </a:lnTo>
                  <a:lnTo>
                    <a:pt x="46430" y="403789"/>
                  </a:lnTo>
                  <a:lnTo>
                    <a:pt x="53373" y="430640"/>
                  </a:lnTo>
                  <a:lnTo>
                    <a:pt x="62757" y="465511"/>
                  </a:lnTo>
                  <a:lnTo>
                    <a:pt x="66855" y="497292"/>
                  </a:lnTo>
                  <a:lnTo>
                    <a:pt x="72629" y="530596"/>
                  </a:lnTo>
                  <a:lnTo>
                    <a:pt x="70944" y="540055"/>
                  </a:lnTo>
                  <a:lnTo>
                    <a:pt x="70156" y="542070"/>
                  </a:lnTo>
                  <a:lnTo>
                    <a:pt x="69631" y="542567"/>
                  </a:lnTo>
                  <a:lnTo>
                    <a:pt x="68580" y="541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51"/>
            <p:cNvSpPr/>
            <p:nvPr>
              <p:custDataLst>
                <p:tags r:id="rId97"/>
              </p:custDataLst>
            </p:nvPr>
          </p:nvSpPr>
          <p:spPr>
            <a:xfrm>
              <a:off x="1571579" y="5898421"/>
              <a:ext cx="302942" cy="303249"/>
            </a:xfrm>
            <a:custGeom>
              <a:avLst/>
              <a:gdLst/>
              <a:ahLst/>
              <a:cxnLst/>
              <a:rect l="0" t="0" r="0" b="0"/>
              <a:pathLst>
                <a:path w="302942" h="303249">
                  <a:moveTo>
                    <a:pt x="181021" y="52799"/>
                  </a:moveTo>
                  <a:lnTo>
                    <a:pt x="181021" y="52799"/>
                  </a:lnTo>
                  <a:lnTo>
                    <a:pt x="148660" y="36618"/>
                  </a:lnTo>
                  <a:lnTo>
                    <a:pt x="121483" y="30932"/>
                  </a:lnTo>
                  <a:lnTo>
                    <a:pt x="97833" y="32074"/>
                  </a:lnTo>
                  <a:lnTo>
                    <a:pt x="62745" y="44652"/>
                  </a:lnTo>
                  <a:lnTo>
                    <a:pt x="48516" y="51701"/>
                  </a:lnTo>
                  <a:lnTo>
                    <a:pt x="38592" y="59649"/>
                  </a:lnTo>
                  <a:lnTo>
                    <a:pt x="33053" y="68826"/>
                  </a:lnTo>
                  <a:lnTo>
                    <a:pt x="28880" y="95554"/>
                  </a:lnTo>
                  <a:lnTo>
                    <a:pt x="30487" y="96543"/>
                  </a:lnTo>
                  <a:lnTo>
                    <a:pt x="39146" y="98780"/>
                  </a:lnTo>
                  <a:lnTo>
                    <a:pt x="40718" y="100386"/>
                  </a:lnTo>
                  <a:lnTo>
                    <a:pt x="41765" y="102303"/>
                  </a:lnTo>
                  <a:lnTo>
                    <a:pt x="42464" y="102735"/>
                  </a:lnTo>
                  <a:lnTo>
                    <a:pt x="42930" y="102177"/>
                  </a:lnTo>
                  <a:lnTo>
                    <a:pt x="43240" y="100957"/>
                  </a:lnTo>
                  <a:lnTo>
                    <a:pt x="44294" y="100145"/>
                  </a:lnTo>
                  <a:lnTo>
                    <a:pt x="49822" y="99001"/>
                  </a:lnTo>
                  <a:lnTo>
                    <a:pt x="54412" y="98733"/>
                  </a:lnTo>
                  <a:lnTo>
                    <a:pt x="59275" y="96356"/>
                  </a:lnTo>
                  <a:lnTo>
                    <a:pt x="64258" y="93325"/>
                  </a:lnTo>
                  <a:lnTo>
                    <a:pt x="69295" y="91977"/>
                  </a:lnTo>
                  <a:lnTo>
                    <a:pt x="70977" y="90771"/>
                  </a:lnTo>
                  <a:lnTo>
                    <a:pt x="72099" y="89121"/>
                  </a:lnTo>
                  <a:lnTo>
                    <a:pt x="73898" y="84433"/>
                  </a:lnTo>
                  <a:lnTo>
                    <a:pt x="81952" y="75668"/>
                  </a:lnTo>
                  <a:lnTo>
                    <a:pt x="81961" y="82966"/>
                  </a:lnTo>
                  <a:lnTo>
                    <a:pt x="92567" y="93857"/>
                  </a:lnTo>
                  <a:lnTo>
                    <a:pt x="97399" y="96447"/>
                  </a:lnTo>
                  <a:lnTo>
                    <a:pt x="107138" y="97905"/>
                  </a:lnTo>
                  <a:lnTo>
                    <a:pt x="125599" y="98398"/>
                  </a:lnTo>
                  <a:lnTo>
                    <a:pt x="133247" y="96207"/>
                  </a:lnTo>
                  <a:lnTo>
                    <a:pt x="162594" y="80278"/>
                  </a:lnTo>
                  <a:lnTo>
                    <a:pt x="176023" y="65773"/>
                  </a:lnTo>
                  <a:lnTo>
                    <a:pt x="178800" y="60540"/>
                  </a:lnTo>
                  <a:lnTo>
                    <a:pt x="180363" y="50578"/>
                  </a:lnTo>
                  <a:lnTo>
                    <a:pt x="180582" y="46238"/>
                  </a:lnTo>
                  <a:lnTo>
                    <a:pt x="178568" y="39158"/>
                  </a:lnTo>
                  <a:lnTo>
                    <a:pt x="170376" y="27715"/>
                  </a:lnTo>
                  <a:lnTo>
                    <a:pt x="153675" y="12065"/>
                  </a:lnTo>
                  <a:lnTo>
                    <a:pt x="134818" y="3571"/>
                  </a:lnTo>
                  <a:lnTo>
                    <a:pt x="107632" y="0"/>
                  </a:lnTo>
                  <a:lnTo>
                    <a:pt x="88156" y="3665"/>
                  </a:lnTo>
                  <a:lnTo>
                    <a:pt x="70344" y="14158"/>
                  </a:lnTo>
                  <a:lnTo>
                    <a:pt x="34611" y="47836"/>
                  </a:lnTo>
                  <a:lnTo>
                    <a:pt x="14870" y="81224"/>
                  </a:lnTo>
                  <a:lnTo>
                    <a:pt x="4415" y="113620"/>
                  </a:lnTo>
                  <a:lnTo>
                    <a:pt x="0" y="141941"/>
                  </a:lnTo>
                  <a:lnTo>
                    <a:pt x="4417" y="179779"/>
                  </a:lnTo>
                  <a:lnTo>
                    <a:pt x="9541" y="206199"/>
                  </a:lnTo>
                  <a:lnTo>
                    <a:pt x="30026" y="235030"/>
                  </a:lnTo>
                  <a:lnTo>
                    <a:pt x="60457" y="263199"/>
                  </a:lnTo>
                  <a:lnTo>
                    <a:pt x="90696" y="277773"/>
                  </a:lnTo>
                  <a:lnTo>
                    <a:pt x="128403" y="288805"/>
                  </a:lnTo>
                  <a:lnTo>
                    <a:pt x="164418" y="299137"/>
                  </a:lnTo>
                  <a:lnTo>
                    <a:pt x="196838" y="303248"/>
                  </a:lnTo>
                  <a:lnTo>
                    <a:pt x="225972" y="303112"/>
                  </a:lnTo>
                  <a:lnTo>
                    <a:pt x="259345" y="297240"/>
                  </a:lnTo>
                  <a:lnTo>
                    <a:pt x="277638" y="289568"/>
                  </a:lnTo>
                  <a:lnTo>
                    <a:pt x="289720" y="275999"/>
                  </a:lnTo>
                  <a:lnTo>
                    <a:pt x="297065" y="258679"/>
                  </a:lnTo>
                  <a:lnTo>
                    <a:pt x="301200" y="228195"/>
                  </a:lnTo>
                  <a:lnTo>
                    <a:pt x="302167" y="201872"/>
                  </a:lnTo>
                  <a:lnTo>
                    <a:pt x="302712" y="166584"/>
                  </a:lnTo>
                  <a:lnTo>
                    <a:pt x="302941" y="113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52"/>
            <p:cNvSpPr/>
            <p:nvPr>
              <p:custDataLst>
                <p:tags r:id="rId98"/>
              </p:custDataLst>
            </p:nvPr>
          </p:nvSpPr>
          <p:spPr>
            <a:xfrm>
              <a:off x="990600" y="5859780"/>
              <a:ext cx="579121" cy="410638"/>
            </a:xfrm>
            <a:custGeom>
              <a:avLst/>
              <a:gdLst/>
              <a:ahLst/>
              <a:cxnLst/>
              <a:rect l="0" t="0" r="0" b="0"/>
              <a:pathLst>
                <a:path w="579121" h="410638">
                  <a:moveTo>
                    <a:pt x="0" y="0"/>
                  </a:moveTo>
                  <a:lnTo>
                    <a:pt x="0" y="0"/>
                  </a:lnTo>
                  <a:lnTo>
                    <a:pt x="6773" y="31609"/>
                  </a:lnTo>
                  <a:lnTo>
                    <a:pt x="12135" y="56633"/>
                  </a:lnTo>
                  <a:lnTo>
                    <a:pt x="15710" y="77549"/>
                  </a:lnTo>
                  <a:lnTo>
                    <a:pt x="19682" y="112078"/>
                  </a:lnTo>
                  <a:lnTo>
                    <a:pt x="21448" y="139277"/>
                  </a:lnTo>
                  <a:lnTo>
                    <a:pt x="22442" y="175887"/>
                  </a:lnTo>
                  <a:lnTo>
                    <a:pt x="24994" y="213546"/>
                  </a:lnTo>
                  <a:lnTo>
                    <a:pt x="28855" y="249257"/>
                  </a:lnTo>
                  <a:lnTo>
                    <a:pt x="32256" y="281287"/>
                  </a:lnTo>
                  <a:lnTo>
                    <a:pt x="36369" y="312226"/>
                  </a:lnTo>
                  <a:lnTo>
                    <a:pt x="39845" y="342843"/>
                  </a:lnTo>
                  <a:lnTo>
                    <a:pt x="46237" y="373364"/>
                  </a:lnTo>
                  <a:lnTo>
                    <a:pt x="53217" y="410637"/>
                  </a:lnTo>
                  <a:lnTo>
                    <a:pt x="42842" y="380050"/>
                  </a:lnTo>
                  <a:lnTo>
                    <a:pt x="38658" y="342054"/>
                  </a:lnTo>
                  <a:lnTo>
                    <a:pt x="33279" y="307747"/>
                  </a:lnTo>
                  <a:lnTo>
                    <a:pt x="30463" y="271995"/>
                  </a:lnTo>
                  <a:lnTo>
                    <a:pt x="25489" y="239576"/>
                  </a:lnTo>
                  <a:lnTo>
                    <a:pt x="23639" y="208521"/>
                  </a:lnTo>
                  <a:lnTo>
                    <a:pt x="23937" y="177871"/>
                  </a:lnTo>
                  <a:lnTo>
                    <a:pt x="28165" y="147341"/>
                  </a:lnTo>
                  <a:lnTo>
                    <a:pt x="30641" y="117693"/>
                  </a:lnTo>
                  <a:lnTo>
                    <a:pt x="40891" y="79975"/>
                  </a:lnTo>
                  <a:lnTo>
                    <a:pt x="50347" y="58404"/>
                  </a:lnTo>
                  <a:lnTo>
                    <a:pt x="76339" y="23997"/>
                  </a:lnTo>
                  <a:lnTo>
                    <a:pt x="97784" y="13790"/>
                  </a:lnTo>
                  <a:lnTo>
                    <a:pt x="115991" y="14877"/>
                  </a:lnTo>
                  <a:lnTo>
                    <a:pt x="133678" y="21006"/>
                  </a:lnTo>
                  <a:lnTo>
                    <a:pt x="147184" y="29373"/>
                  </a:lnTo>
                  <a:lnTo>
                    <a:pt x="169651" y="60710"/>
                  </a:lnTo>
                  <a:lnTo>
                    <a:pt x="185263" y="89578"/>
                  </a:lnTo>
                  <a:lnTo>
                    <a:pt x="199767" y="120427"/>
                  </a:lnTo>
                  <a:lnTo>
                    <a:pt x="210650" y="155156"/>
                  </a:lnTo>
                  <a:lnTo>
                    <a:pt x="224222" y="187271"/>
                  </a:lnTo>
                  <a:lnTo>
                    <a:pt x="238121" y="218235"/>
                  </a:lnTo>
                  <a:lnTo>
                    <a:pt x="250832" y="254524"/>
                  </a:lnTo>
                  <a:lnTo>
                    <a:pt x="256636" y="272970"/>
                  </a:lnTo>
                  <a:lnTo>
                    <a:pt x="258985" y="301894"/>
                  </a:lnTo>
                  <a:lnTo>
                    <a:pt x="259074" y="266663"/>
                  </a:lnTo>
                  <a:lnTo>
                    <a:pt x="259924" y="229431"/>
                  </a:lnTo>
                  <a:lnTo>
                    <a:pt x="263124" y="201594"/>
                  </a:lnTo>
                  <a:lnTo>
                    <a:pt x="269686" y="166881"/>
                  </a:lnTo>
                  <a:lnTo>
                    <a:pt x="276992" y="131102"/>
                  </a:lnTo>
                  <a:lnTo>
                    <a:pt x="284519" y="101781"/>
                  </a:lnTo>
                  <a:lnTo>
                    <a:pt x="296157" y="72961"/>
                  </a:lnTo>
                  <a:lnTo>
                    <a:pt x="314375" y="42972"/>
                  </a:lnTo>
                  <a:lnTo>
                    <a:pt x="328529" y="29541"/>
                  </a:lnTo>
                  <a:lnTo>
                    <a:pt x="343286" y="21596"/>
                  </a:lnTo>
                  <a:lnTo>
                    <a:pt x="358312" y="18065"/>
                  </a:lnTo>
                  <a:lnTo>
                    <a:pt x="373456" y="21011"/>
                  </a:lnTo>
                  <a:lnTo>
                    <a:pt x="394005" y="32189"/>
                  </a:lnTo>
                  <a:lnTo>
                    <a:pt x="404560" y="42247"/>
                  </a:lnTo>
                  <a:lnTo>
                    <a:pt x="420493" y="71657"/>
                  </a:lnTo>
                  <a:lnTo>
                    <a:pt x="432495" y="99972"/>
                  </a:lnTo>
                  <a:lnTo>
                    <a:pt x="441413" y="129810"/>
                  </a:lnTo>
                  <a:lnTo>
                    <a:pt x="451676" y="162358"/>
                  </a:lnTo>
                  <a:lnTo>
                    <a:pt x="460925" y="194297"/>
                  </a:lnTo>
                  <a:lnTo>
                    <a:pt x="468096" y="231890"/>
                  </a:lnTo>
                  <a:lnTo>
                    <a:pt x="477665" y="265845"/>
                  </a:lnTo>
                  <a:lnTo>
                    <a:pt x="485451" y="299268"/>
                  </a:lnTo>
                  <a:lnTo>
                    <a:pt x="489277" y="321506"/>
                  </a:lnTo>
                  <a:lnTo>
                    <a:pt x="494110" y="332559"/>
                  </a:lnTo>
                  <a:lnTo>
                    <a:pt x="501545" y="329555"/>
                  </a:lnTo>
                  <a:lnTo>
                    <a:pt x="507083" y="326383"/>
                  </a:lnTo>
                  <a:lnTo>
                    <a:pt x="515495" y="316086"/>
                  </a:lnTo>
                  <a:lnTo>
                    <a:pt x="536593" y="281419"/>
                  </a:lnTo>
                  <a:lnTo>
                    <a:pt x="552220" y="259772"/>
                  </a:lnTo>
                  <a:lnTo>
                    <a:pt x="579120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66"/>
          <p:cNvGrpSpPr/>
          <p:nvPr/>
        </p:nvGrpSpPr>
        <p:grpSpPr>
          <a:xfrm>
            <a:off x="2947717" y="5524500"/>
            <a:ext cx="7933645" cy="1235736"/>
            <a:chOff x="2947717" y="5524500"/>
            <a:chExt cx="7933645" cy="1235736"/>
          </a:xfrm>
        </p:grpSpPr>
        <p:sp>
          <p:nvSpPr>
            <p:cNvPr id="93" name="SMARTInkShape-353"/>
            <p:cNvSpPr/>
            <p:nvPr>
              <p:custDataLst>
                <p:tags r:id="rId43"/>
              </p:custDataLst>
            </p:nvPr>
          </p:nvSpPr>
          <p:spPr>
            <a:xfrm>
              <a:off x="5585698" y="5996940"/>
              <a:ext cx="441723" cy="278509"/>
            </a:xfrm>
            <a:custGeom>
              <a:avLst/>
              <a:gdLst/>
              <a:ahLst/>
              <a:cxnLst/>
              <a:rect l="0" t="0" r="0" b="0"/>
              <a:pathLst>
                <a:path w="441723" h="278509">
                  <a:moveTo>
                    <a:pt x="30242" y="0"/>
                  </a:moveTo>
                  <a:lnTo>
                    <a:pt x="30242" y="0"/>
                  </a:lnTo>
                  <a:lnTo>
                    <a:pt x="22152" y="32362"/>
                  </a:lnTo>
                  <a:lnTo>
                    <a:pt x="13075" y="64622"/>
                  </a:lnTo>
                  <a:lnTo>
                    <a:pt x="9069" y="94313"/>
                  </a:lnTo>
                  <a:lnTo>
                    <a:pt x="3836" y="128604"/>
                  </a:lnTo>
                  <a:lnTo>
                    <a:pt x="969" y="161530"/>
                  </a:lnTo>
                  <a:lnTo>
                    <a:pt x="0" y="197760"/>
                  </a:lnTo>
                  <a:lnTo>
                    <a:pt x="679" y="226706"/>
                  </a:lnTo>
                  <a:lnTo>
                    <a:pt x="6713" y="255038"/>
                  </a:lnTo>
                  <a:lnTo>
                    <a:pt x="14422" y="268854"/>
                  </a:lnTo>
                  <a:lnTo>
                    <a:pt x="21235" y="276124"/>
                  </a:lnTo>
                  <a:lnTo>
                    <a:pt x="24237" y="278063"/>
                  </a:lnTo>
                  <a:lnTo>
                    <a:pt x="27933" y="278508"/>
                  </a:lnTo>
                  <a:lnTo>
                    <a:pt x="36553" y="276746"/>
                  </a:lnTo>
                  <a:lnTo>
                    <a:pt x="40376" y="273397"/>
                  </a:lnTo>
                  <a:lnTo>
                    <a:pt x="63193" y="235470"/>
                  </a:lnTo>
                  <a:lnTo>
                    <a:pt x="75446" y="203334"/>
                  </a:lnTo>
                  <a:lnTo>
                    <a:pt x="86020" y="168670"/>
                  </a:lnTo>
                  <a:lnTo>
                    <a:pt x="97757" y="136994"/>
                  </a:lnTo>
                  <a:lnTo>
                    <a:pt x="119618" y="102968"/>
                  </a:lnTo>
                  <a:lnTo>
                    <a:pt x="127389" y="93717"/>
                  </a:lnTo>
                  <a:lnTo>
                    <a:pt x="132967" y="99226"/>
                  </a:lnTo>
                  <a:lnTo>
                    <a:pt x="145628" y="121123"/>
                  </a:lnTo>
                  <a:lnTo>
                    <a:pt x="153491" y="142732"/>
                  </a:lnTo>
                  <a:lnTo>
                    <a:pt x="158765" y="177005"/>
                  </a:lnTo>
                  <a:lnTo>
                    <a:pt x="165313" y="206540"/>
                  </a:lnTo>
                  <a:lnTo>
                    <a:pt x="172616" y="241255"/>
                  </a:lnTo>
                  <a:lnTo>
                    <a:pt x="181155" y="260777"/>
                  </a:lnTo>
                  <a:lnTo>
                    <a:pt x="184191" y="261905"/>
                  </a:lnTo>
                  <a:lnTo>
                    <a:pt x="194336" y="260900"/>
                  </a:lnTo>
                  <a:lnTo>
                    <a:pt x="231174" y="242036"/>
                  </a:lnTo>
                  <a:lnTo>
                    <a:pt x="251585" y="225431"/>
                  </a:lnTo>
                  <a:lnTo>
                    <a:pt x="289288" y="187839"/>
                  </a:lnTo>
                  <a:lnTo>
                    <a:pt x="316879" y="149784"/>
                  </a:lnTo>
                  <a:lnTo>
                    <a:pt x="338461" y="113380"/>
                  </a:lnTo>
                  <a:lnTo>
                    <a:pt x="340795" y="105989"/>
                  </a:lnTo>
                  <a:lnTo>
                    <a:pt x="338063" y="88977"/>
                  </a:lnTo>
                  <a:lnTo>
                    <a:pt x="331870" y="79621"/>
                  </a:lnTo>
                  <a:lnTo>
                    <a:pt x="327847" y="75941"/>
                  </a:lnTo>
                  <a:lnTo>
                    <a:pt x="312089" y="71851"/>
                  </a:lnTo>
                  <a:lnTo>
                    <a:pt x="292668" y="71727"/>
                  </a:lnTo>
                  <a:lnTo>
                    <a:pt x="267453" y="81178"/>
                  </a:lnTo>
                  <a:lnTo>
                    <a:pt x="232538" y="104461"/>
                  </a:lnTo>
                  <a:lnTo>
                    <a:pt x="216147" y="123520"/>
                  </a:lnTo>
                  <a:lnTo>
                    <a:pt x="210233" y="137872"/>
                  </a:lnTo>
                  <a:lnTo>
                    <a:pt x="208452" y="153562"/>
                  </a:lnTo>
                  <a:lnTo>
                    <a:pt x="214207" y="186716"/>
                  </a:lnTo>
                  <a:lnTo>
                    <a:pt x="219531" y="198978"/>
                  </a:lnTo>
                  <a:lnTo>
                    <a:pt x="231202" y="213708"/>
                  </a:lnTo>
                  <a:lnTo>
                    <a:pt x="237527" y="217748"/>
                  </a:lnTo>
                  <a:lnTo>
                    <a:pt x="257983" y="224067"/>
                  </a:lnTo>
                  <a:lnTo>
                    <a:pt x="271442" y="224327"/>
                  </a:lnTo>
                  <a:lnTo>
                    <a:pt x="277401" y="223212"/>
                  </a:lnTo>
                  <a:lnTo>
                    <a:pt x="297926" y="209506"/>
                  </a:lnTo>
                  <a:lnTo>
                    <a:pt x="320686" y="187356"/>
                  </a:lnTo>
                  <a:lnTo>
                    <a:pt x="337030" y="151986"/>
                  </a:lnTo>
                  <a:lnTo>
                    <a:pt x="342516" y="116372"/>
                  </a:lnTo>
                  <a:lnTo>
                    <a:pt x="342565" y="116528"/>
                  </a:lnTo>
                  <a:lnTo>
                    <a:pt x="343499" y="146516"/>
                  </a:lnTo>
                  <a:lnTo>
                    <a:pt x="349590" y="177280"/>
                  </a:lnTo>
                  <a:lnTo>
                    <a:pt x="361742" y="198248"/>
                  </a:lnTo>
                  <a:lnTo>
                    <a:pt x="381968" y="225742"/>
                  </a:lnTo>
                  <a:lnTo>
                    <a:pt x="390032" y="227542"/>
                  </a:lnTo>
                  <a:lnTo>
                    <a:pt x="423772" y="223677"/>
                  </a:lnTo>
                  <a:lnTo>
                    <a:pt x="441722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54"/>
            <p:cNvSpPr/>
            <p:nvPr>
              <p:custDataLst>
                <p:tags r:id="rId44"/>
              </p:custDataLst>
            </p:nvPr>
          </p:nvSpPr>
          <p:spPr>
            <a:xfrm>
              <a:off x="6012180" y="6036873"/>
              <a:ext cx="563881" cy="417675"/>
            </a:xfrm>
            <a:custGeom>
              <a:avLst/>
              <a:gdLst/>
              <a:ahLst/>
              <a:cxnLst/>
              <a:rect l="0" t="0" r="0" b="0"/>
              <a:pathLst>
                <a:path w="563881" h="417675">
                  <a:moveTo>
                    <a:pt x="0" y="112467"/>
                  </a:moveTo>
                  <a:lnTo>
                    <a:pt x="0" y="112467"/>
                  </a:lnTo>
                  <a:lnTo>
                    <a:pt x="8091" y="144829"/>
                  </a:lnTo>
                  <a:lnTo>
                    <a:pt x="14674" y="179944"/>
                  </a:lnTo>
                  <a:lnTo>
                    <a:pt x="18658" y="192128"/>
                  </a:lnTo>
                  <a:lnTo>
                    <a:pt x="23250" y="198672"/>
                  </a:lnTo>
                  <a:lnTo>
                    <a:pt x="25660" y="200416"/>
                  </a:lnTo>
                  <a:lnTo>
                    <a:pt x="27266" y="200733"/>
                  </a:lnTo>
                  <a:lnTo>
                    <a:pt x="28338" y="200098"/>
                  </a:lnTo>
                  <a:lnTo>
                    <a:pt x="29052" y="198828"/>
                  </a:lnTo>
                  <a:lnTo>
                    <a:pt x="30057" y="192994"/>
                  </a:lnTo>
                  <a:lnTo>
                    <a:pt x="30355" y="165678"/>
                  </a:lnTo>
                  <a:lnTo>
                    <a:pt x="32682" y="139503"/>
                  </a:lnTo>
                  <a:lnTo>
                    <a:pt x="38753" y="102980"/>
                  </a:lnTo>
                  <a:lnTo>
                    <a:pt x="48171" y="71556"/>
                  </a:lnTo>
                  <a:lnTo>
                    <a:pt x="57816" y="49411"/>
                  </a:lnTo>
                  <a:lnTo>
                    <a:pt x="70569" y="31102"/>
                  </a:lnTo>
                  <a:lnTo>
                    <a:pt x="89220" y="19014"/>
                  </a:lnTo>
                  <a:lnTo>
                    <a:pt x="123551" y="4355"/>
                  </a:lnTo>
                  <a:lnTo>
                    <a:pt x="149309" y="0"/>
                  </a:lnTo>
                  <a:lnTo>
                    <a:pt x="185813" y="9003"/>
                  </a:lnTo>
                  <a:lnTo>
                    <a:pt x="196319" y="11450"/>
                  </a:lnTo>
                  <a:lnTo>
                    <a:pt x="199459" y="13795"/>
                  </a:lnTo>
                  <a:lnTo>
                    <a:pt x="201552" y="17052"/>
                  </a:lnTo>
                  <a:lnTo>
                    <a:pt x="202949" y="20917"/>
                  </a:lnTo>
                  <a:lnTo>
                    <a:pt x="201339" y="26033"/>
                  </a:lnTo>
                  <a:lnTo>
                    <a:pt x="172669" y="61102"/>
                  </a:lnTo>
                  <a:lnTo>
                    <a:pt x="158312" y="77586"/>
                  </a:lnTo>
                  <a:lnTo>
                    <a:pt x="135606" y="114286"/>
                  </a:lnTo>
                  <a:lnTo>
                    <a:pt x="131337" y="130033"/>
                  </a:lnTo>
                  <a:lnTo>
                    <a:pt x="130338" y="140312"/>
                  </a:lnTo>
                  <a:lnTo>
                    <a:pt x="132152" y="148267"/>
                  </a:lnTo>
                  <a:lnTo>
                    <a:pt x="140216" y="160273"/>
                  </a:lnTo>
                  <a:lnTo>
                    <a:pt x="154040" y="158832"/>
                  </a:lnTo>
                  <a:lnTo>
                    <a:pt x="171755" y="152546"/>
                  </a:lnTo>
                  <a:lnTo>
                    <a:pt x="202404" y="129839"/>
                  </a:lnTo>
                  <a:lnTo>
                    <a:pt x="224722" y="91989"/>
                  </a:lnTo>
                  <a:lnTo>
                    <a:pt x="242691" y="62091"/>
                  </a:lnTo>
                  <a:lnTo>
                    <a:pt x="254224" y="39403"/>
                  </a:lnTo>
                  <a:lnTo>
                    <a:pt x="258795" y="22103"/>
                  </a:lnTo>
                  <a:lnTo>
                    <a:pt x="265108" y="56047"/>
                  </a:lnTo>
                  <a:lnTo>
                    <a:pt x="271214" y="87754"/>
                  </a:lnTo>
                  <a:lnTo>
                    <a:pt x="274247" y="124430"/>
                  </a:lnTo>
                  <a:lnTo>
                    <a:pt x="277956" y="152498"/>
                  </a:lnTo>
                  <a:lnTo>
                    <a:pt x="282427" y="181904"/>
                  </a:lnTo>
                  <a:lnTo>
                    <a:pt x="287236" y="211908"/>
                  </a:lnTo>
                  <a:lnTo>
                    <a:pt x="292196" y="242177"/>
                  </a:lnTo>
                  <a:lnTo>
                    <a:pt x="294965" y="270305"/>
                  </a:lnTo>
                  <a:lnTo>
                    <a:pt x="295348" y="296917"/>
                  </a:lnTo>
                  <a:lnTo>
                    <a:pt x="290805" y="334007"/>
                  </a:lnTo>
                  <a:lnTo>
                    <a:pt x="281684" y="370153"/>
                  </a:lnTo>
                  <a:lnTo>
                    <a:pt x="275900" y="385321"/>
                  </a:lnTo>
                  <a:lnTo>
                    <a:pt x="262276" y="403380"/>
                  </a:lnTo>
                  <a:lnTo>
                    <a:pt x="249494" y="414200"/>
                  </a:lnTo>
                  <a:lnTo>
                    <a:pt x="243375" y="416916"/>
                  </a:lnTo>
                  <a:lnTo>
                    <a:pt x="232063" y="417674"/>
                  </a:lnTo>
                  <a:lnTo>
                    <a:pt x="227522" y="415846"/>
                  </a:lnTo>
                  <a:lnTo>
                    <a:pt x="220218" y="409297"/>
                  </a:lnTo>
                  <a:lnTo>
                    <a:pt x="207302" y="383955"/>
                  </a:lnTo>
                  <a:lnTo>
                    <a:pt x="202200" y="359282"/>
                  </a:lnTo>
                  <a:lnTo>
                    <a:pt x="201586" y="323604"/>
                  </a:lnTo>
                  <a:lnTo>
                    <a:pt x="205587" y="305366"/>
                  </a:lnTo>
                  <a:lnTo>
                    <a:pt x="221953" y="272961"/>
                  </a:lnTo>
                  <a:lnTo>
                    <a:pt x="241492" y="246145"/>
                  </a:lnTo>
                  <a:lnTo>
                    <a:pt x="275014" y="219358"/>
                  </a:lnTo>
                  <a:lnTo>
                    <a:pt x="304937" y="198868"/>
                  </a:lnTo>
                  <a:lnTo>
                    <a:pt x="340544" y="177669"/>
                  </a:lnTo>
                  <a:lnTo>
                    <a:pt x="372914" y="152157"/>
                  </a:lnTo>
                  <a:lnTo>
                    <a:pt x="409725" y="125376"/>
                  </a:lnTo>
                  <a:lnTo>
                    <a:pt x="432405" y="95749"/>
                  </a:lnTo>
                  <a:lnTo>
                    <a:pt x="435456" y="81330"/>
                  </a:lnTo>
                  <a:lnTo>
                    <a:pt x="435084" y="73930"/>
                  </a:lnTo>
                  <a:lnTo>
                    <a:pt x="427898" y="58932"/>
                  </a:lnTo>
                  <a:lnTo>
                    <a:pt x="411829" y="40725"/>
                  </a:lnTo>
                  <a:lnTo>
                    <a:pt x="406632" y="36699"/>
                  </a:lnTo>
                  <a:lnTo>
                    <a:pt x="394086" y="32226"/>
                  </a:lnTo>
                  <a:lnTo>
                    <a:pt x="387183" y="31032"/>
                  </a:lnTo>
                  <a:lnTo>
                    <a:pt x="349154" y="45535"/>
                  </a:lnTo>
                  <a:lnTo>
                    <a:pt x="330721" y="62116"/>
                  </a:lnTo>
                  <a:lnTo>
                    <a:pt x="324620" y="71280"/>
                  </a:lnTo>
                  <a:lnTo>
                    <a:pt x="322247" y="81622"/>
                  </a:lnTo>
                  <a:lnTo>
                    <a:pt x="324126" y="104403"/>
                  </a:lnTo>
                  <a:lnTo>
                    <a:pt x="330605" y="121865"/>
                  </a:lnTo>
                  <a:lnTo>
                    <a:pt x="352607" y="150918"/>
                  </a:lnTo>
                  <a:lnTo>
                    <a:pt x="386649" y="175033"/>
                  </a:lnTo>
                  <a:lnTo>
                    <a:pt x="423226" y="196103"/>
                  </a:lnTo>
                  <a:lnTo>
                    <a:pt x="456165" y="209214"/>
                  </a:lnTo>
                  <a:lnTo>
                    <a:pt x="487373" y="216205"/>
                  </a:lnTo>
                  <a:lnTo>
                    <a:pt x="524214" y="218565"/>
                  </a:lnTo>
                  <a:lnTo>
                    <a:pt x="563880" y="2115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55"/>
            <p:cNvSpPr/>
            <p:nvPr>
              <p:custDataLst>
                <p:tags r:id="rId45"/>
              </p:custDataLst>
            </p:nvPr>
          </p:nvSpPr>
          <p:spPr>
            <a:xfrm>
              <a:off x="3661228" y="6447007"/>
              <a:ext cx="205383" cy="248640"/>
            </a:xfrm>
            <a:custGeom>
              <a:avLst/>
              <a:gdLst/>
              <a:ahLst/>
              <a:cxnLst/>
              <a:rect l="0" t="0" r="0" b="0"/>
              <a:pathLst>
                <a:path w="205383" h="248640">
                  <a:moveTo>
                    <a:pt x="72572" y="45233"/>
                  </a:moveTo>
                  <a:lnTo>
                    <a:pt x="72572" y="45233"/>
                  </a:lnTo>
                  <a:lnTo>
                    <a:pt x="35068" y="68720"/>
                  </a:lnTo>
                  <a:lnTo>
                    <a:pt x="6778" y="106276"/>
                  </a:lnTo>
                  <a:lnTo>
                    <a:pt x="997" y="130501"/>
                  </a:lnTo>
                  <a:lnTo>
                    <a:pt x="0" y="166172"/>
                  </a:lnTo>
                  <a:lnTo>
                    <a:pt x="7248" y="197439"/>
                  </a:lnTo>
                  <a:lnTo>
                    <a:pt x="18410" y="216390"/>
                  </a:lnTo>
                  <a:lnTo>
                    <a:pt x="29873" y="225161"/>
                  </a:lnTo>
                  <a:lnTo>
                    <a:pt x="65350" y="240424"/>
                  </a:lnTo>
                  <a:lnTo>
                    <a:pt x="97768" y="248639"/>
                  </a:lnTo>
                  <a:lnTo>
                    <a:pt x="124346" y="248023"/>
                  </a:lnTo>
                  <a:lnTo>
                    <a:pt x="140456" y="243735"/>
                  </a:lnTo>
                  <a:lnTo>
                    <a:pt x="156083" y="236185"/>
                  </a:lnTo>
                  <a:lnTo>
                    <a:pt x="175115" y="218368"/>
                  </a:lnTo>
                  <a:lnTo>
                    <a:pt x="187434" y="197004"/>
                  </a:lnTo>
                  <a:lnTo>
                    <a:pt x="199181" y="160099"/>
                  </a:lnTo>
                  <a:lnTo>
                    <a:pt x="205382" y="126022"/>
                  </a:lnTo>
                  <a:lnTo>
                    <a:pt x="201764" y="94946"/>
                  </a:lnTo>
                  <a:lnTo>
                    <a:pt x="190344" y="70123"/>
                  </a:lnTo>
                  <a:lnTo>
                    <a:pt x="161331" y="35474"/>
                  </a:lnTo>
                  <a:lnTo>
                    <a:pt x="145344" y="20799"/>
                  </a:lnTo>
                  <a:lnTo>
                    <a:pt x="114266" y="5055"/>
                  </a:lnTo>
                  <a:lnTo>
                    <a:pt x="80309" y="0"/>
                  </a:lnTo>
                  <a:lnTo>
                    <a:pt x="79423" y="1531"/>
                  </a:lnTo>
                  <a:lnTo>
                    <a:pt x="82955" y="7748"/>
                  </a:lnTo>
                  <a:lnTo>
                    <a:pt x="86267" y="10083"/>
                  </a:lnTo>
                  <a:lnTo>
                    <a:pt x="103052" y="147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56"/>
            <p:cNvSpPr/>
            <p:nvPr>
              <p:custDataLst>
                <p:tags r:id="rId46"/>
              </p:custDataLst>
            </p:nvPr>
          </p:nvSpPr>
          <p:spPr>
            <a:xfrm>
              <a:off x="3948877" y="6335476"/>
              <a:ext cx="135444" cy="379907"/>
            </a:xfrm>
            <a:custGeom>
              <a:avLst/>
              <a:gdLst/>
              <a:ahLst/>
              <a:cxnLst/>
              <a:rect l="0" t="0" r="0" b="0"/>
              <a:pathLst>
                <a:path w="135444" h="379907">
                  <a:moveTo>
                    <a:pt x="135443" y="57704"/>
                  </a:moveTo>
                  <a:lnTo>
                    <a:pt x="135443" y="57704"/>
                  </a:lnTo>
                  <a:lnTo>
                    <a:pt x="100636" y="20200"/>
                  </a:lnTo>
                  <a:lnTo>
                    <a:pt x="79898" y="7733"/>
                  </a:lnTo>
                  <a:lnTo>
                    <a:pt x="49182" y="0"/>
                  </a:lnTo>
                  <a:lnTo>
                    <a:pt x="33323" y="2707"/>
                  </a:lnTo>
                  <a:lnTo>
                    <a:pt x="26723" y="5799"/>
                  </a:lnTo>
                  <a:lnTo>
                    <a:pt x="17132" y="20525"/>
                  </a:lnTo>
                  <a:lnTo>
                    <a:pt x="4076" y="56380"/>
                  </a:lnTo>
                  <a:lnTo>
                    <a:pt x="0" y="88262"/>
                  </a:lnTo>
                  <a:lnTo>
                    <a:pt x="2837" y="124520"/>
                  </a:lnTo>
                  <a:lnTo>
                    <a:pt x="13085" y="158029"/>
                  </a:lnTo>
                  <a:lnTo>
                    <a:pt x="22801" y="193451"/>
                  </a:lnTo>
                  <a:lnTo>
                    <a:pt x="35145" y="224998"/>
                  </a:lnTo>
                  <a:lnTo>
                    <a:pt x="50226" y="258211"/>
                  </a:lnTo>
                  <a:lnTo>
                    <a:pt x="68236" y="295948"/>
                  </a:lnTo>
                  <a:lnTo>
                    <a:pt x="84298" y="327732"/>
                  </a:lnTo>
                  <a:lnTo>
                    <a:pt x="105952" y="365514"/>
                  </a:lnTo>
                  <a:lnTo>
                    <a:pt x="111273" y="379718"/>
                  </a:lnTo>
                  <a:lnTo>
                    <a:pt x="111710" y="379906"/>
                  </a:lnTo>
                  <a:lnTo>
                    <a:pt x="112583" y="377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57"/>
            <p:cNvSpPr/>
            <p:nvPr>
              <p:custDataLst>
                <p:tags r:id="rId47"/>
              </p:custDataLst>
            </p:nvPr>
          </p:nvSpPr>
          <p:spPr>
            <a:xfrm>
              <a:off x="3870960" y="6499860"/>
              <a:ext cx="320041" cy="53341"/>
            </a:xfrm>
            <a:custGeom>
              <a:avLst/>
              <a:gdLst/>
              <a:ahLst/>
              <a:cxnLst/>
              <a:rect l="0" t="0" r="0" b="0"/>
              <a:pathLst>
                <a:path w="320041" h="53341">
                  <a:moveTo>
                    <a:pt x="0" y="0"/>
                  </a:moveTo>
                  <a:lnTo>
                    <a:pt x="0" y="0"/>
                  </a:lnTo>
                  <a:lnTo>
                    <a:pt x="22578" y="9031"/>
                  </a:lnTo>
                  <a:lnTo>
                    <a:pt x="56601" y="20947"/>
                  </a:lnTo>
                  <a:lnTo>
                    <a:pt x="85834" y="26243"/>
                  </a:lnTo>
                  <a:lnTo>
                    <a:pt x="112937" y="30855"/>
                  </a:lnTo>
                  <a:lnTo>
                    <a:pt x="139941" y="35726"/>
                  </a:lnTo>
                  <a:lnTo>
                    <a:pt x="168876" y="40714"/>
                  </a:lnTo>
                  <a:lnTo>
                    <a:pt x="198669" y="45753"/>
                  </a:lnTo>
                  <a:lnTo>
                    <a:pt x="227997" y="49968"/>
                  </a:lnTo>
                  <a:lnTo>
                    <a:pt x="255143" y="51842"/>
                  </a:lnTo>
                  <a:lnTo>
                    <a:pt x="281319" y="52674"/>
                  </a:lnTo>
                  <a:lnTo>
                    <a:pt x="32004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58"/>
            <p:cNvSpPr/>
            <p:nvPr>
              <p:custDataLst>
                <p:tags r:id="rId48"/>
              </p:custDataLst>
            </p:nvPr>
          </p:nvSpPr>
          <p:spPr>
            <a:xfrm>
              <a:off x="4419600" y="6355080"/>
              <a:ext cx="52917" cy="369780"/>
            </a:xfrm>
            <a:custGeom>
              <a:avLst/>
              <a:gdLst/>
              <a:ahLst/>
              <a:cxnLst/>
              <a:rect l="0" t="0" r="0" b="0"/>
              <a:pathLst>
                <a:path w="52917" h="369780">
                  <a:moveTo>
                    <a:pt x="0" y="0"/>
                  </a:moveTo>
                  <a:lnTo>
                    <a:pt x="0" y="0"/>
                  </a:lnTo>
                  <a:lnTo>
                    <a:pt x="2257" y="24836"/>
                  </a:lnTo>
                  <a:lnTo>
                    <a:pt x="6083" y="61838"/>
                  </a:lnTo>
                  <a:lnTo>
                    <a:pt x="10606" y="92395"/>
                  </a:lnTo>
                  <a:lnTo>
                    <a:pt x="13180" y="120086"/>
                  </a:lnTo>
                  <a:lnTo>
                    <a:pt x="15171" y="146505"/>
                  </a:lnTo>
                  <a:lnTo>
                    <a:pt x="18878" y="172358"/>
                  </a:lnTo>
                  <a:lnTo>
                    <a:pt x="21090" y="197959"/>
                  </a:lnTo>
                  <a:lnTo>
                    <a:pt x="23767" y="223449"/>
                  </a:lnTo>
                  <a:lnTo>
                    <a:pt x="33101" y="260753"/>
                  </a:lnTo>
                  <a:lnTo>
                    <a:pt x="37466" y="293630"/>
                  </a:lnTo>
                  <a:lnTo>
                    <a:pt x="43745" y="323974"/>
                  </a:lnTo>
                  <a:lnTo>
                    <a:pt x="51910" y="361229"/>
                  </a:lnTo>
                  <a:lnTo>
                    <a:pt x="52916" y="369779"/>
                  </a:lnTo>
                  <a:lnTo>
                    <a:pt x="52211" y="369286"/>
                  </a:lnTo>
                  <a:lnTo>
                    <a:pt x="4572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59"/>
            <p:cNvSpPr/>
            <p:nvPr>
              <p:custDataLst>
                <p:tags r:id="rId49"/>
              </p:custDataLst>
            </p:nvPr>
          </p:nvSpPr>
          <p:spPr>
            <a:xfrm>
              <a:off x="4221480" y="6398573"/>
              <a:ext cx="502921" cy="361663"/>
            </a:xfrm>
            <a:custGeom>
              <a:avLst/>
              <a:gdLst/>
              <a:ahLst/>
              <a:cxnLst/>
              <a:rect l="0" t="0" r="0" b="0"/>
              <a:pathLst>
                <a:path w="502921" h="361663">
                  <a:moveTo>
                    <a:pt x="0" y="40327"/>
                  </a:moveTo>
                  <a:lnTo>
                    <a:pt x="0" y="40327"/>
                  </a:lnTo>
                  <a:lnTo>
                    <a:pt x="28316" y="64598"/>
                  </a:lnTo>
                  <a:lnTo>
                    <a:pt x="66151" y="83737"/>
                  </a:lnTo>
                  <a:lnTo>
                    <a:pt x="100128" y="90724"/>
                  </a:lnTo>
                  <a:lnTo>
                    <a:pt x="125781" y="94617"/>
                  </a:lnTo>
                  <a:lnTo>
                    <a:pt x="153269" y="98322"/>
                  </a:lnTo>
                  <a:lnTo>
                    <a:pt x="179597" y="99969"/>
                  </a:lnTo>
                  <a:lnTo>
                    <a:pt x="205409" y="98443"/>
                  </a:lnTo>
                  <a:lnTo>
                    <a:pt x="230993" y="94943"/>
                  </a:lnTo>
                  <a:lnTo>
                    <a:pt x="267503" y="88212"/>
                  </a:lnTo>
                  <a:lnTo>
                    <a:pt x="296007" y="80009"/>
                  </a:lnTo>
                  <a:lnTo>
                    <a:pt x="315567" y="71793"/>
                  </a:lnTo>
                  <a:lnTo>
                    <a:pt x="349665" y="37421"/>
                  </a:lnTo>
                  <a:lnTo>
                    <a:pt x="366353" y="13972"/>
                  </a:lnTo>
                  <a:lnTo>
                    <a:pt x="367849" y="9211"/>
                  </a:lnTo>
                  <a:lnTo>
                    <a:pt x="367999" y="5190"/>
                  </a:lnTo>
                  <a:lnTo>
                    <a:pt x="367252" y="1662"/>
                  </a:lnTo>
                  <a:lnTo>
                    <a:pt x="365908" y="157"/>
                  </a:lnTo>
                  <a:lnTo>
                    <a:pt x="364166" y="0"/>
                  </a:lnTo>
                  <a:lnTo>
                    <a:pt x="362157" y="743"/>
                  </a:lnTo>
                  <a:lnTo>
                    <a:pt x="351240" y="17968"/>
                  </a:lnTo>
                  <a:lnTo>
                    <a:pt x="338464" y="54976"/>
                  </a:lnTo>
                  <a:lnTo>
                    <a:pt x="330391" y="89918"/>
                  </a:lnTo>
                  <a:lnTo>
                    <a:pt x="323483" y="127081"/>
                  </a:lnTo>
                  <a:lnTo>
                    <a:pt x="321060" y="164905"/>
                  </a:lnTo>
                  <a:lnTo>
                    <a:pt x="321188" y="202074"/>
                  </a:lnTo>
                  <a:lnTo>
                    <a:pt x="324520" y="234914"/>
                  </a:lnTo>
                  <a:lnTo>
                    <a:pt x="323434" y="271835"/>
                  </a:lnTo>
                  <a:lnTo>
                    <a:pt x="331494" y="304870"/>
                  </a:lnTo>
                  <a:lnTo>
                    <a:pt x="331062" y="308128"/>
                  </a:lnTo>
                  <a:lnTo>
                    <a:pt x="329928" y="310301"/>
                  </a:lnTo>
                  <a:lnTo>
                    <a:pt x="330019" y="311750"/>
                  </a:lnTo>
                  <a:lnTo>
                    <a:pt x="330926" y="312716"/>
                  </a:lnTo>
                  <a:lnTo>
                    <a:pt x="332377" y="313359"/>
                  </a:lnTo>
                  <a:lnTo>
                    <a:pt x="333345" y="311249"/>
                  </a:lnTo>
                  <a:lnTo>
                    <a:pt x="342040" y="274733"/>
                  </a:lnTo>
                  <a:lnTo>
                    <a:pt x="353464" y="246471"/>
                  </a:lnTo>
                  <a:lnTo>
                    <a:pt x="362587" y="212508"/>
                  </a:lnTo>
                  <a:lnTo>
                    <a:pt x="371499" y="182313"/>
                  </a:lnTo>
                  <a:lnTo>
                    <a:pt x="389252" y="156082"/>
                  </a:lnTo>
                  <a:lnTo>
                    <a:pt x="394122" y="150516"/>
                  </a:lnTo>
                  <a:lnTo>
                    <a:pt x="399061" y="147655"/>
                  </a:lnTo>
                  <a:lnTo>
                    <a:pt x="404047" y="146591"/>
                  </a:lnTo>
                  <a:lnTo>
                    <a:pt x="409065" y="146731"/>
                  </a:lnTo>
                  <a:lnTo>
                    <a:pt x="413256" y="148516"/>
                  </a:lnTo>
                  <a:lnTo>
                    <a:pt x="420172" y="155015"/>
                  </a:lnTo>
                  <a:lnTo>
                    <a:pt x="432870" y="184375"/>
                  </a:lnTo>
                  <a:lnTo>
                    <a:pt x="450638" y="221557"/>
                  </a:lnTo>
                  <a:lnTo>
                    <a:pt x="458161" y="255619"/>
                  </a:lnTo>
                  <a:lnTo>
                    <a:pt x="467550" y="290664"/>
                  </a:lnTo>
                  <a:lnTo>
                    <a:pt x="474054" y="323709"/>
                  </a:lnTo>
                  <a:lnTo>
                    <a:pt x="480963" y="353627"/>
                  </a:lnTo>
                  <a:lnTo>
                    <a:pt x="487799" y="361041"/>
                  </a:lnTo>
                  <a:lnTo>
                    <a:pt x="491146" y="361662"/>
                  </a:lnTo>
                  <a:lnTo>
                    <a:pt x="494224" y="360383"/>
                  </a:lnTo>
                  <a:lnTo>
                    <a:pt x="502920" y="352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60"/>
            <p:cNvSpPr/>
            <p:nvPr>
              <p:custDataLst>
                <p:tags r:id="rId50"/>
              </p:custDataLst>
            </p:nvPr>
          </p:nvSpPr>
          <p:spPr>
            <a:xfrm>
              <a:off x="4762500" y="6555739"/>
              <a:ext cx="259081" cy="178382"/>
            </a:xfrm>
            <a:custGeom>
              <a:avLst/>
              <a:gdLst/>
              <a:ahLst/>
              <a:cxnLst/>
              <a:rect l="0" t="0" r="0" b="0"/>
              <a:pathLst>
                <a:path w="259081" h="178382">
                  <a:moveTo>
                    <a:pt x="0" y="66041"/>
                  </a:moveTo>
                  <a:lnTo>
                    <a:pt x="0" y="66041"/>
                  </a:lnTo>
                  <a:lnTo>
                    <a:pt x="28316" y="70085"/>
                  </a:lnTo>
                  <a:lnTo>
                    <a:pt x="55764" y="69814"/>
                  </a:lnTo>
                  <a:lnTo>
                    <a:pt x="93005" y="64901"/>
                  </a:lnTo>
                  <a:lnTo>
                    <a:pt x="128344" y="55657"/>
                  </a:lnTo>
                  <a:lnTo>
                    <a:pt x="139733" y="48443"/>
                  </a:lnTo>
                  <a:lnTo>
                    <a:pt x="143955" y="44149"/>
                  </a:lnTo>
                  <a:lnTo>
                    <a:pt x="153944" y="21925"/>
                  </a:lnTo>
                  <a:lnTo>
                    <a:pt x="154275" y="15464"/>
                  </a:lnTo>
                  <a:lnTo>
                    <a:pt x="152803" y="10310"/>
                  </a:lnTo>
                  <a:lnTo>
                    <a:pt x="150129" y="6027"/>
                  </a:lnTo>
                  <a:lnTo>
                    <a:pt x="145806" y="3172"/>
                  </a:lnTo>
                  <a:lnTo>
                    <a:pt x="134230" y="0"/>
                  </a:lnTo>
                  <a:lnTo>
                    <a:pt x="113432" y="2258"/>
                  </a:lnTo>
                  <a:lnTo>
                    <a:pt x="83649" y="11454"/>
                  </a:lnTo>
                  <a:lnTo>
                    <a:pt x="61756" y="24843"/>
                  </a:lnTo>
                  <a:lnTo>
                    <a:pt x="29079" y="61201"/>
                  </a:lnTo>
                  <a:lnTo>
                    <a:pt x="19717" y="81258"/>
                  </a:lnTo>
                  <a:lnTo>
                    <a:pt x="17230" y="92842"/>
                  </a:lnTo>
                  <a:lnTo>
                    <a:pt x="20640" y="105892"/>
                  </a:lnTo>
                  <a:lnTo>
                    <a:pt x="32080" y="125262"/>
                  </a:lnTo>
                  <a:lnTo>
                    <a:pt x="51116" y="146977"/>
                  </a:lnTo>
                  <a:lnTo>
                    <a:pt x="74225" y="162459"/>
                  </a:lnTo>
                  <a:lnTo>
                    <a:pt x="106565" y="173725"/>
                  </a:lnTo>
                  <a:lnTo>
                    <a:pt x="138914" y="178381"/>
                  </a:lnTo>
                  <a:lnTo>
                    <a:pt x="173992" y="175715"/>
                  </a:lnTo>
                  <a:lnTo>
                    <a:pt x="211197" y="165517"/>
                  </a:lnTo>
                  <a:lnTo>
                    <a:pt x="246988" y="143358"/>
                  </a:lnTo>
                  <a:lnTo>
                    <a:pt x="259080" y="134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61"/>
            <p:cNvSpPr/>
            <p:nvPr>
              <p:custDataLst>
                <p:tags r:id="rId51"/>
              </p:custDataLst>
            </p:nvPr>
          </p:nvSpPr>
          <p:spPr>
            <a:xfrm>
              <a:off x="5074656" y="6519663"/>
              <a:ext cx="320305" cy="232644"/>
            </a:xfrm>
            <a:custGeom>
              <a:avLst/>
              <a:gdLst/>
              <a:ahLst/>
              <a:cxnLst/>
              <a:rect l="0" t="0" r="0" b="0"/>
              <a:pathLst>
                <a:path w="320305" h="232644">
                  <a:moveTo>
                    <a:pt x="15504" y="3057"/>
                  </a:moveTo>
                  <a:lnTo>
                    <a:pt x="15504" y="3057"/>
                  </a:lnTo>
                  <a:lnTo>
                    <a:pt x="8730" y="25634"/>
                  </a:lnTo>
                  <a:lnTo>
                    <a:pt x="640" y="58811"/>
                  </a:lnTo>
                  <a:lnTo>
                    <a:pt x="0" y="95683"/>
                  </a:lnTo>
                  <a:lnTo>
                    <a:pt x="211" y="133584"/>
                  </a:lnTo>
                  <a:lnTo>
                    <a:pt x="4299" y="169387"/>
                  </a:lnTo>
                  <a:lnTo>
                    <a:pt x="14912" y="201260"/>
                  </a:lnTo>
                  <a:lnTo>
                    <a:pt x="22403" y="232643"/>
                  </a:lnTo>
                  <a:lnTo>
                    <a:pt x="24336" y="232315"/>
                  </a:lnTo>
                  <a:lnTo>
                    <a:pt x="31001" y="225176"/>
                  </a:lnTo>
                  <a:lnTo>
                    <a:pt x="40227" y="190696"/>
                  </a:lnTo>
                  <a:lnTo>
                    <a:pt x="44278" y="155079"/>
                  </a:lnTo>
                  <a:lnTo>
                    <a:pt x="49524" y="119033"/>
                  </a:lnTo>
                  <a:lnTo>
                    <a:pt x="52395" y="85586"/>
                  </a:lnTo>
                  <a:lnTo>
                    <a:pt x="58602" y="50027"/>
                  </a:lnTo>
                  <a:lnTo>
                    <a:pt x="62964" y="18543"/>
                  </a:lnTo>
                  <a:lnTo>
                    <a:pt x="67682" y="0"/>
                  </a:lnTo>
                  <a:lnTo>
                    <a:pt x="69763" y="172"/>
                  </a:lnTo>
                  <a:lnTo>
                    <a:pt x="76589" y="4879"/>
                  </a:lnTo>
                  <a:lnTo>
                    <a:pt x="100008" y="33866"/>
                  </a:lnTo>
                  <a:lnTo>
                    <a:pt x="115707" y="62327"/>
                  </a:lnTo>
                  <a:lnTo>
                    <a:pt x="129026" y="100027"/>
                  </a:lnTo>
                  <a:lnTo>
                    <a:pt x="139811" y="136229"/>
                  </a:lnTo>
                  <a:lnTo>
                    <a:pt x="147538" y="165941"/>
                  </a:lnTo>
                  <a:lnTo>
                    <a:pt x="151652" y="203782"/>
                  </a:lnTo>
                  <a:lnTo>
                    <a:pt x="152531" y="221203"/>
                  </a:lnTo>
                  <a:lnTo>
                    <a:pt x="153421" y="222148"/>
                  </a:lnTo>
                  <a:lnTo>
                    <a:pt x="156670" y="223197"/>
                  </a:lnTo>
                  <a:lnTo>
                    <a:pt x="163258" y="203562"/>
                  </a:lnTo>
                  <a:lnTo>
                    <a:pt x="173917" y="165932"/>
                  </a:lnTo>
                  <a:lnTo>
                    <a:pt x="189192" y="133160"/>
                  </a:lnTo>
                  <a:lnTo>
                    <a:pt x="204659" y="98183"/>
                  </a:lnTo>
                  <a:lnTo>
                    <a:pt x="230004" y="63752"/>
                  </a:lnTo>
                  <a:lnTo>
                    <a:pt x="234704" y="62148"/>
                  </a:lnTo>
                  <a:lnTo>
                    <a:pt x="246699" y="62621"/>
                  </a:lnTo>
                  <a:lnTo>
                    <a:pt x="252608" y="66474"/>
                  </a:lnTo>
                  <a:lnTo>
                    <a:pt x="279445" y="102273"/>
                  </a:lnTo>
                  <a:lnTo>
                    <a:pt x="296746" y="137979"/>
                  </a:lnTo>
                  <a:lnTo>
                    <a:pt x="309206" y="170559"/>
                  </a:lnTo>
                  <a:lnTo>
                    <a:pt x="317615" y="207871"/>
                  </a:lnTo>
                  <a:lnTo>
                    <a:pt x="320304" y="224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62"/>
            <p:cNvSpPr/>
            <p:nvPr>
              <p:custDataLst>
                <p:tags r:id="rId52"/>
              </p:custDataLst>
            </p:nvPr>
          </p:nvSpPr>
          <p:spPr>
            <a:xfrm>
              <a:off x="5394960" y="6484620"/>
              <a:ext cx="274321" cy="234853"/>
            </a:xfrm>
            <a:custGeom>
              <a:avLst/>
              <a:gdLst/>
              <a:ahLst/>
              <a:cxnLst/>
              <a:rect l="0" t="0" r="0" b="0"/>
              <a:pathLst>
                <a:path w="274321" h="234853">
                  <a:moveTo>
                    <a:pt x="0" y="114300"/>
                  </a:moveTo>
                  <a:lnTo>
                    <a:pt x="0" y="114300"/>
                  </a:lnTo>
                  <a:lnTo>
                    <a:pt x="36407" y="130480"/>
                  </a:lnTo>
                  <a:lnTo>
                    <a:pt x="61055" y="136167"/>
                  </a:lnTo>
                  <a:lnTo>
                    <a:pt x="89210" y="134609"/>
                  </a:lnTo>
                  <a:lnTo>
                    <a:pt x="121480" y="126497"/>
                  </a:lnTo>
                  <a:lnTo>
                    <a:pt x="146229" y="115893"/>
                  </a:lnTo>
                  <a:lnTo>
                    <a:pt x="156995" y="107670"/>
                  </a:lnTo>
                  <a:lnTo>
                    <a:pt x="162909" y="98371"/>
                  </a:lnTo>
                  <a:lnTo>
                    <a:pt x="164486" y="93521"/>
                  </a:lnTo>
                  <a:lnTo>
                    <a:pt x="163981" y="83616"/>
                  </a:lnTo>
                  <a:lnTo>
                    <a:pt x="162660" y="78604"/>
                  </a:lnTo>
                  <a:lnTo>
                    <a:pt x="156678" y="70778"/>
                  </a:lnTo>
                  <a:lnTo>
                    <a:pt x="152712" y="67505"/>
                  </a:lnTo>
                  <a:lnTo>
                    <a:pt x="137017" y="66127"/>
                  </a:lnTo>
                  <a:lnTo>
                    <a:pt x="102122" y="70111"/>
                  </a:lnTo>
                  <a:lnTo>
                    <a:pt x="76714" y="76035"/>
                  </a:lnTo>
                  <a:lnTo>
                    <a:pt x="39707" y="100532"/>
                  </a:lnTo>
                  <a:lnTo>
                    <a:pt x="31552" y="107661"/>
                  </a:lnTo>
                  <a:lnTo>
                    <a:pt x="22490" y="126871"/>
                  </a:lnTo>
                  <a:lnTo>
                    <a:pt x="20073" y="137921"/>
                  </a:lnTo>
                  <a:lnTo>
                    <a:pt x="21904" y="154714"/>
                  </a:lnTo>
                  <a:lnTo>
                    <a:pt x="37127" y="185567"/>
                  </a:lnTo>
                  <a:lnTo>
                    <a:pt x="56157" y="205690"/>
                  </a:lnTo>
                  <a:lnTo>
                    <a:pt x="90240" y="225830"/>
                  </a:lnTo>
                  <a:lnTo>
                    <a:pt x="106994" y="231602"/>
                  </a:lnTo>
                  <a:lnTo>
                    <a:pt x="136312" y="234852"/>
                  </a:lnTo>
                  <a:lnTo>
                    <a:pt x="169741" y="234121"/>
                  </a:lnTo>
                  <a:lnTo>
                    <a:pt x="195638" y="223933"/>
                  </a:lnTo>
                  <a:lnTo>
                    <a:pt x="215259" y="208496"/>
                  </a:lnTo>
                  <a:lnTo>
                    <a:pt x="235090" y="183226"/>
                  </a:lnTo>
                  <a:lnTo>
                    <a:pt x="247080" y="153444"/>
                  </a:lnTo>
                  <a:lnTo>
                    <a:pt x="255994" y="119031"/>
                  </a:lnTo>
                  <a:lnTo>
                    <a:pt x="263998" y="86162"/>
                  </a:lnTo>
                  <a:lnTo>
                    <a:pt x="270886" y="49989"/>
                  </a:lnTo>
                  <a:lnTo>
                    <a:pt x="273302" y="16693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63"/>
            <p:cNvSpPr/>
            <p:nvPr>
              <p:custDataLst>
                <p:tags r:id="rId53"/>
              </p:custDataLst>
            </p:nvPr>
          </p:nvSpPr>
          <p:spPr>
            <a:xfrm>
              <a:off x="5638800" y="6377940"/>
              <a:ext cx="68581" cy="365922"/>
            </a:xfrm>
            <a:custGeom>
              <a:avLst/>
              <a:gdLst/>
              <a:ahLst/>
              <a:cxnLst/>
              <a:rect l="0" t="0" r="0" b="0"/>
              <a:pathLst>
                <a:path w="68581" h="365922">
                  <a:moveTo>
                    <a:pt x="0" y="0"/>
                  </a:moveTo>
                  <a:lnTo>
                    <a:pt x="0" y="0"/>
                  </a:lnTo>
                  <a:lnTo>
                    <a:pt x="0" y="36407"/>
                  </a:lnTo>
                  <a:lnTo>
                    <a:pt x="2257" y="65569"/>
                  </a:lnTo>
                  <a:lnTo>
                    <a:pt x="6083" y="92642"/>
                  </a:lnTo>
                  <a:lnTo>
                    <a:pt x="10606" y="118786"/>
                  </a:lnTo>
                  <a:lnTo>
                    <a:pt x="16384" y="143537"/>
                  </a:lnTo>
                  <a:lnTo>
                    <a:pt x="24469" y="176125"/>
                  </a:lnTo>
                  <a:lnTo>
                    <a:pt x="34092" y="213937"/>
                  </a:lnTo>
                  <a:lnTo>
                    <a:pt x="41355" y="242531"/>
                  </a:lnTo>
                  <a:lnTo>
                    <a:pt x="47043" y="264981"/>
                  </a:lnTo>
                  <a:lnTo>
                    <a:pt x="54775" y="298109"/>
                  </a:lnTo>
                  <a:lnTo>
                    <a:pt x="59973" y="331040"/>
                  </a:lnTo>
                  <a:lnTo>
                    <a:pt x="67713" y="365921"/>
                  </a:lnTo>
                  <a:lnTo>
                    <a:pt x="68002" y="365021"/>
                  </a:lnTo>
                  <a:lnTo>
                    <a:pt x="6858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64"/>
            <p:cNvSpPr/>
            <p:nvPr>
              <p:custDataLst>
                <p:tags r:id="rId54"/>
              </p:custDataLst>
            </p:nvPr>
          </p:nvSpPr>
          <p:spPr>
            <a:xfrm>
              <a:off x="5547360" y="6507480"/>
              <a:ext cx="487681" cy="180794"/>
            </a:xfrm>
            <a:custGeom>
              <a:avLst/>
              <a:gdLst/>
              <a:ahLst/>
              <a:cxnLst/>
              <a:rect l="0" t="0" r="0" b="0"/>
              <a:pathLst>
                <a:path w="487681" h="180794">
                  <a:moveTo>
                    <a:pt x="0" y="0"/>
                  </a:moveTo>
                  <a:lnTo>
                    <a:pt x="0" y="0"/>
                  </a:lnTo>
                  <a:lnTo>
                    <a:pt x="36407" y="4044"/>
                  </a:lnTo>
                  <a:lnTo>
                    <a:pt x="67827" y="10546"/>
                  </a:lnTo>
                  <a:lnTo>
                    <a:pt x="97879" y="18234"/>
                  </a:lnTo>
                  <a:lnTo>
                    <a:pt x="125346" y="24473"/>
                  </a:lnTo>
                  <a:lnTo>
                    <a:pt x="156181" y="32326"/>
                  </a:lnTo>
                  <a:lnTo>
                    <a:pt x="187947" y="41461"/>
                  </a:lnTo>
                  <a:lnTo>
                    <a:pt x="216177" y="51165"/>
                  </a:lnTo>
                  <a:lnTo>
                    <a:pt x="251824" y="62103"/>
                  </a:lnTo>
                  <a:lnTo>
                    <a:pt x="283836" y="70705"/>
                  </a:lnTo>
                  <a:lnTo>
                    <a:pt x="314769" y="78616"/>
                  </a:lnTo>
                  <a:lnTo>
                    <a:pt x="330680" y="79249"/>
                  </a:lnTo>
                  <a:lnTo>
                    <a:pt x="342549" y="76709"/>
                  </a:lnTo>
                  <a:lnTo>
                    <a:pt x="350646" y="72756"/>
                  </a:lnTo>
                  <a:lnTo>
                    <a:pt x="351451" y="68825"/>
                  </a:lnTo>
                  <a:lnTo>
                    <a:pt x="347829" y="57683"/>
                  </a:lnTo>
                  <a:lnTo>
                    <a:pt x="336270" y="41175"/>
                  </a:lnTo>
                  <a:lnTo>
                    <a:pt x="322455" y="32975"/>
                  </a:lnTo>
                  <a:lnTo>
                    <a:pt x="294082" y="20813"/>
                  </a:lnTo>
                  <a:lnTo>
                    <a:pt x="257222" y="20936"/>
                  </a:lnTo>
                  <a:lnTo>
                    <a:pt x="234548" y="28778"/>
                  </a:lnTo>
                  <a:lnTo>
                    <a:pt x="212018" y="45216"/>
                  </a:lnTo>
                  <a:lnTo>
                    <a:pt x="207385" y="50464"/>
                  </a:lnTo>
                  <a:lnTo>
                    <a:pt x="202238" y="65327"/>
                  </a:lnTo>
                  <a:lnTo>
                    <a:pt x="200865" y="74031"/>
                  </a:lnTo>
                  <a:lnTo>
                    <a:pt x="203855" y="90476"/>
                  </a:lnTo>
                  <a:lnTo>
                    <a:pt x="215527" y="113639"/>
                  </a:lnTo>
                  <a:lnTo>
                    <a:pt x="231500" y="127557"/>
                  </a:lnTo>
                  <a:lnTo>
                    <a:pt x="242871" y="132892"/>
                  </a:lnTo>
                  <a:lnTo>
                    <a:pt x="268014" y="140362"/>
                  </a:lnTo>
                  <a:lnTo>
                    <a:pt x="284782" y="138300"/>
                  </a:lnTo>
                  <a:lnTo>
                    <a:pt x="301829" y="131740"/>
                  </a:lnTo>
                  <a:lnTo>
                    <a:pt x="315051" y="123180"/>
                  </a:lnTo>
                  <a:lnTo>
                    <a:pt x="324313" y="100185"/>
                  </a:lnTo>
                  <a:lnTo>
                    <a:pt x="329773" y="62704"/>
                  </a:lnTo>
                  <a:lnTo>
                    <a:pt x="327752" y="48189"/>
                  </a:lnTo>
                  <a:lnTo>
                    <a:pt x="324032" y="38915"/>
                  </a:lnTo>
                  <a:lnTo>
                    <a:pt x="321855" y="36949"/>
                  </a:lnTo>
                  <a:lnTo>
                    <a:pt x="319556" y="36487"/>
                  </a:lnTo>
                  <a:lnTo>
                    <a:pt x="317177" y="37024"/>
                  </a:lnTo>
                  <a:lnTo>
                    <a:pt x="315592" y="39076"/>
                  </a:lnTo>
                  <a:lnTo>
                    <a:pt x="313830" y="45872"/>
                  </a:lnTo>
                  <a:lnTo>
                    <a:pt x="318782" y="80588"/>
                  </a:lnTo>
                  <a:lnTo>
                    <a:pt x="323150" y="97625"/>
                  </a:lnTo>
                  <a:lnTo>
                    <a:pt x="344173" y="129256"/>
                  </a:lnTo>
                  <a:lnTo>
                    <a:pt x="367767" y="157707"/>
                  </a:lnTo>
                  <a:lnTo>
                    <a:pt x="389215" y="172317"/>
                  </a:lnTo>
                  <a:lnTo>
                    <a:pt x="404971" y="178186"/>
                  </a:lnTo>
                  <a:lnTo>
                    <a:pt x="423263" y="180793"/>
                  </a:lnTo>
                  <a:lnTo>
                    <a:pt x="442682" y="172922"/>
                  </a:lnTo>
                  <a:lnTo>
                    <a:pt x="468138" y="151707"/>
                  </a:lnTo>
                  <a:lnTo>
                    <a:pt x="48768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65"/>
            <p:cNvSpPr/>
            <p:nvPr>
              <p:custDataLst>
                <p:tags r:id="rId55"/>
              </p:custDataLst>
            </p:nvPr>
          </p:nvSpPr>
          <p:spPr>
            <a:xfrm>
              <a:off x="6004560" y="6438900"/>
              <a:ext cx="121921" cy="316858"/>
            </a:xfrm>
            <a:custGeom>
              <a:avLst/>
              <a:gdLst/>
              <a:ahLst/>
              <a:cxnLst/>
              <a:rect l="0" t="0" r="0" b="0"/>
              <a:pathLst>
                <a:path w="121921" h="316858">
                  <a:moveTo>
                    <a:pt x="0" y="0"/>
                  </a:moveTo>
                  <a:lnTo>
                    <a:pt x="0" y="0"/>
                  </a:lnTo>
                  <a:lnTo>
                    <a:pt x="2258" y="22577"/>
                  </a:lnTo>
                  <a:lnTo>
                    <a:pt x="6084" y="55754"/>
                  </a:lnTo>
                  <a:lnTo>
                    <a:pt x="13844" y="93473"/>
                  </a:lnTo>
                  <a:lnTo>
                    <a:pt x="25645" y="126943"/>
                  </a:lnTo>
                  <a:lnTo>
                    <a:pt x="34880" y="162450"/>
                  </a:lnTo>
                  <a:lnTo>
                    <a:pt x="43825" y="194794"/>
                  </a:lnTo>
                  <a:lnTo>
                    <a:pt x="55130" y="225827"/>
                  </a:lnTo>
                  <a:lnTo>
                    <a:pt x="60926" y="255625"/>
                  </a:lnTo>
                  <a:lnTo>
                    <a:pt x="73854" y="292680"/>
                  </a:lnTo>
                  <a:lnTo>
                    <a:pt x="83595" y="309298"/>
                  </a:lnTo>
                  <a:lnTo>
                    <a:pt x="90211" y="315266"/>
                  </a:lnTo>
                  <a:lnTo>
                    <a:pt x="93161" y="316857"/>
                  </a:lnTo>
                  <a:lnTo>
                    <a:pt x="97667" y="316225"/>
                  </a:lnTo>
                  <a:lnTo>
                    <a:pt x="12192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66"/>
            <p:cNvSpPr/>
            <p:nvPr>
              <p:custDataLst>
                <p:tags r:id="rId56"/>
              </p:custDataLst>
            </p:nvPr>
          </p:nvSpPr>
          <p:spPr>
            <a:xfrm>
              <a:off x="6263640" y="5524500"/>
              <a:ext cx="601628" cy="1214328"/>
            </a:xfrm>
            <a:custGeom>
              <a:avLst/>
              <a:gdLst/>
              <a:ahLst/>
              <a:cxnLst/>
              <a:rect l="0" t="0" r="0" b="0"/>
              <a:pathLst>
                <a:path w="601628" h="1214328">
                  <a:moveTo>
                    <a:pt x="0" y="0"/>
                  </a:moveTo>
                  <a:lnTo>
                    <a:pt x="0" y="0"/>
                  </a:lnTo>
                  <a:lnTo>
                    <a:pt x="32362" y="24271"/>
                  </a:lnTo>
                  <a:lnTo>
                    <a:pt x="68667" y="59591"/>
                  </a:lnTo>
                  <a:lnTo>
                    <a:pt x="94865" y="84340"/>
                  </a:lnTo>
                  <a:lnTo>
                    <a:pt x="123443" y="111145"/>
                  </a:lnTo>
                  <a:lnTo>
                    <a:pt x="153076" y="142813"/>
                  </a:lnTo>
                  <a:lnTo>
                    <a:pt x="185438" y="178901"/>
                  </a:lnTo>
                  <a:lnTo>
                    <a:pt x="202365" y="198008"/>
                  </a:lnTo>
                  <a:lnTo>
                    <a:pt x="219577" y="218365"/>
                  </a:lnTo>
                  <a:lnTo>
                    <a:pt x="236978" y="239556"/>
                  </a:lnTo>
                  <a:lnTo>
                    <a:pt x="254506" y="261305"/>
                  </a:lnTo>
                  <a:lnTo>
                    <a:pt x="271270" y="283423"/>
                  </a:lnTo>
                  <a:lnTo>
                    <a:pt x="287527" y="305789"/>
                  </a:lnTo>
                  <a:lnTo>
                    <a:pt x="303444" y="328319"/>
                  </a:lnTo>
                  <a:lnTo>
                    <a:pt x="319982" y="350960"/>
                  </a:lnTo>
                  <a:lnTo>
                    <a:pt x="336935" y="373673"/>
                  </a:lnTo>
                  <a:lnTo>
                    <a:pt x="354164" y="396435"/>
                  </a:lnTo>
                  <a:lnTo>
                    <a:pt x="369882" y="420077"/>
                  </a:lnTo>
                  <a:lnTo>
                    <a:pt x="384595" y="444304"/>
                  </a:lnTo>
                  <a:lnTo>
                    <a:pt x="398636" y="468924"/>
                  </a:lnTo>
                  <a:lnTo>
                    <a:pt x="413077" y="493802"/>
                  </a:lnTo>
                  <a:lnTo>
                    <a:pt x="427785" y="518855"/>
                  </a:lnTo>
                  <a:lnTo>
                    <a:pt x="442671" y="544023"/>
                  </a:lnTo>
                  <a:lnTo>
                    <a:pt x="456827" y="570115"/>
                  </a:lnTo>
                  <a:lnTo>
                    <a:pt x="470498" y="596824"/>
                  </a:lnTo>
                  <a:lnTo>
                    <a:pt x="483845" y="623943"/>
                  </a:lnTo>
                  <a:lnTo>
                    <a:pt x="496130" y="650489"/>
                  </a:lnTo>
                  <a:lnTo>
                    <a:pt x="507706" y="676653"/>
                  </a:lnTo>
                  <a:lnTo>
                    <a:pt x="518812" y="702561"/>
                  </a:lnTo>
                  <a:lnTo>
                    <a:pt x="528754" y="728301"/>
                  </a:lnTo>
                  <a:lnTo>
                    <a:pt x="537922" y="753927"/>
                  </a:lnTo>
                  <a:lnTo>
                    <a:pt x="546575" y="779478"/>
                  </a:lnTo>
                  <a:lnTo>
                    <a:pt x="554883" y="804979"/>
                  </a:lnTo>
                  <a:lnTo>
                    <a:pt x="562963" y="830446"/>
                  </a:lnTo>
                  <a:lnTo>
                    <a:pt x="570888" y="855891"/>
                  </a:lnTo>
                  <a:lnTo>
                    <a:pt x="577018" y="879627"/>
                  </a:lnTo>
                  <a:lnTo>
                    <a:pt x="581952" y="902224"/>
                  </a:lnTo>
                  <a:lnTo>
                    <a:pt x="586088" y="924063"/>
                  </a:lnTo>
                  <a:lnTo>
                    <a:pt x="589692" y="945395"/>
                  </a:lnTo>
                  <a:lnTo>
                    <a:pt x="592941" y="966391"/>
                  </a:lnTo>
                  <a:lnTo>
                    <a:pt x="595954" y="987160"/>
                  </a:lnTo>
                  <a:lnTo>
                    <a:pt x="597963" y="1006933"/>
                  </a:lnTo>
                  <a:lnTo>
                    <a:pt x="600195" y="1044708"/>
                  </a:lnTo>
                  <a:lnTo>
                    <a:pt x="601187" y="1078995"/>
                  </a:lnTo>
                  <a:lnTo>
                    <a:pt x="601627" y="1109473"/>
                  </a:lnTo>
                  <a:lnTo>
                    <a:pt x="601029" y="1144825"/>
                  </a:lnTo>
                  <a:lnTo>
                    <a:pt x="593670" y="1179955"/>
                  </a:lnTo>
                  <a:lnTo>
                    <a:pt x="585091" y="1210141"/>
                  </a:lnTo>
                  <a:lnTo>
                    <a:pt x="583101" y="1213161"/>
                  </a:lnTo>
                  <a:lnTo>
                    <a:pt x="580927" y="1214327"/>
                  </a:lnTo>
                  <a:lnTo>
                    <a:pt x="578632" y="1214258"/>
                  </a:lnTo>
                  <a:lnTo>
                    <a:pt x="576254" y="1213365"/>
                  </a:lnTo>
                  <a:lnTo>
                    <a:pt x="568863" y="1195929"/>
                  </a:lnTo>
                  <a:lnTo>
                    <a:pt x="563880" y="1181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67"/>
            <p:cNvSpPr/>
            <p:nvPr>
              <p:custDataLst>
                <p:tags r:id="rId57"/>
              </p:custDataLst>
            </p:nvPr>
          </p:nvSpPr>
          <p:spPr>
            <a:xfrm>
              <a:off x="6934200" y="5913854"/>
              <a:ext cx="320041" cy="475451"/>
            </a:xfrm>
            <a:custGeom>
              <a:avLst/>
              <a:gdLst/>
              <a:ahLst/>
              <a:cxnLst/>
              <a:rect l="0" t="0" r="0" b="0"/>
              <a:pathLst>
                <a:path w="320041" h="475451">
                  <a:moveTo>
                    <a:pt x="0" y="98326"/>
                  </a:moveTo>
                  <a:lnTo>
                    <a:pt x="0" y="98326"/>
                  </a:lnTo>
                  <a:lnTo>
                    <a:pt x="0" y="130688"/>
                  </a:lnTo>
                  <a:lnTo>
                    <a:pt x="4515" y="157865"/>
                  </a:lnTo>
                  <a:lnTo>
                    <a:pt x="10473" y="184054"/>
                  </a:lnTo>
                  <a:lnTo>
                    <a:pt x="13121" y="209805"/>
                  </a:lnTo>
                  <a:lnTo>
                    <a:pt x="18814" y="235361"/>
                  </a:lnTo>
                  <a:lnTo>
                    <a:pt x="26988" y="261677"/>
                  </a:lnTo>
                  <a:lnTo>
                    <a:pt x="36267" y="290306"/>
                  </a:lnTo>
                  <a:lnTo>
                    <a:pt x="43776" y="317706"/>
                  </a:lnTo>
                  <a:lnTo>
                    <a:pt x="52763" y="354674"/>
                  </a:lnTo>
                  <a:lnTo>
                    <a:pt x="58532" y="387077"/>
                  </a:lnTo>
                  <a:lnTo>
                    <a:pt x="62499" y="422642"/>
                  </a:lnTo>
                  <a:lnTo>
                    <a:pt x="66777" y="456323"/>
                  </a:lnTo>
                  <a:lnTo>
                    <a:pt x="68343" y="475450"/>
                  </a:lnTo>
                  <a:lnTo>
                    <a:pt x="68475" y="473934"/>
                  </a:lnTo>
                  <a:lnTo>
                    <a:pt x="64503" y="444050"/>
                  </a:lnTo>
                  <a:lnTo>
                    <a:pt x="66056" y="409796"/>
                  </a:lnTo>
                  <a:lnTo>
                    <a:pt x="63787" y="374152"/>
                  </a:lnTo>
                  <a:lnTo>
                    <a:pt x="61797" y="336780"/>
                  </a:lnTo>
                  <a:lnTo>
                    <a:pt x="61332" y="309292"/>
                  </a:lnTo>
                  <a:lnTo>
                    <a:pt x="61972" y="280142"/>
                  </a:lnTo>
                  <a:lnTo>
                    <a:pt x="65079" y="250253"/>
                  </a:lnTo>
                  <a:lnTo>
                    <a:pt x="69282" y="220036"/>
                  </a:lnTo>
                  <a:lnTo>
                    <a:pt x="73971" y="189672"/>
                  </a:lnTo>
                  <a:lnTo>
                    <a:pt x="78878" y="159244"/>
                  </a:lnTo>
                  <a:lnTo>
                    <a:pt x="81624" y="131045"/>
                  </a:lnTo>
                  <a:lnTo>
                    <a:pt x="82844" y="104401"/>
                  </a:lnTo>
                  <a:lnTo>
                    <a:pt x="84377" y="67294"/>
                  </a:lnTo>
                  <a:lnTo>
                    <a:pt x="92052" y="31142"/>
                  </a:lnTo>
                  <a:lnTo>
                    <a:pt x="98650" y="1745"/>
                  </a:lnTo>
                  <a:lnTo>
                    <a:pt x="99633" y="919"/>
                  </a:lnTo>
                  <a:lnTo>
                    <a:pt x="102984" y="0"/>
                  </a:lnTo>
                  <a:lnTo>
                    <a:pt x="131060" y="24230"/>
                  </a:lnTo>
                  <a:lnTo>
                    <a:pt x="150592" y="47867"/>
                  </a:lnTo>
                  <a:lnTo>
                    <a:pt x="169363" y="78577"/>
                  </a:lnTo>
                  <a:lnTo>
                    <a:pt x="183645" y="103095"/>
                  </a:lnTo>
                  <a:lnTo>
                    <a:pt x="198460" y="130926"/>
                  </a:lnTo>
                  <a:lnTo>
                    <a:pt x="211253" y="160228"/>
                  </a:lnTo>
                  <a:lnTo>
                    <a:pt x="222583" y="190185"/>
                  </a:lnTo>
                  <a:lnTo>
                    <a:pt x="233264" y="220432"/>
                  </a:lnTo>
                  <a:lnTo>
                    <a:pt x="243655" y="248551"/>
                  </a:lnTo>
                  <a:lnTo>
                    <a:pt x="253918" y="276007"/>
                  </a:lnTo>
                  <a:lnTo>
                    <a:pt x="264123" y="305142"/>
                  </a:lnTo>
                  <a:lnTo>
                    <a:pt x="272046" y="332766"/>
                  </a:lnTo>
                  <a:lnTo>
                    <a:pt x="281266" y="369861"/>
                  </a:lnTo>
                  <a:lnTo>
                    <a:pt x="289360" y="400043"/>
                  </a:lnTo>
                  <a:lnTo>
                    <a:pt x="299680" y="437042"/>
                  </a:lnTo>
                  <a:lnTo>
                    <a:pt x="304636" y="463102"/>
                  </a:lnTo>
                  <a:lnTo>
                    <a:pt x="306383" y="465971"/>
                  </a:lnTo>
                  <a:lnTo>
                    <a:pt x="308396" y="467882"/>
                  </a:lnTo>
                  <a:lnTo>
                    <a:pt x="310585" y="467464"/>
                  </a:lnTo>
                  <a:lnTo>
                    <a:pt x="320040" y="456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68"/>
            <p:cNvSpPr/>
            <p:nvPr>
              <p:custDataLst>
                <p:tags r:id="rId58"/>
              </p:custDataLst>
            </p:nvPr>
          </p:nvSpPr>
          <p:spPr>
            <a:xfrm>
              <a:off x="7330935" y="5996940"/>
              <a:ext cx="230456" cy="405313"/>
            </a:xfrm>
            <a:custGeom>
              <a:avLst/>
              <a:gdLst/>
              <a:ahLst/>
              <a:cxnLst/>
              <a:rect l="0" t="0" r="0" b="0"/>
              <a:pathLst>
                <a:path w="230456" h="405313">
                  <a:moveTo>
                    <a:pt x="60465" y="60960"/>
                  </a:moveTo>
                  <a:lnTo>
                    <a:pt x="60465" y="60960"/>
                  </a:lnTo>
                  <a:lnTo>
                    <a:pt x="44284" y="89276"/>
                  </a:lnTo>
                  <a:lnTo>
                    <a:pt x="26131" y="123067"/>
                  </a:lnTo>
                  <a:lnTo>
                    <a:pt x="14073" y="154528"/>
                  </a:lnTo>
                  <a:lnTo>
                    <a:pt x="5139" y="185298"/>
                  </a:lnTo>
                  <a:lnTo>
                    <a:pt x="1175" y="219909"/>
                  </a:lnTo>
                  <a:lnTo>
                    <a:pt x="0" y="252930"/>
                  </a:lnTo>
                  <a:lnTo>
                    <a:pt x="7742" y="284163"/>
                  </a:lnTo>
                  <a:lnTo>
                    <a:pt x="20760" y="314867"/>
                  </a:lnTo>
                  <a:lnTo>
                    <a:pt x="39387" y="345412"/>
                  </a:lnTo>
                  <a:lnTo>
                    <a:pt x="73673" y="379144"/>
                  </a:lnTo>
                  <a:lnTo>
                    <a:pt x="98810" y="396631"/>
                  </a:lnTo>
                  <a:lnTo>
                    <a:pt x="117582" y="404316"/>
                  </a:lnTo>
                  <a:lnTo>
                    <a:pt x="151237" y="405312"/>
                  </a:lnTo>
                  <a:lnTo>
                    <a:pt x="179929" y="396200"/>
                  </a:lnTo>
                  <a:lnTo>
                    <a:pt x="200471" y="378730"/>
                  </a:lnTo>
                  <a:lnTo>
                    <a:pt x="213238" y="357467"/>
                  </a:lnTo>
                  <a:lnTo>
                    <a:pt x="222383" y="326990"/>
                  </a:lnTo>
                  <a:lnTo>
                    <a:pt x="230455" y="291149"/>
                  </a:lnTo>
                  <a:lnTo>
                    <a:pt x="230119" y="253718"/>
                  </a:lnTo>
                  <a:lnTo>
                    <a:pt x="226742" y="226217"/>
                  </a:lnTo>
                  <a:lnTo>
                    <a:pt x="222419" y="197908"/>
                  </a:lnTo>
                  <a:lnTo>
                    <a:pt x="217676" y="171214"/>
                  </a:lnTo>
                  <a:lnTo>
                    <a:pt x="208230" y="145240"/>
                  </a:lnTo>
                  <a:lnTo>
                    <a:pt x="196411" y="119584"/>
                  </a:lnTo>
                  <a:lnTo>
                    <a:pt x="179392" y="82187"/>
                  </a:lnTo>
                  <a:lnTo>
                    <a:pt x="159485" y="50975"/>
                  </a:lnTo>
                  <a:lnTo>
                    <a:pt x="126725" y="14231"/>
                  </a:lnTo>
                  <a:lnTo>
                    <a:pt x="1061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69"/>
            <p:cNvSpPr/>
            <p:nvPr>
              <p:custDataLst>
                <p:tags r:id="rId59"/>
              </p:custDataLst>
            </p:nvPr>
          </p:nvSpPr>
          <p:spPr>
            <a:xfrm>
              <a:off x="7620019" y="5968155"/>
              <a:ext cx="274302" cy="418502"/>
            </a:xfrm>
            <a:custGeom>
              <a:avLst/>
              <a:gdLst/>
              <a:ahLst/>
              <a:cxnLst/>
              <a:rect l="0" t="0" r="0" b="0"/>
              <a:pathLst>
                <a:path w="274302" h="418502">
                  <a:moveTo>
                    <a:pt x="15221" y="394545"/>
                  </a:moveTo>
                  <a:lnTo>
                    <a:pt x="15221" y="394545"/>
                  </a:lnTo>
                  <a:lnTo>
                    <a:pt x="15221" y="366229"/>
                  </a:lnTo>
                  <a:lnTo>
                    <a:pt x="11176" y="332438"/>
                  </a:lnTo>
                  <a:lnTo>
                    <a:pt x="9189" y="306828"/>
                  </a:lnTo>
                  <a:lnTo>
                    <a:pt x="8307" y="280207"/>
                  </a:lnTo>
                  <a:lnTo>
                    <a:pt x="6963" y="244486"/>
                  </a:lnTo>
                  <a:lnTo>
                    <a:pt x="3649" y="216938"/>
                  </a:lnTo>
                  <a:lnTo>
                    <a:pt x="1612" y="190019"/>
                  </a:lnTo>
                  <a:lnTo>
                    <a:pt x="706" y="163945"/>
                  </a:lnTo>
                  <a:lnTo>
                    <a:pt x="196" y="126312"/>
                  </a:lnTo>
                  <a:lnTo>
                    <a:pt x="45" y="93336"/>
                  </a:lnTo>
                  <a:lnTo>
                    <a:pt x="0" y="62964"/>
                  </a:lnTo>
                  <a:lnTo>
                    <a:pt x="2242" y="27257"/>
                  </a:lnTo>
                  <a:lnTo>
                    <a:pt x="6543" y="4023"/>
                  </a:lnTo>
                  <a:lnTo>
                    <a:pt x="10282" y="2118"/>
                  </a:lnTo>
                  <a:lnTo>
                    <a:pt x="23469" y="0"/>
                  </a:lnTo>
                  <a:lnTo>
                    <a:pt x="42875" y="8089"/>
                  </a:lnTo>
                  <a:lnTo>
                    <a:pt x="75345" y="29427"/>
                  </a:lnTo>
                  <a:lnTo>
                    <a:pt x="95283" y="46003"/>
                  </a:lnTo>
                  <a:lnTo>
                    <a:pt x="120787" y="79137"/>
                  </a:lnTo>
                  <a:lnTo>
                    <a:pt x="144431" y="115764"/>
                  </a:lnTo>
                  <a:lnTo>
                    <a:pt x="159854" y="140821"/>
                  </a:lnTo>
                  <a:lnTo>
                    <a:pt x="175176" y="168325"/>
                  </a:lnTo>
                  <a:lnTo>
                    <a:pt x="189605" y="196636"/>
                  </a:lnTo>
                  <a:lnTo>
                    <a:pt x="201662" y="223329"/>
                  </a:lnTo>
                  <a:lnTo>
                    <a:pt x="212666" y="249305"/>
                  </a:lnTo>
                  <a:lnTo>
                    <a:pt x="223201" y="274960"/>
                  </a:lnTo>
                  <a:lnTo>
                    <a:pt x="237805" y="312358"/>
                  </a:lnTo>
                  <a:lnTo>
                    <a:pt x="247025" y="344417"/>
                  </a:lnTo>
                  <a:lnTo>
                    <a:pt x="252827" y="378434"/>
                  </a:lnTo>
                  <a:lnTo>
                    <a:pt x="258696" y="415427"/>
                  </a:lnTo>
                  <a:lnTo>
                    <a:pt x="259664" y="417780"/>
                  </a:lnTo>
                  <a:lnTo>
                    <a:pt x="261157" y="418501"/>
                  </a:lnTo>
                  <a:lnTo>
                    <a:pt x="262998" y="418136"/>
                  </a:lnTo>
                  <a:lnTo>
                    <a:pt x="267303" y="413214"/>
                  </a:lnTo>
                  <a:lnTo>
                    <a:pt x="274301" y="402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70"/>
            <p:cNvSpPr/>
            <p:nvPr>
              <p:custDataLst>
                <p:tags r:id="rId60"/>
              </p:custDataLst>
            </p:nvPr>
          </p:nvSpPr>
          <p:spPr>
            <a:xfrm>
              <a:off x="7917336" y="5950282"/>
              <a:ext cx="449425" cy="377280"/>
            </a:xfrm>
            <a:custGeom>
              <a:avLst/>
              <a:gdLst/>
              <a:ahLst/>
              <a:cxnLst/>
              <a:rect l="0" t="0" r="0" b="0"/>
              <a:pathLst>
                <a:path w="449425" h="377280">
                  <a:moveTo>
                    <a:pt x="30324" y="244778"/>
                  </a:moveTo>
                  <a:lnTo>
                    <a:pt x="30324" y="244778"/>
                  </a:lnTo>
                  <a:lnTo>
                    <a:pt x="26278" y="216462"/>
                  </a:lnTo>
                  <a:lnTo>
                    <a:pt x="23393" y="193727"/>
                  </a:lnTo>
                  <a:lnTo>
                    <a:pt x="19776" y="164178"/>
                  </a:lnTo>
                  <a:lnTo>
                    <a:pt x="15673" y="130085"/>
                  </a:lnTo>
                  <a:lnTo>
                    <a:pt x="12090" y="104816"/>
                  </a:lnTo>
                  <a:lnTo>
                    <a:pt x="5851" y="69966"/>
                  </a:lnTo>
                  <a:lnTo>
                    <a:pt x="1623" y="36065"/>
                  </a:lnTo>
                  <a:lnTo>
                    <a:pt x="0" y="3272"/>
                  </a:lnTo>
                  <a:lnTo>
                    <a:pt x="1642" y="801"/>
                  </a:lnTo>
                  <a:lnTo>
                    <a:pt x="4429" y="0"/>
                  </a:lnTo>
                  <a:lnTo>
                    <a:pt x="7980" y="313"/>
                  </a:lnTo>
                  <a:lnTo>
                    <a:pt x="25114" y="16934"/>
                  </a:lnTo>
                  <a:lnTo>
                    <a:pt x="48424" y="47654"/>
                  </a:lnTo>
                  <a:lnTo>
                    <a:pt x="68424" y="76493"/>
                  </a:lnTo>
                  <a:lnTo>
                    <a:pt x="85451" y="111472"/>
                  </a:lnTo>
                  <a:lnTo>
                    <a:pt x="102068" y="148648"/>
                  </a:lnTo>
                  <a:lnTo>
                    <a:pt x="121855" y="186473"/>
                  </a:lnTo>
                  <a:lnTo>
                    <a:pt x="139664" y="224491"/>
                  </a:lnTo>
                  <a:lnTo>
                    <a:pt x="159805" y="261721"/>
                  </a:lnTo>
                  <a:lnTo>
                    <a:pt x="176874" y="294578"/>
                  </a:lnTo>
                  <a:lnTo>
                    <a:pt x="191810" y="324915"/>
                  </a:lnTo>
                  <a:lnTo>
                    <a:pt x="204871" y="358350"/>
                  </a:lnTo>
                  <a:lnTo>
                    <a:pt x="211558" y="377279"/>
                  </a:lnTo>
                  <a:lnTo>
                    <a:pt x="212107" y="377138"/>
                  </a:lnTo>
                  <a:lnTo>
                    <a:pt x="213060" y="344136"/>
                  </a:lnTo>
                  <a:lnTo>
                    <a:pt x="213162" y="311659"/>
                  </a:lnTo>
                  <a:lnTo>
                    <a:pt x="213191" y="280587"/>
                  </a:lnTo>
                  <a:lnTo>
                    <a:pt x="213200" y="245887"/>
                  </a:lnTo>
                  <a:lnTo>
                    <a:pt x="213203" y="208794"/>
                  </a:lnTo>
                  <a:lnTo>
                    <a:pt x="213203" y="170992"/>
                  </a:lnTo>
                  <a:lnTo>
                    <a:pt x="217250" y="132980"/>
                  </a:lnTo>
                  <a:lnTo>
                    <a:pt x="223810" y="98952"/>
                  </a:lnTo>
                  <a:lnTo>
                    <a:pt x="236123" y="61175"/>
                  </a:lnTo>
                  <a:lnTo>
                    <a:pt x="238644" y="53796"/>
                  </a:lnTo>
                  <a:lnTo>
                    <a:pt x="242017" y="48877"/>
                  </a:lnTo>
                  <a:lnTo>
                    <a:pt x="245960" y="45597"/>
                  </a:lnTo>
                  <a:lnTo>
                    <a:pt x="250281" y="43411"/>
                  </a:lnTo>
                  <a:lnTo>
                    <a:pt x="256548" y="44493"/>
                  </a:lnTo>
                  <a:lnTo>
                    <a:pt x="272544" y="52469"/>
                  </a:lnTo>
                  <a:lnTo>
                    <a:pt x="299087" y="79133"/>
                  </a:lnTo>
                  <a:lnTo>
                    <a:pt x="319649" y="107268"/>
                  </a:lnTo>
                  <a:lnTo>
                    <a:pt x="336842" y="141193"/>
                  </a:lnTo>
                  <a:lnTo>
                    <a:pt x="351814" y="173917"/>
                  </a:lnTo>
                  <a:lnTo>
                    <a:pt x="363681" y="210047"/>
                  </a:lnTo>
                  <a:lnTo>
                    <a:pt x="381686" y="247563"/>
                  </a:lnTo>
                  <a:lnTo>
                    <a:pt x="398120" y="283798"/>
                  </a:lnTo>
                  <a:lnTo>
                    <a:pt x="412869" y="312219"/>
                  </a:lnTo>
                  <a:lnTo>
                    <a:pt x="425866" y="347219"/>
                  </a:lnTo>
                  <a:lnTo>
                    <a:pt x="432181" y="358888"/>
                  </a:lnTo>
                  <a:lnTo>
                    <a:pt x="449424" y="374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71"/>
            <p:cNvSpPr/>
            <p:nvPr>
              <p:custDataLst>
                <p:tags r:id="rId61"/>
              </p:custDataLst>
            </p:nvPr>
          </p:nvSpPr>
          <p:spPr>
            <a:xfrm>
              <a:off x="8345589" y="5966973"/>
              <a:ext cx="386932" cy="354474"/>
            </a:xfrm>
            <a:custGeom>
              <a:avLst/>
              <a:gdLst/>
              <a:ahLst/>
              <a:cxnLst/>
              <a:rect l="0" t="0" r="0" b="0"/>
              <a:pathLst>
                <a:path w="386932" h="354474">
                  <a:moveTo>
                    <a:pt x="82131" y="174747"/>
                  </a:moveTo>
                  <a:lnTo>
                    <a:pt x="82131" y="174747"/>
                  </a:lnTo>
                  <a:lnTo>
                    <a:pt x="104709" y="163458"/>
                  </a:lnTo>
                  <a:lnTo>
                    <a:pt x="139580" y="146022"/>
                  </a:lnTo>
                  <a:lnTo>
                    <a:pt x="172010" y="129807"/>
                  </a:lnTo>
                  <a:lnTo>
                    <a:pt x="202647" y="106399"/>
                  </a:lnTo>
                  <a:lnTo>
                    <a:pt x="218405" y="83375"/>
                  </a:lnTo>
                  <a:lnTo>
                    <a:pt x="218615" y="63581"/>
                  </a:lnTo>
                  <a:lnTo>
                    <a:pt x="213064" y="43214"/>
                  </a:lnTo>
                  <a:lnTo>
                    <a:pt x="204953" y="28517"/>
                  </a:lnTo>
                  <a:lnTo>
                    <a:pt x="190866" y="14768"/>
                  </a:lnTo>
                  <a:lnTo>
                    <a:pt x="167877" y="5332"/>
                  </a:lnTo>
                  <a:lnTo>
                    <a:pt x="135572" y="1219"/>
                  </a:lnTo>
                  <a:lnTo>
                    <a:pt x="103234" y="0"/>
                  </a:lnTo>
                  <a:lnTo>
                    <a:pt x="72203" y="7730"/>
                  </a:lnTo>
                  <a:lnTo>
                    <a:pt x="45605" y="20744"/>
                  </a:lnTo>
                  <a:lnTo>
                    <a:pt x="25682" y="39369"/>
                  </a:lnTo>
                  <a:lnTo>
                    <a:pt x="13100" y="60975"/>
                  </a:lnTo>
                  <a:lnTo>
                    <a:pt x="4010" y="91554"/>
                  </a:lnTo>
                  <a:lnTo>
                    <a:pt x="0" y="123380"/>
                  </a:lnTo>
                  <a:lnTo>
                    <a:pt x="5835" y="146273"/>
                  </a:lnTo>
                  <a:lnTo>
                    <a:pt x="21143" y="180703"/>
                  </a:lnTo>
                  <a:lnTo>
                    <a:pt x="38661" y="214612"/>
                  </a:lnTo>
                  <a:lnTo>
                    <a:pt x="62195" y="249212"/>
                  </a:lnTo>
                  <a:lnTo>
                    <a:pt x="90618" y="278655"/>
                  </a:lnTo>
                  <a:lnTo>
                    <a:pt x="122745" y="305724"/>
                  </a:lnTo>
                  <a:lnTo>
                    <a:pt x="156818" y="330677"/>
                  </a:lnTo>
                  <a:lnTo>
                    <a:pt x="188361" y="346538"/>
                  </a:lnTo>
                  <a:lnTo>
                    <a:pt x="219158" y="354342"/>
                  </a:lnTo>
                  <a:lnTo>
                    <a:pt x="240399" y="354473"/>
                  </a:lnTo>
                  <a:lnTo>
                    <a:pt x="275311" y="345027"/>
                  </a:lnTo>
                  <a:lnTo>
                    <a:pt x="296964" y="336222"/>
                  </a:lnTo>
                  <a:lnTo>
                    <a:pt x="313362" y="322149"/>
                  </a:lnTo>
                  <a:lnTo>
                    <a:pt x="334369" y="292929"/>
                  </a:lnTo>
                  <a:lnTo>
                    <a:pt x="354423" y="255202"/>
                  </a:lnTo>
                  <a:lnTo>
                    <a:pt x="365710" y="226592"/>
                  </a:lnTo>
                  <a:lnTo>
                    <a:pt x="376371" y="196943"/>
                  </a:lnTo>
                  <a:lnTo>
                    <a:pt x="386931" y="1671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72"/>
            <p:cNvSpPr/>
            <p:nvPr>
              <p:custDataLst>
                <p:tags r:id="rId62"/>
              </p:custDataLst>
            </p:nvPr>
          </p:nvSpPr>
          <p:spPr>
            <a:xfrm>
              <a:off x="8705614" y="5638800"/>
              <a:ext cx="194548" cy="716281"/>
            </a:xfrm>
            <a:custGeom>
              <a:avLst/>
              <a:gdLst/>
              <a:ahLst/>
              <a:cxnLst/>
              <a:rect l="0" t="0" r="0" b="0"/>
              <a:pathLst>
                <a:path w="194548" h="716281">
                  <a:moveTo>
                    <a:pt x="4047" y="0"/>
                  </a:moveTo>
                  <a:lnTo>
                    <a:pt x="4047" y="0"/>
                  </a:lnTo>
                  <a:lnTo>
                    <a:pt x="0" y="28316"/>
                  </a:lnTo>
                  <a:lnTo>
                    <a:pt x="1530" y="66151"/>
                  </a:lnTo>
                  <a:lnTo>
                    <a:pt x="7346" y="104173"/>
                  </a:lnTo>
                  <a:lnTo>
                    <a:pt x="14260" y="131812"/>
                  </a:lnTo>
                  <a:lnTo>
                    <a:pt x="22979" y="162723"/>
                  </a:lnTo>
                  <a:lnTo>
                    <a:pt x="32498" y="199039"/>
                  </a:lnTo>
                  <a:lnTo>
                    <a:pt x="42373" y="235500"/>
                  </a:lnTo>
                  <a:lnTo>
                    <a:pt x="53254" y="272307"/>
                  </a:lnTo>
                  <a:lnTo>
                    <a:pt x="59711" y="291604"/>
                  </a:lnTo>
                  <a:lnTo>
                    <a:pt x="66555" y="311243"/>
                  </a:lnTo>
                  <a:lnTo>
                    <a:pt x="72812" y="331109"/>
                  </a:lnTo>
                  <a:lnTo>
                    <a:pt x="78678" y="351126"/>
                  </a:lnTo>
                  <a:lnTo>
                    <a:pt x="84280" y="371244"/>
                  </a:lnTo>
                  <a:lnTo>
                    <a:pt x="90556" y="392275"/>
                  </a:lnTo>
                  <a:lnTo>
                    <a:pt x="97279" y="413917"/>
                  </a:lnTo>
                  <a:lnTo>
                    <a:pt x="104301" y="435965"/>
                  </a:lnTo>
                  <a:lnTo>
                    <a:pt x="110676" y="456590"/>
                  </a:lnTo>
                  <a:lnTo>
                    <a:pt x="116620" y="476267"/>
                  </a:lnTo>
                  <a:lnTo>
                    <a:pt x="122275" y="495311"/>
                  </a:lnTo>
                  <a:lnTo>
                    <a:pt x="128585" y="514781"/>
                  </a:lnTo>
                  <a:lnTo>
                    <a:pt x="135332" y="534534"/>
                  </a:lnTo>
                  <a:lnTo>
                    <a:pt x="142370" y="554477"/>
                  </a:lnTo>
                  <a:lnTo>
                    <a:pt x="154705" y="590180"/>
                  </a:lnTo>
                  <a:lnTo>
                    <a:pt x="164986" y="622135"/>
                  </a:lnTo>
                  <a:lnTo>
                    <a:pt x="172377" y="650450"/>
                  </a:lnTo>
                  <a:lnTo>
                    <a:pt x="181298" y="682099"/>
                  </a:lnTo>
                  <a:lnTo>
                    <a:pt x="186662" y="707772"/>
                  </a:lnTo>
                  <a:lnTo>
                    <a:pt x="188444" y="710608"/>
                  </a:lnTo>
                  <a:lnTo>
                    <a:pt x="194547" y="716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73"/>
            <p:cNvSpPr/>
            <p:nvPr>
              <p:custDataLst>
                <p:tags r:id="rId63"/>
              </p:custDataLst>
            </p:nvPr>
          </p:nvSpPr>
          <p:spPr>
            <a:xfrm>
              <a:off x="8633460" y="5958840"/>
              <a:ext cx="739141" cy="419173"/>
            </a:xfrm>
            <a:custGeom>
              <a:avLst/>
              <a:gdLst/>
              <a:ahLst/>
              <a:cxnLst/>
              <a:rect l="0" t="0" r="0" b="0"/>
              <a:pathLst>
                <a:path w="739141" h="419173">
                  <a:moveTo>
                    <a:pt x="0" y="0"/>
                  </a:moveTo>
                  <a:lnTo>
                    <a:pt x="0" y="0"/>
                  </a:lnTo>
                  <a:lnTo>
                    <a:pt x="24836" y="0"/>
                  </a:lnTo>
                  <a:lnTo>
                    <a:pt x="62685" y="1693"/>
                  </a:lnTo>
                  <a:lnTo>
                    <a:pt x="96440" y="8090"/>
                  </a:lnTo>
                  <a:lnTo>
                    <a:pt x="130635" y="14320"/>
                  </a:lnTo>
                  <a:lnTo>
                    <a:pt x="165587" y="20758"/>
                  </a:lnTo>
                  <a:lnTo>
                    <a:pt x="200876" y="29263"/>
                  </a:lnTo>
                  <a:lnTo>
                    <a:pt x="234058" y="38688"/>
                  </a:lnTo>
                  <a:lnTo>
                    <a:pt x="265739" y="48522"/>
                  </a:lnTo>
                  <a:lnTo>
                    <a:pt x="296752" y="58537"/>
                  </a:lnTo>
                  <a:lnTo>
                    <a:pt x="327470" y="68632"/>
                  </a:lnTo>
                  <a:lnTo>
                    <a:pt x="355515" y="77917"/>
                  </a:lnTo>
                  <a:lnTo>
                    <a:pt x="385584" y="88750"/>
                  </a:lnTo>
                  <a:lnTo>
                    <a:pt x="416242" y="102637"/>
                  </a:lnTo>
                  <a:lnTo>
                    <a:pt x="430765" y="105882"/>
                  </a:lnTo>
                  <a:lnTo>
                    <a:pt x="431110" y="106148"/>
                  </a:lnTo>
                  <a:lnTo>
                    <a:pt x="429236" y="106444"/>
                  </a:lnTo>
                  <a:lnTo>
                    <a:pt x="409280" y="106633"/>
                  </a:lnTo>
                  <a:lnTo>
                    <a:pt x="387155" y="106649"/>
                  </a:lnTo>
                  <a:lnTo>
                    <a:pt x="359703" y="106659"/>
                  </a:lnTo>
                  <a:lnTo>
                    <a:pt x="338015" y="108360"/>
                  </a:lnTo>
                  <a:lnTo>
                    <a:pt x="304887" y="114764"/>
                  </a:lnTo>
                  <a:lnTo>
                    <a:pt x="275286" y="127890"/>
                  </a:lnTo>
                  <a:lnTo>
                    <a:pt x="255792" y="146549"/>
                  </a:lnTo>
                  <a:lnTo>
                    <a:pt x="243335" y="168164"/>
                  </a:lnTo>
                  <a:lnTo>
                    <a:pt x="237626" y="198224"/>
                  </a:lnTo>
                  <a:lnTo>
                    <a:pt x="236844" y="213407"/>
                  </a:lnTo>
                  <a:lnTo>
                    <a:pt x="241013" y="228621"/>
                  </a:lnTo>
                  <a:lnTo>
                    <a:pt x="252879" y="249208"/>
                  </a:lnTo>
                  <a:lnTo>
                    <a:pt x="269379" y="266032"/>
                  </a:lnTo>
                  <a:lnTo>
                    <a:pt x="301755" y="286887"/>
                  </a:lnTo>
                  <a:lnTo>
                    <a:pt x="330803" y="298175"/>
                  </a:lnTo>
                  <a:lnTo>
                    <a:pt x="364905" y="302837"/>
                  </a:lnTo>
                  <a:lnTo>
                    <a:pt x="401819" y="296128"/>
                  </a:lnTo>
                  <a:lnTo>
                    <a:pt x="431478" y="287461"/>
                  </a:lnTo>
                  <a:lnTo>
                    <a:pt x="460397" y="271441"/>
                  </a:lnTo>
                  <a:lnTo>
                    <a:pt x="490414" y="250606"/>
                  </a:lnTo>
                  <a:lnTo>
                    <a:pt x="512667" y="228347"/>
                  </a:lnTo>
                  <a:lnTo>
                    <a:pt x="525941" y="201620"/>
                  </a:lnTo>
                  <a:lnTo>
                    <a:pt x="527144" y="168206"/>
                  </a:lnTo>
                  <a:lnTo>
                    <a:pt x="522139" y="139586"/>
                  </a:lnTo>
                  <a:lnTo>
                    <a:pt x="519966" y="134543"/>
                  </a:lnTo>
                  <a:lnTo>
                    <a:pt x="517671" y="132029"/>
                  </a:lnTo>
                  <a:lnTo>
                    <a:pt x="515294" y="131199"/>
                  </a:lnTo>
                  <a:lnTo>
                    <a:pt x="512862" y="131493"/>
                  </a:lnTo>
                  <a:lnTo>
                    <a:pt x="507905" y="134076"/>
                  </a:lnTo>
                  <a:lnTo>
                    <a:pt x="504398" y="164563"/>
                  </a:lnTo>
                  <a:lnTo>
                    <a:pt x="507403" y="198995"/>
                  </a:lnTo>
                  <a:lnTo>
                    <a:pt x="513655" y="234692"/>
                  </a:lnTo>
                  <a:lnTo>
                    <a:pt x="528961" y="272080"/>
                  </a:lnTo>
                  <a:lnTo>
                    <a:pt x="545537" y="305923"/>
                  </a:lnTo>
                  <a:lnTo>
                    <a:pt x="569264" y="341445"/>
                  </a:lnTo>
                  <a:lnTo>
                    <a:pt x="602385" y="379207"/>
                  </a:lnTo>
                  <a:lnTo>
                    <a:pt x="638404" y="408868"/>
                  </a:lnTo>
                  <a:lnTo>
                    <a:pt x="646581" y="414819"/>
                  </a:lnTo>
                  <a:lnTo>
                    <a:pt x="662444" y="419172"/>
                  </a:lnTo>
                  <a:lnTo>
                    <a:pt x="685653" y="416864"/>
                  </a:lnTo>
                  <a:lnTo>
                    <a:pt x="701821" y="411333"/>
                  </a:lnTo>
                  <a:lnTo>
                    <a:pt x="73914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74"/>
            <p:cNvSpPr/>
            <p:nvPr>
              <p:custDataLst>
                <p:tags r:id="rId64"/>
              </p:custDataLst>
            </p:nvPr>
          </p:nvSpPr>
          <p:spPr>
            <a:xfrm>
              <a:off x="9288780" y="5669280"/>
              <a:ext cx="205741" cy="617221"/>
            </a:xfrm>
            <a:custGeom>
              <a:avLst/>
              <a:gdLst/>
              <a:ahLst/>
              <a:cxnLst/>
              <a:rect l="0" t="0" r="0" b="0"/>
              <a:pathLst>
                <a:path w="205741" h="617221">
                  <a:moveTo>
                    <a:pt x="0" y="0"/>
                  </a:moveTo>
                  <a:lnTo>
                    <a:pt x="0" y="0"/>
                  </a:lnTo>
                  <a:lnTo>
                    <a:pt x="12137" y="36407"/>
                  </a:lnTo>
                  <a:lnTo>
                    <a:pt x="20351" y="70085"/>
                  </a:lnTo>
                  <a:lnTo>
                    <a:pt x="27671" y="104809"/>
                  </a:lnTo>
                  <a:lnTo>
                    <a:pt x="36570" y="139998"/>
                  </a:lnTo>
                  <a:lnTo>
                    <a:pt x="46170" y="173134"/>
                  </a:lnTo>
                  <a:lnTo>
                    <a:pt x="56080" y="204795"/>
                  </a:lnTo>
                  <a:lnTo>
                    <a:pt x="66128" y="235800"/>
                  </a:lnTo>
                  <a:lnTo>
                    <a:pt x="76239" y="268771"/>
                  </a:lnTo>
                  <a:lnTo>
                    <a:pt x="86378" y="302333"/>
                  </a:lnTo>
                  <a:lnTo>
                    <a:pt x="96529" y="334185"/>
                  </a:lnTo>
                  <a:lnTo>
                    <a:pt x="106684" y="365273"/>
                  </a:lnTo>
                  <a:lnTo>
                    <a:pt x="116841" y="396024"/>
                  </a:lnTo>
                  <a:lnTo>
                    <a:pt x="127000" y="426624"/>
                  </a:lnTo>
                  <a:lnTo>
                    <a:pt x="137159" y="457157"/>
                  </a:lnTo>
                  <a:lnTo>
                    <a:pt x="147320" y="485968"/>
                  </a:lnTo>
                  <a:lnTo>
                    <a:pt x="161713" y="521227"/>
                  </a:lnTo>
                  <a:lnTo>
                    <a:pt x="170869" y="553124"/>
                  </a:lnTo>
                  <a:lnTo>
                    <a:pt x="175653" y="582330"/>
                  </a:lnTo>
                  <a:lnTo>
                    <a:pt x="188211" y="609719"/>
                  </a:lnTo>
                  <a:lnTo>
                    <a:pt x="190666" y="612219"/>
                  </a:lnTo>
                  <a:lnTo>
                    <a:pt x="205740" y="617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75"/>
            <p:cNvSpPr/>
            <p:nvPr>
              <p:custDataLst>
                <p:tags r:id="rId65"/>
              </p:custDataLst>
            </p:nvPr>
          </p:nvSpPr>
          <p:spPr>
            <a:xfrm>
              <a:off x="9486900" y="6027420"/>
              <a:ext cx="243840" cy="22861"/>
            </a:xfrm>
            <a:custGeom>
              <a:avLst/>
              <a:gdLst/>
              <a:ahLst/>
              <a:cxnLst/>
              <a:rect l="0" t="0" r="0" b="0"/>
              <a:pathLst>
                <a:path w="243840" h="22861">
                  <a:moveTo>
                    <a:pt x="0" y="22860"/>
                  </a:moveTo>
                  <a:lnTo>
                    <a:pt x="0" y="22860"/>
                  </a:lnTo>
                  <a:lnTo>
                    <a:pt x="32361" y="18815"/>
                  </a:lnTo>
                  <a:lnTo>
                    <a:pt x="64622" y="12254"/>
                  </a:lnTo>
                  <a:lnTo>
                    <a:pt x="94314" y="4948"/>
                  </a:lnTo>
                  <a:lnTo>
                    <a:pt x="128603" y="978"/>
                  </a:lnTo>
                  <a:lnTo>
                    <a:pt x="166609" y="193"/>
                  </a:lnTo>
                  <a:lnTo>
                    <a:pt x="203176" y="57"/>
                  </a:lnTo>
                  <a:lnTo>
                    <a:pt x="240845" y="3"/>
                  </a:lnTo>
                  <a:lnTo>
                    <a:pt x="2438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76"/>
            <p:cNvSpPr/>
            <p:nvPr>
              <p:custDataLst>
                <p:tags r:id="rId66"/>
              </p:custDataLst>
            </p:nvPr>
          </p:nvSpPr>
          <p:spPr>
            <a:xfrm>
              <a:off x="9867900" y="5958840"/>
              <a:ext cx="121921" cy="352440"/>
            </a:xfrm>
            <a:custGeom>
              <a:avLst/>
              <a:gdLst/>
              <a:ahLst/>
              <a:cxnLst/>
              <a:rect l="0" t="0" r="0" b="0"/>
              <a:pathLst>
                <a:path w="121921" h="352440">
                  <a:moveTo>
                    <a:pt x="0" y="0"/>
                  </a:moveTo>
                  <a:lnTo>
                    <a:pt x="0" y="0"/>
                  </a:lnTo>
                  <a:lnTo>
                    <a:pt x="6774" y="22577"/>
                  </a:lnTo>
                  <a:lnTo>
                    <a:pt x="16557" y="55755"/>
                  </a:lnTo>
                  <a:lnTo>
                    <a:pt x="26825" y="93472"/>
                  </a:lnTo>
                  <a:lnTo>
                    <a:pt x="35231" y="126943"/>
                  </a:lnTo>
                  <a:lnTo>
                    <a:pt x="43083" y="162450"/>
                  </a:lnTo>
                  <a:lnTo>
                    <a:pt x="51618" y="194794"/>
                  </a:lnTo>
                  <a:lnTo>
                    <a:pt x="63649" y="225827"/>
                  </a:lnTo>
                  <a:lnTo>
                    <a:pt x="72951" y="256471"/>
                  </a:lnTo>
                  <a:lnTo>
                    <a:pt x="81070" y="286152"/>
                  </a:lnTo>
                  <a:lnTo>
                    <a:pt x="91399" y="319367"/>
                  </a:lnTo>
                  <a:lnTo>
                    <a:pt x="97548" y="342297"/>
                  </a:lnTo>
                  <a:lnTo>
                    <a:pt x="102903" y="349123"/>
                  </a:lnTo>
                  <a:lnTo>
                    <a:pt x="106703" y="352128"/>
                  </a:lnTo>
                  <a:lnTo>
                    <a:pt x="110081" y="352439"/>
                  </a:lnTo>
                  <a:lnTo>
                    <a:pt x="113181" y="350953"/>
                  </a:lnTo>
                  <a:lnTo>
                    <a:pt x="121920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77"/>
            <p:cNvSpPr/>
            <p:nvPr>
              <p:custDataLst>
                <p:tags r:id="rId67"/>
              </p:custDataLst>
            </p:nvPr>
          </p:nvSpPr>
          <p:spPr>
            <a:xfrm>
              <a:off x="9768839" y="5654040"/>
              <a:ext cx="7623" cy="1"/>
            </a:xfrm>
            <a:custGeom>
              <a:avLst/>
              <a:gdLst/>
              <a:ahLst/>
              <a:cxnLst/>
              <a:rect l="0" t="0" r="0" b="0"/>
              <a:pathLst>
                <a:path w="7623" h="1">
                  <a:moveTo>
                    <a:pt x="0" y="0"/>
                  </a:moveTo>
                  <a:lnTo>
                    <a:pt x="0" y="0"/>
                  </a:lnTo>
                  <a:lnTo>
                    <a:pt x="76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78"/>
            <p:cNvSpPr/>
            <p:nvPr>
              <p:custDataLst>
                <p:tags r:id="rId68"/>
              </p:custDataLst>
            </p:nvPr>
          </p:nvSpPr>
          <p:spPr>
            <a:xfrm>
              <a:off x="9968222" y="5593080"/>
              <a:ext cx="334018" cy="661857"/>
            </a:xfrm>
            <a:custGeom>
              <a:avLst/>
              <a:gdLst/>
              <a:ahLst/>
              <a:cxnLst/>
              <a:rect l="0" t="0" r="0" b="0"/>
              <a:pathLst>
                <a:path w="334018" h="661857">
                  <a:moveTo>
                    <a:pt x="151139" y="0"/>
                  </a:moveTo>
                  <a:lnTo>
                    <a:pt x="151139" y="0"/>
                  </a:lnTo>
                  <a:lnTo>
                    <a:pt x="157911" y="22578"/>
                  </a:lnTo>
                  <a:lnTo>
                    <a:pt x="167696" y="58294"/>
                  </a:lnTo>
                  <a:lnTo>
                    <a:pt x="174865" y="93923"/>
                  </a:lnTo>
                  <a:lnTo>
                    <a:pt x="180876" y="129515"/>
                  </a:lnTo>
                  <a:lnTo>
                    <a:pt x="187215" y="165089"/>
                  </a:lnTo>
                  <a:lnTo>
                    <a:pt x="195676" y="200655"/>
                  </a:lnTo>
                  <a:lnTo>
                    <a:pt x="200567" y="236218"/>
                  </a:lnTo>
                  <a:lnTo>
                    <a:pt x="203586" y="270933"/>
                  </a:lnTo>
                  <a:lnTo>
                    <a:pt x="207750" y="303294"/>
                  </a:lnTo>
                  <a:lnTo>
                    <a:pt x="212422" y="339127"/>
                  </a:lnTo>
                  <a:lnTo>
                    <a:pt x="216475" y="375936"/>
                  </a:lnTo>
                  <a:lnTo>
                    <a:pt x="218276" y="409229"/>
                  </a:lnTo>
                  <a:lnTo>
                    <a:pt x="223592" y="443217"/>
                  </a:lnTo>
                  <a:lnTo>
                    <a:pt x="230753" y="476386"/>
                  </a:lnTo>
                  <a:lnTo>
                    <a:pt x="236757" y="505238"/>
                  </a:lnTo>
                  <a:lnTo>
                    <a:pt x="242249" y="532172"/>
                  </a:lnTo>
                  <a:lnTo>
                    <a:pt x="250100" y="566620"/>
                  </a:lnTo>
                  <a:lnTo>
                    <a:pt x="260337" y="601016"/>
                  </a:lnTo>
                  <a:lnTo>
                    <a:pt x="272017" y="620509"/>
                  </a:lnTo>
                  <a:lnTo>
                    <a:pt x="275750" y="623646"/>
                  </a:lnTo>
                  <a:lnTo>
                    <a:pt x="279087" y="624890"/>
                  </a:lnTo>
                  <a:lnTo>
                    <a:pt x="282158" y="624874"/>
                  </a:lnTo>
                  <a:lnTo>
                    <a:pt x="287826" y="622598"/>
                  </a:lnTo>
                  <a:lnTo>
                    <a:pt x="290523" y="620805"/>
                  </a:lnTo>
                  <a:lnTo>
                    <a:pt x="298366" y="606147"/>
                  </a:lnTo>
                  <a:lnTo>
                    <a:pt x="296703" y="589518"/>
                  </a:lnTo>
                  <a:lnTo>
                    <a:pt x="292209" y="565732"/>
                  </a:lnTo>
                  <a:lnTo>
                    <a:pt x="285824" y="537175"/>
                  </a:lnTo>
                  <a:lnTo>
                    <a:pt x="279029" y="514750"/>
                  </a:lnTo>
                  <a:lnTo>
                    <a:pt x="264705" y="480802"/>
                  </a:lnTo>
                  <a:lnTo>
                    <a:pt x="242362" y="446696"/>
                  </a:lnTo>
                  <a:lnTo>
                    <a:pt x="205972" y="413262"/>
                  </a:lnTo>
                  <a:lnTo>
                    <a:pt x="175381" y="395828"/>
                  </a:lnTo>
                  <a:lnTo>
                    <a:pt x="140730" y="385769"/>
                  </a:lnTo>
                  <a:lnTo>
                    <a:pt x="108637" y="382414"/>
                  </a:lnTo>
                  <a:lnTo>
                    <a:pt x="78525" y="382266"/>
                  </a:lnTo>
                  <a:lnTo>
                    <a:pt x="45167" y="389372"/>
                  </a:lnTo>
                  <a:lnTo>
                    <a:pt x="37309" y="391661"/>
                  </a:lnTo>
                  <a:lnTo>
                    <a:pt x="31226" y="395728"/>
                  </a:lnTo>
                  <a:lnTo>
                    <a:pt x="8326" y="423610"/>
                  </a:lnTo>
                  <a:lnTo>
                    <a:pt x="3000" y="443119"/>
                  </a:lnTo>
                  <a:lnTo>
                    <a:pt x="0" y="478145"/>
                  </a:lnTo>
                  <a:lnTo>
                    <a:pt x="993" y="498682"/>
                  </a:lnTo>
                  <a:lnTo>
                    <a:pt x="7078" y="516276"/>
                  </a:lnTo>
                  <a:lnTo>
                    <a:pt x="30017" y="548268"/>
                  </a:lnTo>
                  <a:lnTo>
                    <a:pt x="53992" y="576789"/>
                  </a:lnTo>
                  <a:lnTo>
                    <a:pt x="86981" y="598979"/>
                  </a:lnTo>
                  <a:lnTo>
                    <a:pt x="120873" y="619668"/>
                  </a:lnTo>
                  <a:lnTo>
                    <a:pt x="149414" y="634126"/>
                  </a:lnTo>
                  <a:lnTo>
                    <a:pt x="179319" y="644149"/>
                  </a:lnTo>
                  <a:lnTo>
                    <a:pt x="209629" y="651633"/>
                  </a:lnTo>
                  <a:lnTo>
                    <a:pt x="239212" y="655075"/>
                  </a:lnTo>
                  <a:lnTo>
                    <a:pt x="274651" y="661135"/>
                  </a:lnTo>
                  <a:lnTo>
                    <a:pt x="311055" y="661856"/>
                  </a:lnTo>
                  <a:lnTo>
                    <a:pt x="319014" y="658790"/>
                  </a:lnTo>
                  <a:lnTo>
                    <a:pt x="334017" y="647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79"/>
            <p:cNvSpPr/>
            <p:nvPr>
              <p:custDataLst>
                <p:tags r:id="rId69"/>
              </p:custDataLst>
            </p:nvPr>
          </p:nvSpPr>
          <p:spPr>
            <a:xfrm>
              <a:off x="10279380" y="5990243"/>
              <a:ext cx="601982" cy="344921"/>
            </a:xfrm>
            <a:custGeom>
              <a:avLst/>
              <a:gdLst/>
              <a:ahLst/>
              <a:cxnLst/>
              <a:rect l="0" t="0" r="0" b="0"/>
              <a:pathLst>
                <a:path w="601982" h="344921">
                  <a:moveTo>
                    <a:pt x="0" y="189577"/>
                  </a:moveTo>
                  <a:lnTo>
                    <a:pt x="0" y="189577"/>
                  </a:lnTo>
                  <a:lnTo>
                    <a:pt x="22578" y="191834"/>
                  </a:lnTo>
                  <a:lnTo>
                    <a:pt x="56602" y="194813"/>
                  </a:lnTo>
                  <a:lnTo>
                    <a:pt x="85833" y="196138"/>
                  </a:lnTo>
                  <a:lnTo>
                    <a:pt x="118002" y="196883"/>
                  </a:lnTo>
                  <a:lnTo>
                    <a:pt x="147664" y="193059"/>
                  </a:lnTo>
                  <a:lnTo>
                    <a:pt x="177901" y="186563"/>
                  </a:lnTo>
                  <a:lnTo>
                    <a:pt x="212354" y="175231"/>
                  </a:lnTo>
                  <a:lnTo>
                    <a:pt x="245329" y="161150"/>
                  </a:lnTo>
                  <a:lnTo>
                    <a:pt x="282038" y="142229"/>
                  </a:lnTo>
                  <a:lnTo>
                    <a:pt x="304866" y="130072"/>
                  </a:lnTo>
                  <a:lnTo>
                    <a:pt x="341038" y="100826"/>
                  </a:lnTo>
                  <a:lnTo>
                    <a:pt x="350539" y="86350"/>
                  </a:lnTo>
                  <a:lnTo>
                    <a:pt x="353073" y="80119"/>
                  </a:lnTo>
                  <a:lnTo>
                    <a:pt x="353630" y="66422"/>
                  </a:lnTo>
                  <a:lnTo>
                    <a:pt x="350210" y="51868"/>
                  </a:lnTo>
                  <a:lnTo>
                    <a:pt x="343044" y="36933"/>
                  </a:lnTo>
                  <a:lnTo>
                    <a:pt x="325445" y="18291"/>
                  </a:lnTo>
                  <a:lnTo>
                    <a:pt x="300097" y="6087"/>
                  </a:lnTo>
                  <a:lnTo>
                    <a:pt x="271141" y="1154"/>
                  </a:lnTo>
                  <a:lnTo>
                    <a:pt x="246660" y="0"/>
                  </a:lnTo>
                  <a:lnTo>
                    <a:pt x="219693" y="1181"/>
                  </a:lnTo>
                  <a:lnTo>
                    <a:pt x="193597" y="7349"/>
                  </a:lnTo>
                  <a:lnTo>
                    <a:pt x="167889" y="15736"/>
                  </a:lnTo>
                  <a:lnTo>
                    <a:pt x="131872" y="32235"/>
                  </a:lnTo>
                  <a:lnTo>
                    <a:pt x="104266" y="53211"/>
                  </a:lnTo>
                  <a:lnTo>
                    <a:pt x="87619" y="75512"/>
                  </a:lnTo>
                  <a:lnTo>
                    <a:pt x="81275" y="91468"/>
                  </a:lnTo>
                  <a:lnTo>
                    <a:pt x="78455" y="109849"/>
                  </a:lnTo>
                  <a:lnTo>
                    <a:pt x="81718" y="136080"/>
                  </a:lnTo>
                  <a:lnTo>
                    <a:pt x="89659" y="164107"/>
                  </a:lnTo>
                  <a:lnTo>
                    <a:pt x="108411" y="195013"/>
                  </a:lnTo>
                  <a:lnTo>
                    <a:pt x="137503" y="233109"/>
                  </a:lnTo>
                  <a:lnTo>
                    <a:pt x="162380" y="255251"/>
                  </a:lnTo>
                  <a:lnTo>
                    <a:pt x="191199" y="274794"/>
                  </a:lnTo>
                  <a:lnTo>
                    <a:pt x="223446" y="294414"/>
                  </a:lnTo>
                  <a:lnTo>
                    <a:pt x="259812" y="308693"/>
                  </a:lnTo>
                  <a:lnTo>
                    <a:pt x="285652" y="316177"/>
                  </a:lnTo>
                  <a:lnTo>
                    <a:pt x="314069" y="325148"/>
                  </a:lnTo>
                  <a:lnTo>
                    <a:pt x="345890" y="332521"/>
                  </a:lnTo>
                  <a:lnTo>
                    <a:pt x="378943" y="338621"/>
                  </a:lnTo>
                  <a:lnTo>
                    <a:pt x="410565" y="344154"/>
                  </a:lnTo>
                  <a:lnTo>
                    <a:pt x="443810" y="344920"/>
                  </a:lnTo>
                  <a:lnTo>
                    <a:pt x="477496" y="343286"/>
                  </a:lnTo>
                  <a:lnTo>
                    <a:pt x="509401" y="342558"/>
                  </a:lnTo>
                  <a:lnTo>
                    <a:pt x="538255" y="339977"/>
                  </a:lnTo>
                  <a:lnTo>
                    <a:pt x="601981" y="334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80"/>
            <p:cNvSpPr/>
            <p:nvPr>
              <p:custDataLst>
                <p:tags r:id="rId70"/>
              </p:custDataLst>
            </p:nvPr>
          </p:nvSpPr>
          <p:spPr>
            <a:xfrm>
              <a:off x="5429244" y="6141720"/>
              <a:ext cx="224797" cy="157545"/>
            </a:xfrm>
            <a:custGeom>
              <a:avLst/>
              <a:gdLst/>
              <a:ahLst/>
              <a:cxnLst/>
              <a:rect l="0" t="0" r="0" b="0"/>
              <a:pathLst>
                <a:path w="224797" h="157545">
                  <a:moveTo>
                    <a:pt x="95256" y="0"/>
                  </a:moveTo>
                  <a:lnTo>
                    <a:pt x="95256" y="0"/>
                  </a:lnTo>
                  <a:lnTo>
                    <a:pt x="62894" y="12136"/>
                  </a:lnTo>
                  <a:lnTo>
                    <a:pt x="30634" y="27772"/>
                  </a:lnTo>
                  <a:lnTo>
                    <a:pt x="9034" y="47175"/>
                  </a:lnTo>
                  <a:lnTo>
                    <a:pt x="1902" y="63864"/>
                  </a:lnTo>
                  <a:lnTo>
                    <a:pt x="0" y="73056"/>
                  </a:lnTo>
                  <a:lnTo>
                    <a:pt x="2402" y="90043"/>
                  </a:lnTo>
                  <a:lnTo>
                    <a:pt x="17177" y="123273"/>
                  </a:lnTo>
                  <a:lnTo>
                    <a:pt x="25558" y="134092"/>
                  </a:lnTo>
                  <a:lnTo>
                    <a:pt x="43842" y="145659"/>
                  </a:lnTo>
                  <a:lnTo>
                    <a:pt x="65347" y="154448"/>
                  </a:lnTo>
                  <a:lnTo>
                    <a:pt x="96074" y="157544"/>
                  </a:lnTo>
                  <a:lnTo>
                    <a:pt x="132026" y="157226"/>
                  </a:lnTo>
                  <a:lnTo>
                    <a:pt x="165700" y="147528"/>
                  </a:lnTo>
                  <a:lnTo>
                    <a:pt x="186778" y="133083"/>
                  </a:lnTo>
                  <a:lnTo>
                    <a:pt x="209071" y="103616"/>
                  </a:lnTo>
                  <a:lnTo>
                    <a:pt x="224796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81"/>
            <p:cNvSpPr/>
            <p:nvPr>
              <p:custDataLst>
                <p:tags r:id="rId71"/>
              </p:custDataLst>
            </p:nvPr>
          </p:nvSpPr>
          <p:spPr>
            <a:xfrm>
              <a:off x="5172949" y="6141720"/>
              <a:ext cx="191532" cy="173645"/>
            </a:xfrm>
            <a:custGeom>
              <a:avLst/>
              <a:gdLst/>
              <a:ahLst/>
              <a:cxnLst/>
              <a:rect l="0" t="0" r="0" b="0"/>
              <a:pathLst>
                <a:path w="191532" h="173645">
                  <a:moveTo>
                    <a:pt x="92471" y="0"/>
                  </a:moveTo>
                  <a:lnTo>
                    <a:pt x="92471" y="0"/>
                  </a:lnTo>
                  <a:lnTo>
                    <a:pt x="56064" y="8091"/>
                  </a:lnTo>
                  <a:lnTo>
                    <a:pt x="33674" y="18836"/>
                  </a:lnTo>
                  <a:lnTo>
                    <a:pt x="16065" y="34649"/>
                  </a:lnTo>
                  <a:lnTo>
                    <a:pt x="2025" y="55669"/>
                  </a:lnTo>
                  <a:lnTo>
                    <a:pt x="0" y="61665"/>
                  </a:lnTo>
                  <a:lnTo>
                    <a:pt x="9" y="72845"/>
                  </a:lnTo>
                  <a:lnTo>
                    <a:pt x="4773" y="92703"/>
                  </a:lnTo>
                  <a:lnTo>
                    <a:pt x="11443" y="102726"/>
                  </a:lnTo>
                  <a:lnTo>
                    <a:pt x="19205" y="111696"/>
                  </a:lnTo>
                  <a:lnTo>
                    <a:pt x="30028" y="129333"/>
                  </a:lnTo>
                  <a:lnTo>
                    <a:pt x="64913" y="154632"/>
                  </a:lnTo>
                  <a:lnTo>
                    <a:pt x="100476" y="169805"/>
                  </a:lnTo>
                  <a:lnTo>
                    <a:pt x="135200" y="173644"/>
                  </a:lnTo>
                  <a:lnTo>
                    <a:pt x="161482" y="170735"/>
                  </a:lnTo>
                  <a:lnTo>
                    <a:pt x="191531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82"/>
            <p:cNvSpPr/>
            <p:nvPr>
              <p:custDataLst>
                <p:tags r:id="rId72"/>
              </p:custDataLst>
            </p:nvPr>
          </p:nvSpPr>
          <p:spPr>
            <a:xfrm>
              <a:off x="5059680" y="6141720"/>
              <a:ext cx="30481" cy="152401"/>
            </a:xfrm>
            <a:custGeom>
              <a:avLst/>
              <a:gdLst/>
              <a:ahLst/>
              <a:cxnLst/>
              <a:rect l="0" t="0" r="0" b="0"/>
              <a:pathLst>
                <a:path w="30481" h="152401">
                  <a:moveTo>
                    <a:pt x="0" y="0"/>
                  </a:moveTo>
                  <a:lnTo>
                    <a:pt x="0" y="0"/>
                  </a:lnTo>
                  <a:lnTo>
                    <a:pt x="8091" y="32362"/>
                  </a:lnTo>
                  <a:lnTo>
                    <a:pt x="17167" y="64622"/>
                  </a:lnTo>
                  <a:lnTo>
                    <a:pt x="22111" y="102386"/>
                  </a:lnTo>
                  <a:lnTo>
                    <a:pt x="22712" y="136312"/>
                  </a:lnTo>
                  <a:lnTo>
                    <a:pt x="25053" y="145249"/>
                  </a:lnTo>
                  <a:lnTo>
                    <a:pt x="3048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83"/>
            <p:cNvSpPr/>
            <p:nvPr>
              <p:custDataLst>
                <p:tags r:id="rId73"/>
              </p:custDataLst>
            </p:nvPr>
          </p:nvSpPr>
          <p:spPr>
            <a:xfrm>
              <a:off x="4861560" y="6114424"/>
              <a:ext cx="152401" cy="212750"/>
            </a:xfrm>
            <a:custGeom>
              <a:avLst/>
              <a:gdLst/>
              <a:ahLst/>
              <a:cxnLst/>
              <a:rect l="0" t="0" r="0" b="0"/>
              <a:pathLst>
                <a:path w="152401" h="212750">
                  <a:moveTo>
                    <a:pt x="0" y="126356"/>
                  </a:moveTo>
                  <a:lnTo>
                    <a:pt x="0" y="126356"/>
                  </a:lnTo>
                  <a:lnTo>
                    <a:pt x="15710" y="91549"/>
                  </a:lnTo>
                  <a:lnTo>
                    <a:pt x="21588" y="61386"/>
                  </a:lnTo>
                  <a:lnTo>
                    <a:pt x="29141" y="24197"/>
                  </a:lnTo>
                  <a:lnTo>
                    <a:pt x="34129" y="7564"/>
                  </a:lnTo>
                  <a:lnTo>
                    <a:pt x="38593" y="1592"/>
                  </a:lnTo>
                  <a:lnTo>
                    <a:pt x="40969" y="0"/>
                  </a:lnTo>
                  <a:lnTo>
                    <a:pt x="68584" y="17985"/>
                  </a:lnTo>
                  <a:lnTo>
                    <a:pt x="96804" y="50125"/>
                  </a:lnTo>
                  <a:lnTo>
                    <a:pt x="117774" y="86745"/>
                  </a:lnTo>
                  <a:lnTo>
                    <a:pt x="135086" y="120695"/>
                  </a:lnTo>
                  <a:lnTo>
                    <a:pt x="144166" y="152054"/>
                  </a:lnTo>
                  <a:lnTo>
                    <a:pt x="149960" y="185899"/>
                  </a:lnTo>
                  <a:lnTo>
                    <a:pt x="152079" y="212749"/>
                  </a:lnTo>
                  <a:lnTo>
                    <a:pt x="152186" y="212737"/>
                  </a:lnTo>
                  <a:lnTo>
                    <a:pt x="152400" y="2025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84"/>
            <p:cNvSpPr/>
            <p:nvPr>
              <p:custDataLst>
                <p:tags r:id="rId74"/>
              </p:custDataLst>
            </p:nvPr>
          </p:nvSpPr>
          <p:spPr>
            <a:xfrm>
              <a:off x="4727180" y="6118860"/>
              <a:ext cx="125593" cy="179516"/>
            </a:xfrm>
            <a:custGeom>
              <a:avLst/>
              <a:gdLst/>
              <a:ahLst/>
              <a:cxnLst/>
              <a:rect l="0" t="0" r="0" b="0"/>
              <a:pathLst>
                <a:path w="125593" h="179516">
                  <a:moveTo>
                    <a:pt x="35320" y="0"/>
                  </a:moveTo>
                  <a:lnTo>
                    <a:pt x="35320" y="0"/>
                  </a:lnTo>
                  <a:lnTo>
                    <a:pt x="21774" y="22578"/>
                  </a:lnTo>
                  <a:lnTo>
                    <a:pt x="4746" y="57448"/>
                  </a:lnTo>
                  <a:lnTo>
                    <a:pt x="0" y="89879"/>
                  </a:lnTo>
                  <a:lnTo>
                    <a:pt x="5229" y="116711"/>
                  </a:lnTo>
                  <a:lnTo>
                    <a:pt x="16019" y="138231"/>
                  </a:lnTo>
                  <a:lnTo>
                    <a:pt x="29282" y="153441"/>
                  </a:lnTo>
                  <a:lnTo>
                    <a:pt x="59120" y="171522"/>
                  </a:lnTo>
                  <a:lnTo>
                    <a:pt x="90726" y="179515"/>
                  </a:lnTo>
                  <a:lnTo>
                    <a:pt x="106794" y="176869"/>
                  </a:lnTo>
                  <a:lnTo>
                    <a:pt x="117886" y="170895"/>
                  </a:lnTo>
                  <a:lnTo>
                    <a:pt x="122816" y="165417"/>
                  </a:lnTo>
                  <a:lnTo>
                    <a:pt x="125592" y="141394"/>
                  </a:lnTo>
                  <a:lnTo>
                    <a:pt x="120445" y="108363"/>
                  </a:lnTo>
                  <a:lnTo>
                    <a:pt x="104772" y="75251"/>
                  </a:lnTo>
                  <a:lnTo>
                    <a:pt x="76019" y="41038"/>
                  </a:lnTo>
                  <a:lnTo>
                    <a:pt x="62525" y="28998"/>
                  </a:lnTo>
                  <a:lnTo>
                    <a:pt x="52774" y="25589"/>
                  </a:lnTo>
                  <a:lnTo>
                    <a:pt x="50342" y="25526"/>
                  </a:lnTo>
                  <a:lnTo>
                    <a:pt x="49569" y="26331"/>
                  </a:lnTo>
                  <a:lnTo>
                    <a:pt x="5056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85"/>
            <p:cNvSpPr/>
            <p:nvPr>
              <p:custDataLst>
                <p:tags r:id="rId75"/>
              </p:custDataLst>
            </p:nvPr>
          </p:nvSpPr>
          <p:spPr>
            <a:xfrm>
              <a:off x="4610100" y="6179820"/>
              <a:ext cx="53341" cy="154387"/>
            </a:xfrm>
            <a:custGeom>
              <a:avLst/>
              <a:gdLst/>
              <a:ahLst/>
              <a:cxnLst/>
              <a:rect l="0" t="0" r="0" b="0"/>
              <a:pathLst>
                <a:path w="53341" h="154387">
                  <a:moveTo>
                    <a:pt x="0" y="0"/>
                  </a:moveTo>
                  <a:lnTo>
                    <a:pt x="0" y="0"/>
                  </a:lnTo>
                  <a:lnTo>
                    <a:pt x="8091" y="32362"/>
                  </a:lnTo>
                  <a:lnTo>
                    <a:pt x="17167" y="64622"/>
                  </a:lnTo>
                  <a:lnTo>
                    <a:pt x="26972" y="94735"/>
                  </a:lnTo>
                  <a:lnTo>
                    <a:pt x="32045" y="132041"/>
                  </a:lnTo>
                  <a:lnTo>
                    <a:pt x="36904" y="152423"/>
                  </a:lnTo>
                  <a:lnTo>
                    <a:pt x="38996" y="154109"/>
                  </a:lnTo>
                  <a:lnTo>
                    <a:pt x="42084" y="154386"/>
                  </a:lnTo>
                  <a:lnTo>
                    <a:pt x="5334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86"/>
            <p:cNvSpPr/>
            <p:nvPr>
              <p:custDataLst>
                <p:tags r:id="rId76"/>
              </p:custDataLst>
            </p:nvPr>
          </p:nvSpPr>
          <p:spPr>
            <a:xfrm>
              <a:off x="4383938" y="6157084"/>
              <a:ext cx="180443" cy="162981"/>
            </a:xfrm>
            <a:custGeom>
              <a:avLst/>
              <a:gdLst/>
              <a:ahLst/>
              <a:cxnLst/>
              <a:rect l="0" t="0" r="0" b="0"/>
              <a:pathLst>
                <a:path w="180443" h="162981">
                  <a:moveTo>
                    <a:pt x="12802" y="91316"/>
                  </a:moveTo>
                  <a:lnTo>
                    <a:pt x="12802" y="91316"/>
                  </a:lnTo>
                  <a:lnTo>
                    <a:pt x="41119" y="91316"/>
                  </a:lnTo>
                  <a:lnTo>
                    <a:pt x="70863" y="87271"/>
                  </a:lnTo>
                  <a:lnTo>
                    <a:pt x="91717" y="76665"/>
                  </a:lnTo>
                  <a:lnTo>
                    <a:pt x="104577" y="66843"/>
                  </a:lnTo>
                  <a:lnTo>
                    <a:pt x="113749" y="50480"/>
                  </a:lnTo>
                  <a:lnTo>
                    <a:pt x="114677" y="34502"/>
                  </a:lnTo>
                  <a:lnTo>
                    <a:pt x="111420" y="17805"/>
                  </a:lnTo>
                  <a:lnTo>
                    <a:pt x="104328" y="4740"/>
                  </a:lnTo>
                  <a:lnTo>
                    <a:pt x="99219" y="1425"/>
                  </a:lnTo>
                  <a:lnTo>
                    <a:pt x="86769" y="0"/>
                  </a:lnTo>
                  <a:lnTo>
                    <a:pt x="49300" y="16093"/>
                  </a:lnTo>
                  <a:lnTo>
                    <a:pt x="20888" y="34220"/>
                  </a:lnTo>
                  <a:lnTo>
                    <a:pt x="9905" y="49571"/>
                  </a:lnTo>
                  <a:lnTo>
                    <a:pt x="1219" y="74996"/>
                  </a:lnTo>
                  <a:lnTo>
                    <a:pt x="0" y="82976"/>
                  </a:lnTo>
                  <a:lnTo>
                    <a:pt x="5419" y="100874"/>
                  </a:lnTo>
                  <a:lnTo>
                    <a:pt x="30613" y="137824"/>
                  </a:lnTo>
                  <a:lnTo>
                    <a:pt x="40756" y="148958"/>
                  </a:lnTo>
                  <a:lnTo>
                    <a:pt x="55424" y="155035"/>
                  </a:lnTo>
                  <a:lnTo>
                    <a:pt x="92435" y="162980"/>
                  </a:lnTo>
                  <a:lnTo>
                    <a:pt x="118241" y="162127"/>
                  </a:lnTo>
                  <a:lnTo>
                    <a:pt x="149717" y="153406"/>
                  </a:lnTo>
                  <a:lnTo>
                    <a:pt x="180442" y="1370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87"/>
            <p:cNvSpPr/>
            <p:nvPr>
              <p:custDataLst>
                <p:tags r:id="rId77"/>
              </p:custDataLst>
            </p:nvPr>
          </p:nvSpPr>
          <p:spPr>
            <a:xfrm>
              <a:off x="4198620" y="6057900"/>
              <a:ext cx="152401" cy="281033"/>
            </a:xfrm>
            <a:custGeom>
              <a:avLst/>
              <a:gdLst/>
              <a:ahLst/>
              <a:cxnLst/>
              <a:rect l="0" t="0" r="0" b="0"/>
              <a:pathLst>
                <a:path w="152401" h="281033">
                  <a:moveTo>
                    <a:pt x="0" y="0"/>
                  </a:moveTo>
                  <a:lnTo>
                    <a:pt x="0" y="0"/>
                  </a:lnTo>
                  <a:lnTo>
                    <a:pt x="8091" y="32362"/>
                  </a:lnTo>
                  <a:lnTo>
                    <a:pt x="13121" y="68667"/>
                  </a:lnTo>
                  <a:lnTo>
                    <a:pt x="14612" y="100873"/>
                  </a:lnTo>
                  <a:lnTo>
                    <a:pt x="15053" y="131865"/>
                  </a:lnTo>
                  <a:lnTo>
                    <a:pt x="15185" y="162496"/>
                  </a:lnTo>
                  <a:lnTo>
                    <a:pt x="15224" y="193021"/>
                  </a:lnTo>
                  <a:lnTo>
                    <a:pt x="15237" y="229287"/>
                  </a:lnTo>
                  <a:lnTo>
                    <a:pt x="15239" y="266428"/>
                  </a:lnTo>
                  <a:lnTo>
                    <a:pt x="15239" y="271599"/>
                  </a:lnTo>
                  <a:lnTo>
                    <a:pt x="16086" y="275046"/>
                  </a:lnTo>
                  <a:lnTo>
                    <a:pt x="17497" y="277344"/>
                  </a:lnTo>
                  <a:lnTo>
                    <a:pt x="19285" y="278876"/>
                  </a:lnTo>
                  <a:lnTo>
                    <a:pt x="19630" y="279898"/>
                  </a:lnTo>
                  <a:lnTo>
                    <a:pt x="19013" y="280578"/>
                  </a:lnTo>
                  <a:lnTo>
                    <a:pt x="17756" y="281032"/>
                  </a:lnTo>
                  <a:lnTo>
                    <a:pt x="27057" y="266207"/>
                  </a:lnTo>
                  <a:lnTo>
                    <a:pt x="35298" y="234099"/>
                  </a:lnTo>
                  <a:lnTo>
                    <a:pt x="47926" y="196948"/>
                  </a:lnTo>
                  <a:lnTo>
                    <a:pt x="62431" y="169384"/>
                  </a:lnTo>
                  <a:lnTo>
                    <a:pt x="68105" y="164182"/>
                  </a:lnTo>
                  <a:lnTo>
                    <a:pt x="70803" y="162795"/>
                  </a:lnTo>
                  <a:lnTo>
                    <a:pt x="73449" y="162717"/>
                  </a:lnTo>
                  <a:lnTo>
                    <a:pt x="78646" y="164887"/>
                  </a:lnTo>
                  <a:lnTo>
                    <a:pt x="99717" y="200433"/>
                  </a:lnTo>
                  <a:lnTo>
                    <a:pt x="114495" y="229285"/>
                  </a:lnTo>
                  <a:lnTo>
                    <a:pt x="134250" y="267011"/>
                  </a:lnTo>
                  <a:lnTo>
                    <a:pt x="135220" y="271987"/>
                  </a:lnTo>
                  <a:lnTo>
                    <a:pt x="136714" y="274458"/>
                  </a:lnTo>
                  <a:lnTo>
                    <a:pt x="138556" y="275259"/>
                  </a:lnTo>
                  <a:lnTo>
                    <a:pt x="140630" y="274946"/>
                  </a:lnTo>
                  <a:lnTo>
                    <a:pt x="145194" y="270083"/>
                  </a:lnTo>
                  <a:lnTo>
                    <a:pt x="15240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88"/>
            <p:cNvSpPr/>
            <p:nvPr>
              <p:custDataLst>
                <p:tags r:id="rId78"/>
              </p:custDataLst>
            </p:nvPr>
          </p:nvSpPr>
          <p:spPr>
            <a:xfrm>
              <a:off x="3985729" y="6135653"/>
              <a:ext cx="212892" cy="28917"/>
            </a:xfrm>
            <a:custGeom>
              <a:avLst/>
              <a:gdLst/>
              <a:ahLst/>
              <a:cxnLst/>
              <a:rect l="0" t="0" r="0" b="0"/>
              <a:pathLst>
                <a:path w="212892" h="28917">
                  <a:moveTo>
                    <a:pt x="212891" y="6067"/>
                  </a:moveTo>
                  <a:lnTo>
                    <a:pt x="212891" y="6067"/>
                  </a:lnTo>
                  <a:lnTo>
                    <a:pt x="180529" y="2022"/>
                  </a:lnTo>
                  <a:lnTo>
                    <a:pt x="149803" y="0"/>
                  </a:lnTo>
                  <a:lnTo>
                    <a:pt x="118773" y="6876"/>
                  </a:lnTo>
                  <a:lnTo>
                    <a:pt x="84327" y="12342"/>
                  </a:lnTo>
                  <a:lnTo>
                    <a:pt x="53064" y="19505"/>
                  </a:lnTo>
                  <a:lnTo>
                    <a:pt x="16120" y="28301"/>
                  </a:lnTo>
                  <a:lnTo>
                    <a:pt x="0" y="28916"/>
                  </a:lnTo>
                  <a:lnTo>
                    <a:pt x="37631" y="13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89"/>
            <p:cNvSpPr/>
            <p:nvPr>
              <p:custDataLst>
                <p:tags r:id="rId79"/>
              </p:custDataLst>
            </p:nvPr>
          </p:nvSpPr>
          <p:spPr>
            <a:xfrm>
              <a:off x="4008120" y="6118860"/>
              <a:ext cx="45721" cy="215433"/>
            </a:xfrm>
            <a:custGeom>
              <a:avLst/>
              <a:gdLst/>
              <a:ahLst/>
              <a:cxnLst/>
              <a:rect l="0" t="0" r="0" b="0"/>
              <a:pathLst>
                <a:path w="45721" h="215433">
                  <a:moveTo>
                    <a:pt x="0" y="0"/>
                  </a:moveTo>
                  <a:lnTo>
                    <a:pt x="0" y="0"/>
                  </a:lnTo>
                  <a:lnTo>
                    <a:pt x="8091" y="36407"/>
                  </a:lnTo>
                  <a:lnTo>
                    <a:pt x="13121" y="71182"/>
                  </a:lnTo>
                  <a:lnTo>
                    <a:pt x="16556" y="100499"/>
                  </a:lnTo>
                  <a:lnTo>
                    <a:pt x="20058" y="131026"/>
                  </a:lnTo>
                  <a:lnTo>
                    <a:pt x="24564" y="168936"/>
                  </a:lnTo>
                  <a:lnTo>
                    <a:pt x="30547" y="205597"/>
                  </a:lnTo>
                  <a:lnTo>
                    <a:pt x="34179" y="213579"/>
                  </a:lnTo>
                  <a:lnTo>
                    <a:pt x="36333" y="215199"/>
                  </a:lnTo>
                  <a:lnTo>
                    <a:pt x="38615" y="215432"/>
                  </a:lnTo>
                  <a:lnTo>
                    <a:pt x="4572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90"/>
            <p:cNvSpPr/>
            <p:nvPr>
              <p:custDataLst>
                <p:tags r:id="rId80"/>
              </p:custDataLst>
            </p:nvPr>
          </p:nvSpPr>
          <p:spPr>
            <a:xfrm>
              <a:off x="3611880" y="6118860"/>
              <a:ext cx="266701" cy="45721"/>
            </a:xfrm>
            <a:custGeom>
              <a:avLst/>
              <a:gdLst/>
              <a:ahLst/>
              <a:cxnLst/>
              <a:rect l="0" t="0" r="0" b="0"/>
              <a:pathLst>
                <a:path w="266701" h="45721">
                  <a:moveTo>
                    <a:pt x="0" y="0"/>
                  </a:moveTo>
                  <a:lnTo>
                    <a:pt x="0" y="0"/>
                  </a:lnTo>
                  <a:lnTo>
                    <a:pt x="28316" y="8090"/>
                  </a:lnTo>
                  <a:lnTo>
                    <a:pt x="58061" y="13121"/>
                  </a:lnTo>
                  <a:lnTo>
                    <a:pt x="87006" y="18657"/>
                  </a:lnTo>
                  <a:lnTo>
                    <a:pt x="117032" y="25660"/>
                  </a:lnTo>
                  <a:lnTo>
                    <a:pt x="147377" y="33097"/>
                  </a:lnTo>
                  <a:lnTo>
                    <a:pt x="177817" y="36617"/>
                  </a:lnTo>
                  <a:lnTo>
                    <a:pt x="208285" y="41705"/>
                  </a:lnTo>
                  <a:lnTo>
                    <a:pt x="242807" y="44530"/>
                  </a:lnTo>
                  <a:lnTo>
                    <a:pt x="26670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91"/>
            <p:cNvSpPr/>
            <p:nvPr>
              <p:custDataLst>
                <p:tags r:id="rId81"/>
              </p:custDataLst>
            </p:nvPr>
          </p:nvSpPr>
          <p:spPr>
            <a:xfrm>
              <a:off x="3681334" y="5974690"/>
              <a:ext cx="113427" cy="304013"/>
            </a:xfrm>
            <a:custGeom>
              <a:avLst/>
              <a:gdLst/>
              <a:ahLst/>
              <a:cxnLst/>
              <a:rect l="0" t="0" r="0" b="0"/>
              <a:pathLst>
                <a:path w="113427" h="304013">
                  <a:moveTo>
                    <a:pt x="113426" y="52730"/>
                  </a:moveTo>
                  <a:lnTo>
                    <a:pt x="113426" y="52730"/>
                  </a:lnTo>
                  <a:lnTo>
                    <a:pt x="78755" y="24090"/>
                  </a:lnTo>
                  <a:lnTo>
                    <a:pt x="65843" y="13754"/>
                  </a:lnTo>
                  <a:lnTo>
                    <a:pt x="41374" y="2478"/>
                  </a:lnTo>
                  <a:lnTo>
                    <a:pt x="23840" y="0"/>
                  </a:lnTo>
                  <a:lnTo>
                    <a:pt x="14061" y="4176"/>
                  </a:lnTo>
                  <a:lnTo>
                    <a:pt x="9083" y="7662"/>
                  </a:lnTo>
                  <a:lnTo>
                    <a:pt x="3552" y="22822"/>
                  </a:lnTo>
                  <a:lnTo>
                    <a:pt x="0" y="58957"/>
                  </a:lnTo>
                  <a:lnTo>
                    <a:pt x="7475" y="86842"/>
                  </a:lnTo>
                  <a:lnTo>
                    <a:pt x="16370" y="120599"/>
                  </a:lnTo>
                  <a:lnTo>
                    <a:pt x="24367" y="153367"/>
                  </a:lnTo>
                  <a:lnTo>
                    <a:pt x="36144" y="180480"/>
                  </a:lnTo>
                  <a:lnTo>
                    <a:pt x="41585" y="197163"/>
                  </a:lnTo>
                  <a:lnTo>
                    <a:pt x="47752" y="219293"/>
                  </a:lnTo>
                  <a:lnTo>
                    <a:pt x="54403" y="245051"/>
                  </a:lnTo>
                  <a:lnTo>
                    <a:pt x="61793" y="275930"/>
                  </a:lnTo>
                  <a:lnTo>
                    <a:pt x="64232" y="292477"/>
                  </a:lnTo>
                  <a:lnTo>
                    <a:pt x="62493" y="302654"/>
                  </a:lnTo>
                  <a:lnTo>
                    <a:pt x="60844" y="304012"/>
                  </a:lnTo>
                  <a:lnTo>
                    <a:pt x="58898" y="303224"/>
                  </a:lnTo>
                  <a:lnTo>
                    <a:pt x="52466" y="2965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92"/>
            <p:cNvSpPr/>
            <p:nvPr>
              <p:custDataLst>
                <p:tags r:id="rId82"/>
              </p:custDataLst>
            </p:nvPr>
          </p:nvSpPr>
          <p:spPr>
            <a:xfrm>
              <a:off x="3410769" y="6062480"/>
              <a:ext cx="185685" cy="180358"/>
            </a:xfrm>
            <a:custGeom>
              <a:avLst/>
              <a:gdLst/>
              <a:ahLst/>
              <a:cxnLst/>
              <a:rect l="0" t="0" r="0" b="0"/>
              <a:pathLst>
                <a:path w="185685" h="180358">
                  <a:moveTo>
                    <a:pt x="71571" y="33520"/>
                  </a:moveTo>
                  <a:lnTo>
                    <a:pt x="71571" y="33520"/>
                  </a:lnTo>
                  <a:lnTo>
                    <a:pt x="39210" y="33520"/>
                  </a:lnTo>
                  <a:lnTo>
                    <a:pt x="18806" y="38036"/>
                  </a:lnTo>
                  <a:lnTo>
                    <a:pt x="10995" y="41611"/>
                  </a:lnTo>
                  <a:lnTo>
                    <a:pt x="5787" y="47381"/>
                  </a:lnTo>
                  <a:lnTo>
                    <a:pt x="0" y="62822"/>
                  </a:lnTo>
                  <a:lnTo>
                    <a:pt x="788" y="98647"/>
                  </a:lnTo>
                  <a:lnTo>
                    <a:pt x="6383" y="125254"/>
                  </a:lnTo>
                  <a:lnTo>
                    <a:pt x="17449" y="143862"/>
                  </a:lnTo>
                  <a:lnTo>
                    <a:pt x="35497" y="160100"/>
                  </a:lnTo>
                  <a:lnTo>
                    <a:pt x="71837" y="177576"/>
                  </a:lnTo>
                  <a:lnTo>
                    <a:pt x="79369" y="180357"/>
                  </a:lnTo>
                  <a:lnTo>
                    <a:pt x="108057" y="176674"/>
                  </a:lnTo>
                  <a:lnTo>
                    <a:pt x="140280" y="167418"/>
                  </a:lnTo>
                  <a:lnTo>
                    <a:pt x="160246" y="157660"/>
                  </a:lnTo>
                  <a:lnTo>
                    <a:pt x="174764" y="143161"/>
                  </a:lnTo>
                  <a:lnTo>
                    <a:pt x="181007" y="134555"/>
                  </a:lnTo>
                  <a:lnTo>
                    <a:pt x="185684" y="118218"/>
                  </a:lnTo>
                  <a:lnTo>
                    <a:pt x="183558" y="94740"/>
                  </a:lnTo>
                  <a:lnTo>
                    <a:pt x="172020" y="57261"/>
                  </a:lnTo>
                  <a:lnTo>
                    <a:pt x="149825" y="28891"/>
                  </a:lnTo>
                  <a:lnTo>
                    <a:pt x="113228" y="8605"/>
                  </a:lnTo>
                  <a:lnTo>
                    <a:pt x="97272" y="643"/>
                  </a:lnTo>
                  <a:lnTo>
                    <a:pt x="82429" y="0"/>
                  </a:lnTo>
                  <a:lnTo>
                    <a:pt x="66237" y="3382"/>
                  </a:lnTo>
                  <a:lnTo>
                    <a:pt x="53396" y="10530"/>
                  </a:lnTo>
                  <a:lnTo>
                    <a:pt x="49294" y="15653"/>
                  </a:lnTo>
                  <a:lnTo>
                    <a:pt x="44737" y="28119"/>
                  </a:lnTo>
                  <a:lnTo>
                    <a:pt x="45215" y="33306"/>
                  </a:lnTo>
                  <a:lnTo>
                    <a:pt x="47227" y="37611"/>
                  </a:lnTo>
                  <a:lnTo>
                    <a:pt x="50262" y="41328"/>
                  </a:lnTo>
                  <a:lnTo>
                    <a:pt x="58149" y="45456"/>
                  </a:lnTo>
                  <a:lnTo>
                    <a:pt x="71571" y="48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93"/>
            <p:cNvSpPr/>
            <p:nvPr>
              <p:custDataLst>
                <p:tags r:id="rId83"/>
              </p:custDataLst>
            </p:nvPr>
          </p:nvSpPr>
          <p:spPr>
            <a:xfrm>
              <a:off x="5570220" y="5676900"/>
              <a:ext cx="45721" cy="259081"/>
            </a:xfrm>
            <a:custGeom>
              <a:avLst/>
              <a:gdLst/>
              <a:ahLst/>
              <a:cxnLst/>
              <a:rect l="0" t="0" r="0" b="0"/>
              <a:pathLst>
                <a:path w="45721" h="259081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8289" y="63312"/>
                  </a:lnTo>
                  <a:lnTo>
                    <a:pt x="15438" y="97499"/>
                  </a:lnTo>
                  <a:lnTo>
                    <a:pt x="22919" y="129077"/>
                  </a:lnTo>
                  <a:lnTo>
                    <a:pt x="30497" y="159883"/>
                  </a:lnTo>
                  <a:lnTo>
                    <a:pt x="35848" y="192717"/>
                  </a:lnTo>
                  <a:lnTo>
                    <a:pt x="39690" y="226999"/>
                  </a:lnTo>
                  <a:lnTo>
                    <a:pt x="4572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94"/>
            <p:cNvSpPr/>
            <p:nvPr>
              <p:custDataLst>
                <p:tags r:id="rId84"/>
              </p:custDataLst>
            </p:nvPr>
          </p:nvSpPr>
          <p:spPr>
            <a:xfrm>
              <a:off x="5308974" y="5768340"/>
              <a:ext cx="238387" cy="137161"/>
            </a:xfrm>
            <a:custGeom>
              <a:avLst/>
              <a:gdLst/>
              <a:ahLst/>
              <a:cxnLst/>
              <a:rect l="0" t="0" r="0" b="0"/>
              <a:pathLst>
                <a:path w="238387" h="137161">
                  <a:moveTo>
                    <a:pt x="93606" y="0"/>
                  </a:moveTo>
                  <a:lnTo>
                    <a:pt x="93606" y="0"/>
                  </a:lnTo>
                  <a:lnTo>
                    <a:pt x="65290" y="0"/>
                  </a:lnTo>
                  <a:lnTo>
                    <a:pt x="39591" y="4044"/>
                  </a:lnTo>
                  <a:lnTo>
                    <a:pt x="21251" y="14651"/>
                  </a:lnTo>
                  <a:lnTo>
                    <a:pt x="9137" y="28519"/>
                  </a:lnTo>
                  <a:lnTo>
                    <a:pt x="187" y="55486"/>
                  </a:lnTo>
                  <a:lnTo>
                    <a:pt x="0" y="64084"/>
                  </a:lnTo>
                  <a:lnTo>
                    <a:pt x="4307" y="78153"/>
                  </a:lnTo>
                  <a:lnTo>
                    <a:pt x="16253" y="99638"/>
                  </a:lnTo>
                  <a:lnTo>
                    <a:pt x="38608" y="118046"/>
                  </a:lnTo>
                  <a:lnTo>
                    <a:pt x="54769" y="124432"/>
                  </a:lnTo>
                  <a:lnTo>
                    <a:pt x="77750" y="128531"/>
                  </a:lnTo>
                  <a:lnTo>
                    <a:pt x="103771" y="113060"/>
                  </a:lnTo>
                  <a:lnTo>
                    <a:pt x="117315" y="98510"/>
                  </a:lnTo>
                  <a:lnTo>
                    <a:pt x="125310" y="83576"/>
                  </a:lnTo>
                  <a:lnTo>
                    <a:pt x="130863" y="49733"/>
                  </a:lnTo>
                  <a:lnTo>
                    <a:pt x="125456" y="18604"/>
                  </a:lnTo>
                  <a:lnTo>
                    <a:pt x="121026" y="8833"/>
                  </a:lnTo>
                  <a:lnTo>
                    <a:pt x="119506" y="6735"/>
                  </a:lnTo>
                  <a:lnTo>
                    <a:pt x="118492" y="6183"/>
                  </a:lnTo>
                  <a:lnTo>
                    <a:pt x="117817" y="6662"/>
                  </a:lnTo>
                  <a:lnTo>
                    <a:pt x="117067" y="9452"/>
                  </a:lnTo>
                  <a:lnTo>
                    <a:pt x="116866" y="11382"/>
                  </a:lnTo>
                  <a:lnTo>
                    <a:pt x="123475" y="37965"/>
                  </a:lnTo>
                  <a:lnTo>
                    <a:pt x="140949" y="72137"/>
                  </a:lnTo>
                  <a:lnTo>
                    <a:pt x="174192" y="104007"/>
                  </a:lnTo>
                  <a:lnTo>
                    <a:pt x="195916" y="123587"/>
                  </a:lnTo>
                  <a:lnTo>
                    <a:pt x="215642" y="132762"/>
                  </a:lnTo>
                  <a:lnTo>
                    <a:pt x="238386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95"/>
            <p:cNvSpPr/>
            <p:nvPr>
              <p:custDataLst>
                <p:tags r:id="rId85"/>
              </p:custDataLst>
            </p:nvPr>
          </p:nvSpPr>
          <p:spPr>
            <a:xfrm>
              <a:off x="5166360" y="5763459"/>
              <a:ext cx="152401" cy="142042"/>
            </a:xfrm>
            <a:custGeom>
              <a:avLst/>
              <a:gdLst/>
              <a:ahLst/>
              <a:cxnLst/>
              <a:rect l="0" t="0" r="0" b="0"/>
              <a:pathLst>
                <a:path w="152401" h="142042">
                  <a:moveTo>
                    <a:pt x="0" y="142041"/>
                  </a:moveTo>
                  <a:lnTo>
                    <a:pt x="0" y="142041"/>
                  </a:lnTo>
                  <a:lnTo>
                    <a:pt x="8090" y="105634"/>
                  </a:lnTo>
                  <a:lnTo>
                    <a:pt x="13121" y="74904"/>
                  </a:lnTo>
                  <a:lnTo>
                    <a:pt x="20992" y="37809"/>
                  </a:lnTo>
                  <a:lnTo>
                    <a:pt x="22877" y="27135"/>
                  </a:lnTo>
                  <a:lnTo>
                    <a:pt x="33356" y="6505"/>
                  </a:lnTo>
                  <a:lnTo>
                    <a:pt x="38324" y="3423"/>
                  </a:lnTo>
                  <a:lnTo>
                    <a:pt x="52875" y="0"/>
                  </a:lnTo>
                  <a:lnTo>
                    <a:pt x="76063" y="2117"/>
                  </a:lnTo>
                  <a:lnTo>
                    <a:pt x="107499" y="9572"/>
                  </a:lnTo>
                  <a:lnTo>
                    <a:pt x="138670" y="14180"/>
                  </a:lnTo>
                  <a:lnTo>
                    <a:pt x="152400" y="201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96"/>
            <p:cNvSpPr/>
            <p:nvPr>
              <p:custDataLst>
                <p:tags r:id="rId86"/>
              </p:custDataLst>
            </p:nvPr>
          </p:nvSpPr>
          <p:spPr>
            <a:xfrm>
              <a:off x="4975860" y="5749111"/>
              <a:ext cx="152401" cy="154332"/>
            </a:xfrm>
            <a:custGeom>
              <a:avLst/>
              <a:gdLst/>
              <a:ahLst/>
              <a:cxnLst/>
              <a:rect l="0" t="0" r="0" b="0"/>
              <a:pathLst>
                <a:path w="152401" h="154332">
                  <a:moveTo>
                    <a:pt x="0" y="87809"/>
                  </a:moveTo>
                  <a:lnTo>
                    <a:pt x="0" y="87809"/>
                  </a:lnTo>
                  <a:lnTo>
                    <a:pt x="28316" y="87809"/>
                  </a:lnTo>
                  <a:lnTo>
                    <a:pt x="62107" y="79718"/>
                  </a:lnTo>
                  <a:lnTo>
                    <a:pt x="85477" y="66598"/>
                  </a:lnTo>
                  <a:lnTo>
                    <a:pt x="103126" y="51985"/>
                  </a:lnTo>
                  <a:lnTo>
                    <a:pt x="119080" y="28840"/>
                  </a:lnTo>
                  <a:lnTo>
                    <a:pt x="126441" y="8624"/>
                  </a:lnTo>
                  <a:lnTo>
                    <a:pt x="125781" y="4539"/>
                  </a:lnTo>
                  <a:lnTo>
                    <a:pt x="123647" y="1816"/>
                  </a:lnTo>
                  <a:lnTo>
                    <a:pt x="120532" y="0"/>
                  </a:lnTo>
                  <a:lnTo>
                    <a:pt x="99965" y="1490"/>
                  </a:lnTo>
                  <a:lnTo>
                    <a:pt x="73996" y="10426"/>
                  </a:lnTo>
                  <a:lnTo>
                    <a:pt x="54380" y="22924"/>
                  </a:lnTo>
                  <a:lnTo>
                    <a:pt x="45900" y="32442"/>
                  </a:lnTo>
                  <a:lnTo>
                    <a:pt x="32322" y="59457"/>
                  </a:lnTo>
                  <a:lnTo>
                    <a:pt x="29323" y="82263"/>
                  </a:lnTo>
                  <a:lnTo>
                    <a:pt x="32394" y="112130"/>
                  </a:lnTo>
                  <a:lnTo>
                    <a:pt x="34296" y="119263"/>
                  </a:lnTo>
                  <a:lnTo>
                    <a:pt x="47698" y="131704"/>
                  </a:lnTo>
                  <a:lnTo>
                    <a:pt x="79044" y="145970"/>
                  </a:lnTo>
                  <a:lnTo>
                    <a:pt x="110628" y="153302"/>
                  </a:lnTo>
                  <a:lnTo>
                    <a:pt x="119471" y="154331"/>
                  </a:lnTo>
                  <a:lnTo>
                    <a:pt x="133814" y="150958"/>
                  </a:lnTo>
                  <a:lnTo>
                    <a:pt x="152400" y="141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97"/>
            <p:cNvSpPr/>
            <p:nvPr>
              <p:custDataLst>
                <p:tags r:id="rId87"/>
              </p:custDataLst>
            </p:nvPr>
          </p:nvSpPr>
          <p:spPr>
            <a:xfrm>
              <a:off x="4678680" y="5742737"/>
              <a:ext cx="236221" cy="185624"/>
            </a:xfrm>
            <a:custGeom>
              <a:avLst/>
              <a:gdLst/>
              <a:ahLst/>
              <a:cxnLst/>
              <a:rect l="0" t="0" r="0" b="0"/>
              <a:pathLst>
                <a:path w="236221" h="185624">
                  <a:moveTo>
                    <a:pt x="0" y="155143"/>
                  </a:moveTo>
                  <a:lnTo>
                    <a:pt x="0" y="155143"/>
                  </a:lnTo>
                  <a:lnTo>
                    <a:pt x="8091" y="126827"/>
                  </a:lnTo>
                  <a:lnTo>
                    <a:pt x="17167" y="93037"/>
                  </a:lnTo>
                  <a:lnTo>
                    <a:pt x="27819" y="58208"/>
                  </a:lnTo>
                  <a:lnTo>
                    <a:pt x="40624" y="24712"/>
                  </a:lnTo>
                  <a:lnTo>
                    <a:pt x="47971" y="14483"/>
                  </a:lnTo>
                  <a:lnTo>
                    <a:pt x="57727" y="7114"/>
                  </a:lnTo>
                  <a:lnTo>
                    <a:pt x="70529" y="1016"/>
                  </a:lnTo>
                  <a:lnTo>
                    <a:pt x="82428" y="0"/>
                  </a:lnTo>
                  <a:lnTo>
                    <a:pt x="87972" y="914"/>
                  </a:lnTo>
                  <a:lnTo>
                    <a:pt x="92515" y="3217"/>
                  </a:lnTo>
                  <a:lnTo>
                    <a:pt x="99819" y="10292"/>
                  </a:lnTo>
                  <a:lnTo>
                    <a:pt x="108693" y="39976"/>
                  </a:lnTo>
                  <a:lnTo>
                    <a:pt x="111808" y="66704"/>
                  </a:lnTo>
                  <a:lnTo>
                    <a:pt x="114039" y="93823"/>
                  </a:lnTo>
                  <a:lnTo>
                    <a:pt x="119209" y="126438"/>
                  </a:lnTo>
                  <a:lnTo>
                    <a:pt x="120270" y="146732"/>
                  </a:lnTo>
                  <a:lnTo>
                    <a:pt x="114582" y="162087"/>
                  </a:lnTo>
                  <a:lnTo>
                    <a:pt x="127313" y="129799"/>
                  </a:lnTo>
                  <a:lnTo>
                    <a:pt x="139480" y="95448"/>
                  </a:lnTo>
                  <a:lnTo>
                    <a:pt x="157628" y="62333"/>
                  </a:lnTo>
                  <a:lnTo>
                    <a:pt x="170130" y="47963"/>
                  </a:lnTo>
                  <a:lnTo>
                    <a:pt x="176650" y="44007"/>
                  </a:lnTo>
                  <a:lnTo>
                    <a:pt x="186884" y="44507"/>
                  </a:lnTo>
                  <a:lnTo>
                    <a:pt x="193170" y="45826"/>
                  </a:lnTo>
                  <a:lnTo>
                    <a:pt x="206926" y="56322"/>
                  </a:lnTo>
                  <a:lnTo>
                    <a:pt x="218967" y="71429"/>
                  </a:lnTo>
                  <a:lnTo>
                    <a:pt x="226593" y="98448"/>
                  </a:lnTo>
                  <a:lnTo>
                    <a:pt x="231377" y="129663"/>
                  </a:lnTo>
                  <a:lnTo>
                    <a:pt x="230873" y="167545"/>
                  </a:lnTo>
                  <a:lnTo>
                    <a:pt x="236220" y="185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98"/>
            <p:cNvSpPr/>
            <p:nvPr>
              <p:custDataLst>
                <p:tags r:id="rId88"/>
              </p:custDataLst>
            </p:nvPr>
          </p:nvSpPr>
          <p:spPr>
            <a:xfrm>
              <a:off x="4488180" y="5760720"/>
              <a:ext cx="134782" cy="181324"/>
            </a:xfrm>
            <a:custGeom>
              <a:avLst/>
              <a:gdLst/>
              <a:ahLst/>
              <a:cxnLst/>
              <a:rect l="0" t="0" r="0" b="0"/>
              <a:pathLst>
                <a:path w="134782" h="181324">
                  <a:moveTo>
                    <a:pt x="0" y="22860"/>
                  </a:moveTo>
                  <a:lnTo>
                    <a:pt x="0" y="22860"/>
                  </a:lnTo>
                  <a:lnTo>
                    <a:pt x="0" y="57667"/>
                  </a:lnTo>
                  <a:lnTo>
                    <a:pt x="847" y="87830"/>
                  </a:lnTo>
                  <a:lnTo>
                    <a:pt x="8289" y="121206"/>
                  </a:lnTo>
                  <a:lnTo>
                    <a:pt x="13844" y="135996"/>
                  </a:lnTo>
                  <a:lnTo>
                    <a:pt x="21957" y="148214"/>
                  </a:lnTo>
                  <a:lnTo>
                    <a:pt x="33465" y="157030"/>
                  </a:lnTo>
                  <a:lnTo>
                    <a:pt x="70873" y="177625"/>
                  </a:lnTo>
                  <a:lnTo>
                    <a:pt x="92119" y="181323"/>
                  </a:lnTo>
                  <a:lnTo>
                    <a:pt x="106982" y="177673"/>
                  </a:lnTo>
                  <a:lnTo>
                    <a:pt x="114501" y="174328"/>
                  </a:lnTo>
                  <a:lnTo>
                    <a:pt x="125114" y="161581"/>
                  </a:lnTo>
                  <a:lnTo>
                    <a:pt x="131806" y="145474"/>
                  </a:lnTo>
                  <a:lnTo>
                    <a:pt x="134781" y="129849"/>
                  </a:lnTo>
                  <a:lnTo>
                    <a:pt x="132410" y="94636"/>
                  </a:lnTo>
                  <a:lnTo>
                    <a:pt x="126346" y="64165"/>
                  </a:lnTo>
                  <a:lnTo>
                    <a:pt x="114213" y="29314"/>
                  </a:lnTo>
                  <a:lnTo>
                    <a:pt x="106654" y="11789"/>
                  </a:lnTo>
                  <a:lnTo>
                    <a:pt x="990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99"/>
            <p:cNvSpPr/>
            <p:nvPr>
              <p:custDataLst>
                <p:tags r:id="rId89"/>
              </p:custDataLst>
            </p:nvPr>
          </p:nvSpPr>
          <p:spPr>
            <a:xfrm>
              <a:off x="4267200" y="5745480"/>
              <a:ext cx="160021" cy="222139"/>
            </a:xfrm>
            <a:custGeom>
              <a:avLst/>
              <a:gdLst/>
              <a:ahLst/>
              <a:cxnLst/>
              <a:rect l="0" t="0" r="0" b="0"/>
              <a:pathLst>
                <a:path w="160021" h="222139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9077" y="58060"/>
                  </a:lnTo>
                  <a:lnTo>
                    <a:pt x="8051" y="87006"/>
                  </a:lnTo>
                  <a:lnTo>
                    <a:pt x="10070" y="111482"/>
                  </a:lnTo>
                  <a:lnTo>
                    <a:pt x="13708" y="147050"/>
                  </a:lnTo>
                  <a:lnTo>
                    <a:pt x="15039" y="182865"/>
                  </a:lnTo>
                  <a:lnTo>
                    <a:pt x="15213" y="195944"/>
                  </a:lnTo>
                  <a:lnTo>
                    <a:pt x="25843" y="166111"/>
                  </a:lnTo>
                  <a:lnTo>
                    <a:pt x="33151" y="128146"/>
                  </a:lnTo>
                  <a:lnTo>
                    <a:pt x="38158" y="98441"/>
                  </a:lnTo>
                  <a:lnTo>
                    <a:pt x="45737" y="62188"/>
                  </a:lnTo>
                  <a:lnTo>
                    <a:pt x="51654" y="47112"/>
                  </a:lnTo>
                  <a:lnTo>
                    <a:pt x="64505" y="29952"/>
                  </a:lnTo>
                  <a:lnTo>
                    <a:pt x="78191" y="19976"/>
                  </a:lnTo>
                  <a:lnTo>
                    <a:pt x="84987" y="17345"/>
                  </a:lnTo>
                  <a:lnTo>
                    <a:pt x="109755" y="23953"/>
                  </a:lnTo>
                  <a:lnTo>
                    <a:pt x="125262" y="38868"/>
                  </a:lnTo>
                  <a:lnTo>
                    <a:pt x="144969" y="74846"/>
                  </a:lnTo>
                  <a:lnTo>
                    <a:pt x="150199" y="102704"/>
                  </a:lnTo>
                  <a:lnTo>
                    <a:pt x="147703" y="140497"/>
                  </a:lnTo>
                  <a:lnTo>
                    <a:pt x="149691" y="171733"/>
                  </a:lnTo>
                  <a:lnTo>
                    <a:pt x="146628" y="208586"/>
                  </a:lnTo>
                  <a:lnTo>
                    <a:pt x="145602" y="219141"/>
                  </a:lnTo>
                  <a:lnTo>
                    <a:pt x="146174" y="221448"/>
                  </a:lnTo>
                  <a:lnTo>
                    <a:pt x="147403" y="222138"/>
                  </a:lnTo>
                  <a:lnTo>
                    <a:pt x="149068" y="221752"/>
                  </a:lnTo>
                  <a:lnTo>
                    <a:pt x="153177" y="216807"/>
                  </a:lnTo>
                  <a:lnTo>
                    <a:pt x="16002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00"/>
            <p:cNvSpPr/>
            <p:nvPr>
              <p:custDataLst>
                <p:tags r:id="rId90"/>
              </p:custDataLst>
            </p:nvPr>
          </p:nvSpPr>
          <p:spPr>
            <a:xfrm>
              <a:off x="3970020" y="5745480"/>
              <a:ext cx="190501" cy="185318"/>
            </a:xfrm>
            <a:custGeom>
              <a:avLst/>
              <a:gdLst/>
              <a:ahLst/>
              <a:cxnLst/>
              <a:rect l="0" t="0" r="0" b="0"/>
              <a:pathLst>
                <a:path w="190501" h="185318">
                  <a:moveTo>
                    <a:pt x="0" y="0"/>
                  </a:moveTo>
                  <a:lnTo>
                    <a:pt x="0" y="0"/>
                  </a:lnTo>
                  <a:lnTo>
                    <a:pt x="8091" y="36407"/>
                  </a:lnTo>
                  <a:lnTo>
                    <a:pt x="12063" y="63312"/>
                  </a:lnTo>
                  <a:lnTo>
                    <a:pt x="13828" y="88252"/>
                  </a:lnTo>
                  <a:lnTo>
                    <a:pt x="14613" y="116270"/>
                  </a:lnTo>
                  <a:lnTo>
                    <a:pt x="15963" y="152162"/>
                  </a:lnTo>
                  <a:lnTo>
                    <a:pt x="21785" y="182378"/>
                  </a:lnTo>
                  <a:lnTo>
                    <a:pt x="22990" y="184239"/>
                  </a:lnTo>
                  <a:lnTo>
                    <a:pt x="24640" y="184632"/>
                  </a:lnTo>
                  <a:lnTo>
                    <a:pt x="26586" y="184048"/>
                  </a:lnTo>
                  <a:lnTo>
                    <a:pt x="27884" y="181119"/>
                  </a:lnTo>
                  <a:lnTo>
                    <a:pt x="32225" y="151394"/>
                  </a:lnTo>
                  <a:lnTo>
                    <a:pt x="35489" y="125706"/>
                  </a:lnTo>
                  <a:lnTo>
                    <a:pt x="36940" y="97356"/>
                  </a:lnTo>
                  <a:lnTo>
                    <a:pt x="41801" y="64970"/>
                  </a:lnTo>
                  <a:lnTo>
                    <a:pt x="56266" y="28576"/>
                  </a:lnTo>
                  <a:lnTo>
                    <a:pt x="70836" y="12951"/>
                  </a:lnTo>
                  <a:lnTo>
                    <a:pt x="85105" y="14505"/>
                  </a:lnTo>
                  <a:lnTo>
                    <a:pt x="94837" y="17290"/>
                  </a:lnTo>
                  <a:lnTo>
                    <a:pt x="112423" y="31673"/>
                  </a:lnTo>
                  <a:lnTo>
                    <a:pt x="127013" y="53023"/>
                  </a:lnTo>
                  <a:lnTo>
                    <a:pt x="139986" y="91065"/>
                  </a:lnTo>
                  <a:lnTo>
                    <a:pt x="148345" y="121244"/>
                  </a:lnTo>
                  <a:lnTo>
                    <a:pt x="152045" y="154552"/>
                  </a:lnTo>
                  <a:lnTo>
                    <a:pt x="158128" y="178720"/>
                  </a:lnTo>
                  <a:lnTo>
                    <a:pt x="162848" y="185265"/>
                  </a:lnTo>
                  <a:lnTo>
                    <a:pt x="165292" y="185317"/>
                  </a:lnTo>
                  <a:lnTo>
                    <a:pt x="167768" y="183657"/>
                  </a:lnTo>
                  <a:lnTo>
                    <a:pt x="19050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01"/>
            <p:cNvSpPr/>
            <p:nvPr>
              <p:custDataLst>
                <p:tags r:id="rId91"/>
              </p:custDataLst>
            </p:nvPr>
          </p:nvSpPr>
          <p:spPr>
            <a:xfrm>
              <a:off x="3743405" y="5775960"/>
              <a:ext cx="211376" cy="176062"/>
            </a:xfrm>
            <a:custGeom>
              <a:avLst/>
              <a:gdLst/>
              <a:ahLst/>
              <a:cxnLst/>
              <a:rect l="0" t="0" r="0" b="0"/>
              <a:pathLst>
                <a:path w="211376" h="176062">
                  <a:moveTo>
                    <a:pt x="104695" y="0"/>
                  </a:moveTo>
                  <a:lnTo>
                    <a:pt x="104695" y="0"/>
                  </a:lnTo>
                  <a:lnTo>
                    <a:pt x="76379" y="0"/>
                  </a:lnTo>
                  <a:lnTo>
                    <a:pt x="57961" y="4515"/>
                  </a:lnTo>
                  <a:lnTo>
                    <a:pt x="32340" y="21212"/>
                  </a:lnTo>
                  <a:lnTo>
                    <a:pt x="16181" y="39870"/>
                  </a:lnTo>
                  <a:lnTo>
                    <a:pt x="4715" y="65530"/>
                  </a:lnTo>
                  <a:lnTo>
                    <a:pt x="0" y="86491"/>
                  </a:lnTo>
                  <a:lnTo>
                    <a:pt x="2648" y="107472"/>
                  </a:lnTo>
                  <a:lnTo>
                    <a:pt x="8796" y="121684"/>
                  </a:lnTo>
                  <a:lnTo>
                    <a:pt x="20024" y="131257"/>
                  </a:lnTo>
                  <a:lnTo>
                    <a:pt x="38120" y="139456"/>
                  </a:lnTo>
                  <a:lnTo>
                    <a:pt x="54504" y="140156"/>
                  </a:lnTo>
                  <a:lnTo>
                    <a:pt x="70534" y="136799"/>
                  </a:lnTo>
                  <a:lnTo>
                    <a:pt x="89982" y="120845"/>
                  </a:lnTo>
                  <a:lnTo>
                    <a:pt x="109879" y="97342"/>
                  </a:lnTo>
                  <a:lnTo>
                    <a:pt x="121001" y="75691"/>
                  </a:lnTo>
                  <a:lnTo>
                    <a:pt x="126692" y="40291"/>
                  </a:lnTo>
                  <a:lnTo>
                    <a:pt x="126324" y="28067"/>
                  </a:lnTo>
                  <a:lnTo>
                    <a:pt x="122205" y="10291"/>
                  </a:lnTo>
                  <a:lnTo>
                    <a:pt x="121448" y="8554"/>
                  </a:lnTo>
                  <a:lnTo>
                    <a:pt x="120944" y="8243"/>
                  </a:lnTo>
                  <a:lnTo>
                    <a:pt x="114037" y="44632"/>
                  </a:lnTo>
                  <a:lnTo>
                    <a:pt x="115083" y="70515"/>
                  </a:lnTo>
                  <a:lnTo>
                    <a:pt x="123022" y="105557"/>
                  </a:lnTo>
                  <a:lnTo>
                    <a:pt x="134302" y="137298"/>
                  </a:lnTo>
                  <a:lnTo>
                    <a:pt x="148369" y="161378"/>
                  </a:lnTo>
                  <a:lnTo>
                    <a:pt x="160512" y="171348"/>
                  </a:lnTo>
                  <a:lnTo>
                    <a:pt x="167307" y="175192"/>
                  </a:lnTo>
                  <a:lnTo>
                    <a:pt x="173530" y="176061"/>
                  </a:lnTo>
                  <a:lnTo>
                    <a:pt x="184959" y="172512"/>
                  </a:lnTo>
                  <a:lnTo>
                    <a:pt x="211375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402"/>
            <p:cNvSpPr/>
            <p:nvPr>
              <p:custDataLst>
                <p:tags r:id="rId92"/>
              </p:custDataLst>
            </p:nvPr>
          </p:nvSpPr>
          <p:spPr>
            <a:xfrm>
              <a:off x="3116580" y="5738404"/>
              <a:ext cx="579121" cy="235494"/>
            </a:xfrm>
            <a:custGeom>
              <a:avLst/>
              <a:gdLst/>
              <a:ahLst/>
              <a:cxnLst/>
              <a:rect l="0" t="0" r="0" b="0"/>
              <a:pathLst>
                <a:path w="579121" h="235494">
                  <a:moveTo>
                    <a:pt x="0" y="68036"/>
                  </a:moveTo>
                  <a:lnTo>
                    <a:pt x="0" y="68036"/>
                  </a:lnTo>
                  <a:lnTo>
                    <a:pt x="4045" y="96352"/>
                  </a:lnTo>
                  <a:lnTo>
                    <a:pt x="10606" y="126097"/>
                  </a:lnTo>
                  <a:lnTo>
                    <a:pt x="14325" y="158903"/>
                  </a:lnTo>
                  <a:lnTo>
                    <a:pt x="17317" y="189842"/>
                  </a:lnTo>
                  <a:lnTo>
                    <a:pt x="25810" y="216369"/>
                  </a:lnTo>
                  <a:lnTo>
                    <a:pt x="37971" y="235493"/>
                  </a:lnTo>
                  <a:lnTo>
                    <a:pt x="34017" y="207306"/>
                  </a:lnTo>
                  <a:lnTo>
                    <a:pt x="27482" y="177599"/>
                  </a:lnTo>
                  <a:lnTo>
                    <a:pt x="23773" y="143959"/>
                  </a:lnTo>
                  <a:lnTo>
                    <a:pt x="22284" y="115461"/>
                  </a:lnTo>
                  <a:lnTo>
                    <a:pt x="17704" y="84722"/>
                  </a:lnTo>
                  <a:lnTo>
                    <a:pt x="16817" y="50872"/>
                  </a:lnTo>
                  <a:lnTo>
                    <a:pt x="19609" y="32468"/>
                  </a:lnTo>
                  <a:lnTo>
                    <a:pt x="25931" y="20336"/>
                  </a:lnTo>
                  <a:lnTo>
                    <a:pt x="39010" y="8748"/>
                  </a:lnTo>
                  <a:lnTo>
                    <a:pt x="43787" y="5650"/>
                  </a:lnTo>
                  <a:lnTo>
                    <a:pt x="62645" y="1292"/>
                  </a:lnTo>
                  <a:lnTo>
                    <a:pt x="76229" y="0"/>
                  </a:lnTo>
                  <a:lnTo>
                    <a:pt x="84962" y="4213"/>
                  </a:lnTo>
                  <a:lnTo>
                    <a:pt x="89661" y="7707"/>
                  </a:lnTo>
                  <a:lnTo>
                    <a:pt x="100321" y="24761"/>
                  </a:lnTo>
                  <a:lnTo>
                    <a:pt x="104795" y="53991"/>
                  </a:lnTo>
                  <a:lnTo>
                    <a:pt x="106122" y="85417"/>
                  </a:lnTo>
                  <a:lnTo>
                    <a:pt x="111806" y="120294"/>
                  </a:lnTo>
                  <a:lnTo>
                    <a:pt x="116065" y="151642"/>
                  </a:lnTo>
                  <a:lnTo>
                    <a:pt x="127232" y="189082"/>
                  </a:lnTo>
                  <a:lnTo>
                    <a:pt x="132183" y="201139"/>
                  </a:lnTo>
                  <a:lnTo>
                    <a:pt x="141722" y="209884"/>
                  </a:lnTo>
                  <a:lnTo>
                    <a:pt x="174992" y="227799"/>
                  </a:lnTo>
                  <a:lnTo>
                    <a:pt x="180161" y="230424"/>
                  </a:lnTo>
                  <a:lnTo>
                    <a:pt x="207663" y="230075"/>
                  </a:lnTo>
                  <a:lnTo>
                    <a:pt x="230487" y="224609"/>
                  </a:lnTo>
                  <a:lnTo>
                    <a:pt x="240163" y="217775"/>
                  </a:lnTo>
                  <a:lnTo>
                    <a:pt x="261293" y="193839"/>
                  </a:lnTo>
                  <a:lnTo>
                    <a:pt x="267965" y="180675"/>
                  </a:lnTo>
                  <a:lnTo>
                    <a:pt x="272437" y="154939"/>
                  </a:lnTo>
                  <a:lnTo>
                    <a:pt x="267865" y="121984"/>
                  </a:lnTo>
                  <a:lnTo>
                    <a:pt x="256359" y="87402"/>
                  </a:lnTo>
                  <a:lnTo>
                    <a:pt x="240776" y="71046"/>
                  </a:lnTo>
                  <a:lnTo>
                    <a:pt x="207517" y="51195"/>
                  </a:lnTo>
                  <a:lnTo>
                    <a:pt x="177869" y="40501"/>
                  </a:lnTo>
                  <a:lnTo>
                    <a:pt x="139853" y="37728"/>
                  </a:lnTo>
                  <a:lnTo>
                    <a:pt x="137262" y="38518"/>
                  </a:lnTo>
                  <a:lnTo>
                    <a:pt x="136382" y="39890"/>
                  </a:lnTo>
                  <a:lnTo>
                    <a:pt x="136640" y="41652"/>
                  </a:lnTo>
                  <a:lnTo>
                    <a:pt x="138507" y="41980"/>
                  </a:lnTo>
                  <a:lnTo>
                    <a:pt x="171441" y="37778"/>
                  </a:lnTo>
                  <a:lnTo>
                    <a:pt x="196141" y="33140"/>
                  </a:lnTo>
                  <a:lnTo>
                    <a:pt x="228567" y="26280"/>
                  </a:lnTo>
                  <a:lnTo>
                    <a:pt x="263181" y="14977"/>
                  </a:lnTo>
                  <a:lnTo>
                    <a:pt x="269434" y="12344"/>
                  </a:lnTo>
                  <a:lnTo>
                    <a:pt x="275296" y="12281"/>
                  </a:lnTo>
                  <a:lnTo>
                    <a:pt x="286325" y="16727"/>
                  </a:lnTo>
                  <a:lnTo>
                    <a:pt x="289943" y="21129"/>
                  </a:lnTo>
                  <a:lnTo>
                    <a:pt x="300272" y="49598"/>
                  </a:lnTo>
                  <a:lnTo>
                    <a:pt x="303458" y="81481"/>
                  </a:lnTo>
                  <a:lnTo>
                    <a:pt x="300358" y="115012"/>
                  </a:lnTo>
                  <a:lnTo>
                    <a:pt x="302167" y="146396"/>
                  </a:lnTo>
                  <a:lnTo>
                    <a:pt x="308065" y="181188"/>
                  </a:lnTo>
                  <a:lnTo>
                    <a:pt x="311846" y="216355"/>
                  </a:lnTo>
                  <a:lnTo>
                    <a:pt x="312306" y="225745"/>
                  </a:lnTo>
                  <a:lnTo>
                    <a:pt x="312410" y="196035"/>
                  </a:lnTo>
                  <a:lnTo>
                    <a:pt x="312417" y="158079"/>
                  </a:lnTo>
                  <a:lnTo>
                    <a:pt x="314676" y="126117"/>
                  </a:lnTo>
                  <a:lnTo>
                    <a:pt x="317657" y="95543"/>
                  </a:lnTo>
                  <a:lnTo>
                    <a:pt x="320180" y="64051"/>
                  </a:lnTo>
                  <a:lnTo>
                    <a:pt x="330553" y="26841"/>
                  </a:lnTo>
                  <a:lnTo>
                    <a:pt x="337695" y="17836"/>
                  </a:lnTo>
                  <a:lnTo>
                    <a:pt x="346513" y="11859"/>
                  </a:lnTo>
                  <a:lnTo>
                    <a:pt x="356077" y="9202"/>
                  </a:lnTo>
                  <a:lnTo>
                    <a:pt x="359305" y="10186"/>
                  </a:lnTo>
                  <a:lnTo>
                    <a:pt x="361456" y="12536"/>
                  </a:lnTo>
                  <a:lnTo>
                    <a:pt x="377046" y="40610"/>
                  </a:lnTo>
                  <a:lnTo>
                    <a:pt x="385734" y="65160"/>
                  </a:lnTo>
                  <a:lnTo>
                    <a:pt x="395385" y="98511"/>
                  </a:lnTo>
                  <a:lnTo>
                    <a:pt x="401349" y="121374"/>
                  </a:lnTo>
                  <a:lnTo>
                    <a:pt x="403591" y="134075"/>
                  </a:lnTo>
                  <a:lnTo>
                    <a:pt x="405374" y="137462"/>
                  </a:lnTo>
                  <a:lnTo>
                    <a:pt x="407409" y="139721"/>
                  </a:lnTo>
                  <a:lnTo>
                    <a:pt x="408766" y="140379"/>
                  </a:lnTo>
                  <a:lnTo>
                    <a:pt x="409671" y="139971"/>
                  </a:lnTo>
                  <a:lnTo>
                    <a:pt x="411523" y="137261"/>
                  </a:lnTo>
                  <a:lnTo>
                    <a:pt x="415168" y="133234"/>
                  </a:lnTo>
                  <a:lnTo>
                    <a:pt x="421980" y="105980"/>
                  </a:lnTo>
                  <a:lnTo>
                    <a:pt x="426872" y="79821"/>
                  </a:lnTo>
                  <a:lnTo>
                    <a:pt x="434385" y="43305"/>
                  </a:lnTo>
                  <a:lnTo>
                    <a:pt x="436910" y="33769"/>
                  </a:lnTo>
                  <a:lnTo>
                    <a:pt x="446489" y="18657"/>
                  </a:lnTo>
                  <a:lnTo>
                    <a:pt x="457520" y="8836"/>
                  </a:lnTo>
                  <a:lnTo>
                    <a:pt x="461647" y="7403"/>
                  </a:lnTo>
                  <a:lnTo>
                    <a:pt x="465244" y="7294"/>
                  </a:lnTo>
                  <a:lnTo>
                    <a:pt x="473757" y="11688"/>
                  </a:lnTo>
                  <a:lnTo>
                    <a:pt x="482339" y="19286"/>
                  </a:lnTo>
                  <a:lnTo>
                    <a:pt x="488975" y="28306"/>
                  </a:lnTo>
                  <a:lnTo>
                    <a:pt x="500134" y="61757"/>
                  </a:lnTo>
                  <a:lnTo>
                    <a:pt x="505350" y="87259"/>
                  </a:lnTo>
                  <a:lnTo>
                    <a:pt x="508234" y="113268"/>
                  </a:lnTo>
                  <a:lnTo>
                    <a:pt x="512114" y="149454"/>
                  </a:lnTo>
                  <a:lnTo>
                    <a:pt x="518211" y="184089"/>
                  </a:lnTo>
                  <a:lnTo>
                    <a:pt x="521851" y="191018"/>
                  </a:lnTo>
                  <a:lnTo>
                    <a:pt x="525701" y="191510"/>
                  </a:lnTo>
                  <a:lnTo>
                    <a:pt x="553208" y="179834"/>
                  </a:lnTo>
                  <a:lnTo>
                    <a:pt x="579120" y="1594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403"/>
            <p:cNvSpPr/>
            <p:nvPr>
              <p:custDataLst>
                <p:tags r:id="rId93"/>
              </p:custDataLst>
            </p:nvPr>
          </p:nvSpPr>
          <p:spPr>
            <a:xfrm>
              <a:off x="2947717" y="5669280"/>
              <a:ext cx="298404" cy="583791"/>
            </a:xfrm>
            <a:custGeom>
              <a:avLst/>
              <a:gdLst/>
              <a:ahLst/>
              <a:cxnLst/>
              <a:rect l="0" t="0" r="0" b="0"/>
              <a:pathLst>
                <a:path w="298404" h="583791">
                  <a:moveTo>
                    <a:pt x="123143" y="0"/>
                  </a:moveTo>
                  <a:lnTo>
                    <a:pt x="123143" y="0"/>
                  </a:lnTo>
                  <a:lnTo>
                    <a:pt x="90029" y="16557"/>
                  </a:lnTo>
                  <a:lnTo>
                    <a:pt x="75688" y="23727"/>
                  </a:lnTo>
                  <a:lnTo>
                    <a:pt x="42210" y="57870"/>
                  </a:lnTo>
                  <a:lnTo>
                    <a:pt x="19793" y="90829"/>
                  </a:lnTo>
                  <a:lnTo>
                    <a:pt x="16143" y="98653"/>
                  </a:lnTo>
                  <a:lnTo>
                    <a:pt x="12016" y="119956"/>
                  </a:lnTo>
                  <a:lnTo>
                    <a:pt x="7572" y="150244"/>
                  </a:lnTo>
                  <a:lnTo>
                    <a:pt x="2915" y="186522"/>
                  </a:lnTo>
                  <a:lnTo>
                    <a:pt x="658" y="214095"/>
                  </a:lnTo>
                  <a:lnTo>
                    <a:pt x="0" y="235863"/>
                  </a:lnTo>
                  <a:lnTo>
                    <a:pt x="1526" y="270775"/>
                  </a:lnTo>
                  <a:lnTo>
                    <a:pt x="5027" y="303225"/>
                  </a:lnTo>
                  <a:lnTo>
                    <a:pt x="11662" y="330064"/>
                  </a:lnTo>
                  <a:lnTo>
                    <a:pt x="20256" y="354975"/>
                  </a:lnTo>
                  <a:lnTo>
                    <a:pt x="29720" y="382980"/>
                  </a:lnTo>
                  <a:lnTo>
                    <a:pt x="41828" y="410102"/>
                  </a:lnTo>
                  <a:lnTo>
                    <a:pt x="62925" y="446914"/>
                  </a:lnTo>
                  <a:lnTo>
                    <a:pt x="87521" y="479270"/>
                  </a:lnTo>
                  <a:lnTo>
                    <a:pt x="116257" y="508048"/>
                  </a:lnTo>
                  <a:lnTo>
                    <a:pt x="152263" y="540528"/>
                  </a:lnTo>
                  <a:lnTo>
                    <a:pt x="189071" y="565319"/>
                  </a:lnTo>
                  <a:lnTo>
                    <a:pt x="215491" y="579641"/>
                  </a:lnTo>
                  <a:lnTo>
                    <a:pt x="246837" y="583790"/>
                  </a:lnTo>
                  <a:lnTo>
                    <a:pt x="261656" y="581761"/>
                  </a:lnTo>
                  <a:lnTo>
                    <a:pt x="273886" y="575778"/>
                  </a:lnTo>
                  <a:lnTo>
                    <a:pt x="279519" y="571812"/>
                  </a:lnTo>
                  <a:lnTo>
                    <a:pt x="288034" y="560632"/>
                  </a:lnTo>
                  <a:lnTo>
                    <a:pt x="298403" y="541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67"/>
          <p:cNvGrpSpPr/>
          <p:nvPr/>
        </p:nvGrpSpPr>
        <p:grpSpPr>
          <a:xfrm>
            <a:off x="6027420" y="1701379"/>
            <a:ext cx="1059177" cy="2656602"/>
            <a:chOff x="6027420" y="1701379"/>
            <a:chExt cx="1059177" cy="2656602"/>
          </a:xfrm>
        </p:grpSpPr>
        <p:sp>
          <p:nvSpPr>
            <p:cNvPr id="145" name="SMARTInkShape-404"/>
            <p:cNvSpPr/>
            <p:nvPr>
              <p:custDataLst>
                <p:tags r:id="rId40"/>
              </p:custDataLst>
            </p:nvPr>
          </p:nvSpPr>
          <p:spPr>
            <a:xfrm>
              <a:off x="6100232" y="1701379"/>
              <a:ext cx="321531" cy="1201842"/>
            </a:xfrm>
            <a:custGeom>
              <a:avLst/>
              <a:gdLst/>
              <a:ahLst/>
              <a:cxnLst/>
              <a:rect l="0" t="0" r="0" b="0"/>
              <a:pathLst>
                <a:path w="321531" h="1201842">
                  <a:moveTo>
                    <a:pt x="64348" y="13121"/>
                  </a:moveTo>
                  <a:lnTo>
                    <a:pt x="64348" y="13121"/>
                  </a:lnTo>
                  <a:lnTo>
                    <a:pt x="96710" y="5031"/>
                  </a:lnTo>
                  <a:lnTo>
                    <a:pt x="128970" y="0"/>
                  </a:lnTo>
                  <a:lnTo>
                    <a:pt x="167017" y="4383"/>
                  </a:lnTo>
                  <a:lnTo>
                    <a:pt x="188560" y="12696"/>
                  </a:lnTo>
                  <a:lnTo>
                    <a:pt x="220807" y="35144"/>
                  </a:lnTo>
                  <a:lnTo>
                    <a:pt x="258309" y="72419"/>
                  </a:lnTo>
                  <a:lnTo>
                    <a:pt x="277887" y="106891"/>
                  </a:lnTo>
                  <a:lnTo>
                    <a:pt x="295567" y="142003"/>
                  </a:lnTo>
                  <a:lnTo>
                    <a:pt x="310281" y="178591"/>
                  </a:lnTo>
                  <a:lnTo>
                    <a:pt x="317021" y="206043"/>
                  </a:lnTo>
                  <a:lnTo>
                    <a:pt x="321530" y="241968"/>
                  </a:lnTo>
                  <a:lnTo>
                    <a:pt x="317815" y="278364"/>
                  </a:lnTo>
                  <a:lnTo>
                    <a:pt x="313947" y="310014"/>
                  </a:lnTo>
                  <a:lnTo>
                    <a:pt x="309326" y="344769"/>
                  </a:lnTo>
                  <a:lnTo>
                    <a:pt x="300434" y="370185"/>
                  </a:lnTo>
                  <a:lnTo>
                    <a:pt x="282261" y="402375"/>
                  </a:lnTo>
                  <a:lnTo>
                    <a:pt x="262364" y="440468"/>
                  </a:lnTo>
                  <a:lnTo>
                    <a:pt x="247196" y="470506"/>
                  </a:lnTo>
                  <a:lnTo>
                    <a:pt x="231978" y="500856"/>
                  </a:lnTo>
                  <a:lnTo>
                    <a:pt x="214488" y="531297"/>
                  </a:lnTo>
                  <a:lnTo>
                    <a:pt x="195476" y="564024"/>
                  </a:lnTo>
                  <a:lnTo>
                    <a:pt x="176860" y="598273"/>
                  </a:lnTo>
                  <a:lnTo>
                    <a:pt x="157516" y="634386"/>
                  </a:lnTo>
                  <a:lnTo>
                    <a:pt x="146396" y="660926"/>
                  </a:lnTo>
                  <a:lnTo>
                    <a:pt x="130616" y="695753"/>
                  </a:lnTo>
                  <a:lnTo>
                    <a:pt x="115215" y="732508"/>
                  </a:lnTo>
                  <a:lnTo>
                    <a:pt x="100774" y="770209"/>
                  </a:lnTo>
                  <a:lnTo>
                    <a:pt x="89911" y="807344"/>
                  </a:lnTo>
                  <a:lnTo>
                    <a:pt x="78037" y="841019"/>
                  </a:lnTo>
                  <a:lnTo>
                    <a:pt x="72073" y="876585"/>
                  </a:lnTo>
                  <a:lnTo>
                    <a:pt x="62028" y="909795"/>
                  </a:lnTo>
                  <a:lnTo>
                    <a:pt x="57451" y="945223"/>
                  </a:lnTo>
                  <a:lnTo>
                    <a:pt x="51110" y="977545"/>
                  </a:lnTo>
                  <a:lnTo>
                    <a:pt x="44715" y="1008571"/>
                  </a:lnTo>
                  <a:lnTo>
                    <a:pt x="41597" y="1039213"/>
                  </a:lnTo>
                  <a:lnTo>
                    <a:pt x="35688" y="1071434"/>
                  </a:lnTo>
                  <a:lnTo>
                    <a:pt x="31008" y="1098162"/>
                  </a:lnTo>
                  <a:lnTo>
                    <a:pt x="23613" y="1129634"/>
                  </a:lnTo>
                  <a:lnTo>
                    <a:pt x="13529" y="1163871"/>
                  </a:lnTo>
                  <a:lnTo>
                    <a:pt x="5922" y="1189086"/>
                  </a:lnTo>
                  <a:lnTo>
                    <a:pt x="0" y="1198062"/>
                  </a:lnTo>
                  <a:lnTo>
                    <a:pt x="3388" y="12018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05"/>
            <p:cNvSpPr/>
            <p:nvPr>
              <p:custDataLst>
                <p:tags r:id="rId41"/>
              </p:custDataLst>
            </p:nvPr>
          </p:nvSpPr>
          <p:spPr>
            <a:xfrm>
              <a:off x="6027420" y="2689860"/>
              <a:ext cx="228601" cy="325786"/>
            </a:xfrm>
            <a:custGeom>
              <a:avLst/>
              <a:gdLst/>
              <a:ahLst/>
              <a:cxnLst/>
              <a:rect l="0" t="0" r="0" b="0"/>
              <a:pathLst>
                <a:path w="228601" h="325786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6031" y="63312"/>
                  </a:lnTo>
                  <a:lnTo>
                    <a:pt x="7150" y="97499"/>
                  </a:lnTo>
                  <a:lnTo>
                    <a:pt x="7480" y="129077"/>
                  </a:lnTo>
                  <a:lnTo>
                    <a:pt x="7579" y="162141"/>
                  </a:lnTo>
                  <a:lnTo>
                    <a:pt x="7607" y="196490"/>
                  </a:lnTo>
                  <a:lnTo>
                    <a:pt x="7616" y="228117"/>
                  </a:lnTo>
                  <a:lnTo>
                    <a:pt x="7620" y="265099"/>
                  </a:lnTo>
                  <a:lnTo>
                    <a:pt x="18094" y="300407"/>
                  </a:lnTo>
                  <a:lnTo>
                    <a:pt x="20741" y="310750"/>
                  </a:lnTo>
                  <a:lnTo>
                    <a:pt x="26434" y="318169"/>
                  </a:lnTo>
                  <a:lnTo>
                    <a:pt x="30322" y="321333"/>
                  </a:lnTo>
                  <a:lnTo>
                    <a:pt x="39159" y="324848"/>
                  </a:lnTo>
                  <a:lnTo>
                    <a:pt x="43885" y="325785"/>
                  </a:lnTo>
                  <a:lnTo>
                    <a:pt x="58169" y="320053"/>
                  </a:lnTo>
                  <a:lnTo>
                    <a:pt x="90889" y="299723"/>
                  </a:lnTo>
                  <a:lnTo>
                    <a:pt x="121811" y="278554"/>
                  </a:lnTo>
                  <a:lnTo>
                    <a:pt x="152378" y="253049"/>
                  </a:lnTo>
                  <a:lnTo>
                    <a:pt x="189651" y="226269"/>
                  </a:lnTo>
                  <a:lnTo>
                    <a:pt x="221529" y="200835"/>
                  </a:lnTo>
                  <a:lnTo>
                    <a:pt x="225457" y="191989"/>
                  </a:lnTo>
                  <a:lnTo>
                    <a:pt x="228324" y="155907"/>
                  </a:lnTo>
                  <a:lnTo>
                    <a:pt x="22860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06"/>
            <p:cNvSpPr/>
            <p:nvPr>
              <p:custDataLst>
                <p:tags r:id="rId42"/>
              </p:custDataLst>
            </p:nvPr>
          </p:nvSpPr>
          <p:spPr>
            <a:xfrm>
              <a:off x="6461815" y="1706880"/>
              <a:ext cx="624782" cy="2651101"/>
            </a:xfrm>
            <a:custGeom>
              <a:avLst/>
              <a:gdLst/>
              <a:ahLst/>
              <a:cxnLst/>
              <a:rect l="0" t="0" r="0" b="0"/>
              <a:pathLst>
                <a:path w="624782" h="2651101">
                  <a:moveTo>
                    <a:pt x="121865" y="0"/>
                  </a:moveTo>
                  <a:lnTo>
                    <a:pt x="121865" y="0"/>
                  </a:lnTo>
                  <a:lnTo>
                    <a:pt x="154227" y="8091"/>
                  </a:lnTo>
                  <a:lnTo>
                    <a:pt x="190532" y="29302"/>
                  </a:lnTo>
                  <a:lnTo>
                    <a:pt x="226884" y="60136"/>
                  </a:lnTo>
                  <a:lnTo>
                    <a:pt x="259810" y="92335"/>
                  </a:lnTo>
                  <a:lnTo>
                    <a:pt x="297229" y="129658"/>
                  </a:lnTo>
                  <a:lnTo>
                    <a:pt x="327626" y="160890"/>
                  </a:lnTo>
                  <a:lnTo>
                    <a:pt x="355831" y="198794"/>
                  </a:lnTo>
                  <a:lnTo>
                    <a:pt x="382005" y="234848"/>
                  </a:lnTo>
                  <a:lnTo>
                    <a:pt x="400074" y="262719"/>
                  </a:lnTo>
                  <a:lnTo>
                    <a:pt x="420197" y="296471"/>
                  </a:lnTo>
                  <a:lnTo>
                    <a:pt x="438201" y="329237"/>
                  </a:lnTo>
                  <a:lnTo>
                    <a:pt x="454260" y="364440"/>
                  </a:lnTo>
                  <a:lnTo>
                    <a:pt x="473788" y="397636"/>
                  </a:lnTo>
                  <a:lnTo>
                    <a:pt x="487569" y="432966"/>
                  </a:lnTo>
                  <a:lnTo>
                    <a:pt x="501062" y="470246"/>
                  </a:lnTo>
                  <a:lnTo>
                    <a:pt x="510976" y="496377"/>
                  </a:lnTo>
                  <a:lnTo>
                    <a:pt x="524359" y="531578"/>
                  </a:lnTo>
                  <a:lnTo>
                    <a:pt x="540055" y="572826"/>
                  </a:lnTo>
                  <a:lnTo>
                    <a:pt x="552212" y="604557"/>
                  </a:lnTo>
                  <a:lnTo>
                    <a:pt x="562009" y="629945"/>
                  </a:lnTo>
                  <a:lnTo>
                    <a:pt x="570234" y="651103"/>
                  </a:lnTo>
                  <a:lnTo>
                    <a:pt x="581631" y="688159"/>
                  </a:lnTo>
                  <a:lnTo>
                    <a:pt x="588672" y="720715"/>
                  </a:lnTo>
                  <a:lnTo>
                    <a:pt x="591802" y="749296"/>
                  </a:lnTo>
                  <a:lnTo>
                    <a:pt x="597708" y="776109"/>
                  </a:lnTo>
                  <a:lnTo>
                    <a:pt x="604285" y="802984"/>
                  </a:lnTo>
                  <a:lnTo>
                    <a:pt x="607206" y="831862"/>
                  </a:lnTo>
                  <a:lnTo>
                    <a:pt x="610763" y="859372"/>
                  </a:lnTo>
                  <a:lnTo>
                    <a:pt x="615166" y="886556"/>
                  </a:lnTo>
                  <a:lnTo>
                    <a:pt x="619946" y="915572"/>
                  </a:lnTo>
                  <a:lnTo>
                    <a:pt x="622635" y="945401"/>
                  </a:lnTo>
                  <a:lnTo>
                    <a:pt x="623830" y="974745"/>
                  </a:lnTo>
                  <a:lnTo>
                    <a:pt x="624361" y="1001898"/>
                  </a:lnTo>
                  <a:lnTo>
                    <a:pt x="624597" y="1030335"/>
                  </a:lnTo>
                  <a:lnTo>
                    <a:pt x="624701" y="1059906"/>
                  </a:lnTo>
                  <a:lnTo>
                    <a:pt x="624747" y="1089983"/>
                  </a:lnTo>
                  <a:lnTo>
                    <a:pt x="624768" y="1120284"/>
                  </a:lnTo>
                  <a:lnTo>
                    <a:pt x="624777" y="1149837"/>
                  </a:lnTo>
                  <a:lnTo>
                    <a:pt x="624781" y="1177083"/>
                  </a:lnTo>
                  <a:lnTo>
                    <a:pt x="622525" y="1205561"/>
                  </a:lnTo>
                  <a:lnTo>
                    <a:pt x="618701" y="1235152"/>
                  </a:lnTo>
                  <a:lnTo>
                    <a:pt x="614179" y="1265236"/>
                  </a:lnTo>
                  <a:lnTo>
                    <a:pt x="609348" y="1293283"/>
                  </a:lnTo>
                  <a:lnTo>
                    <a:pt x="604377" y="1320706"/>
                  </a:lnTo>
                  <a:lnTo>
                    <a:pt x="599345" y="1349827"/>
                  </a:lnTo>
                  <a:lnTo>
                    <a:pt x="594288" y="1377445"/>
                  </a:lnTo>
                  <a:lnTo>
                    <a:pt x="588371" y="1404678"/>
                  </a:lnTo>
                  <a:lnTo>
                    <a:pt x="580095" y="1433715"/>
                  </a:lnTo>
                  <a:lnTo>
                    <a:pt x="573032" y="1463553"/>
                  </a:lnTo>
                  <a:lnTo>
                    <a:pt x="566224" y="1493748"/>
                  </a:lnTo>
                  <a:lnTo>
                    <a:pt x="557553" y="1524101"/>
                  </a:lnTo>
                  <a:lnTo>
                    <a:pt x="548055" y="1552267"/>
                  </a:lnTo>
                  <a:lnTo>
                    <a:pt x="539036" y="1579743"/>
                  </a:lnTo>
                  <a:lnTo>
                    <a:pt x="532205" y="1608888"/>
                  </a:lnTo>
                  <a:lnTo>
                    <a:pt x="521832" y="1636517"/>
                  </a:lnTo>
                  <a:lnTo>
                    <a:pt x="509602" y="1663754"/>
                  </a:lnTo>
                  <a:lnTo>
                    <a:pt x="498522" y="1692793"/>
                  </a:lnTo>
                  <a:lnTo>
                    <a:pt x="487952" y="1720375"/>
                  </a:lnTo>
                  <a:lnTo>
                    <a:pt x="477611" y="1747591"/>
                  </a:lnTo>
                  <a:lnTo>
                    <a:pt x="467371" y="1776621"/>
                  </a:lnTo>
                  <a:lnTo>
                    <a:pt x="454916" y="1804198"/>
                  </a:lnTo>
                  <a:lnTo>
                    <a:pt x="441761" y="1831413"/>
                  </a:lnTo>
                  <a:lnTo>
                    <a:pt x="430271" y="1860441"/>
                  </a:lnTo>
                  <a:lnTo>
                    <a:pt x="419518" y="1888018"/>
                  </a:lnTo>
                  <a:lnTo>
                    <a:pt x="409095" y="1915233"/>
                  </a:lnTo>
                  <a:lnTo>
                    <a:pt x="398818" y="1944261"/>
                  </a:lnTo>
                  <a:lnTo>
                    <a:pt x="386349" y="1971838"/>
                  </a:lnTo>
                  <a:lnTo>
                    <a:pt x="373187" y="1998206"/>
                  </a:lnTo>
                  <a:lnTo>
                    <a:pt x="361693" y="2024036"/>
                  </a:lnTo>
                  <a:lnTo>
                    <a:pt x="348682" y="2049627"/>
                  </a:lnTo>
                  <a:lnTo>
                    <a:pt x="333586" y="2075958"/>
                  </a:lnTo>
                  <a:lnTo>
                    <a:pt x="315588" y="2104595"/>
                  </a:lnTo>
                  <a:lnTo>
                    <a:pt x="300815" y="2131998"/>
                  </a:lnTo>
                  <a:lnTo>
                    <a:pt x="280722" y="2168968"/>
                  </a:lnTo>
                  <a:lnTo>
                    <a:pt x="260938" y="2203628"/>
                  </a:lnTo>
                  <a:lnTo>
                    <a:pt x="242094" y="2238451"/>
                  </a:lnTo>
                  <a:lnTo>
                    <a:pt x="222682" y="2272476"/>
                  </a:lnTo>
                  <a:lnTo>
                    <a:pt x="203947" y="2307111"/>
                  </a:lnTo>
                  <a:lnTo>
                    <a:pt x="184568" y="2338822"/>
                  </a:lnTo>
                  <a:lnTo>
                    <a:pt x="165844" y="2369666"/>
                  </a:lnTo>
                  <a:lnTo>
                    <a:pt x="148725" y="2400255"/>
                  </a:lnTo>
                  <a:lnTo>
                    <a:pt x="136033" y="2430767"/>
                  </a:lnTo>
                  <a:lnTo>
                    <a:pt x="119289" y="2461256"/>
                  </a:lnTo>
                  <a:lnTo>
                    <a:pt x="94921" y="2493809"/>
                  </a:lnTo>
                  <a:lnTo>
                    <a:pt x="74649" y="2527019"/>
                  </a:lnTo>
                  <a:lnTo>
                    <a:pt x="59355" y="2556157"/>
                  </a:lnTo>
                  <a:lnTo>
                    <a:pt x="41384" y="2590941"/>
                  </a:lnTo>
                  <a:lnTo>
                    <a:pt x="30902" y="2605401"/>
                  </a:lnTo>
                  <a:lnTo>
                    <a:pt x="26522" y="2597760"/>
                  </a:lnTo>
                  <a:lnTo>
                    <a:pt x="23907" y="2576682"/>
                  </a:lnTo>
                  <a:lnTo>
                    <a:pt x="26723" y="2543639"/>
                  </a:lnTo>
                  <a:lnTo>
                    <a:pt x="25394" y="2530046"/>
                  </a:lnTo>
                  <a:lnTo>
                    <a:pt x="33641" y="2494171"/>
                  </a:lnTo>
                  <a:lnTo>
                    <a:pt x="33830" y="2479838"/>
                  </a:lnTo>
                  <a:lnTo>
                    <a:pt x="31097" y="2456839"/>
                  </a:lnTo>
                  <a:lnTo>
                    <a:pt x="36545" y="2418805"/>
                  </a:lnTo>
                  <a:lnTo>
                    <a:pt x="37957" y="2394822"/>
                  </a:lnTo>
                  <a:lnTo>
                    <a:pt x="37139" y="2394108"/>
                  </a:lnTo>
                  <a:lnTo>
                    <a:pt x="33973" y="2393315"/>
                  </a:lnTo>
                  <a:lnTo>
                    <a:pt x="32791" y="2395644"/>
                  </a:lnTo>
                  <a:lnTo>
                    <a:pt x="22274" y="2432988"/>
                  </a:lnTo>
                  <a:lnTo>
                    <a:pt x="17286" y="2454294"/>
                  </a:lnTo>
                  <a:lnTo>
                    <a:pt x="11554" y="2492340"/>
                  </a:lnTo>
                  <a:lnTo>
                    <a:pt x="4702" y="2524185"/>
                  </a:lnTo>
                  <a:lnTo>
                    <a:pt x="885" y="2555660"/>
                  </a:lnTo>
                  <a:lnTo>
                    <a:pt x="224" y="2587255"/>
                  </a:lnTo>
                  <a:lnTo>
                    <a:pt x="0" y="2624186"/>
                  </a:lnTo>
                  <a:lnTo>
                    <a:pt x="816" y="2636118"/>
                  </a:lnTo>
                  <a:lnTo>
                    <a:pt x="4001" y="2644244"/>
                  </a:lnTo>
                  <a:lnTo>
                    <a:pt x="6882" y="2646749"/>
                  </a:lnTo>
                  <a:lnTo>
                    <a:pt x="14599" y="2649533"/>
                  </a:lnTo>
                  <a:lnTo>
                    <a:pt x="28464" y="2651100"/>
                  </a:lnTo>
                  <a:lnTo>
                    <a:pt x="43296" y="2647519"/>
                  </a:lnTo>
                  <a:lnTo>
                    <a:pt x="80181" y="2627270"/>
                  </a:lnTo>
                  <a:lnTo>
                    <a:pt x="118174" y="2604639"/>
                  </a:lnTo>
                  <a:lnTo>
                    <a:pt x="156265" y="2588360"/>
                  </a:lnTo>
                  <a:lnTo>
                    <a:pt x="193220" y="2573315"/>
                  </a:lnTo>
                  <a:lnTo>
                    <a:pt x="223359" y="2555948"/>
                  </a:lnTo>
                  <a:lnTo>
                    <a:pt x="236165" y="2545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SMARTInkShape-Group68"/>
          <p:cNvGrpSpPr/>
          <p:nvPr/>
        </p:nvGrpSpPr>
        <p:grpSpPr>
          <a:xfrm>
            <a:off x="2689860" y="2982995"/>
            <a:ext cx="609601" cy="400286"/>
            <a:chOff x="2689860" y="2982995"/>
            <a:chExt cx="609601" cy="400286"/>
          </a:xfrm>
        </p:grpSpPr>
        <p:sp>
          <p:nvSpPr>
            <p:cNvPr id="149" name="SMARTInkShape-407"/>
            <p:cNvSpPr/>
            <p:nvPr>
              <p:custDataLst>
                <p:tags r:id="rId33"/>
              </p:custDataLst>
            </p:nvPr>
          </p:nvSpPr>
          <p:spPr>
            <a:xfrm>
              <a:off x="2705100" y="3116580"/>
              <a:ext cx="15241" cy="266701"/>
            </a:xfrm>
            <a:custGeom>
              <a:avLst/>
              <a:gdLst/>
              <a:ahLst/>
              <a:cxnLst/>
              <a:rect l="0" t="0" r="0" b="0"/>
              <a:pathLst>
                <a:path w="15241" h="266701">
                  <a:moveTo>
                    <a:pt x="15240" y="0"/>
                  </a:moveTo>
                  <a:lnTo>
                    <a:pt x="15240" y="0"/>
                  </a:lnTo>
                  <a:lnTo>
                    <a:pt x="15240" y="28316"/>
                  </a:lnTo>
                  <a:lnTo>
                    <a:pt x="15240" y="55765"/>
                  </a:lnTo>
                  <a:lnTo>
                    <a:pt x="13546" y="84898"/>
                  </a:lnTo>
                  <a:lnTo>
                    <a:pt x="7150" y="114779"/>
                  </a:lnTo>
                  <a:lnTo>
                    <a:pt x="3178" y="144993"/>
                  </a:lnTo>
                  <a:lnTo>
                    <a:pt x="1412" y="172815"/>
                  </a:lnTo>
                  <a:lnTo>
                    <a:pt x="419" y="202757"/>
                  </a:lnTo>
                  <a:lnTo>
                    <a:pt x="55" y="239402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08"/>
            <p:cNvSpPr/>
            <p:nvPr>
              <p:custDataLst>
                <p:tags r:id="rId34"/>
              </p:custDataLst>
            </p:nvPr>
          </p:nvSpPr>
          <p:spPr>
            <a:xfrm>
              <a:off x="2689860" y="3067097"/>
              <a:ext cx="190501" cy="26624"/>
            </a:xfrm>
            <a:custGeom>
              <a:avLst/>
              <a:gdLst/>
              <a:ahLst/>
              <a:cxnLst/>
              <a:rect l="0" t="0" r="0" b="0"/>
              <a:pathLst>
                <a:path w="190501" h="26624">
                  <a:moveTo>
                    <a:pt x="0" y="26623"/>
                  </a:moveTo>
                  <a:lnTo>
                    <a:pt x="0" y="26623"/>
                  </a:lnTo>
                  <a:lnTo>
                    <a:pt x="28317" y="14488"/>
                  </a:lnTo>
                  <a:lnTo>
                    <a:pt x="63104" y="5035"/>
                  </a:lnTo>
                  <a:lnTo>
                    <a:pt x="94427" y="0"/>
                  </a:lnTo>
                  <a:lnTo>
                    <a:pt x="132504" y="3101"/>
                  </a:lnTo>
                  <a:lnTo>
                    <a:pt x="158912" y="4479"/>
                  </a:lnTo>
                  <a:lnTo>
                    <a:pt x="179797" y="11512"/>
                  </a:lnTo>
                  <a:lnTo>
                    <a:pt x="190500" y="190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09"/>
            <p:cNvSpPr/>
            <p:nvPr>
              <p:custDataLst>
                <p:tags r:id="rId35"/>
              </p:custDataLst>
            </p:nvPr>
          </p:nvSpPr>
          <p:spPr>
            <a:xfrm>
              <a:off x="2705100" y="3223260"/>
              <a:ext cx="121921" cy="7621"/>
            </a:xfrm>
            <a:custGeom>
              <a:avLst/>
              <a:gdLst/>
              <a:ahLst/>
              <a:cxnLst/>
              <a:rect l="0" t="0" r="0" b="0"/>
              <a:pathLst>
                <a:path w="121921" h="7621">
                  <a:moveTo>
                    <a:pt x="0" y="0"/>
                  </a:moveTo>
                  <a:lnTo>
                    <a:pt x="0" y="0"/>
                  </a:lnTo>
                  <a:lnTo>
                    <a:pt x="28316" y="4045"/>
                  </a:lnTo>
                  <a:lnTo>
                    <a:pt x="58061" y="6561"/>
                  </a:lnTo>
                  <a:lnTo>
                    <a:pt x="95258" y="7410"/>
                  </a:lnTo>
                  <a:lnTo>
                    <a:pt x="121920" y="7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10"/>
            <p:cNvSpPr/>
            <p:nvPr>
              <p:custDataLst>
                <p:tags r:id="rId36"/>
              </p:custDataLst>
            </p:nvPr>
          </p:nvSpPr>
          <p:spPr>
            <a:xfrm>
              <a:off x="2831781" y="3213088"/>
              <a:ext cx="170500" cy="124264"/>
            </a:xfrm>
            <a:custGeom>
              <a:avLst/>
              <a:gdLst/>
              <a:ahLst/>
              <a:cxnLst/>
              <a:rect l="0" t="0" r="0" b="0"/>
              <a:pathLst>
                <a:path w="170500" h="124264">
                  <a:moveTo>
                    <a:pt x="94299" y="33032"/>
                  </a:moveTo>
                  <a:lnTo>
                    <a:pt x="94299" y="33032"/>
                  </a:lnTo>
                  <a:lnTo>
                    <a:pt x="131803" y="26949"/>
                  </a:lnTo>
                  <a:lnTo>
                    <a:pt x="144270" y="22426"/>
                  </a:lnTo>
                  <a:lnTo>
                    <a:pt x="150375" y="17594"/>
                  </a:lnTo>
                  <a:lnTo>
                    <a:pt x="152003" y="15120"/>
                  </a:lnTo>
                  <a:lnTo>
                    <a:pt x="150548" y="12624"/>
                  </a:lnTo>
                  <a:lnTo>
                    <a:pt x="127201" y="0"/>
                  </a:lnTo>
                  <a:lnTo>
                    <a:pt x="99908" y="479"/>
                  </a:lnTo>
                  <a:lnTo>
                    <a:pt x="65011" y="5983"/>
                  </a:lnTo>
                  <a:lnTo>
                    <a:pt x="27549" y="23941"/>
                  </a:lnTo>
                  <a:lnTo>
                    <a:pt x="17219" y="30684"/>
                  </a:lnTo>
                  <a:lnTo>
                    <a:pt x="9805" y="39326"/>
                  </a:lnTo>
                  <a:lnTo>
                    <a:pt x="872" y="57757"/>
                  </a:lnTo>
                  <a:lnTo>
                    <a:pt x="0" y="71961"/>
                  </a:lnTo>
                  <a:lnTo>
                    <a:pt x="953" y="79304"/>
                  </a:lnTo>
                  <a:lnTo>
                    <a:pt x="8785" y="94238"/>
                  </a:lnTo>
                  <a:lnTo>
                    <a:pt x="26420" y="116430"/>
                  </a:lnTo>
                  <a:lnTo>
                    <a:pt x="41552" y="120898"/>
                  </a:lnTo>
                  <a:lnTo>
                    <a:pt x="73873" y="123413"/>
                  </a:lnTo>
                  <a:lnTo>
                    <a:pt x="110584" y="124263"/>
                  </a:lnTo>
                  <a:lnTo>
                    <a:pt x="144616" y="113111"/>
                  </a:lnTo>
                  <a:lnTo>
                    <a:pt x="170499" y="1016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411"/>
            <p:cNvSpPr/>
            <p:nvPr>
              <p:custDataLst>
                <p:tags r:id="rId37"/>
              </p:custDataLst>
            </p:nvPr>
          </p:nvSpPr>
          <p:spPr>
            <a:xfrm>
              <a:off x="3017520" y="3063240"/>
              <a:ext cx="129541" cy="7621"/>
            </a:xfrm>
            <a:custGeom>
              <a:avLst/>
              <a:gdLst/>
              <a:ahLst/>
              <a:cxnLst/>
              <a:rect l="0" t="0" r="0" b="0"/>
              <a:pathLst>
                <a:path w="129541" h="7621">
                  <a:moveTo>
                    <a:pt x="0" y="7620"/>
                  </a:moveTo>
                  <a:lnTo>
                    <a:pt x="0" y="7620"/>
                  </a:lnTo>
                  <a:lnTo>
                    <a:pt x="36407" y="3575"/>
                  </a:lnTo>
                  <a:lnTo>
                    <a:pt x="63312" y="1589"/>
                  </a:lnTo>
                  <a:lnTo>
                    <a:pt x="96044" y="314"/>
                  </a:lnTo>
                  <a:lnTo>
                    <a:pt x="12954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12"/>
            <p:cNvSpPr/>
            <p:nvPr>
              <p:custDataLst>
                <p:tags r:id="rId38"/>
              </p:custDataLst>
            </p:nvPr>
          </p:nvSpPr>
          <p:spPr>
            <a:xfrm>
              <a:off x="3070860" y="3009900"/>
              <a:ext cx="15241" cy="114301"/>
            </a:xfrm>
            <a:custGeom>
              <a:avLst/>
              <a:gdLst/>
              <a:ahLst/>
              <a:cxnLst/>
              <a:rect l="0" t="0" r="0" b="0"/>
              <a:pathLst>
                <a:path w="15241" h="114301">
                  <a:moveTo>
                    <a:pt x="15240" y="0"/>
                  </a:moveTo>
                  <a:lnTo>
                    <a:pt x="15240" y="0"/>
                  </a:lnTo>
                  <a:lnTo>
                    <a:pt x="11195" y="28316"/>
                  </a:lnTo>
                  <a:lnTo>
                    <a:pt x="7479" y="60564"/>
                  </a:lnTo>
                  <a:lnTo>
                    <a:pt x="768" y="9372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13"/>
            <p:cNvSpPr/>
            <p:nvPr>
              <p:custDataLst>
                <p:tags r:id="rId39"/>
              </p:custDataLst>
            </p:nvPr>
          </p:nvSpPr>
          <p:spPr>
            <a:xfrm>
              <a:off x="3162300" y="2982995"/>
              <a:ext cx="137161" cy="186926"/>
            </a:xfrm>
            <a:custGeom>
              <a:avLst/>
              <a:gdLst/>
              <a:ahLst/>
              <a:cxnLst/>
              <a:rect l="0" t="0" r="0" b="0"/>
              <a:pathLst>
                <a:path w="137161" h="186926">
                  <a:moveTo>
                    <a:pt x="0" y="4045"/>
                  </a:moveTo>
                  <a:lnTo>
                    <a:pt x="0" y="4045"/>
                  </a:lnTo>
                  <a:lnTo>
                    <a:pt x="28316" y="0"/>
                  </a:lnTo>
                  <a:lnTo>
                    <a:pt x="58061" y="1529"/>
                  </a:lnTo>
                  <a:lnTo>
                    <a:pt x="74912" y="9700"/>
                  </a:lnTo>
                  <a:lnTo>
                    <a:pt x="102380" y="31597"/>
                  </a:lnTo>
                  <a:lnTo>
                    <a:pt x="109003" y="41973"/>
                  </a:lnTo>
                  <a:lnTo>
                    <a:pt x="119686" y="73606"/>
                  </a:lnTo>
                  <a:lnTo>
                    <a:pt x="127343" y="103299"/>
                  </a:lnTo>
                  <a:lnTo>
                    <a:pt x="128075" y="110854"/>
                  </a:lnTo>
                  <a:lnTo>
                    <a:pt x="121015" y="137669"/>
                  </a:lnTo>
                  <a:lnTo>
                    <a:pt x="112769" y="150358"/>
                  </a:lnTo>
                  <a:lnTo>
                    <a:pt x="102613" y="158820"/>
                  </a:lnTo>
                  <a:lnTo>
                    <a:pt x="82615" y="167497"/>
                  </a:lnTo>
                  <a:lnTo>
                    <a:pt x="68044" y="169824"/>
                  </a:lnTo>
                  <a:lnTo>
                    <a:pt x="49606" y="167088"/>
                  </a:lnTo>
                  <a:lnTo>
                    <a:pt x="37464" y="160916"/>
                  </a:lnTo>
                  <a:lnTo>
                    <a:pt x="33584" y="156174"/>
                  </a:lnTo>
                  <a:lnTo>
                    <a:pt x="32549" y="153724"/>
                  </a:lnTo>
                  <a:lnTo>
                    <a:pt x="34400" y="152091"/>
                  </a:lnTo>
                  <a:lnTo>
                    <a:pt x="49139" y="149793"/>
                  </a:lnTo>
                  <a:lnTo>
                    <a:pt x="68746" y="149958"/>
                  </a:lnTo>
                  <a:lnTo>
                    <a:pt x="86503" y="155840"/>
                  </a:lnTo>
                  <a:lnTo>
                    <a:pt x="122846" y="176154"/>
                  </a:lnTo>
                  <a:lnTo>
                    <a:pt x="137160" y="1869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69"/>
          <p:cNvGrpSpPr/>
          <p:nvPr/>
        </p:nvGrpSpPr>
        <p:grpSpPr>
          <a:xfrm>
            <a:off x="3507179" y="2948940"/>
            <a:ext cx="600002" cy="391023"/>
            <a:chOff x="3507179" y="2948940"/>
            <a:chExt cx="600002" cy="391023"/>
          </a:xfrm>
        </p:grpSpPr>
        <p:sp>
          <p:nvSpPr>
            <p:cNvPr id="157" name="SMARTInkShape-414"/>
            <p:cNvSpPr/>
            <p:nvPr>
              <p:custDataLst>
                <p:tags r:id="rId30"/>
              </p:custDataLst>
            </p:nvPr>
          </p:nvSpPr>
          <p:spPr>
            <a:xfrm>
              <a:off x="3507179" y="3063240"/>
              <a:ext cx="256044" cy="276723"/>
            </a:xfrm>
            <a:custGeom>
              <a:avLst/>
              <a:gdLst/>
              <a:ahLst/>
              <a:cxnLst/>
              <a:rect l="0" t="0" r="0" b="0"/>
              <a:pathLst>
                <a:path w="256044" h="276723">
                  <a:moveTo>
                    <a:pt x="104701" y="0"/>
                  </a:moveTo>
                  <a:lnTo>
                    <a:pt x="104701" y="0"/>
                  </a:lnTo>
                  <a:lnTo>
                    <a:pt x="76385" y="16181"/>
                  </a:lnTo>
                  <a:lnTo>
                    <a:pt x="38900" y="51143"/>
                  </a:lnTo>
                  <a:lnTo>
                    <a:pt x="16569" y="83386"/>
                  </a:lnTo>
                  <a:lnTo>
                    <a:pt x="3755" y="118259"/>
                  </a:lnTo>
                  <a:lnTo>
                    <a:pt x="569" y="144564"/>
                  </a:lnTo>
                  <a:lnTo>
                    <a:pt x="0" y="172624"/>
                  </a:lnTo>
                  <a:lnTo>
                    <a:pt x="6534" y="209077"/>
                  </a:lnTo>
                  <a:lnTo>
                    <a:pt x="11965" y="221616"/>
                  </a:lnTo>
                  <a:lnTo>
                    <a:pt x="34079" y="248669"/>
                  </a:lnTo>
                  <a:lnTo>
                    <a:pt x="53014" y="260040"/>
                  </a:lnTo>
                  <a:lnTo>
                    <a:pt x="86846" y="268772"/>
                  </a:lnTo>
                  <a:lnTo>
                    <a:pt x="116909" y="276722"/>
                  </a:lnTo>
                  <a:lnTo>
                    <a:pt x="145947" y="276349"/>
                  </a:lnTo>
                  <a:lnTo>
                    <a:pt x="180017" y="268638"/>
                  </a:lnTo>
                  <a:lnTo>
                    <a:pt x="211206" y="256703"/>
                  </a:lnTo>
                  <a:lnTo>
                    <a:pt x="218885" y="252415"/>
                  </a:lnTo>
                  <a:lnTo>
                    <a:pt x="229674" y="240878"/>
                  </a:lnTo>
                  <a:lnTo>
                    <a:pt x="245023" y="206556"/>
                  </a:lnTo>
                  <a:lnTo>
                    <a:pt x="255120" y="173929"/>
                  </a:lnTo>
                  <a:lnTo>
                    <a:pt x="256043" y="141281"/>
                  </a:lnTo>
                  <a:lnTo>
                    <a:pt x="250108" y="116368"/>
                  </a:lnTo>
                  <a:lnTo>
                    <a:pt x="228575" y="82921"/>
                  </a:lnTo>
                  <a:lnTo>
                    <a:pt x="209702" y="64739"/>
                  </a:lnTo>
                  <a:lnTo>
                    <a:pt x="175318" y="44294"/>
                  </a:lnTo>
                  <a:lnTo>
                    <a:pt x="147303" y="26216"/>
                  </a:lnTo>
                  <a:lnTo>
                    <a:pt x="110551" y="11673"/>
                  </a:lnTo>
                  <a:lnTo>
                    <a:pt x="104701" y="7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415"/>
            <p:cNvSpPr/>
            <p:nvPr>
              <p:custDataLst>
                <p:tags r:id="rId31"/>
              </p:custDataLst>
            </p:nvPr>
          </p:nvSpPr>
          <p:spPr>
            <a:xfrm>
              <a:off x="3787140" y="3055620"/>
              <a:ext cx="99061" cy="15241"/>
            </a:xfrm>
            <a:custGeom>
              <a:avLst/>
              <a:gdLst/>
              <a:ahLst/>
              <a:cxnLst/>
              <a:rect l="0" t="0" r="0" b="0"/>
              <a:pathLst>
                <a:path w="99061" h="15241">
                  <a:moveTo>
                    <a:pt x="0" y="15240"/>
                  </a:moveTo>
                  <a:lnTo>
                    <a:pt x="0" y="15240"/>
                  </a:lnTo>
                  <a:lnTo>
                    <a:pt x="32361" y="7150"/>
                  </a:lnTo>
                  <a:lnTo>
                    <a:pt x="50508" y="5436"/>
                  </a:lnTo>
                  <a:lnTo>
                    <a:pt x="63935" y="5802"/>
                  </a:lnTo>
                  <a:lnTo>
                    <a:pt x="9906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416"/>
            <p:cNvSpPr/>
            <p:nvPr>
              <p:custDataLst>
                <p:tags r:id="rId32"/>
              </p:custDataLst>
            </p:nvPr>
          </p:nvSpPr>
          <p:spPr>
            <a:xfrm>
              <a:off x="3947784" y="2948940"/>
              <a:ext cx="159397" cy="182881"/>
            </a:xfrm>
            <a:custGeom>
              <a:avLst/>
              <a:gdLst/>
              <a:ahLst/>
              <a:cxnLst/>
              <a:rect l="0" t="0" r="0" b="0"/>
              <a:pathLst>
                <a:path w="159397" h="182881">
                  <a:moveTo>
                    <a:pt x="6996" y="0"/>
                  </a:moveTo>
                  <a:lnTo>
                    <a:pt x="6996" y="0"/>
                  </a:lnTo>
                  <a:lnTo>
                    <a:pt x="39358" y="8090"/>
                  </a:lnTo>
                  <a:lnTo>
                    <a:pt x="59761" y="18835"/>
                  </a:lnTo>
                  <a:lnTo>
                    <a:pt x="73627" y="32925"/>
                  </a:lnTo>
                  <a:lnTo>
                    <a:pt x="82612" y="50475"/>
                  </a:lnTo>
                  <a:lnTo>
                    <a:pt x="88385" y="79397"/>
                  </a:lnTo>
                  <a:lnTo>
                    <a:pt x="85220" y="97094"/>
                  </a:lnTo>
                  <a:lnTo>
                    <a:pt x="73918" y="119080"/>
                  </a:lnTo>
                  <a:lnTo>
                    <a:pt x="53501" y="146946"/>
                  </a:lnTo>
                  <a:lnTo>
                    <a:pt x="18932" y="168626"/>
                  </a:lnTo>
                  <a:lnTo>
                    <a:pt x="0" y="175087"/>
                  </a:lnTo>
                  <a:lnTo>
                    <a:pt x="37448" y="177511"/>
                  </a:lnTo>
                  <a:lnTo>
                    <a:pt x="71182" y="182173"/>
                  </a:lnTo>
                  <a:lnTo>
                    <a:pt x="104840" y="182787"/>
                  </a:lnTo>
                  <a:lnTo>
                    <a:pt x="139984" y="182874"/>
                  </a:lnTo>
                  <a:lnTo>
                    <a:pt x="159396" y="182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70"/>
          <p:cNvGrpSpPr/>
          <p:nvPr/>
        </p:nvGrpSpPr>
        <p:grpSpPr>
          <a:xfrm>
            <a:off x="2933700" y="3429000"/>
            <a:ext cx="1463041" cy="1443356"/>
            <a:chOff x="2933700" y="3429000"/>
            <a:chExt cx="1463041" cy="1443356"/>
          </a:xfrm>
        </p:grpSpPr>
        <p:sp>
          <p:nvSpPr>
            <p:cNvPr id="161" name="SMARTInkShape-417"/>
            <p:cNvSpPr/>
            <p:nvPr>
              <p:custDataLst>
                <p:tags r:id="rId6"/>
              </p:custDataLst>
            </p:nvPr>
          </p:nvSpPr>
          <p:spPr>
            <a:xfrm>
              <a:off x="2971800" y="3467100"/>
              <a:ext cx="22861" cy="186375"/>
            </a:xfrm>
            <a:custGeom>
              <a:avLst/>
              <a:gdLst/>
              <a:ahLst/>
              <a:cxnLst/>
              <a:rect l="0" t="0" r="0" b="0"/>
              <a:pathLst>
                <a:path w="22861" h="186375">
                  <a:moveTo>
                    <a:pt x="0" y="0"/>
                  </a:moveTo>
                  <a:lnTo>
                    <a:pt x="0" y="0"/>
                  </a:lnTo>
                  <a:lnTo>
                    <a:pt x="2258" y="31609"/>
                  </a:lnTo>
                  <a:lnTo>
                    <a:pt x="4045" y="56633"/>
                  </a:lnTo>
                  <a:lnTo>
                    <a:pt x="6031" y="88952"/>
                  </a:lnTo>
                  <a:lnTo>
                    <a:pt x="7149" y="123441"/>
                  </a:lnTo>
                  <a:lnTo>
                    <a:pt x="9738" y="151440"/>
                  </a:lnTo>
                  <a:lnTo>
                    <a:pt x="13610" y="169613"/>
                  </a:lnTo>
                  <a:lnTo>
                    <a:pt x="14918" y="186374"/>
                  </a:lnTo>
                  <a:lnTo>
                    <a:pt x="15872" y="185209"/>
                  </a:lnTo>
                  <a:lnTo>
                    <a:pt x="22860" y="1676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418"/>
            <p:cNvSpPr/>
            <p:nvPr>
              <p:custDataLst>
                <p:tags r:id="rId7"/>
              </p:custDataLst>
            </p:nvPr>
          </p:nvSpPr>
          <p:spPr>
            <a:xfrm>
              <a:off x="2933700" y="3429000"/>
              <a:ext cx="129541" cy="30481"/>
            </a:xfrm>
            <a:custGeom>
              <a:avLst/>
              <a:gdLst/>
              <a:ahLst/>
              <a:cxnLst/>
              <a:rect l="0" t="0" r="0" b="0"/>
              <a:pathLst>
                <a:path w="129541" h="30481">
                  <a:moveTo>
                    <a:pt x="0" y="30480"/>
                  </a:moveTo>
                  <a:lnTo>
                    <a:pt x="0" y="30480"/>
                  </a:lnTo>
                  <a:lnTo>
                    <a:pt x="33961" y="19160"/>
                  </a:lnTo>
                  <a:lnTo>
                    <a:pt x="62274" y="10569"/>
                  </a:lnTo>
                  <a:lnTo>
                    <a:pt x="98320" y="3508"/>
                  </a:lnTo>
                  <a:lnTo>
                    <a:pt x="12954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419"/>
            <p:cNvSpPr/>
            <p:nvPr>
              <p:custDataLst>
                <p:tags r:id="rId8"/>
              </p:custDataLst>
            </p:nvPr>
          </p:nvSpPr>
          <p:spPr>
            <a:xfrm>
              <a:off x="2956560" y="3535680"/>
              <a:ext cx="121921" cy="15241"/>
            </a:xfrm>
            <a:custGeom>
              <a:avLst/>
              <a:gdLst/>
              <a:ahLst/>
              <a:cxnLst/>
              <a:rect l="0" t="0" r="0" b="0"/>
              <a:pathLst>
                <a:path w="121921" h="15241">
                  <a:moveTo>
                    <a:pt x="0" y="0"/>
                  </a:moveTo>
                  <a:lnTo>
                    <a:pt x="0" y="0"/>
                  </a:lnTo>
                  <a:lnTo>
                    <a:pt x="28317" y="8090"/>
                  </a:lnTo>
                  <a:lnTo>
                    <a:pt x="66151" y="13122"/>
                  </a:lnTo>
                  <a:lnTo>
                    <a:pt x="98612" y="14822"/>
                  </a:lnTo>
                  <a:lnTo>
                    <a:pt x="121920" y="15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20"/>
            <p:cNvSpPr/>
            <p:nvPr>
              <p:custDataLst>
                <p:tags r:id="rId9"/>
              </p:custDataLst>
            </p:nvPr>
          </p:nvSpPr>
          <p:spPr>
            <a:xfrm>
              <a:off x="3108960" y="3544802"/>
              <a:ext cx="106681" cy="89435"/>
            </a:xfrm>
            <a:custGeom>
              <a:avLst/>
              <a:gdLst/>
              <a:ahLst/>
              <a:cxnLst/>
              <a:rect l="0" t="0" r="0" b="0"/>
              <a:pathLst>
                <a:path w="106681" h="89435">
                  <a:moveTo>
                    <a:pt x="0" y="36598"/>
                  </a:moveTo>
                  <a:lnTo>
                    <a:pt x="0" y="36598"/>
                  </a:lnTo>
                  <a:lnTo>
                    <a:pt x="32361" y="32553"/>
                  </a:lnTo>
                  <a:lnTo>
                    <a:pt x="67741" y="21160"/>
                  </a:lnTo>
                  <a:lnTo>
                    <a:pt x="84689" y="11159"/>
                  </a:lnTo>
                  <a:lnTo>
                    <a:pt x="86092" y="8632"/>
                  </a:lnTo>
                  <a:lnTo>
                    <a:pt x="86182" y="6100"/>
                  </a:lnTo>
                  <a:lnTo>
                    <a:pt x="85394" y="3567"/>
                  </a:lnTo>
                  <a:lnTo>
                    <a:pt x="83176" y="1877"/>
                  </a:lnTo>
                  <a:lnTo>
                    <a:pt x="76196" y="0"/>
                  </a:lnTo>
                  <a:lnTo>
                    <a:pt x="58701" y="2988"/>
                  </a:lnTo>
                  <a:lnTo>
                    <a:pt x="40507" y="12430"/>
                  </a:lnTo>
                  <a:lnTo>
                    <a:pt x="23009" y="25015"/>
                  </a:lnTo>
                  <a:lnTo>
                    <a:pt x="12556" y="38623"/>
                  </a:lnTo>
                  <a:lnTo>
                    <a:pt x="9814" y="45400"/>
                  </a:lnTo>
                  <a:lnTo>
                    <a:pt x="12315" y="62066"/>
                  </a:lnTo>
                  <a:lnTo>
                    <a:pt x="15830" y="67124"/>
                  </a:lnTo>
                  <a:lnTo>
                    <a:pt x="26509" y="75000"/>
                  </a:lnTo>
                  <a:lnTo>
                    <a:pt x="53214" y="86109"/>
                  </a:lnTo>
                  <a:lnTo>
                    <a:pt x="84975" y="89434"/>
                  </a:lnTo>
                  <a:lnTo>
                    <a:pt x="106680" y="823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421"/>
            <p:cNvSpPr/>
            <p:nvPr>
              <p:custDataLst>
                <p:tags r:id="rId10"/>
              </p:custDataLst>
            </p:nvPr>
          </p:nvSpPr>
          <p:spPr>
            <a:xfrm>
              <a:off x="3246120" y="3550920"/>
              <a:ext cx="121921" cy="105677"/>
            </a:xfrm>
            <a:custGeom>
              <a:avLst/>
              <a:gdLst/>
              <a:ahLst/>
              <a:cxnLst/>
              <a:rect l="0" t="0" r="0" b="0"/>
              <a:pathLst>
                <a:path w="121921" h="105677">
                  <a:moveTo>
                    <a:pt x="0" y="0"/>
                  </a:moveTo>
                  <a:lnTo>
                    <a:pt x="0" y="0"/>
                  </a:lnTo>
                  <a:lnTo>
                    <a:pt x="32361" y="4045"/>
                  </a:lnTo>
                  <a:lnTo>
                    <a:pt x="56532" y="10606"/>
                  </a:lnTo>
                  <a:lnTo>
                    <a:pt x="65483" y="17696"/>
                  </a:lnTo>
                  <a:lnTo>
                    <a:pt x="69055" y="21958"/>
                  </a:lnTo>
                  <a:lnTo>
                    <a:pt x="70590" y="26491"/>
                  </a:lnTo>
                  <a:lnTo>
                    <a:pt x="70038" y="36045"/>
                  </a:lnTo>
                  <a:lnTo>
                    <a:pt x="62455" y="45935"/>
                  </a:lnTo>
                  <a:lnTo>
                    <a:pt x="24686" y="76007"/>
                  </a:lnTo>
                  <a:lnTo>
                    <a:pt x="19438" y="81194"/>
                  </a:lnTo>
                  <a:lnTo>
                    <a:pt x="17106" y="86322"/>
                  </a:lnTo>
                  <a:lnTo>
                    <a:pt x="17330" y="88874"/>
                  </a:lnTo>
                  <a:lnTo>
                    <a:pt x="19838" y="93969"/>
                  </a:lnTo>
                  <a:lnTo>
                    <a:pt x="34100" y="101597"/>
                  </a:lnTo>
                  <a:lnTo>
                    <a:pt x="66912" y="105676"/>
                  </a:lnTo>
                  <a:lnTo>
                    <a:pt x="98730" y="104224"/>
                  </a:lnTo>
                  <a:lnTo>
                    <a:pt x="121920" y="990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422"/>
            <p:cNvSpPr/>
            <p:nvPr>
              <p:custDataLst>
                <p:tags r:id="rId11"/>
              </p:custDataLst>
            </p:nvPr>
          </p:nvSpPr>
          <p:spPr>
            <a:xfrm>
              <a:off x="3435069" y="3451860"/>
              <a:ext cx="137709" cy="150444"/>
            </a:xfrm>
            <a:custGeom>
              <a:avLst/>
              <a:gdLst/>
              <a:ahLst/>
              <a:cxnLst/>
              <a:rect l="0" t="0" r="0" b="0"/>
              <a:pathLst>
                <a:path w="137709" h="150444">
                  <a:moveTo>
                    <a:pt x="62511" y="15240"/>
                  </a:moveTo>
                  <a:lnTo>
                    <a:pt x="62511" y="15240"/>
                  </a:lnTo>
                  <a:lnTo>
                    <a:pt x="25007" y="22170"/>
                  </a:lnTo>
                  <a:lnTo>
                    <a:pt x="12540" y="29891"/>
                  </a:lnTo>
                  <a:lnTo>
                    <a:pt x="4177" y="43483"/>
                  </a:lnTo>
                  <a:lnTo>
                    <a:pt x="762" y="51849"/>
                  </a:lnTo>
                  <a:lnTo>
                    <a:pt x="0" y="83848"/>
                  </a:lnTo>
                  <a:lnTo>
                    <a:pt x="1091" y="108006"/>
                  </a:lnTo>
                  <a:lnTo>
                    <a:pt x="5862" y="120251"/>
                  </a:lnTo>
                  <a:lnTo>
                    <a:pt x="13627" y="130491"/>
                  </a:lnTo>
                  <a:lnTo>
                    <a:pt x="28366" y="141017"/>
                  </a:lnTo>
                  <a:lnTo>
                    <a:pt x="49289" y="148651"/>
                  </a:lnTo>
                  <a:lnTo>
                    <a:pt x="74868" y="150443"/>
                  </a:lnTo>
                  <a:lnTo>
                    <a:pt x="88041" y="147861"/>
                  </a:lnTo>
                  <a:lnTo>
                    <a:pt x="115532" y="127985"/>
                  </a:lnTo>
                  <a:lnTo>
                    <a:pt x="131090" y="112052"/>
                  </a:lnTo>
                  <a:lnTo>
                    <a:pt x="135324" y="101730"/>
                  </a:lnTo>
                  <a:lnTo>
                    <a:pt x="137708" y="86399"/>
                  </a:lnTo>
                  <a:lnTo>
                    <a:pt x="134369" y="63041"/>
                  </a:lnTo>
                  <a:lnTo>
                    <a:pt x="119927" y="34671"/>
                  </a:lnTo>
                  <a:lnTo>
                    <a:pt x="99561" y="12907"/>
                  </a:lnTo>
                  <a:lnTo>
                    <a:pt x="87162" y="5736"/>
                  </a:lnTo>
                  <a:lnTo>
                    <a:pt x="6251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423"/>
            <p:cNvSpPr/>
            <p:nvPr>
              <p:custDataLst>
                <p:tags r:id="rId12"/>
              </p:custDataLst>
            </p:nvPr>
          </p:nvSpPr>
          <p:spPr>
            <a:xfrm>
              <a:off x="3619500" y="3535680"/>
              <a:ext cx="152401" cy="129541"/>
            </a:xfrm>
            <a:custGeom>
              <a:avLst/>
              <a:gdLst/>
              <a:ahLst/>
              <a:cxnLst/>
              <a:rect l="0" t="0" r="0" b="0"/>
              <a:pathLst>
                <a:path w="152401" h="129541">
                  <a:moveTo>
                    <a:pt x="0" y="0"/>
                  </a:moveTo>
                  <a:lnTo>
                    <a:pt x="0" y="0"/>
                  </a:lnTo>
                  <a:lnTo>
                    <a:pt x="28316" y="4045"/>
                  </a:lnTo>
                  <a:lnTo>
                    <a:pt x="62106" y="10606"/>
                  </a:lnTo>
                  <a:lnTo>
                    <a:pt x="96088" y="19562"/>
                  </a:lnTo>
                  <a:lnTo>
                    <a:pt x="105641" y="21394"/>
                  </a:lnTo>
                  <a:lnTo>
                    <a:pt x="107681" y="22729"/>
                  </a:lnTo>
                  <a:lnTo>
                    <a:pt x="108194" y="24466"/>
                  </a:lnTo>
                  <a:lnTo>
                    <a:pt x="107689" y="26470"/>
                  </a:lnTo>
                  <a:lnTo>
                    <a:pt x="98889" y="37383"/>
                  </a:lnTo>
                  <a:lnTo>
                    <a:pt x="71327" y="55169"/>
                  </a:lnTo>
                  <a:lnTo>
                    <a:pt x="37772" y="78134"/>
                  </a:lnTo>
                  <a:lnTo>
                    <a:pt x="10370" y="103993"/>
                  </a:lnTo>
                  <a:lnTo>
                    <a:pt x="11146" y="106582"/>
                  </a:lnTo>
                  <a:lnTo>
                    <a:pt x="16525" y="113974"/>
                  </a:lnTo>
                  <a:lnTo>
                    <a:pt x="29075" y="118388"/>
                  </a:lnTo>
                  <a:lnTo>
                    <a:pt x="60683" y="125267"/>
                  </a:lnTo>
                  <a:lnTo>
                    <a:pt x="92232" y="128696"/>
                  </a:lnTo>
                  <a:lnTo>
                    <a:pt x="127940" y="129373"/>
                  </a:lnTo>
                  <a:lnTo>
                    <a:pt x="152400" y="1295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424"/>
            <p:cNvSpPr/>
            <p:nvPr>
              <p:custDataLst>
                <p:tags r:id="rId13"/>
              </p:custDataLst>
            </p:nvPr>
          </p:nvSpPr>
          <p:spPr>
            <a:xfrm>
              <a:off x="3162300" y="3840480"/>
              <a:ext cx="15241" cy="202360"/>
            </a:xfrm>
            <a:custGeom>
              <a:avLst/>
              <a:gdLst/>
              <a:ahLst/>
              <a:cxnLst/>
              <a:rect l="0" t="0" r="0" b="0"/>
              <a:pathLst>
                <a:path w="15241" h="202360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2516" y="62107"/>
                  </a:lnTo>
                  <a:lnTo>
                    <a:pt x="5734" y="98628"/>
                  </a:lnTo>
                  <a:lnTo>
                    <a:pt x="7247" y="135319"/>
                  </a:lnTo>
                  <a:lnTo>
                    <a:pt x="7546" y="171322"/>
                  </a:lnTo>
                  <a:lnTo>
                    <a:pt x="14174" y="201938"/>
                  </a:lnTo>
                  <a:lnTo>
                    <a:pt x="14530" y="202359"/>
                  </a:lnTo>
                  <a:lnTo>
                    <a:pt x="14767" y="201792"/>
                  </a:lnTo>
                  <a:lnTo>
                    <a:pt x="15240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425"/>
            <p:cNvSpPr/>
            <p:nvPr>
              <p:custDataLst>
                <p:tags r:id="rId14"/>
              </p:custDataLst>
            </p:nvPr>
          </p:nvSpPr>
          <p:spPr>
            <a:xfrm>
              <a:off x="3124200" y="376428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0" y="38100"/>
                  </a:lnTo>
                  <a:lnTo>
                    <a:pt x="32361" y="21920"/>
                  </a:lnTo>
                  <a:lnTo>
                    <a:pt x="61796" y="13975"/>
                  </a:lnTo>
                  <a:lnTo>
                    <a:pt x="90118" y="9598"/>
                  </a:lnTo>
                  <a:lnTo>
                    <a:pt x="123410" y="322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426"/>
            <p:cNvSpPr/>
            <p:nvPr>
              <p:custDataLst>
                <p:tags r:id="rId15"/>
              </p:custDataLst>
            </p:nvPr>
          </p:nvSpPr>
          <p:spPr>
            <a:xfrm>
              <a:off x="3147060" y="3893820"/>
              <a:ext cx="114301" cy="10607"/>
            </a:xfrm>
            <a:custGeom>
              <a:avLst/>
              <a:gdLst/>
              <a:ahLst/>
              <a:cxnLst/>
              <a:rect l="0" t="0" r="0" b="0"/>
              <a:pathLst>
                <a:path w="114301" h="10607">
                  <a:moveTo>
                    <a:pt x="0" y="0"/>
                  </a:moveTo>
                  <a:lnTo>
                    <a:pt x="0" y="0"/>
                  </a:lnTo>
                  <a:lnTo>
                    <a:pt x="32361" y="4045"/>
                  </a:lnTo>
                  <a:lnTo>
                    <a:pt x="68667" y="10606"/>
                  </a:lnTo>
                  <a:lnTo>
                    <a:pt x="106535" y="8598"/>
                  </a:lnTo>
                  <a:lnTo>
                    <a:pt x="114300" y="7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427"/>
            <p:cNvSpPr/>
            <p:nvPr>
              <p:custDataLst>
                <p:tags r:id="rId16"/>
              </p:custDataLst>
            </p:nvPr>
          </p:nvSpPr>
          <p:spPr>
            <a:xfrm>
              <a:off x="3268980" y="3903251"/>
              <a:ext cx="160021" cy="114084"/>
            </a:xfrm>
            <a:custGeom>
              <a:avLst/>
              <a:gdLst/>
              <a:ahLst/>
              <a:cxnLst/>
              <a:rect l="0" t="0" r="0" b="0"/>
              <a:pathLst>
                <a:path w="160021" h="114084">
                  <a:moveTo>
                    <a:pt x="0" y="21049"/>
                  </a:moveTo>
                  <a:lnTo>
                    <a:pt x="0" y="21049"/>
                  </a:lnTo>
                  <a:lnTo>
                    <a:pt x="28316" y="33185"/>
                  </a:lnTo>
                  <a:lnTo>
                    <a:pt x="51250" y="34627"/>
                  </a:lnTo>
                  <a:lnTo>
                    <a:pt x="76427" y="28176"/>
                  </a:lnTo>
                  <a:lnTo>
                    <a:pt x="85614" y="22523"/>
                  </a:lnTo>
                  <a:lnTo>
                    <a:pt x="92520" y="14366"/>
                  </a:lnTo>
                  <a:lnTo>
                    <a:pt x="93853" y="10667"/>
                  </a:lnTo>
                  <a:lnTo>
                    <a:pt x="93896" y="7354"/>
                  </a:lnTo>
                  <a:lnTo>
                    <a:pt x="93077" y="4299"/>
                  </a:lnTo>
                  <a:lnTo>
                    <a:pt x="91685" y="2263"/>
                  </a:lnTo>
                  <a:lnTo>
                    <a:pt x="89910" y="904"/>
                  </a:lnTo>
                  <a:lnTo>
                    <a:pt x="87880" y="0"/>
                  </a:lnTo>
                  <a:lnTo>
                    <a:pt x="68842" y="2771"/>
                  </a:lnTo>
                  <a:lnTo>
                    <a:pt x="41752" y="12999"/>
                  </a:lnTo>
                  <a:lnTo>
                    <a:pt x="20368" y="30800"/>
                  </a:lnTo>
                  <a:lnTo>
                    <a:pt x="13286" y="42598"/>
                  </a:lnTo>
                  <a:lnTo>
                    <a:pt x="9299" y="61018"/>
                  </a:lnTo>
                  <a:lnTo>
                    <a:pt x="8739" y="68015"/>
                  </a:lnTo>
                  <a:lnTo>
                    <a:pt x="10906" y="74373"/>
                  </a:lnTo>
                  <a:lnTo>
                    <a:pt x="20087" y="85953"/>
                  </a:lnTo>
                  <a:lnTo>
                    <a:pt x="43581" y="101993"/>
                  </a:lnTo>
                  <a:lnTo>
                    <a:pt x="71991" y="113424"/>
                  </a:lnTo>
                  <a:lnTo>
                    <a:pt x="105903" y="114083"/>
                  </a:lnTo>
                  <a:lnTo>
                    <a:pt x="138717" y="104871"/>
                  </a:lnTo>
                  <a:lnTo>
                    <a:pt x="160020" y="972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428"/>
            <p:cNvSpPr/>
            <p:nvPr>
              <p:custDataLst>
                <p:tags r:id="rId17"/>
              </p:custDataLst>
            </p:nvPr>
          </p:nvSpPr>
          <p:spPr>
            <a:xfrm>
              <a:off x="3499918" y="3771900"/>
              <a:ext cx="222147" cy="234521"/>
            </a:xfrm>
            <a:custGeom>
              <a:avLst/>
              <a:gdLst/>
              <a:ahLst/>
              <a:cxnLst/>
              <a:rect l="0" t="0" r="0" b="0"/>
              <a:pathLst>
                <a:path w="222147" h="234521">
                  <a:moveTo>
                    <a:pt x="73862" y="0"/>
                  </a:moveTo>
                  <a:lnTo>
                    <a:pt x="73862" y="0"/>
                  </a:lnTo>
                  <a:lnTo>
                    <a:pt x="45546" y="20226"/>
                  </a:lnTo>
                  <a:lnTo>
                    <a:pt x="19846" y="40895"/>
                  </a:lnTo>
                  <a:lnTo>
                    <a:pt x="9497" y="61355"/>
                  </a:lnTo>
                  <a:lnTo>
                    <a:pt x="1169" y="94662"/>
                  </a:lnTo>
                  <a:lnTo>
                    <a:pt x="0" y="103748"/>
                  </a:lnTo>
                  <a:lnTo>
                    <a:pt x="5475" y="134163"/>
                  </a:lnTo>
                  <a:lnTo>
                    <a:pt x="15527" y="167155"/>
                  </a:lnTo>
                  <a:lnTo>
                    <a:pt x="25640" y="187462"/>
                  </a:lnTo>
                  <a:lnTo>
                    <a:pt x="40294" y="202132"/>
                  </a:lnTo>
                  <a:lnTo>
                    <a:pt x="73252" y="221302"/>
                  </a:lnTo>
                  <a:lnTo>
                    <a:pt x="92496" y="230483"/>
                  </a:lnTo>
                  <a:lnTo>
                    <a:pt x="125103" y="234520"/>
                  </a:lnTo>
                  <a:lnTo>
                    <a:pt x="154802" y="231671"/>
                  </a:lnTo>
                  <a:lnTo>
                    <a:pt x="183734" y="217375"/>
                  </a:lnTo>
                  <a:lnTo>
                    <a:pt x="209710" y="193007"/>
                  </a:lnTo>
                  <a:lnTo>
                    <a:pt x="218906" y="176375"/>
                  </a:lnTo>
                  <a:lnTo>
                    <a:pt x="222146" y="159669"/>
                  </a:lnTo>
                  <a:lnTo>
                    <a:pt x="217328" y="123606"/>
                  </a:lnTo>
                  <a:lnTo>
                    <a:pt x="208375" y="99559"/>
                  </a:lnTo>
                  <a:lnTo>
                    <a:pt x="190179" y="72724"/>
                  </a:lnTo>
                  <a:lnTo>
                    <a:pt x="153615" y="40781"/>
                  </a:lnTo>
                  <a:lnTo>
                    <a:pt x="115650" y="20778"/>
                  </a:lnTo>
                  <a:lnTo>
                    <a:pt x="104342" y="15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429"/>
            <p:cNvSpPr/>
            <p:nvPr>
              <p:custDataLst>
                <p:tags r:id="rId18"/>
              </p:custDataLst>
            </p:nvPr>
          </p:nvSpPr>
          <p:spPr>
            <a:xfrm>
              <a:off x="3482340" y="4191000"/>
              <a:ext cx="129541" cy="38101"/>
            </a:xfrm>
            <a:custGeom>
              <a:avLst/>
              <a:gdLst/>
              <a:ahLst/>
              <a:cxnLst/>
              <a:rect l="0" t="0" r="0" b="0"/>
              <a:pathLst>
                <a:path w="129541" h="38101">
                  <a:moveTo>
                    <a:pt x="0" y="38100"/>
                  </a:moveTo>
                  <a:lnTo>
                    <a:pt x="0" y="38100"/>
                  </a:lnTo>
                  <a:lnTo>
                    <a:pt x="36406" y="34055"/>
                  </a:lnTo>
                  <a:lnTo>
                    <a:pt x="63312" y="29811"/>
                  </a:lnTo>
                  <a:lnTo>
                    <a:pt x="95241" y="20404"/>
                  </a:lnTo>
                  <a:lnTo>
                    <a:pt x="12954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430"/>
            <p:cNvSpPr/>
            <p:nvPr>
              <p:custDataLst>
                <p:tags r:id="rId19"/>
              </p:custDataLst>
            </p:nvPr>
          </p:nvSpPr>
          <p:spPr>
            <a:xfrm>
              <a:off x="3544565" y="4130040"/>
              <a:ext cx="21596" cy="129541"/>
            </a:xfrm>
            <a:custGeom>
              <a:avLst/>
              <a:gdLst/>
              <a:ahLst/>
              <a:cxnLst/>
              <a:rect l="0" t="0" r="0" b="0"/>
              <a:pathLst>
                <a:path w="21596" h="129541">
                  <a:moveTo>
                    <a:pt x="13975" y="0"/>
                  </a:moveTo>
                  <a:lnTo>
                    <a:pt x="13975" y="0"/>
                  </a:lnTo>
                  <a:lnTo>
                    <a:pt x="5885" y="28316"/>
                  </a:lnTo>
                  <a:lnTo>
                    <a:pt x="147" y="61411"/>
                  </a:lnTo>
                  <a:lnTo>
                    <a:pt x="0" y="83107"/>
                  </a:lnTo>
                  <a:lnTo>
                    <a:pt x="9396" y="111331"/>
                  </a:lnTo>
                  <a:lnTo>
                    <a:pt x="21595" y="1295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431"/>
            <p:cNvSpPr/>
            <p:nvPr>
              <p:custDataLst>
                <p:tags r:id="rId20"/>
              </p:custDataLst>
            </p:nvPr>
          </p:nvSpPr>
          <p:spPr>
            <a:xfrm>
              <a:off x="3627120" y="4160520"/>
              <a:ext cx="149485" cy="151918"/>
            </a:xfrm>
            <a:custGeom>
              <a:avLst/>
              <a:gdLst/>
              <a:ahLst/>
              <a:cxnLst/>
              <a:rect l="0" t="0" r="0" b="0"/>
              <a:pathLst>
                <a:path w="149485" h="151918">
                  <a:moveTo>
                    <a:pt x="0" y="0"/>
                  </a:moveTo>
                  <a:lnTo>
                    <a:pt x="0" y="0"/>
                  </a:lnTo>
                  <a:lnTo>
                    <a:pt x="28316" y="0"/>
                  </a:lnTo>
                  <a:lnTo>
                    <a:pt x="66151" y="4045"/>
                  </a:lnTo>
                  <a:lnTo>
                    <a:pt x="87992" y="10606"/>
                  </a:lnTo>
                  <a:lnTo>
                    <a:pt x="91681" y="14691"/>
                  </a:lnTo>
                  <a:lnTo>
                    <a:pt x="95780" y="26002"/>
                  </a:lnTo>
                  <a:lnTo>
                    <a:pt x="96027" y="30034"/>
                  </a:lnTo>
                  <a:lnTo>
                    <a:pt x="95345" y="32723"/>
                  </a:lnTo>
                  <a:lnTo>
                    <a:pt x="94043" y="34515"/>
                  </a:lnTo>
                  <a:lnTo>
                    <a:pt x="70457" y="48391"/>
                  </a:lnTo>
                  <a:lnTo>
                    <a:pt x="55233" y="52906"/>
                  </a:lnTo>
                  <a:lnTo>
                    <a:pt x="55449" y="53897"/>
                  </a:lnTo>
                  <a:lnTo>
                    <a:pt x="57946" y="57257"/>
                  </a:lnTo>
                  <a:lnTo>
                    <a:pt x="93479" y="77632"/>
                  </a:lnTo>
                  <a:lnTo>
                    <a:pt x="131367" y="103886"/>
                  </a:lnTo>
                  <a:lnTo>
                    <a:pt x="141923" y="112776"/>
                  </a:lnTo>
                  <a:lnTo>
                    <a:pt x="147744" y="122372"/>
                  </a:lnTo>
                  <a:lnTo>
                    <a:pt x="149296" y="127301"/>
                  </a:lnTo>
                  <a:lnTo>
                    <a:pt x="149484" y="131434"/>
                  </a:lnTo>
                  <a:lnTo>
                    <a:pt x="147435" y="138284"/>
                  </a:lnTo>
                  <a:lnTo>
                    <a:pt x="141522" y="146900"/>
                  </a:lnTo>
                  <a:lnTo>
                    <a:pt x="134583" y="149956"/>
                  </a:lnTo>
                  <a:lnTo>
                    <a:pt x="112286" y="151917"/>
                  </a:lnTo>
                  <a:lnTo>
                    <a:pt x="76493" y="145797"/>
                  </a:lnTo>
                  <a:lnTo>
                    <a:pt x="68580" y="144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432"/>
            <p:cNvSpPr/>
            <p:nvPr>
              <p:custDataLst>
                <p:tags r:id="rId21"/>
              </p:custDataLst>
            </p:nvPr>
          </p:nvSpPr>
          <p:spPr>
            <a:xfrm>
              <a:off x="3912167" y="4236720"/>
              <a:ext cx="219846" cy="234432"/>
            </a:xfrm>
            <a:custGeom>
              <a:avLst/>
              <a:gdLst/>
              <a:ahLst/>
              <a:cxnLst/>
              <a:rect l="0" t="0" r="0" b="0"/>
              <a:pathLst>
                <a:path w="219846" h="234432">
                  <a:moveTo>
                    <a:pt x="103573" y="0"/>
                  </a:moveTo>
                  <a:lnTo>
                    <a:pt x="103573" y="0"/>
                  </a:lnTo>
                  <a:lnTo>
                    <a:pt x="71211" y="8091"/>
                  </a:lnTo>
                  <a:lnTo>
                    <a:pt x="42996" y="21212"/>
                  </a:lnTo>
                  <a:lnTo>
                    <a:pt x="32059" y="33134"/>
                  </a:lnTo>
                  <a:lnTo>
                    <a:pt x="14060" y="69628"/>
                  </a:lnTo>
                  <a:lnTo>
                    <a:pt x="1979" y="105579"/>
                  </a:lnTo>
                  <a:lnTo>
                    <a:pt x="0" y="121431"/>
                  </a:lnTo>
                  <a:lnTo>
                    <a:pt x="5629" y="150046"/>
                  </a:lnTo>
                  <a:lnTo>
                    <a:pt x="16979" y="171458"/>
                  </a:lnTo>
                  <a:lnTo>
                    <a:pt x="38687" y="196994"/>
                  </a:lnTo>
                  <a:lnTo>
                    <a:pt x="64310" y="216131"/>
                  </a:lnTo>
                  <a:lnTo>
                    <a:pt x="95723" y="230183"/>
                  </a:lnTo>
                  <a:lnTo>
                    <a:pt x="118745" y="234431"/>
                  </a:lnTo>
                  <a:lnTo>
                    <a:pt x="153789" y="231644"/>
                  </a:lnTo>
                  <a:lnTo>
                    <a:pt x="180164" y="225457"/>
                  </a:lnTo>
                  <a:lnTo>
                    <a:pt x="198703" y="214216"/>
                  </a:lnTo>
                  <a:lnTo>
                    <a:pt x="210876" y="200161"/>
                  </a:lnTo>
                  <a:lnTo>
                    <a:pt x="219845" y="173136"/>
                  </a:lnTo>
                  <a:lnTo>
                    <a:pt x="218467" y="150327"/>
                  </a:lnTo>
                  <a:lnTo>
                    <a:pt x="210430" y="118202"/>
                  </a:lnTo>
                  <a:lnTo>
                    <a:pt x="204405" y="101640"/>
                  </a:lnTo>
                  <a:lnTo>
                    <a:pt x="176942" y="66489"/>
                  </a:lnTo>
                  <a:lnTo>
                    <a:pt x="141656" y="32764"/>
                  </a:lnTo>
                  <a:lnTo>
                    <a:pt x="103573" y="15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433"/>
            <p:cNvSpPr/>
            <p:nvPr>
              <p:custDataLst>
                <p:tags r:id="rId22"/>
              </p:custDataLst>
            </p:nvPr>
          </p:nvSpPr>
          <p:spPr>
            <a:xfrm>
              <a:off x="4122420" y="4198620"/>
              <a:ext cx="99061" cy="15241"/>
            </a:xfrm>
            <a:custGeom>
              <a:avLst/>
              <a:gdLst/>
              <a:ahLst/>
              <a:cxnLst/>
              <a:rect l="0" t="0" r="0" b="0"/>
              <a:pathLst>
                <a:path w="99061" h="15241">
                  <a:moveTo>
                    <a:pt x="0" y="15240"/>
                  </a:moveTo>
                  <a:lnTo>
                    <a:pt x="0" y="15240"/>
                  </a:lnTo>
                  <a:lnTo>
                    <a:pt x="28317" y="11195"/>
                  </a:lnTo>
                  <a:lnTo>
                    <a:pt x="60564" y="7479"/>
                  </a:lnTo>
                  <a:lnTo>
                    <a:pt x="9906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434"/>
            <p:cNvSpPr/>
            <p:nvPr>
              <p:custDataLst>
                <p:tags r:id="rId23"/>
              </p:custDataLst>
            </p:nvPr>
          </p:nvSpPr>
          <p:spPr>
            <a:xfrm>
              <a:off x="4252686" y="4145280"/>
              <a:ext cx="144055" cy="182881"/>
            </a:xfrm>
            <a:custGeom>
              <a:avLst/>
              <a:gdLst/>
              <a:ahLst/>
              <a:cxnLst/>
              <a:rect l="0" t="0" r="0" b="0"/>
              <a:pathLst>
                <a:path w="144055" h="182881">
                  <a:moveTo>
                    <a:pt x="14514" y="0"/>
                  </a:moveTo>
                  <a:lnTo>
                    <a:pt x="14514" y="0"/>
                  </a:lnTo>
                  <a:lnTo>
                    <a:pt x="52018" y="16557"/>
                  </a:lnTo>
                  <a:lnTo>
                    <a:pt x="64485" y="23728"/>
                  </a:lnTo>
                  <a:lnTo>
                    <a:pt x="72848" y="34252"/>
                  </a:lnTo>
                  <a:lnTo>
                    <a:pt x="81070" y="53615"/>
                  </a:lnTo>
                  <a:lnTo>
                    <a:pt x="79205" y="57756"/>
                  </a:lnTo>
                  <a:lnTo>
                    <a:pt x="70359" y="66874"/>
                  </a:lnTo>
                  <a:lnTo>
                    <a:pt x="38747" y="86524"/>
                  </a:lnTo>
                  <a:lnTo>
                    <a:pt x="7545" y="107736"/>
                  </a:lnTo>
                  <a:lnTo>
                    <a:pt x="2950" y="115898"/>
                  </a:lnTo>
                  <a:lnTo>
                    <a:pt x="0" y="134935"/>
                  </a:lnTo>
                  <a:lnTo>
                    <a:pt x="2298" y="139910"/>
                  </a:lnTo>
                  <a:lnTo>
                    <a:pt x="16821" y="154156"/>
                  </a:lnTo>
                  <a:lnTo>
                    <a:pt x="39586" y="166983"/>
                  </a:lnTo>
                  <a:lnTo>
                    <a:pt x="60890" y="172808"/>
                  </a:lnTo>
                  <a:lnTo>
                    <a:pt x="98934" y="178821"/>
                  </a:lnTo>
                  <a:lnTo>
                    <a:pt x="136406" y="182524"/>
                  </a:lnTo>
                  <a:lnTo>
                    <a:pt x="144054" y="182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435"/>
            <p:cNvSpPr/>
            <p:nvPr>
              <p:custDataLst>
                <p:tags r:id="rId24"/>
              </p:custDataLst>
            </p:nvPr>
          </p:nvSpPr>
          <p:spPr>
            <a:xfrm>
              <a:off x="3459480" y="4587240"/>
              <a:ext cx="59770" cy="211471"/>
            </a:xfrm>
            <a:custGeom>
              <a:avLst/>
              <a:gdLst/>
              <a:ahLst/>
              <a:cxnLst/>
              <a:rect l="0" t="0" r="0" b="0"/>
              <a:pathLst>
                <a:path w="59770" h="211471">
                  <a:moveTo>
                    <a:pt x="0" y="0"/>
                  </a:moveTo>
                  <a:lnTo>
                    <a:pt x="0" y="0"/>
                  </a:lnTo>
                  <a:lnTo>
                    <a:pt x="4045" y="28317"/>
                  </a:lnTo>
                  <a:lnTo>
                    <a:pt x="10606" y="58061"/>
                  </a:lnTo>
                  <a:lnTo>
                    <a:pt x="20408" y="90867"/>
                  </a:lnTo>
                  <a:lnTo>
                    <a:pt x="30497" y="121806"/>
                  </a:lnTo>
                  <a:lnTo>
                    <a:pt x="43183" y="154768"/>
                  </a:lnTo>
                  <a:lnTo>
                    <a:pt x="54929" y="191558"/>
                  </a:lnTo>
                  <a:lnTo>
                    <a:pt x="59769" y="206984"/>
                  </a:lnTo>
                  <a:lnTo>
                    <a:pt x="58472" y="209109"/>
                  </a:lnTo>
                  <a:lnTo>
                    <a:pt x="55915" y="210526"/>
                  </a:lnTo>
                  <a:lnTo>
                    <a:pt x="52517" y="211470"/>
                  </a:lnTo>
                  <a:lnTo>
                    <a:pt x="50251" y="209560"/>
                  </a:lnTo>
                  <a:lnTo>
                    <a:pt x="38227" y="173286"/>
                  </a:lnTo>
                  <a:lnTo>
                    <a:pt x="30480" y="152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436"/>
            <p:cNvSpPr/>
            <p:nvPr>
              <p:custDataLst>
                <p:tags r:id="rId25"/>
              </p:custDataLst>
            </p:nvPr>
          </p:nvSpPr>
          <p:spPr>
            <a:xfrm>
              <a:off x="3451860" y="4587240"/>
              <a:ext cx="137161" cy="45721"/>
            </a:xfrm>
            <a:custGeom>
              <a:avLst/>
              <a:gdLst/>
              <a:ahLst/>
              <a:cxnLst/>
              <a:rect l="0" t="0" r="0" b="0"/>
              <a:pathLst>
                <a:path w="137161" h="45721">
                  <a:moveTo>
                    <a:pt x="0" y="45720"/>
                  </a:moveTo>
                  <a:lnTo>
                    <a:pt x="0" y="45720"/>
                  </a:lnTo>
                  <a:lnTo>
                    <a:pt x="32362" y="25494"/>
                  </a:lnTo>
                  <a:lnTo>
                    <a:pt x="64622" y="8871"/>
                  </a:lnTo>
                  <a:lnTo>
                    <a:pt x="98358" y="2628"/>
                  </a:lnTo>
                  <a:lnTo>
                    <a:pt x="136333" y="46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437"/>
            <p:cNvSpPr/>
            <p:nvPr>
              <p:custDataLst>
                <p:tags r:id="rId26"/>
              </p:custDataLst>
            </p:nvPr>
          </p:nvSpPr>
          <p:spPr>
            <a:xfrm>
              <a:off x="3482340" y="4617720"/>
              <a:ext cx="106681" cy="32371"/>
            </a:xfrm>
            <a:custGeom>
              <a:avLst/>
              <a:gdLst/>
              <a:ahLst/>
              <a:cxnLst/>
              <a:rect l="0" t="0" r="0" b="0"/>
              <a:pathLst>
                <a:path w="106681" h="32371">
                  <a:moveTo>
                    <a:pt x="0" y="0"/>
                  </a:moveTo>
                  <a:lnTo>
                    <a:pt x="0" y="0"/>
                  </a:lnTo>
                  <a:lnTo>
                    <a:pt x="36406" y="16180"/>
                  </a:lnTo>
                  <a:lnTo>
                    <a:pt x="71183" y="30288"/>
                  </a:lnTo>
                  <a:lnTo>
                    <a:pt x="86952" y="32370"/>
                  </a:lnTo>
                  <a:lnTo>
                    <a:pt x="106680" y="304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438"/>
            <p:cNvSpPr/>
            <p:nvPr>
              <p:custDataLst>
                <p:tags r:id="rId27"/>
              </p:custDataLst>
            </p:nvPr>
          </p:nvSpPr>
          <p:spPr>
            <a:xfrm>
              <a:off x="3604260" y="4650130"/>
              <a:ext cx="388621" cy="146446"/>
            </a:xfrm>
            <a:custGeom>
              <a:avLst/>
              <a:gdLst/>
              <a:ahLst/>
              <a:cxnLst/>
              <a:rect l="0" t="0" r="0" b="0"/>
              <a:pathLst>
                <a:path w="388621" h="146446">
                  <a:moveTo>
                    <a:pt x="0" y="66650"/>
                  </a:moveTo>
                  <a:lnTo>
                    <a:pt x="0" y="66650"/>
                  </a:lnTo>
                  <a:lnTo>
                    <a:pt x="32362" y="62605"/>
                  </a:lnTo>
                  <a:lnTo>
                    <a:pt x="56531" y="56044"/>
                  </a:lnTo>
                  <a:lnTo>
                    <a:pt x="86219" y="37165"/>
                  </a:lnTo>
                  <a:lnTo>
                    <a:pt x="99300" y="23013"/>
                  </a:lnTo>
                  <a:lnTo>
                    <a:pt x="100913" y="18932"/>
                  </a:lnTo>
                  <a:lnTo>
                    <a:pt x="101142" y="15364"/>
                  </a:lnTo>
                  <a:lnTo>
                    <a:pt x="99139" y="9143"/>
                  </a:lnTo>
                  <a:lnTo>
                    <a:pt x="95426" y="3556"/>
                  </a:lnTo>
                  <a:lnTo>
                    <a:pt x="84180" y="508"/>
                  </a:lnTo>
                  <a:lnTo>
                    <a:pt x="68740" y="0"/>
                  </a:lnTo>
                  <a:lnTo>
                    <a:pt x="40389" y="6573"/>
                  </a:lnTo>
                  <a:lnTo>
                    <a:pt x="25796" y="13572"/>
                  </a:lnTo>
                  <a:lnTo>
                    <a:pt x="9235" y="27567"/>
                  </a:lnTo>
                  <a:lnTo>
                    <a:pt x="4104" y="34604"/>
                  </a:lnTo>
                  <a:lnTo>
                    <a:pt x="1824" y="42247"/>
                  </a:lnTo>
                  <a:lnTo>
                    <a:pt x="241" y="71025"/>
                  </a:lnTo>
                  <a:lnTo>
                    <a:pt x="6880" y="83834"/>
                  </a:lnTo>
                  <a:lnTo>
                    <a:pt x="19144" y="97148"/>
                  </a:lnTo>
                  <a:lnTo>
                    <a:pt x="54613" y="119492"/>
                  </a:lnTo>
                  <a:lnTo>
                    <a:pt x="79682" y="130567"/>
                  </a:lnTo>
                  <a:lnTo>
                    <a:pt x="92987" y="132311"/>
                  </a:lnTo>
                  <a:lnTo>
                    <a:pt x="119968" y="126532"/>
                  </a:lnTo>
                  <a:lnTo>
                    <a:pt x="134324" y="119670"/>
                  </a:lnTo>
                  <a:lnTo>
                    <a:pt x="146759" y="109767"/>
                  </a:lnTo>
                  <a:lnTo>
                    <a:pt x="149893" y="102464"/>
                  </a:lnTo>
                  <a:lnTo>
                    <a:pt x="150729" y="98146"/>
                  </a:lnTo>
                  <a:lnTo>
                    <a:pt x="150439" y="94421"/>
                  </a:lnTo>
                  <a:lnTo>
                    <a:pt x="145693" y="79662"/>
                  </a:lnTo>
                  <a:lnTo>
                    <a:pt x="149096" y="67777"/>
                  </a:lnTo>
                  <a:lnTo>
                    <a:pt x="163557" y="53531"/>
                  </a:lnTo>
                  <a:lnTo>
                    <a:pt x="174574" y="48119"/>
                  </a:lnTo>
                  <a:lnTo>
                    <a:pt x="197070" y="45073"/>
                  </a:lnTo>
                  <a:lnTo>
                    <a:pt x="226031" y="46428"/>
                  </a:lnTo>
                  <a:lnTo>
                    <a:pt x="241005" y="50889"/>
                  </a:lnTo>
                  <a:lnTo>
                    <a:pt x="250482" y="58516"/>
                  </a:lnTo>
                  <a:lnTo>
                    <a:pt x="255259" y="65293"/>
                  </a:lnTo>
                  <a:lnTo>
                    <a:pt x="256533" y="68285"/>
                  </a:lnTo>
                  <a:lnTo>
                    <a:pt x="254841" y="72820"/>
                  </a:lnTo>
                  <a:lnTo>
                    <a:pt x="240326" y="90491"/>
                  </a:lnTo>
                  <a:lnTo>
                    <a:pt x="203955" y="122023"/>
                  </a:lnTo>
                  <a:lnTo>
                    <a:pt x="202857" y="124732"/>
                  </a:lnTo>
                  <a:lnTo>
                    <a:pt x="202971" y="127385"/>
                  </a:lnTo>
                  <a:lnTo>
                    <a:pt x="203894" y="130000"/>
                  </a:lnTo>
                  <a:lnTo>
                    <a:pt x="209436" y="135164"/>
                  </a:lnTo>
                  <a:lnTo>
                    <a:pt x="216696" y="139434"/>
                  </a:lnTo>
                  <a:lnTo>
                    <a:pt x="239000" y="146445"/>
                  </a:lnTo>
                  <a:lnTo>
                    <a:pt x="250438" y="146424"/>
                  </a:lnTo>
                  <a:lnTo>
                    <a:pt x="283714" y="135466"/>
                  </a:lnTo>
                  <a:lnTo>
                    <a:pt x="321582" y="118688"/>
                  </a:lnTo>
                  <a:lnTo>
                    <a:pt x="336302" y="110009"/>
                  </a:lnTo>
                  <a:lnTo>
                    <a:pt x="372923" y="78068"/>
                  </a:lnTo>
                  <a:lnTo>
                    <a:pt x="388620" y="59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439"/>
            <p:cNvSpPr/>
            <p:nvPr>
              <p:custDataLst>
                <p:tags r:id="rId28"/>
              </p:custDataLst>
            </p:nvPr>
          </p:nvSpPr>
          <p:spPr>
            <a:xfrm>
              <a:off x="3950192" y="4574062"/>
              <a:ext cx="180785" cy="192298"/>
            </a:xfrm>
            <a:custGeom>
              <a:avLst/>
              <a:gdLst/>
              <a:ahLst/>
              <a:cxnLst/>
              <a:rect l="0" t="0" r="0" b="0"/>
              <a:pathLst>
                <a:path w="180785" h="192298">
                  <a:moveTo>
                    <a:pt x="88408" y="36038"/>
                  </a:moveTo>
                  <a:lnTo>
                    <a:pt x="88408" y="36038"/>
                  </a:lnTo>
                  <a:lnTo>
                    <a:pt x="50904" y="26411"/>
                  </a:lnTo>
                  <a:lnTo>
                    <a:pt x="38437" y="26961"/>
                  </a:lnTo>
                  <a:lnTo>
                    <a:pt x="27816" y="34544"/>
                  </a:lnTo>
                  <a:lnTo>
                    <a:pt x="17452" y="48921"/>
                  </a:lnTo>
                  <a:lnTo>
                    <a:pt x="3790" y="83035"/>
                  </a:lnTo>
                  <a:lnTo>
                    <a:pt x="0" y="101799"/>
                  </a:lnTo>
                  <a:lnTo>
                    <a:pt x="2831" y="116348"/>
                  </a:lnTo>
                  <a:lnTo>
                    <a:pt x="21931" y="150030"/>
                  </a:lnTo>
                  <a:lnTo>
                    <a:pt x="35691" y="163229"/>
                  </a:lnTo>
                  <a:lnTo>
                    <a:pt x="71870" y="187596"/>
                  </a:lnTo>
                  <a:lnTo>
                    <a:pt x="87831" y="192297"/>
                  </a:lnTo>
                  <a:lnTo>
                    <a:pt x="115142" y="190899"/>
                  </a:lnTo>
                  <a:lnTo>
                    <a:pt x="144683" y="181077"/>
                  </a:lnTo>
                  <a:lnTo>
                    <a:pt x="158010" y="172184"/>
                  </a:lnTo>
                  <a:lnTo>
                    <a:pt x="177510" y="148633"/>
                  </a:lnTo>
                  <a:lnTo>
                    <a:pt x="180784" y="132082"/>
                  </a:lnTo>
                  <a:lnTo>
                    <a:pt x="178278" y="94374"/>
                  </a:lnTo>
                  <a:lnTo>
                    <a:pt x="165552" y="62393"/>
                  </a:lnTo>
                  <a:lnTo>
                    <a:pt x="150589" y="35223"/>
                  </a:lnTo>
                  <a:lnTo>
                    <a:pt x="132232" y="16982"/>
                  </a:lnTo>
                  <a:lnTo>
                    <a:pt x="110706" y="4897"/>
                  </a:lnTo>
                  <a:lnTo>
                    <a:pt x="92287" y="0"/>
                  </a:lnTo>
                  <a:lnTo>
                    <a:pt x="81383" y="1112"/>
                  </a:lnTo>
                  <a:lnTo>
                    <a:pt x="72586" y="4429"/>
                  </a:lnTo>
                  <a:lnTo>
                    <a:pt x="70240" y="6499"/>
                  </a:lnTo>
                  <a:lnTo>
                    <a:pt x="65548" y="131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440"/>
            <p:cNvSpPr/>
            <p:nvPr>
              <p:custDataLst>
                <p:tags r:id="rId29"/>
              </p:custDataLst>
            </p:nvPr>
          </p:nvSpPr>
          <p:spPr>
            <a:xfrm>
              <a:off x="4160520" y="4701736"/>
              <a:ext cx="126435" cy="170620"/>
            </a:xfrm>
            <a:custGeom>
              <a:avLst/>
              <a:gdLst/>
              <a:ahLst/>
              <a:cxnLst/>
              <a:rect l="0" t="0" r="0" b="0"/>
              <a:pathLst>
                <a:path w="126435" h="170620">
                  <a:moveTo>
                    <a:pt x="0" y="22664"/>
                  </a:moveTo>
                  <a:lnTo>
                    <a:pt x="0" y="22664"/>
                  </a:lnTo>
                  <a:lnTo>
                    <a:pt x="24836" y="13633"/>
                  </a:lnTo>
                  <a:lnTo>
                    <a:pt x="59298" y="2564"/>
                  </a:lnTo>
                  <a:lnTo>
                    <a:pt x="95220" y="98"/>
                  </a:lnTo>
                  <a:lnTo>
                    <a:pt x="101580" y="0"/>
                  </a:lnTo>
                  <a:lnTo>
                    <a:pt x="104974" y="782"/>
                  </a:lnTo>
                  <a:lnTo>
                    <a:pt x="106389" y="2149"/>
                  </a:lnTo>
                  <a:lnTo>
                    <a:pt x="106486" y="3907"/>
                  </a:lnTo>
                  <a:lnTo>
                    <a:pt x="95321" y="23286"/>
                  </a:lnTo>
                  <a:lnTo>
                    <a:pt x="89496" y="30843"/>
                  </a:lnTo>
                  <a:lnTo>
                    <a:pt x="55488" y="51587"/>
                  </a:lnTo>
                  <a:lnTo>
                    <a:pt x="54295" y="54710"/>
                  </a:lnTo>
                  <a:lnTo>
                    <a:pt x="53977" y="56728"/>
                  </a:lnTo>
                  <a:lnTo>
                    <a:pt x="56304" y="58920"/>
                  </a:lnTo>
                  <a:lnTo>
                    <a:pt x="91522" y="78761"/>
                  </a:lnTo>
                  <a:lnTo>
                    <a:pt x="103048" y="85133"/>
                  </a:lnTo>
                  <a:lnTo>
                    <a:pt x="119056" y="105614"/>
                  </a:lnTo>
                  <a:lnTo>
                    <a:pt x="126434" y="129086"/>
                  </a:lnTo>
                  <a:lnTo>
                    <a:pt x="124929" y="136792"/>
                  </a:lnTo>
                  <a:lnTo>
                    <a:pt x="116484" y="152127"/>
                  </a:lnTo>
                  <a:lnTo>
                    <a:pt x="106522" y="160637"/>
                  </a:lnTo>
                  <a:lnTo>
                    <a:pt x="78238" y="170145"/>
                  </a:lnTo>
                  <a:lnTo>
                    <a:pt x="64124" y="170619"/>
                  </a:lnTo>
                  <a:lnTo>
                    <a:pt x="45720" y="167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71"/>
          <p:cNvGrpSpPr/>
          <p:nvPr/>
        </p:nvGrpSpPr>
        <p:grpSpPr>
          <a:xfrm>
            <a:off x="3208020" y="4232356"/>
            <a:ext cx="312421" cy="228553"/>
            <a:chOff x="3208020" y="4232356"/>
            <a:chExt cx="312421" cy="228553"/>
          </a:xfrm>
        </p:grpSpPr>
        <p:sp>
          <p:nvSpPr>
            <p:cNvPr id="186" name="SMARTInkShape-441"/>
            <p:cNvSpPr/>
            <p:nvPr>
              <p:custDataLst>
                <p:tags r:id="rId2"/>
              </p:custDataLst>
            </p:nvPr>
          </p:nvSpPr>
          <p:spPr>
            <a:xfrm>
              <a:off x="3238500" y="4251960"/>
              <a:ext cx="38101" cy="208949"/>
            </a:xfrm>
            <a:custGeom>
              <a:avLst/>
              <a:gdLst/>
              <a:ahLst/>
              <a:cxnLst/>
              <a:rect l="0" t="0" r="0" b="0"/>
              <a:pathLst>
                <a:path w="38101" h="208949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4045" y="64622"/>
                  </a:lnTo>
                  <a:lnTo>
                    <a:pt x="12997" y="98278"/>
                  </a:lnTo>
                  <a:lnTo>
                    <a:pt x="21255" y="126768"/>
                  </a:lnTo>
                  <a:lnTo>
                    <a:pt x="29485" y="161328"/>
                  </a:lnTo>
                  <a:lnTo>
                    <a:pt x="35547" y="195309"/>
                  </a:lnTo>
                  <a:lnTo>
                    <a:pt x="37596" y="208948"/>
                  </a:lnTo>
                  <a:lnTo>
                    <a:pt x="37764" y="208725"/>
                  </a:lnTo>
                  <a:lnTo>
                    <a:pt x="38100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442"/>
            <p:cNvSpPr/>
            <p:nvPr>
              <p:custDataLst>
                <p:tags r:id="rId3"/>
              </p:custDataLst>
            </p:nvPr>
          </p:nvSpPr>
          <p:spPr>
            <a:xfrm>
              <a:off x="3223260" y="4232356"/>
              <a:ext cx="129541" cy="57705"/>
            </a:xfrm>
            <a:custGeom>
              <a:avLst/>
              <a:gdLst/>
              <a:ahLst/>
              <a:cxnLst/>
              <a:rect l="0" t="0" r="0" b="0"/>
              <a:pathLst>
                <a:path w="129541" h="57705">
                  <a:moveTo>
                    <a:pt x="0" y="57704"/>
                  </a:moveTo>
                  <a:lnTo>
                    <a:pt x="0" y="57704"/>
                  </a:lnTo>
                  <a:lnTo>
                    <a:pt x="23487" y="20200"/>
                  </a:lnTo>
                  <a:lnTo>
                    <a:pt x="38379" y="7733"/>
                  </a:lnTo>
                  <a:lnTo>
                    <a:pt x="73178" y="0"/>
                  </a:lnTo>
                  <a:lnTo>
                    <a:pt x="107572" y="1754"/>
                  </a:lnTo>
                  <a:lnTo>
                    <a:pt x="129540" y="43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443"/>
            <p:cNvSpPr/>
            <p:nvPr>
              <p:custDataLst>
                <p:tags r:id="rId4"/>
              </p:custDataLst>
            </p:nvPr>
          </p:nvSpPr>
          <p:spPr>
            <a:xfrm>
              <a:off x="3208020" y="4328160"/>
              <a:ext cx="152401" cy="19191"/>
            </a:xfrm>
            <a:custGeom>
              <a:avLst/>
              <a:gdLst/>
              <a:ahLst/>
              <a:cxnLst/>
              <a:rect l="0" t="0" r="0" b="0"/>
              <a:pathLst>
                <a:path w="152401" h="19191">
                  <a:moveTo>
                    <a:pt x="0" y="0"/>
                  </a:moveTo>
                  <a:lnTo>
                    <a:pt x="0" y="0"/>
                  </a:lnTo>
                  <a:lnTo>
                    <a:pt x="36407" y="12135"/>
                  </a:lnTo>
                  <a:lnTo>
                    <a:pt x="63312" y="18094"/>
                  </a:lnTo>
                  <a:lnTo>
                    <a:pt x="95241" y="19190"/>
                  </a:lnTo>
                  <a:lnTo>
                    <a:pt x="130574" y="14913"/>
                  </a:lnTo>
                  <a:lnTo>
                    <a:pt x="152400" y="7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444"/>
            <p:cNvSpPr/>
            <p:nvPr>
              <p:custDataLst>
                <p:tags r:id="rId5"/>
              </p:custDataLst>
            </p:nvPr>
          </p:nvSpPr>
          <p:spPr>
            <a:xfrm>
              <a:off x="3371694" y="4324988"/>
              <a:ext cx="148747" cy="113316"/>
            </a:xfrm>
            <a:custGeom>
              <a:avLst/>
              <a:gdLst/>
              <a:ahLst/>
              <a:cxnLst/>
              <a:rect l="0" t="0" r="0" b="0"/>
              <a:pathLst>
                <a:path w="148747" h="113316">
                  <a:moveTo>
                    <a:pt x="3966" y="41272"/>
                  </a:moveTo>
                  <a:lnTo>
                    <a:pt x="3966" y="41272"/>
                  </a:lnTo>
                  <a:lnTo>
                    <a:pt x="36327" y="45317"/>
                  </a:lnTo>
                  <a:lnTo>
                    <a:pt x="58989" y="42788"/>
                  </a:lnTo>
                  <a:lnTo>
                    <a:pt x="86143" y="31411"/>
                  </a:lnTo>
                  <a:lnTo>
                    <a:pt x="96706" y="19536"/>
                  </a:lnTo>
                  <a:lnTo>
                    <a:pt x="97120" y="15774"/>
                  </a:lnTo>
                  <a:lnTo>
                    <a:pt x="95702" y="12420"/>
                  </a:lnTo>
                  <a:lnTo>
                    <a:pt x="85305" y="953"/>
                  </a:lnTo>
                  <a:lnTo>
                    <a:pt x="81051" y="0"/>
                  </a:lnTo>
                  <a:lnTo>
                    <a:pt x="63777" y="2702"/>
                  </a:lnTo>
                  <a:lnTo>
                    <a:pt x="29079" y="17650"/>
                  </a:lnTo>
                  <a:lnTo>
                    <a:pt x="8679" y="31639"/>
                  </a:lnTo>
                  <a:lnTo>
                    <a:pt x="1828" y="41507"/>
                  </a:lnTo>
                  <a:lnTo>
                    <a:pt x="0" y="46508"/>
                  </a:lnTo>
                  <a:lnTo>
                    <a:pt x="2486" y="58839"/>
                  </a:lnTo>
                  <a:lnTo>
                    <a:pt x="17879" y="87452"/>
                  </a:lnTo>
                  <a:lnTo>
                    <a:pt x="29623" y="97921"/>
                  </a:lnTo>
                  <a:lnTo>
                    <a:pt x="42462" y="104549"/>
                  </a:lnTo>
                  <a:lnTo>
                    <a:pt x="73769" y="113198"/>
                  </a:lnTo>
                  <a:lnTo>
                    <a:pt x="88330" y="113315"/>
                  </a:lnTo>
                  <a:lnTo>
                    <a:pt x="110283" y="110536"/>
                  </a:lnTo>
                  <a:lnTo>
                    <a:pt x="128036" y="97919"/>
                  </a:lnTo>
                  <a:lnTo>
                    <a:pt x="148746" y="717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62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about Manganese and Fluorine?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156738"/>
              </p:ext>
            </p:extLst>
          </p:nvPr>
        </p:nvGraphicFramePr>
        <p:xfrm>
          <a:off x="838200" y="1315671"/>
          <a:ext cx="10515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831750164"/>
                    </a:ext>
                  </a:extLst>
                </a:gridCol>
                <a:gridCol w="2848708">
                  <a:extLst>
                    <a:ext uri="{9D8B030D-6E8A-4147-A177-3AD203B41FA5}">
                      <a16:colId xmlns:a16="http://schemas.microsoft.com/office/drawing/2014/main" val="1154343437"/>
                    </a:ext>
                  </a:extLst>
                </a:gridCol>
                <a:gridCol w="5761892">
                  <a:extLst>
                    <a:ext uri="{9D8B030D-6E8A-4147-A177-3AD203B41FA5}">
                      <a16:colId xmlns:a16="http://schemas.microsoft.com/office/drawing/2014/main" val="55628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 Charge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3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68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7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6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610795"/>
                  </a:ext>
                </a:extLst>
              </a:tr>
            </a:tbl>
          </a:graphicData>
        </a:graphic>
      </p:graphicFrame>
      <p:grpSp>
        <p:nvGrpSpPr>
          <p:cNvPr id="10" name="SMARTInkShape-Group72"/>
          <p:cNvGrpSpPr/>
          <p:nvPr/>
        </p:nvGrpSpPr>
        <p:grpSpPr>
          <a:xfrm>
            <a:off x="1120140" y="1873260"/>
            <a:ext cx="1409701" cy="807952"/>
            <a:chOff x="1120140" y="1873260"/>
            <a:chExt cx="1409701" cy="807952"/>
          </a:xfrm>
        </p:grpSpPr>
        <p:sp>
          <p:nvSpPr>
            <p:cNvPr id="5" name="SMARTInkShape-445"/>
            <p:cNvSpPr/>
            <p:nvPr>
              <p:custDataLst>
                <p:tags r:id="rId157"/>
              </p:custDataLst>
            </p:nvPr>
          </p:nvSpPr>
          <p:spPr>
            <a:xfrm>
              <a:off x="2286000" y="1873260"/>
              <a:ext cx="243841" cy="245101"/>
            </a:xfrm>
            <a:custGeom>
              <a:avLst/>
              <a:gdLst/>
              <a:ahLst/>
              <a:cxnLst/>
              <a:rect l="0" t="0" r="0" b="0"/>
              <a:pathLst>
                <a:path w="243841" h="245101">
                  <a:moveTo>
                    <a:pt x="0" y="31740"/>
                  </a:moveTo>
                  <a:lnTo>
                    <a:pt x="0" y="31740"/>
                  </a:lnTo>
                  <a:lnTo>
                    <a:pt x="28316" y="15559"/>
                  </a:lnTo>
                  <a:lnTo>
                    <a:pt x="58061" y="1451"/>
                  </a:lnTo>
                  <a:lnTo>
                    <a:pt x="95097" y="0"/>
                  </a:lnTo>
                  <a:lnTo>
                    <a:pt x="118018" y="4932"/>
                  </a:lnTo>
                  <a:lnTo>
                    <a:pt x="121858" y="8788"/>
                  </a:lnTo>
                  <a:lnTo>
                    <a:pt x="126126" y="19846"/>
                  </a:lnTo>
                  <a:lnTo>
                    <a:pt x="124483" y="40351"/>
                  </a:lnTo>
                  <a:lnTo>
                    <a:pt x="114589" y="62514"/>
                  </a:lnTo>
                  <a:lnTo>
                    <a:pt x="82855" y="100359"/>
                  </a:lnTo>
                  <a:lnTo>
                    <a:pt x="46304" y="137754"/>
                  </a:lnTo>
                  <a:lnTo>
                    <a:pt x="21243" y="164579"/>
                  </a:lnTo>
                  <a:lnTo>
                    <a:pt x="14239" y="177986"/>
                  </a:lnTo>
                  <a:lnTo>
                    <a:pt x="13726" y="185117"/>
                  </a:lnTo>
                  <a:lnTo>
                    <a:pt x="17672" y="199814"/>
                  </a:lnTo>
                  <a:lnTo>
                    <a:pt x="25069" y="210298"/>
                  </a:lnTo>
                  <a:lnTo>
                    <a:pt x="34848" y="217779"/>
                  </a:lnTo>
                  <a:lnTo>
                    <a:pt x="64081" y="229480"/>
                  </a:lnTo>
                  <a:lnTo>
                    <a:pt x="94622" y="235110"/>
                  </a:lnTo>
                  <a:lnTo>
                    <a:pt x="128225" y="236778"/>
                  </a:lnTo>
                  <a:lnTo>
                    <a:pt x="161888" y="239529"/>
                  </a:lnTo>
                  <a:lnTo>
                    <a:pt x="196416" y="243449"/>
                  </a:lnTo>
                  <a:lnTo>
                    <a:pt x="243840" y="245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46"/>
            <p:cNvSpPr/>
            <p:nvPr>
              <p:custDataLst>
                <p:tags r:id="rId158"/>
              </p:custDataLst>
            </p:nvPr>
          </p:nvSpPr>
          <p:spPr>
            <a:xfrm>
              <a:off x="2137248" y="1912620"/>
              <a:ext cx="26833" cy="182881"/>
            </a:xfrm>
            <a:custGeom>
              <a:avLst/>
              <a:gdLst/>
              <a:ahLst/>
              <a:cxnLst/>
              <a:rect l="0" t="0" r="0" b="0"/>
              <a:pathLst>
                <a:path w="26833" h="182881">
                  <a:moveTo>
                    <a:pt x="19212" y="0"/>
                  </a:moveTo>
                  <a:lnTo>
                    <a:pt x="19212" y="0"/>
                  </a:lnTo>
                  <a:lnTo>
                    <a:pt x="14696" y="27093"/>
                  </a:lnTo>
                  <a:lnTo>
                    <a:pt x="11122" y="48542"/>
                  </a:lnTo>
                  <a:lnTo>
                    <a:pt x="7150" y="79148"/>
                  </a:lnTo>
                  <a:lnTo>
                    <a:pt x="2656" y="110658"/>
                  </a:lnTo>
                  <a:lnTo>
                    <a:pt x="0" y="127074"/>
                  </a:lnTo>
                  <a:lnTo>
                    <a:pt x="4358" y="162121"/>
                  </a:lnTo>
                  <a:lnTo>
                    <a:pt x="7813" y="172525"/>
                  </a:lnTo>
                  <a:lnTo>
                    <a:pt x="9919" y="175977"/>
                  </a:lnTo>
                  <a:lnTo>
                    <a:pt x="14517" y="179812"/>
                  </a:lnTo>
                  <a:lnTo>
                    <a:pt x="26832" y="182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47"/>
            <p:cNvSpPr/>
            <p:nvPr>
              <p:custDataLst>
                <p:tags r:id="rId159"/>
              </p:custDataLst>
            </p:nvPr>
          </p:nvSpPr>
          <p:spPr>
            <a:xfrm>
              <a:off x="2065020" y="1996440"/>
              <a:ext cx="198121" cy="22861"/>
            </a:xfrm>
            <a:custGeom>
              <a:avLst/>
              <a:gdLst/>
              <a:ahLst/>
              <a:cxnLst/>
              <a:rect l="0" t="0" r="0" b="0"/>
              <a:pathLst>
                <a:path w="198121" h="22861">
                  <a:moveTo>
                    <a:pt x="0" y="22860"/>
                  </a:moveTo>
                  <a:lnTo>
                    <a:pt x="0" y="22860"/>
                  </a:lnTo>
                  <a:lnTo>
                    <a:pt x="32361" y="22860"/>
                  </a:lnTo>
                  <a:lnTo>
                    <a:pt x="64622" y="18815"/>
                  </a:lnTo>
                  <a:lnTo>
                    <a:pt x="102403" y="16299"/>
                  </a:lnTo>
                  <a:lnTo>
                    <a:pt x="133635" y="19599"/>
                  </a:lnTo>
                  <a:lnTo>
                    <a:pt x="148576" y="19153"/>
                  </a:lnTo>
                  <a:lnTo>
                    <a:pt x="181686" y="9672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48"/>
            <p:cNvSpPr/>
            <p:nvPr>
              <p:custDataLst>
                <p:tags r:id="rId160"/>
              </p:custDataLst>
            </p:nvPr>
          </p:nvSpPr>
          <p:spPr>
            <a:xfrm>
              <a:off x="1805940" y="2331720"/>
              <a:ext cx="220981" cy="303732"/>
            </a:xfrm>
            <a:custGeom>
              <a:avLst/>
              <a:gdLst/>
              <a:ahLst/>
              <a:cxnLst/>
              <a:rect l="0" t="0" r="0" b="0"/>
              <a:pathLst>
                <a:path w="220981" h="303732">
                  <a:moveTo>
                    <a:pt x="0" y="0"/>
                  </a:moveTo>
                  <a:lnTo>
                    <a:pt x="0" y="0"/>
                  </a:lnTo>
                  <a:lnTo>
                    <a:pt x="2258" y="22578"/>
                  </a:lnTo>
                  <a:lnTo>
                    <a:pt x="5237" y="57448"/>
                  </a:lnTo>
                  <a:lnTo>
                    <a:pt x="6561" y="89879"/>
                  </a:lnTo>
                  <a:lnTo>
                    <a:pt x="7149" y="118968"/>
                  </a:lnTo>
                  <a:lnTo>
                    <a:pt x="7411" y="146855"/>
                  </a:lnTo>
                  <a:lnTo>
                    <a:pt x="7527" y="176182"/>
                  </a:lnTo>
                  <a:lnTo>
                    <a:pt x="7593" y="213162"/>
                  </a:lnTo>
                  <a:lnTo>
                    <a:pt x="7612" y="245569"/>
                  </a:lnTo>
                  <a:lnTo>
                    <a:pt x="6772" y="279929"/>
                  </a:lnTo>
                  <a:lnTo>
                    <a:pt x="314" y="303731"/>
                  </a:lnTo>
                  <a:lnTo>
                    <a:pt x="10634" y="268843"/>
                  </a:lnTo>
                  <a:lnTo>
                    <a:pt x="13875" y="236385"/>
                  </a:lnTo>
                  <a:lnTo>
                    <a:pt x="22926" y="199956"/>
                  </a:lnTo>
                  <a:lnTo>
                    <a:pt x="36332" y="162352"/>
                  </a:lnTo>
                  <a:lnTo>
                    <a:pt x="51029" y="124398"/>
                  </a:lnTo>
                  <a:lnTo>
                    <a:pt x="62062" y="90387"/>
                  </a:lnTo>
                  <a:lnTo>
                    <a:pt x="84696" y="54637"/>
                  </a:lnTo>
                  <a:lnTo>
                    <a:pt x="106351" y="27632"/>
                  </a:lnTo>
                  <a:lnTo>
                    <a:pt x="126935" y="13643"/>
                  </a:lnTo>
                  <a:lnTo>
                    <a:pt x="150311" y="9404"/>
                  </a:lnTo>
                  <a:lnTo>
                    <a:pt x="170596" y="12194"/>
                  </a:lnTo>
                  <a:lnTo>
                    <a:pt x="179678" y="18402"/>
                  </a:lnTo>
                  <a:lnTo>
                    <a:pt x="183285" y="22428"/>
                  </a:lnTo>
                  <a:lnTo>
                    <a:pt x="191809" y="51737"/>
                  </a:lnTo>
                  <a:lnTo>
                    <a:pt x="196453" y="72591"/>
                  </a:lnTo>
                  <a:lnTo>
                    <a:pt x="201612" y="104794"/>
                  </a:lnTo>
                  <a:lnTo>
                    <a:pt x="204517" y="141963"/>
                  </a:lnTo>
                  <a:lnTo>
                    <a:pt x="203120" y="172168"/>
                  </a:lnTo>
                  <a:lnTo>
                    <a:pt x="199108" y="201084"/>
                  </a:lnTo>
                  <a:lnTo>
                    <a:pt x="204768" y="229449"/>
                  </a:lnTo>
                  <a:lnTo>
                    <a:pt x="206785" y="230859"/>
                  </a:lnTo>
                  <a:lnTo>
                    <a:pt x="209823" y="230953"/>
                  </a:lnTo>
                  <a:lnTo>
                    <a:pt x="22098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49"/>
            <p:cNvSpPr/>
            <p:nvPr>
              <p:custDataLst>
                <p:tags r:id="rId161"/>
              </p:custDataLst>
            </p:nvPr>
          </p:nvSpPr>
          <p:spPr>
            <a:xfrm>
              <a:off x="1120140" y="1962960"/>
              <a:ext cx="541021" cy="718252"/>
            </a:xfrm>
            <a:custGeom>
              <a:avLst/>
              <a:gdLst/>
              <a:ahLst/>
              <a:cxnLst/>
              <a:rect l="0" t="0" r="0" b="0"/>
              <a:pathLst>
                <a:path w="541021" h="718252">
                  <a:moveTo>
                    <a:pt x="0" y="254460"/>
                  </a:moveTo>
                  <a:lnTo>
                    <a:pt x="0" y="254460"/>
                  </a:lnTo>
                  <a:lnTo>
                    <a:pt x="8090" y="290867"/>
                  </a:lnTo>
                  <a:lnTo>
                    <a:pt x="12063" y="317772"/>
                  </a:lnTo>
                  <a:lnTo>
                    <a:pt x="16556" y="351959"/>
                  </a:lnTo>
                  <a:lnTo>
                    <a:pt x="20992" y="385795"/>
                  </a:lnTo>
                  <a:lnTo>
                    <a:pt x="20049" y="422632"/>
                  </a:lnTo>
                  <a:lnTo>
                    <a:pt x="16665" y="460357"/>
                  </a:lnTo>
                  <a:lnTo>
                    <a:pt x="15662" y="498346"/>
                  </a:lnTo>
                  <a:lnTo>
                    <a:pt x="13107" y="536414"/>
                  </a:lnTo>
                  <a:lnTo>
                    <a:pt x="9246" y="574504"/>
                  </a:lnTo>
                  <a:lnTo>
                    <a:pt x="8102" y="610343"/>
                  </a:lnTo>
                  <a:lnTo>
                    <a:pt x="7763" y="646927"/>
                  </a:lnTo>
                  <a:lnTo>
                    <a:pt x="7662" y="680909"/>
                  </a:lnTo>
                  <a:lnTo>
                    <a:pt x="7621" y="718251"/>
                  </a:lnTo>
                  <a:lnTo>
                    <a:pt x="5362" y="694278"/>
                  </a:lnTo>
                  <a:lnTo>
                    <a:pt x="1059" y="661472"/>
                  </a:lnTo>
                  <a:lnTo>
                    <a:pt x="314" y="632348"/>
                  </a:lnTo>
                  <a:lnTo>
                    <a:pt x="93" y="598225"/>
                  </a:lnTo>
                  <a:lnTo>
                    <a:pt x="28" y="561304"/>
                  </a:lnTo>
                  <a:lnTo>
                    <a:pt x="8" y="527598"/>
                  </a:lnTo>
                  <a:lnTo>
                    <a:pt x="4" y="502008"/>
                  </a:lnTo>
                  <a:lnTo>
                    <a:pt x="848" y="474548"/>
                  </a:lnTo>
                  <a:lnTo>
                    <a:pt x="4046" y="448233"/>
                  </a:lnTo>
                  <a:lnTo>
                    <a:pt x="6032" y="420168"/>
                  </a:lnTo>
                  <a:lnTo>
                    <a:pt x="6914" y="391608"/>
                  </a:lnTo>
                  <a:lnTo>
                    <a:pt x="7306" y="364803"/>
                  </a:lnTo>
                  <a:lnTo>
                    <a:pt x="9738" y="338779"/>
                  </a:lnTo>
                  <a:lnTo>
                    <a:pt x="12795" y="313102"/>
                  </a:lnTo>
                  <a:lnTo>
                    <a:pt x="14153" y="287579"/>
                  </a:lnTo>
                  <a:lnTo>
                    <a:pt x="17015" y="262124"/>
                  </a:lnTo>
                  <a:lnTo>
                    <a:pt x="20262" y="236700"/>
                  </a:lnTo>
                  <a:lnTo>
                    <a:pt x="22937" y="199433"/>
                  </a:lnTo>
                  <a:lnTo>
                    <a:pt x="28715" y="165719"/>
                  </a:lnTo>
                  <a:lnTo>
                    <a:pt x="35790" y="130988"/>
                  </a:lnTo>
                  <a:lnTo>
                    <a:pt x="45765" y="95639"/>
                  </a:lnTo>
                  <a:lnTo>
                    <a:pt x="55889" y="64197"/>
                  </a:lnTo>
                  <a:lnTo>
                    <a:pt x="68581" y="28149"/>
                  </a:lnTo>
                  <a:lnTo>
                    <a:pt x="78740" y="10037"/>
                  </a:lnTo>
                  <a:lnTo>
                    <a:pt x="90405" y="1040"/>
                  </a:lnTo>
                  <a:lnTo>
                    <a:pt x="94984" y="0"/>
                  </a:lnTo>
                  <a:lnTo>
                    <a:pt x="104586" y="1102"/>
                  </a:lnTo>
                  <a:lnTo>
                    <a:pt x="119512" y="10528"/>
                  </a:lnTo>
                  <a:lnTo>
                    <a:pt x="136372" y="41906"/>
                  </a:lnTo>
                  <a:lnTo>
                    <a:pt x="146795" y="64497"/>
                  </a:lnTo>
                  <a:lnTo>
                    <a:pt x="162891" y="98630"/>
                  </a:lnTo>
                  <a:lnTo>
                    <a:pt x="174843" y="125089"/>
                  </a:lnTo>
                  <a:lnTo>
                    <a:pt x="186331" y="159025"/>
                  </a:lnTo>
                  <a:lnTo>
                    <a:pt x="195944" y="191376"/>
                  </a:lnTo>
                  <a:lnTo>
                    <a:pt x="208294" y="226549"/>
                  </a:lnTo>
                  <a:lnTo>
                    <a:pt x="217691" y="259643"/>
                  </a:lnTo>
                  <a:lnTo>
                    <a:pt x="225838" y="295883"/>
                  </a:lnTo>
                  <a:lnTo>
                    <a:pt x="233614" y="331739"/>
                  </a:lnTo>
                  <a:lnTo>
                    <a:pt x="243827" y="369726"/>
                  </a:lnTo>
                  <a:lnTo>
                    <a:pt x="249952" y="401501"/>
                  </a:lnTo>
                  <a:lnTo>
                    <a:pt x="264449" y="439584"/>
                  </a:lnTo>
                  <a:lnTo>
                    <a:pt x="266033" y="443367"/>
                  </a:lnTo>
                  <a:lnTo>
                    <a:pt x="266256" y="443051"/>
                  </a:lnTo>
                  <a:lnTo>
                    <a:pt x="271898" y="406689"/>
                  </a:lnTo>
                  <a:lnTo>
                    <a:pt x="273243" y="380537"/>
                  </a:lnTo>
                  <a:lnTo>
                    <a:pt x="278046" y="345345"/>
                  </a:lnTo>
                  <a:lnTo>
                    <a:pt x="284832" y="313468"/>
                  </a:lnTo>
                  <a:lnTo>
                    <a:pt x="292204" y="282574"/>
                  </a:lnTo>
                  <a:lnTo>
                    <a:pt x="299751" y="247927"/>
                  </a:lnTo>
                  <a:lnTo>
                    <a:pt x="307349" y="214895"/>
                  </a:lnTo>
                  <a:lnTo>
                    <a:pt x="314963" y="183658"/>
                  </a:lnTo>
                  <a:lnTo>
                    <a:pt x="326626" y="148909"/>
                  </a:lnTo>
                  <a:lnTo>
                    <a:pt x="336761" y="119892"/>
                  </a:lnTo>
                  <a:lnTo>
                    <a:pt x="353854" y="82095"/>
                  </a:lnTo>
                  <a:lnTo>
                    <a:pt x="373537" y="49292"/>
                  </a:lnTo>
                  <a:lnTo>
                    <a:pt x="383610" y="35428"/>
                  </a:lnTo>
                  <a:lnTo>
                    <a:pt x="419104" y="5000"/>
                  </a:lnTo>
                  <a:lnTo>
                    <a:pt x="424183" y="1793"/>
                  </a:lnTo>
                  <a:lnTo>
                    <a:pt x="436599" y="488"/>
                  </a:lnTo>
                  <a:lnTo>
                    <a:pt x="443466" y="1326"/>
                  </a:lnTo>
                  <a:lnTo>
                    <a:pt x="449737" y="5270"/>
                  </a:lnTo>
                  <a:lnTo>
                    <a:pt x="465807" y="26156"/>
                  </a:lnTo>
                  <a:lnTo>
                    <a:pt x="479252" y="58656"/>
                  </a:lnTo>
                  <a:lnTo>
                    <a:pt x="487441" y="89764"/>
                  </a:lnTo>
                  <a:lnTo>
                    <a:pt x="492971" y="123535"/>
                  </a:lnTo>
                  <a:lnTo>
                    <a:pt x="496868" y="159505"/>
                  </a:lnTo>
                  <a:lnTo>
                    <a:pt x="500230" y="187704"/>
                  </a:lnTo>
                  <a:lnTo>
                    <a:pt x="501724" y="217171"/>
                  </a:lnTo>
                  <a:lnTo>
                    <a:pt x="502389" y="244943"/>
                  </a:lnTo>
                  <a:lnTo>
                    <a:pt x="502684" y="273090"/>
                  </a:lnTo>
                  <a:lnTo>
                    <a:pt x="502815" y="305356"/>
                  </a:lnTo>
                  <a:lnTo>
                    <a:pt x="502873" y="334936"/>
                  </a:lnTo>
                  <a:lnTo>
                    <a:pt x="503746" y="363040"/>
                  </a:lnTo>
                  <a:lnTo>
                    <a:pt x="506956" y="392464"/>
                  </a:lnTo>
                  <a:lnTo>
                    <a:pt x="508947" y="422475"/>
                  </a:lnTo>
                  <a:lnTo>
                    <a:pt x="509832" y="451900"/>
                  </a:lnTo>
                  <a:lnTo>
                    <a:pt x="510225" y="479089"/>
                  </a:lnTo>
                  <a:lnTo>
                    <a:pt x="511177" y="499039"/>
                  </a:lnTo>
                  <a:lnTo>
                    <a:pt x="512658" y="523346"/>
                  </a:lnTo>
                  <a:lnTo>
                    <a:pt x="514492" y="550557"/>
                  </a:lnTo>
                  <a:lnTo>
                    <a:pt x="515715" y="572932"/>
                  </a:lnTo>
                  <a:lnTo>
                    <a:pt x="517073" y="609081"/>
                  </a:lnTo>
                  <a:lnTo>
                    <a:pt x="517838" y="641097"/>
                  </a:lnTo>
                  <a:lnTo>
                    <a:pt x="520275" y="652923"/>
                  </a:lnTo>
                  <a:lnTo>
                    <a:pt x="522110" y="657262"/>
                  </a:lnTo>
                  <a:lnTo>
                    <a:pt x="525026" y="656768"/>
                  </a:lnTo>
                  <a:lnTo>
                    <a:pt x="541020" y="6354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73"/>
          <p:cNvGrpSpPr/>
          <p:nvPr/>
        </p:nvGrpSpPr>
        <p:grpSpPr>
          <a:xfrm>
            <a:off x="2072640" y="2965226"/>
            <a:ext cx="413246" cy="334235"/>
            <a:chOff x="2072640" y="2965226"/>
            <a:chExt cx="413246" cy="334235"/>
          </a:xfrm>
        </p:grpSpPr>
        <p:sp>
          <p:nvSpPr>
            <p:cNvPr id="11" name="SMARTInkShape-450"/>
            <p:cNvSpPr/>
            <p:nvPr>
              <p:custDataLst>
                <p:tags r:id="rId154"/>
              </p:custDataLst>
            </p:nvPr>
          </p:nvSpPr>
          <p:spPr>
            <a:xfrm>
              <a:off x="2286000" y="2965226"/>
              <a:ext cx="199886" cy="334235"/>
            </a:xfrm>
            <a:custGeom>
              <a:avLst/>
              <a:gdLst/>
              <a:ahLst/>
              <a:cxnLst/>
              <a:rect l="0" t="0" r="0" b="0"/>
              <a:pathLst>
                <a:path w="199886" h="334235">
                  <a:moveTo>
                    <a:pt x="0" y="37054"/>
                  </a:moveTo>
                  <a:lnTo>
                    <a:pt x="0" y="37054"/>
                  </a:lnTo>
                  <a:lnTo>
                    <a:pt x="28316" y="16828"/>
                  </a:lnTo>
                  <a:lnTo>
                    <a:pt x="54016" y="4250"/>
                  </a:lnTo>
                  <a:lnTo>
                    <a:pt x="85647" y="0"/>
                  </a:lnTo>
                  <a:lnTo>
                    <a:pt x="116346" y="957"/>
                  </a:lnTo>
                  <a:lnTo>
                    <a:pt x="131014" y="7182"/>
                  </a:lnTo>
                  <a:lnTo>
                    <a:pt x="135603" y="11213"/>
                  </a:lnTo>
                  <a:lnTo>
                    <a:pt x="140701" y="20207"/>
                  </a:lnTo>
                  <a:lnTo>
                    <a:pt x="140367" y="24976"/>
                  </a:lnTo>
                  <a:lnTo>
                    <a:pt x="135481" y="34790"/>
                  </a:lnTo>
                  <a:lnTo>
                    <a:pt x="102836" y="54888"/>
                  </a:lnTo>
                  <a:lnTo>
                    <a:pt x="67441" y="79235"/>
                  </a:lnTo>
                  <a:lnTo>
                    <a:pt x="60172" y="84871"/>
                  </a:lnTo>
                  <a:lnTo>
                    <a:pt x="56376" y="92455"/>
                  </a:lnTo>
                  <a:lnTo>
                    <a:pt x="55364" y="96848"/>
                  </a:lnTo>
                  <a:lnTo>
                    <a:pt x="61013" y="110760"/>
                  </a:lnTo>
                  <a:lnTo>
                    <a:pt x="72837" y="126539"/>
                  </a:lnTo>
                  <a:lnTo>
                    <a:pt x="105765" y="150466"/>
                  </a:lnTo>
                  <a:lnTo>
                    <a:pt x="136979" y="175544"/>
                  </a:lnTo>
                  <a:lnTo>
                    <a:pt x="167604" y="204110"/>
                  </a:lnTo>
                  <a:lnTo>
                    <a:pt x="188796" y="223242"/>
                  </a:lnTo>
                  <a:lnTo>
                    <a:pt x="197645" y="240313"/>
                  </a:lnTo>
                  <a:lnTo>
                    <a:pt x="199885" y="256931"/>
                  </a:lnTo>
                  <a:lnTo>
                    <a:pt x="196385" y="278309"/>
                  </a:lnTo>
                  <a:lnTo>
                    <a:pt x="191422" y="289905"/>
                  </a:lnTo>
                  <a:lnTo>
                    <a:pt x="183572" y="300703"/>
                  </a:lnTo>
                  <a:lnTo>
                    <a:pt x="169924" y="308890"/>
                  </a:lnTo>
                  <a:lnTo>
                    <a:pt x="132380" y="328137"/>
                  </a:lnTo>
                  <a:lnTo>
                    <a:pt x="121920" y="3342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51"/>
            <p:cNvSpPr/>
            <p:nvPr>
              <p:custDataLst>
                <p:tags r:id="rId155"/>
              </p:custDataLst>
            </p:nvPr>
          </p:nvSpPr>
          <p:spPr>
            <a:xfrm>
              <a:off x="2141220" y="3078480"/>
              <a:ext cx="38101" cy="129541"/>
            </a:xfrm>
            <a:custGeom>
              <a:avLst/>
              <a:gdLst/>
              <a:ahLst/>
              <a:cxnLst/>
              <a:rect l="0" t="0" r="0" b="0"/>
              <a:pathLst>
                <a:path w="38101" h="129541">
                  <a:moveTo>
                    <a:pt x="0" y="0"/>
                  </a:moveTo>
                  <a:lnTo>
                    <a:pt x="0" y="0"/>
                  </a:lnTo>
                  <a:lnTo>
                    <a:pt x="2258" y="27093"/>
                  </a:lnTo>
                  <a:lnTo>
                    <a:pt x="4045" y="48542"/>
                  </a:lnTo>
                  <a:lnTo>
                    <a:pt x="8289" y="79148"/>
                  </a:lnTo>
                  <a:lnTo>
                    <a:pt x="17912" y="115447"/>
                  </a:lnTo>
                  <a:lnTo>
                    <a:pt x="22919" y="123276"/>
                  </a:lnTo>
                  <a:lnTo>
                    <a:pt x="27966" y="126756"/>
                  </a:lnTo>
                  <a:lnTo>
                    <a:pt x="38100" y="1295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52"/>
            <p:cNvSpPr/>
            <p:nvPr>
              <p:custDataLst>
                <p:tags r:id="rId156"/>
              </p:custDataLst>
            </p:nvPr>
          </p:nvSpPr>
          <p:spPr>
            <a:xfrm>
              <a:off x="2072640" y="3131820"/>
              <a:ext cx="205741" cy="22031"/>
            </a:xfrm>
            <a:custGeom>
              <a:avLst/>
              <a:gdLst/>
              <a:ahLst/>
              <a:cxnLst/>
              <a:rect l="0" t="0" r="0" b="0"/>
              <a:pathLst>
                <a:path w="205741" h="22031">
                  <a:moveTo>
                    <a:pt x="0" y="0"/>
                  </a:moveTo>
                  <a:lnTo>
                    <a:pt x="0" y="0"/>
                  </a:lnTo>
                  <a:lnTo>
                    <a:pt x="22578" y="4516"/>
                  </a:lnTo>
                  <a:lnTo>
                    <a:pt x="58295" y="10474"/>
                  </a:lnTo>
                  <a:lnTo>
                    <a:pt x="93924" y="13122"/>
                  </a:lnTo>
                  <a:lnTo>
                    <a:pt x="131123" y="18657"/>
                  </a:lnTo>
                  <a:lnTo>
                    <a:pt x="166447" y="22030"/>
                  </a:lnTo>
                  <a:lnTo>
                    <a:pt x="188454" y="21767"/>
                  </a:lnTo>
                  <a:lnTo>
                    <a:pt x="197493" y="18706"/>
                  </a:lnTo>
                  <a:lnTo>
                    <a:pt x="200242" y="16704"/>
                  </a:lnTo>
                  <a:lnTo>
                    <a:pt x="205740" y="7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74"/>
          <p:cNvGrpSpPr/>
          <p:nvPr/>
        </p:nvGrpSpPr>
        <p:grpSpPr>
          <a:xfrm>
            <a:off x="2125980" y="4145280"/>
            <a:ext cx="449581" cy="320041"/>
            <a:chOff x="2125980" y="4145280"/>
            <a:chExt cx="449581" cy="320041"/>
          </a:xfrm>
        </p:grpSpPr>
        <p:sp>
          <p:nvSpPr>
            <p:cNvPr id="15" name="SMARTInkShape-453"/>
            <p:cNvSpPr/>
            <p:nvPr>
              <p:custDataLst>
                <p:tags r:id="rId150"/>
              </p:custDataLst>
            </p:nvPr>
          </p:nvSpPr>
          <p:spPr>
            <a:xfrm>
              <a:off x="2514656" y="4145280"/>
              <a:ext cx="53285" cy="320041"/>
            </a:xfrm>
            <a:custGeom>
              <a:avLst/>
              <a:gdLst/>
              <a:ahLst/>
              <a:cxnLst/>
              <a:rect l="0" t="0" r="0" b="0"/>
              <a:pathLst>
                <a:path w="53285" h="320041">
                  <a:moveTo>
                    <a:pt x="53284" y="0"/>
                  </a:moveTo>
                  <a:lnTo>
                    <a:pt x="53284" y="0"/>
                  </a:lnTo>
                  <a:lnTo>
                    <a:pt x="37103" y="36407"/>
                  </a:lnTo>
                  <a:lnTo>
                    <a:pt x="22995" y="71183"/>
                  </a:lnTo>
                  <a:lnTo>
                    <a:pt x="15880" y="101298"/>
                  </a:lnTo>
                  <a:lnTo>
                    <a:pt x="7200" y="138104"/>
                  </a:lnTo>
                  <a:lnTo>
                    <a:pt x="2094" y="167920"/>
                  </a:lnTo>
                  <a:lnTo>
                    <a:pt x="581" y="198203"/>
                  </a:lnTo>
                  <a:lnTo>
                    <a:pt x="133" y="228624"/>
                  </a:lnTo>
                  <a:lnTo>
                    <a:pt x="0" y="259087"/>
                  </a:lnTo>
                  <a:lnTo>
                    <a:pt x="2218" y="289562"/>
                  </a:lnTo>
                  <a:lnTo>
                    <a:pt x="7564" y="320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54"/>
            <p:cNvSpPr/>
            <p:nvPr>
              <p:custDataLst>
                <p:tags r:id="rId151"/>
              </p:custDataLst>
            </p:nvPr>
          </p:nvSpPr>
          <p:spPr>
            <a:xfrm>
              <a:off x="2409175" y="4152900"/>
              <a:ext cx="166386" cy="106009"/>
            </a:xfrm>
            <a:custGeom>
              <a:avLst/>
              <a:gdLst/>
              <a:ahLst/>
              <a:cxnLst/>
              <a:rect l="0" t="0" r="0" b="0"/>
              <a:pathLst>
                <a:path w="166386" h="106009">
                  <a:moveTo>
                    <a:pt x="29225" y="0"/>
                  </a:moveTo>
                  <a:lnTo>
                    <a:pt x="29225" y="0"/>
                  </a:lnTo>
                  <a:lnTo>
                    <a:pt x="13044" y="28316"/>
                  </a:lnTo>
                  <a:lnTo>
                    <a:pt x="1569" y="59717"/>
                  </a:lnTo>
                  <a:lnTo>
                    <a:pt x="0" y="68310"/>
                  </a:lnTo>
                  <a:lnTo>
                    <a:pt x="1561" y="74951"/>
                  </a:lnTo>
                  <a:lnTo>
                    <a:pt x="9461" y="86113"/>
                  </a:lnTo>
                  <a:lnTo>
                    <a:pt x="41361" y="101578"/>
                  </a:lnTo>
                  <a:lnTo>
                    <a:pt x="56998" y="105168"/>
                  </a:lnTo>
                  <a:lnTo>
                    <a:pt x="83055" y="106008"/>
                  </a:lnTo>
                  <a:lnTo>
                    <a:pt x="113263" y="105535"/>
                  </a:lnTo>
                  <a:lnTo>
                    <a:pt x="141812" y="98332"/>
                  </a:lnTo>
                  <a:lnTo>
                    <a:pt x="152077" y="92810"/>
                  </a:lnTo>
                  <a:lnTo>
                    <a:pt x="159461" y="84711"/>
                  </a:lnTo>
                  <a:lnTo>
                    <a:pt x="163308" y="75467"/>
                  </a:lnTo>
                  <a:lnTo>
                    <a:pt x="166385" y="60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55"/>
            <p:cNvSpPr/>
            <p:nvPr>
              <p:custDataLst>
                <p:tags r:id="rId152"/>
              </p:custDataLst>
            </p:nvPr>
          </p:nvSpPr>
          <p:spPr>
            <a:xfrm>
              <a:off x="2225040" y="4198620"/>
              <a:ext cx="14927" cy="213361"/>
            </a:xfrm>
            <a:custGeom>
              <a:avLst/>
              <a:gdLst/>
              <a:ahLst/>
              <a:cxnLst/>
              <a:rect l="0" t="0" r="0" b="0"/>
              <a:pathLst>
                <a:path w="14927" h="213361">
                  <a:moveTo>
                    <a:pt x="7620" y="0"/>
                  </a:moveTo>
                  <a:lnTo>
                    <a:pt x="7620" y="0"/>
                  </a:lnTo>
                  <a:lnTo>
                    <a:pt x="11665" y="28317"/>
                  </a:lnTo>
                  <a:lnTo>
                    <a:pt x="14181" y="58061"/>
                  </a:lnTo>
                  <a:lnTo>
                    <a:pt x="14926" y="91051"/>
                  </a:lnTo>
                  <a:lnTo>
                    <a:pt x="11102" y="123593"/>
                  </a:lnTo>
                  <a:lnTo>
                    <a:pt x="4606" y="154683"/>
                  </a:lnTo>
                  <a:lnTo>
                    <a:pt x="607" y="189128"/>
                  </a:lnTo>
                  <a:lnTo>
                    <a:pt x="0" y="2133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56"/>
            <p:cNvSpPr/>
            <p:nvPr>
              <p:custDataLst>
                <p:tags r:id="rId153"/>
              </p:custDataLst>
            </p:nvPr>
          </p:nvSpPr>
          <p:spPr>
            <a:xfrm>
              <a:off x="2125980" y="4274820"/>
              <a:ext cx="198121" cy="27005"/>
            </a:xfrm>
            <a:custGeom>
              <a:avLst/>
              <a:gdLst/>
              <a:ahLst/>
              <a:cxnLst/>
              <a:rect l="0" t="0" r="0" b="0"/>
              <a:pathLst>
                <a:path w="198121" h="27005">
                  <a:moveTo>
                    <a:pt x="0" y="0"/>
                  </a:moveTo>
                  <a:lnTo>
                    <a:pt x="0" y="0"/>
                  </a:lnTo>
                  <a:lnTo>
                    <a:pt x="32362" y="8091"/>
                  </a:lnTo>
                  <a:lnTo>
                    <a:pt x="68667" y="13121"/>
                  </a:lnTo>
                  <a:lnTo>
                    <a:pt x="100873" y="18657"/>
                  </a:lnTo>
                  <a:lnTo>
                    <a:pt x="131865" y="21615"/>
                  </a:lnTo>
                  <a:lnTo>
                    <a:pt x="166594" y="27004"/>
                  </a:lnTo>
                  <a:lnTo>
                    <a:pt x="182415" y="25266"/>
                  </a:lnTo>
                  <a:lnTo>
                    <a:pt x="191140" y="21671"/>
                  </a:lnTo>
                  <a:lnTo>
                    <a:pt x="198120" y="15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75"/>
          <p:cNvGrpSpPr/>
          <p:nvPr/>
        </p:nvGrpSpPr>
        <p:grpSpPr>
          <a:xfrm>
            <a:off x="2186940" y="5375540"/>
            <a:ext cx="447573" cy="260767"/>
            <a:chOff x="2186940" y="5375540"/>
            <a:chExt cx="447573" cy="260767"/>
          </a:xfrm>
        </p:grpSpPr>
        <p:sp>
          <p:nvSpPr>
            <p:cNvPr id="20" name="SMARTInkShape-457"/>
            <p:cNvSpPr/>
            <p:nvPr>
              <p:custDataLst>
                <p:tags r:id="rId147"/>
              </p:custDataLst>
            </p:nvPr>
          </p:nvSpPr>
          <p:spPr>
            <a:xfrm>
              <a:off x="2415540" y="5375540"/>
              <a:ext cx="218973" cy="257308"/>
            </a:xfrm>
            <a:custGeom>
              <a:avLst/>
              <a:gdLst/>
              <a:ahLst/>
              <a:cxnLst/>
              <a:rect l="0" t="0" r="0" b="0"/>
              <a:pathLst>
                <a:path w="218973" h="257308">
                  <a:moveTo>
                    <a:pt x="0" y="11800"/>
                  </a:moveTo>
                  <a:lnTo>
                    <a:pt x="0" y="11800"/>
                  </a:lnTo>
                  <a:lnTo>
                    <a:pt x="36406" y="7755"/>
                  </a:lnTo>
                  <a:lnTo>
                    <a:pt x="63312" y="5769"/>
                  </a:lnTo>
                  <a:lnTo>
                    <a:pt x="95241" y="2393"/>
                  </a:lnTo>
                  <a:lnTo>
                    <a:pt x="114296" y="0"/>
                  </a:lnTo>
                  <a:lnTo>
                    <a:pt x="147131" y="3412"/>
                  </a:lnTo>
                  <a:lnTo>
                    <a:pt x="179581" y="9893"/>
                  </a:lnTo>
                  <a:lnTo>
                    <a:pt x="185761" y="10528"/>
                  </a:lnTo>
                  <a:lnTo>
                    <a:pt x="197143" y="15750"/>
                  </a:lnTo>
                  <a:lnTo>
                    <a:pt x="214202" y="28855"/>
                  </a:lnTo>
                  <a:lnTo>
                    <a:pt x="217967" y="38854"/>
                  </a:lnTo>
                  <a:lnTo>
                    <a:pt x="218972" y="45076"/>
                  </a:lnTo>
                  <a:lnTo>
                    <a:pt x="213314" y="61020"/>
                  </a:lnTo>
                  <a:lnTo>
                    <a:pt x="197076" y="94806"/>
                  </a:lnTo>
                  <a:lnTo>
                    <a:pt x="179632" y="125939"/>
                  </a:lnTo>
                  <a:lnTo>
                    <a:pt x="159880" y="158806"/>
                  </a:lnTo>
                  <a:lnTo>
                    <a:pt x="134601" y="196353"/>
                  </a:lnTo>
                  <a:lnTo>
                    <a:pt x="113263" y="233000"/>
                  </a:lnTo>
                  <a:lnTo>
                    <a:pt x="99258" y="254331"/>
                  </a:lnTo>
                  <a:lnTo>
                    <a:pt x="96652" y="257307"/>
                  </a:lnTo>
                  <a:lnTo>
                    <a:pt x="95762" y="255904"/>
                  </a:lnTo>
                  <a:lnTo>
                    <a:pt x="99060" y="232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58"/>
            <p:cNvSpPr/>
            <p:nvPr>
              <p:custDataLst>
                <p:tags r:id="rId148"/>
              </p:custDataLst>
            </p:nvPr>
          </p:nvSpPr>
          <p:spPr>
            <a:xfrm>
              <a:off x="2271222" y="5471160"/>
              <a:ext cx="30019" cy="165147"/>
            </a:xfrm>
            <a:custGeom>
              <a:avLst/>
              <a:gdLst/>
              <a:ahLst/>
              <a:cxnLst/>
              <a:rect l="0" t="0" r="0" b="0"/>
              <a:pathLst>
                <a:path w="30019" h="165147">
                  <a:moveTo>
                    <a:pt x="30018" y="0"/>
                  </a:moveTo>
                  <a:lnTo>
                    <a:pt x="30018" y="0"/>
                  </a:lnTo>
                  <a:lnTo>
                    <a:pt x="21927" y="36407"/>
                  </a:lnTo>
                  <a:lnTo>
                    <a:pt x="12851" y="71182"/>
                  </a:lnTo>
                  <a:lnTo>
                    <a:pt x="7430" y="98241"/>
                  </a:lnTo>
                  <a:lnTo>
                    <a:pt x="1877" y="135506"/>
                  </a:lnTo>
                  <a:lnTo>
                    <a:pt x="0" y="159223"/>
                  </a:lnTo>
                  <a:lnTo>
                    <a:pt x="693" y="162029"/>
                  </a:lnTo>
                  <a:lnTo>
                    <a:pt x="2001" y="163899"/>
                  </a:lnTo>
                  <a:lnTo>
                    <a:pt x="3720" y="165146"/>
                  </a:lnTo>
                  <a:lnTo>
                    <a:pt x="12403" y="157501"/>
                  </a:lnTo>
                  <a:lnTo>
                    <a:pt x="30018" y="137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59"/>
            <p:cNvSpPr/>
            <p:nvPr>
              <p:custDataLst>
                <p:tags r:id="rId149"/>
              </p:custDataLst>
            </p:nvPr>
          </p:nvSpPr>
          <p:spPr>
            <a:xfrm>
              <a:off x="2186940" y="5494020"/>
              <a:ext cx="190501" cy="10923"/>
            </a:xfrm>
            <a:custGeom>
              <a:avLst/>
              <a:gdLst/>
              <a:ahLst/>
              <a:cxnLst/>
              <a:rect l="0" t="0" r="0" b="0"/>
              <a:pathLst>
                <a:path w="190501" h="10923">
                  <a:moveTo>
                    <a:pt x="0" y="0"/>
                  </a:moveTo>
                  <a:lnTo>
                    <a:pt x="0" y="0"/>
                  </a:lnTo>
                  <a:lnTo>
                    <a:pt x="32362" y="4045"/>
                  </a:lnTo>
                  <a:lnTo>
                    <a:pt x="59538" y="8289"/>
                  </a:lnTo>
                  <a:lnTo>
                    <a:pt x="94123" y="10922"/>
                  </a:lnTo>
                  <a:lnTo>
                    <a:pt x="122715" y="8599"/>
                  </a:lnTo>
                  <a:lnTo>
                    <a:pt x="158672" y="7813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76"/>
          <p:cNvGrpSpPr/>
          <p:nvPr/>
        </p:nvGrpSpPr>
        <p:grpSpPr>
          <a:xfrm>
            <a:off x="1205513" y="3035943"/>
            <a:ext cx="707108" cy="720718"/>
            <a:chOff x="1205513" y="3035943"/>
            <a:chExt cx="707108" cy="720718"/>
          </a:xfrm>
        </p:grpSpPr>
        <p:sp>
          <p:nvSpPr>
            <p:cNvPr id="24" name="SMARTInkShape-460"/>
            <p:cNvSpPr/>
            <p:nvPr>
              <p:custDataLst>
                <p:tags r:id="rId145"/>
              </p:custDataLst>
            </p:nvPr>
          </p:nvSpPr>
          <p:spPr>
            <a:xfrm>
              <a:off x="1699260" y="3421917"/>
              <a:ext cx="213361" cy="334744"/>
            </a:xfrm>
            <a:custGeom>
              <a:avLst/>
              <a:gdLst/>
              <a:ahLst/>
              <a:cxnLst/>
              <a:rect l="0" t="0" r="0" b="0"/>
              <a:pathLst>
                <a:path w="213361" h="334744">
                  <a:moveTo>
                    <a:pt x="0" y="7083"/>
                  </a:moveTo>
                  <a:lnTo>
                    <a:pt x="0" y="7083"/>
                  </a:lnTo>
                  <a:lnTo>
                    <a:pt x="4515" y="31918"/>
                  </a:lnTo>
                  <a:lnTo>
                    <a:pt x="11320" y="69768"/>
                  </a:lnTo>
                  <a:lnTo>
                    <a:pt x="17167" y="103523"/>
                  </a:lnTo>
                  <a:lnTo>
                    <a:pt x="23429" y="141091"/>
                  </a:lnTo>
                  <a:lnTo>
                    <a:pt x="26626" y="161615"/>
                  </a:lnTo>
                  <a:lnTo>
                    <a:pt x="30451" y="186305"/>
                  </a:lnTo>
                  <a:lnTo>
                    <a:pt x="35833" y="221052"/>
                  </a:lnTo>
                  <a:lnTo>
                    <a:pt x="41473" y="255619"/>
                  </a:lnTo>
                  <a:lnTo>
                    <a:pt x="44462" y="273764"/>
                  </a:lnTo>
                  <a:lnTo>
                    <a:pt x="45728" y="276310"/>
                  </a:lnTo>
                  <a:lnTo>
                    <a:pt x="47418" y="278008"/>
                  </a:lnTo>
                  <a:lnTo>
                    <a:pt x="49392" y="279139"/>
                  </a:lnTo>
                  <a:lnTo>
                    <a:pt x="50708" y="278201"/>
                  </a:lnTo>
                  <a:lnTo>
                    <a:pt x="52993" y="268083"/>
                  </a:lnTo>
                  <a:lnTo>
                    <a:pt x="55444" y="242181"/>
                  </a:lnTo>
                  <a:lnTo>
                    <a:pt x="57283" y="222235"/>
                  </a:lnTo>
                  <a:lnTo>
                    <a:pt x="61583" y="186526"/>
                  </a:lnTo>
                  <a:lnTo>
                    <a:pt x="65470" y="154569"/>
                  </a:lnTo>
                  <a:lnTo>
                    <a:pt x="67198" y="126254"/>
                  </a:lnTo>
                  <a:lnTo>
                    <a:pt x="72216" y="90559"/>
                  </a:lnTo>
                  <a:lnTo>
                    <a:pt x="83110" y="58534"/>
                  </a:lnTo>
                  <a:lnTo>
                    <a:pt x="90641" y="25148"/>
                  </a:lnTo>
                  <a:lnTo>
                    <a:pt x="94754" y="15676"/>
                  </a:lnTo>
                  <a:lnTo>
                    <a:pt x="105875" y="1539"/>
                  </a:lnTo>
                  <a:lnTo>
                    <a:pt x="111223" y="0"/>
                  </a:lnTo>
                  <a:lnTo>
                    <a:pt x="123939" y="2806"/>
                  </a:lnTo>
                  <a:lnTo>
                    <a:pt x="138057" y="18729"/>
                  </a:lnTo>
                  <a:lnTo>
                    <a:pt x="152799" y="43586"/>
                  </a:lnTo>
                  <a:lnTo>
                    <a:pt x="167817" y="74389"/>
                  </a:lnTo>
                  <a:lnTo>
                    <a:pt x="178443" y="101061"/>
                  </a:lnTo>
                  <a:lnTo>
                    <a:pt x="189185" y="135117"/>
                  </a:lnTo>
                  <a:lnTo>
                    <a:pt x="197731" y="168915"/>
                  </a:lnTo>
                  <a:lnTo>
                    <a:pt x="205625" y="203482"/>
                  </a:lnTo>
                  <a:lnTo>
                    <a:pt x="211068" y="237431"/>
                  </a:lnTo>
                  <a:lnTo>
                    <a:pt x="212681" y="274301"/>
                  </a:lnTo>
                  <a:lnTo>
                    <a:pt x="213159" y="307521"/>
                  </a:lnTo>
                  <a:lnTo>
                    <a:pt x="213360" y="3347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61"/>
            <p:cNvSpPr/>
            <p:nvPr>
              <p:custDataLst>
                <p:tags r:id="rId146"/>
              </p:custDataLst>
            </p:nvPr>
          </p:nvSpPr>
          <p:spPr>
            <a:xfrm>
              <a:off x="1205513" y="3035943"/>
              <a:ext cx="402308" cy="677258"/>
            </a:xfrm>
            <a:custGeom>
              <a:avLst/>
              <a:gdLst/>
              <a:ahLst/>
              <a:cxnLst/>
              <a:rect l="0" t="0" r="0" b="0"/>
              <a:pathLst>
                <a:path w="402308" h="677258">
                  <a:moveTo>
                    <a:pt x="6067" y="73017"/>
                  </a:moveTo>
                  <a:lnTo>
                    <a:pt x="6067" y="73017"/>
                  </a:lnTo>
                  <a:lnTo>
                    <a:pt x="2022" y="101334"/>
                  </a:lnTo>
                  <a:lnTo>
                    <a:pt x="36" y="131040"/>
                  </a:lnTo>
                  <a:lnTo>
                    <a:pt x="0" y="164845"/>
                  </a:lnTo>
                  <a:lnTo>
                    <a:pt x="2806" y="202447"/>
                  </a:lnTo>
                  <a:lnTo>
                    <a:pt x="3893" y="221957"/>
                  </a:lnTo>
                  <a:lnTo>
                    <a:pt x="4618" y="241737"/>
                  </a:lnTo>
                  <a:lnTo>
                    <a:pt x="5101" y="261697"/>
                  </a:lnTo>
                  <a:lnTo>
                    <a:pt x="6269" y="281777"/>
                  </a:lnTo>
                  <a:lnTo>
                    <a:pt x="7895" y="301937"/>
                  </a:lnTo>
                  <a:lnTo>
                    <a:pt x="9826" y="322150"/>
                  </a:lnTo>
                  <a:lnTo>
                    <a:pt x="11113" y="342399"/>
                  </a:lnTo>
                  <a:lnTo>
                    <a:pt x="11971" y="362672"/>
                  </a:lnTo>
                  <a:lnTo>
                    <a:pt x="12924" y="396486"/>
                  </a:lnTo>
                  <a:lnTo>
                    <a:pt x="14308" y="433302"/>
                  </a:lnTo>
                  <a:lnTo>
                    <a:pt x="15794" y="465607"/>
                  </a:lnTo>
                  <a:lnTo>
                    <a:pt x="17632" y="504924"/>
                  </a:lnTo>
                  <a:lnTo>
                    <a:pt x="19703" y="535368"/>
                  </a:lnTo>
                  <a:lnTo>
                    <a:pt x="21931" y="559898"/>
                  </a:lnTo>
                  <a:lnTo>
                    <a:pt x="25818" y="594209"/>
                  </a:lnTo>
                  <a:lnTo>
                    <a:pt x="28852" y="620297"/>
                  </a:lnTo>
                  <a:lnTo>
                    <a:pt x="32563" y="650404"/>
                  </a:lnTo>
                  <a:lnTo>
                    <a:pt x="35367" y="677118"/>
                  </a:lnTo>
                  <a:lnTo>
                    <a:pt x="34913" y="677257"/>
                  </a:lnTo>
                  <a:lnTo>
                    <a:pt x="29883" y="640100"/>
                  </a:lnTo>
                  <a:lnTo>
                    <a:pt x="29210" y="602851"/>
                  </a:lnTo>
                  <a:lnTo>
                    <a:pt x="26795" y="574352"/>
                  </a:lnTo>
                  <a:lnTo>
                    <a:pt x="23746" y="543906"/>
                  </a:lnTo>
                  <a:lnTo>
                    <a:pt x="22391" y="510619"/>
                  </a:lnTo>
                  <a:lnTo>
                    <a:pt x="21628" y="486875"/>
                  </a:lnTo>
                  <a:lnTo>
                    <a:pt x="20674" y="466609"/>
                  </a:lnTo>
                  <a:lnTo>
                    <a:pt x="19192" y="436165"/>
                  </a:lnTo>
                  <a:lnTo>
                    <a:pt x="17357" y="398936"/>
                  </a:lnTo>
                  <a:lnTo>
                    <a:pt x="16134" y="369036"/>
                  </a:lnTo>
                  <a:lnTo>
                    <a:pt x="15318" y="344023"/>
                  </a:lnTo>
                  <a:lnTo>
                    <a:pt x="14774" y="322268"/>
                  </a:lnTo>
                  <a:lnTo>
                    <a:pt x="14170" y="284549"/>
                  </a:lnTo>
                  <a:lnTo>
                    <a:pt x="13902" y="250004"/>
                  </a:lnTo>
                  <a:lnTo>
                    <a:pt x="13782" y="214896"/>
                  </a:lnTo>
                  <a:lnTo>
                    <a:pt x="13729" y="184052"/>
                  </a:lnTo>
                  <a:lnTo>
                    <a:pt x="15399" y="156233"/>
                  </a:lnTo>
                  <a:lnTo>
                    <a:pt x="21786" y="129757"/>
                  </a:lnTo>
                  <a:lnTo>
                    <a:pt x="30856" y="95097"/>
                  </a:lnTo>
                  <a:lnTo>
                    <a:pt x="42353" y="59128"/>
                  </a:lnTo>
                  <a:lnTo>
                    <a:pt x="60872" y="27945"/>
                  </a:lnTo>
                  <a:lnTo>
                    <a:pt x="64617" y="26036"/>
                  </a:lnTo>
                  <a:lnTo>
                    <a:pt x="68807" y="25609"/>
                  </a:lnTo>
                  <a:lnTo>
                    <a:pt x="73294" y="26172"/>
                  </a:lnTo>
                  <a:lnTo>
                    <a:pt x="85052" y="40344"/>
                  </a:lnTo>
                  <a:lnTo>
                    <a:pt x="101437" y="70109"/>
                  </a:lnTo>
                  <a:lnTo>
                    <a:pt x="118603" y="106968"/>
                  </a:lnTo>
                  <a:lnTo>
                    <a:pt x="129252" y="140838"/>
                  </a:lnTo>
                  <a:lnTo>
                    <a:pt x="141814" y="173640"/>
                  </a:lnTo>
                  <a:lnTo>
                    <a:pt x="152216" y="204807"/>
                  </a:lnTo>
                  <a:lnTo>
                    <a:pt x="163316" y="240443"/>
                  </a:lnTo>
                  <a:lnTo>
                    <a:pt x="173661" y="274701"/>
                  </a:lnTo>
                  <a:lnTo>
                    <a:pt x="187439" y="312550"/>
                  </a:lnTo>
                  <a:lnTo>
                    <a:pt x="188788" y="312292"/>
                  </a:lnTo>
                  <a:lnTo>
                    <a:pt x="195376" y="303357"/>
                  </a:lnTo>
                  <a:lnTo>
                    <a:pt x="200553" y="277555"/>
                  </a:lnTo>
                  <a:lnTo>
                    <a:pt x="206805" y="240123"/>
                  </a:lnTo>
                  <a:lnTo>
                    <a:pt x="209584" y="209375"/>
                  </a:lnTo>
                  <a:lnTo>
                    <a:pt x="213077" y="181598"/>
                  </a:lnTo>
                  <a:lnTo>
                    <a:pt x="219803" y="144418"/>
                  </a:lnTo>
                  <a:lnTo>
                    <a:pt x="227159" y="111953"/>
                  </a:lnTo>
                  <a:lnTo>
                    <a:pt x="232442" y="80885"/>
                  </a:lnTo>
                  <a:lnTo>
                    <a:pt x="238273" y="44091"/>
                  </a:lnTo>
                  <a:lnTo>
                    <a:pt x="252541" y="7559"/>
                  </a:lnTo>
                  <a:lnTo>
                    <a:pt x="257569" y="1592"/>
                  </a:lnTo>
                  <a:lnTo>
                    <a:pt x="260095" y="0"/>
                  </a:lnTo>
                  <a:lnTo>
                    <a:pt x="263472" y="632"/>
                  </a:lnTo>
                  <a:lnTo>
                    <a:pt x="271740" y="5850"/>
                  </a:lnTo>
                  <a:lnTo>
                    <a:pt x="281870" y="18308"/>
                  </a:lnTo>
                  <a:lnTo>
                    <a:pt x="290234" y="44860"/>
                  </a:lnTo>
                  <a:lnTo>
                    <a:pt x="294572" y="65252"/>
                  </a:lnTo>
                  <a:lnTo>
                    <a:pt x="300003" y="92394"/>
                  </a:lnTo>
                  <a:lnTo>
                    <a:pt x="306165" y="124035"/>
                  </a:lnTo>
                  <a:lnTo>
                    <a:pt x="310272" y="150209"/>
                  </a:lnTo>
                  <a:lnTo>
                    <a:pt x="313010" y="172738"/>
                  </a:lnTo>
                  <a:lnTo>
                    <a:pt x="314836" y="192838"/>
                  </a:lnTo>
                  <a:lnTo>
                    <a:pt x="317746" y="212164"/>
                  </a:lnTo>
                  <a:lnTo>
                    <a:pt x="325495" y="249442"/>
                  </a:lnTo>
                  <a:lnTo>
                    <a:pt x="332326" y="285766"/>
                  </a:lnTo>
                  <a:lnTo>
                    <a:pt x="338185" y="320819"/>
                  </a:lnTo>
                  <a:lnTo>
                    <a:pt x="343610" y="353331"/>
                  </a:lnTo>
                  <a:lnTo>
                    <a:pt x="351102" y="384714"/>
                  </a:lnTo>
                  <a:lnTo>
                    <a:pt x="359229" y="414749"/>
                  </a:lnTo>
                  <a:lnTo>
                    <a:pt x="365663" y="442209"/>
                  </a:lnTo>
                  <a:lnTo>
                    <a:pt x="371345" y="470782"/>
                  </a:lnTo>
                  <a:lnTo>
                    <a:pt x="376693" y="498721"/>
                  </a:lnTo>
                  <a:lnTo>
                    <a:pt x="384463" y="532644"/>
                  </a:lnTo>
                  <a:lnTo>
                    <a:pt x="394675" y="569549"/>
                  </a:lnTo>
                  <a:lnTo>
                    <a:pt x="398915" y="584105"/>
                  </a:lnTo>
                  <a:lnTo>
                    <a:pt x="400046" y="585615"/>
                  </a:lnTo>
                  <a:lnTo>
                    <a:pt x="402307" y="5835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77"/>
          <p:cNvGrpSpPr/>
          <p:nvPr/>
        </p:nvGrpSpPr>
        <p:grpSpPr>
          <a:xfrm>
            <a:off x="1333500" y="4236767"/>
            <a:ext cx="630614" cy="700994"/>
            <a:chOff x="1333500" y="4236767"/>
            <a:chExt cx="630614" cy="700994"/>
          </a:xfrm>
        </p:grpSpPr>
        <p:sp>
          <p:nvSpPr>
            <p:cNvPr id="27" name="SMARTInkShape-462"/>
            <p:cNvSpPr/>
            <p:nvPr>
              <p:custDataLst>
                <p:tags r:id="rId143"/>
              </p:custDataLst>
            </p:nvPr>
          </p:nvSpPr>
          <p:spPr>
            <a:xfrm>
              <a:off x="1790700" y="4533900"/>
              <a:ext cx="173414" cy="403861"/>
            </a:xfrm>
            <a:custGeom>
              <a:avLst/>
              <a:gdLst/>
              <a:ahLst/>
              <a:cxnLst/>
              <a:rect l="0" t="0" r="0" b="0"/>
              <a:pathLst>
                <a:path w="173414" h="403861">
                  <a:moveTo>
                    <a:pt x="0" y="0"/>
                  </a:moveTo>
                  <a:lnTo>
                    <a:pt x="0" y="0"/>
                  </a:lnTo>
                  <a:lnTo>
                    <a:pt x="2258" y="31609"/>
                  </a:lnTo>
                  <a:lnTo>
                    <a:pt x="4045" y="56633"/>
                  </a:lnTo>
                  <a:lnTo>
                    <a:pt x="6084" y="78395"/>
                  </a:lnTo>
                  <a:lnTo>
                    <a:pt x="10606" y="116122"/>
                  </a:lnTo>
                  <a:lnTo>
                    <a:pt x="13180" y="149823"/>
                  </a:lnTo>
                  <a:lnTo>
                    <a:pt x="14325" y="180042"/>
                  </a:lnTo>
                  <a:lnTo>
                    <a:pt x="14969" y="216094"/>
                  </a:lnTo>
                  <a:lnTo>
                    <a:pt x="15160" y="248225"/>
                  </a:lnTo>
                  <a:lnTo>
                    <a:pt x="15224" y="284907"/>
                  </a:lnTo>
                  <a:lnTo>
                    <a:pt x="15239" y="321147"/>
                  </a:lnTo>
                  <a:lnTo>
                    <a:pt x="15239" y="323318"/>
                  </a:lnTo>
                  <a:lnTo>
                    <a:pt x="16086" y="313789"/>
                  </a:lnTo>
                  <a:lnTo>
                    <a:pt x="25846" y="277071"/>
                  </a:lnTo>
                  <a:lnTo>
                    <a:pt x="29107" y="244185"/>
                  </a:lnTo>
                  <a:lnTo>
                    <a:pt x="38164" y="211675"/>
                  </a:lnTo>
                  <a:lnTo>
                    <a:pt x="47526" y="176549"/>
                  </a:lnTo>
                  <a:lnTo>
                    <a:pt x="55663" y="143374"/>
                  </a:lnTo>
                  <a:lnTo>
                    <a:pt x="66844" y="108754"/>
                  </a:lnTo>
                  <a:lnTo>
                    <a:pt x="96180" y="71771"/>
                  </a:lnTo>
                  <a:lnTo>
                    <a:pt x="102296" y="69998"/>
                  </a:lnTo>
                  <a:lnTo>
                    <a:pt x="106297" y="69526"/>
                  </a:lnTo>
                  <a:lnTo>
                    <a:pt x="109811" y="70904"/>
                  </a:lnTo>
                  <a:lnTo>
                    <a:pt x="128249" y="85829"/>
                  </a:lnTo>
                  <a:lnTo>
                    <a:pt x="142231" y="116040"/>
                  </a:lnTo>
                  <a:lnTo>
                    <a:pt x="150700" y="138320"/>
                  </a:lnTo>
                  <a:lnTo>
                    <a:pt x="160111" y="174365"/>
                  </a:lnTo>
                  <a:lnTo>
                    <a:pt x="165140" y="205342"/>
                  </a:lnTo>
                  <a:lnTo>
                    <a:pt x="170198" y="236043"/>
                  </a:lnTo>
                  <a:lnTo>
                    <a:pt x="173010" y="266621"/>
                  </a:lnTo>
                  <a:lnTo>
                    <a:pt x="173413" y="297145"/>
                  </a:lnTo>
                  <a:lnTo>
                    <a:pt x="170770" y="327645"/>
                  </a:lnTo>
                  <a:lnTo>
                    <a:pt x="169031" y="358133"/>
                  </a:lnTo>
                  <a:lnTo>
                    <a:pt x="167915" y="394828"/>
                  </a:lnTo>
                  <a:lnTo>
                    <a:pt x="167640" y="403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63"/>
            <p:cNvSpPr/>
            <p:nvPr>
              <p:custDataLst>
                <p:tags r:id="rId144"/>
              </p:custDataLst>
            </p:nvPr>
          </p:nvSpPr>
          <p:spPr>
            <a:xfrm>
              <a:off x="1333500" y="4236767"/>
              <a:ext cx="381001" cy="636985"/>
            </a:xfrm>
            <a:custGeom>
              <a:avLst/>
              <a:gdLst/>
              <a:ahLst/>
              <a:cxnLst/>
              <a:rect l="0" t="0" r="0" b="0"/>
              <a:pathLst>
                <a:path w="381001" h="636985">
                  <a:moveTo>
                    <a:pt x="22860" y="7573"/>
                  </a:moveTo>
                  <a:lnTo>
                    <a:pt x="22860" y="7573"/>
                  </a:lnTo>
                  <a:lnTo>
                    <a:pt x="20602" y="34666"/>
                  </a:lnTo>
                  <a:lnTo>
                    <a:pt x="18815" y="56115"/>
                  </a:lnTo>
                  <a:lnTo>
                    <a:pt x="17623" y="77188"/>
                  </a:lnTo>
                  <a:lnTo>
                    <a:pt x="16829" y="98010"/>
                  </a:lnTo>
                  <a:lnTo>
                    <a:pt x="16299" y="118664"/>
                  </a:lnTo>
                  <a:lnTo>
                    <a:pt x="15711" y="155160"/>
                  </a:lnTo>
                  <a:lnTo>
                    <a:pt x="14603" y="188314"/>
                  </a:lnTo>
                  <a:lnTo>
                    <a:pt x="11288" y="219983"/>
                  </a:lnTo>
                  <a:lnTo>
                    <a:pt x="9250" y="255506"/>
                  </a:lnTo>
                  <a:lnTo>
                    <a:pt x="8345" y="293025"/>
                  </a:lnTo>
                  <a:lnTo>
                    <a:pt x="7942" y="329456"/>
                  </a:lnTo>
                  <a:lnTo>
                    <a:pt x="5505" y="365403"/>
                  </a:lnTo>
                  <a:lnTo>
                    <a:pt x="2447" y="401136"/>
                  </a:lnTo>
                  <a:lnTo>
                    <a:pt x="1087" y="436772"/>
                  </a:lnTo>
                  <a:lnTo>
                    <a:pt x="483" y="470107"/>
                  </a:lnTo>
                  <a:lnTo>
                    <a:pt x="215" y="501010"/>
                  </a:lnTo>
                  <a:lnTo>
                    <a:pt x="95" y="528856"/>
                  </a:lnTo>
                  <a:lnTo>
                    <a:pt x="42" y="555344"/>
                  </a:lnTo>
                  <a:lnTo>
                    <a:pt x="19" y="581226"/>
                  </a:lnTo>
                  <a:lnTo>
                    <a:pt x="6" y="616212"/>
                  </a:lnTo>
                  <a:lnTo>
                    <a:pt x="0" y="636984"/>
                  </a:lnTo>
                  <a:lnTo>
                    <a:pt x="2258" y="610989"/>
                  </a:lnTo>
                  <a:lnTo>
                    <a:pt x="6084" y="574631"/>
                  </a:lnTo>
                  <a:lnTo>
                    <a:pt x="10606" y="538717"/>
                  </a:lnTo>
                  <a:lnTo>
                    <a:pt x="13180" y="502999"/>
                  </a:lnTo>
                  <a:lnTo>
                    <a:pt x="14325" y="467369"/>
                  </a:lnTo>
                  <a:lnTo>
                    <a:pt x="14833" y="431777"/>
                  </a:lnTo>
                  <a:lnTo>
                    <a:pt x="17317" y="393946"/>
                  </a:lnTo>
                  <a:lnTo>
                    <a:pt x="19165" y="374375"/>
                  </a:lnTo>
                  <a:lnTo>
                    <a:pt x="21218" y="336825"/>
                  </a:lnTo>
                  <a:lnTo>
                    <a:pt x="21283" y="300381"/>
                  </a:lnTo>
                  <a:lnTo>
                    <a:pt x="18490" y="264428"/>
                  </a:lnTo>
                  <a:lnTo>
                    <a:pt x="16685" y="230951"/>
                  </a:lnTo>
                  <a:lnTo>
                    <a:pt x="15882" y="198292"/>
                  </a:lnTo>
                  <a:lnTo>
                    <a:pt x="15525" y="164022"/>
                  </a:lnTo>
                  <a:lnTo>
                    <a:pt x="15367" y="133550"/>
                  </a:lnTo>
                  <a:lnTo>
                    <a:pt x="16143" y="106743"/>
                  </a:lnTo>
                  <a:lnTo>
                    <a:pt x="20493" y="72610"/>
                  </a:lnTo>
                  <a:lnTo>
                    <a:pt x="23852" y="41895"/>
                  </a:lnTo>
                  <a:lnTo>
                    <a:pt x="39934" y="4504"/>
                  </a:lnTo>
                  <a:lnTo>
                    <a:pt x="43556" y="1293"/>
                  </a:lnTo>
                  <a:lnTo>
                    <a:pt x="47664" y="0"/>
                  </a:lnTo>
                  <a:lnTo>
                    <a:pt x="56744" y="820"/>
                  </a:lnTo>
                  <a:lnTo>
                    <a:pt x="66424" y="4007"/>
                  </a:lnTo>
                  <a:lnTo>
                    <a:pt x="74113" y="12762"/>
                  </a:lnTo>
                  <a:lnTo>
                    <a:pt x="89993" y="43123"/>
                  </a:lnTo>
                  <a:lnTo>
                    <a:pt x="100419" y="75868"/>
                  </a:lnTo>
                  <a:lnTo>
                    <a:pt x="112915" y="112381"/>
                  </a:lnTo>
                  <a:lnTo>
                    <a:pt x="120176" y="139668"/>
                  </a:lnTo>
                  <a:lnTo>
                    <a:pt x="127071" y="168728"/>
                  </a:lnTo>
                  <a:lnTo>
                    <a:pt x="135780" y="198578"/>
                  </a:lnTo>
                  <a:lnTo>
                    <a:pt x="143038" y="228777"/>
                  </a:lnTo>
                  <a:lnTo>
                    <a:pt x="149086" y="258286"/>
                  </a:lnTo>
                  <a:lnTo>
                    <a:pt x="154596" y="285512"/>
                  </a:lnTo>
                  <a:lnTo>
                    <a:pt x="162458" y="320595"/>
                  </a:lnTo>
                  <a:lnTo>
                    <a:pt x="171853" y="355860"/>
                  </a:lnTo>
                  <a:lnTo>
                    <a:pt x="178857" y="385405"/>
                  </a:lnTo>
                  <a:lnTo>
                    <a:pt x="181044" y="388154"/>
                  </a:lnTo>
                  <a:lnTo>
                    <a:pt x="183350" y="389140"/>
                  </a:lnTo>
                  <a:lnTo>
                    <a:pt x="185733" y="388951"/>
                  </a:lnTo>
                  <a:lnTo>
                    <a:pt x="187322" y="387132"/>
                  </a:lnTo>
                  <a:lnTo>
                    <a:pt x="192130" y="360755"/>
                  </a:lnTo>
                  <a:lnTo>
                    <a:pt x="195458" y="333876"/>
                  </a:lnTo>
                  <a:lnTo>
                    <a:pt x="196937" y="307819"/>
                  </a:lnTo>
                  <a:lnTo>
                    <a:pt x="197594" y="282126"/>
                  </a:lnTo>
                  <a:lnTo>
                    <a:pt x="198733" y="256596"/>
                  </a:lnTo>
                  <a:lnTo>
                    <a:pt x="202061" y="231139"/>
                  </a:lnTo>
                  <a:lnTo>
                    <a:pt x="206363" y="205714"/>
                  </a:lnTo>
                  <a:lnTo>
                    <a:pt x="210250" y="180302"/>
                  </a:lnTo>
                  <a:lnTo>
                    <a:pt x="214132" y="143888"/>
                  </a:lnTo>
                  <a:lnTo>
                    <a:pt x="225241" y="107971"/>
                  </a:lnTo>
                  <a:lnTo>
                    <a:pt x="228800" y="91988"/>
                  </a:lnTo>
                  <a:lnTo>
                    <a:pt x="243143" y="58739"/>
                  </a:lnTo>
                  <a:lnTo>
                    <a:pt x="245069" y="56924"/>
                  </a:lnTo>
                  <a:lnTo>
                    <a:pt x="250197" y="54011"/>
                  </a:lnTo>
                  <a:lnTo>
                    <a:pt x="267267" y="85867"/>
                  </a:lnTo>
                  <a:lnTo>
                    <a:pt x="279934" y="112927"/>
                  </a:lnTo>
                  <a:lnTo>
                    <a:pt x="290362" y="139064"/>
                  </a:lnTo>
                  <a:lnTo>
                    <a:pt x="297819" y="164791"/>
                  </a:lnTo>
                  <a:lnTo>
                    <a:pt x="303532" y="193665"/>
                  </a:lnTo>
                  <a:lnTo>
                    <a:pt x="310728" y="233234"/>
                  </a:lnTo>
                  <a:lnTo>
                    <a:pt x="318912" y="279934"/>
                  </a:lnTo>
                  <a:lnTo>
                    <a:pt x="324368" y="316147"/>
                  </a:lnTo>
                  <a:lnTo>
                    <a:pt x="328005" y="345369"/>
                  </a:lnTo>
                  <a:lnTo>
                    <a:pt x="330430" y="369930"/>
                  </a:lnTo>
                  <a:lnTo>
                    <a:pt x="332894" y="390538"/>
                  </a:lnTo>
                  <a:lnTo>
                    <a:pt x="337888" y="424724"/>
                  </a:lnTo>
                  <a:lnTo>
                    <a:pt x="342930" y="451771"/>
                  </a:lnTo>
                  <a:lnTo>
                    <a:pt x="348271" y="486039"/>
                  </a:lnTo>
                  <a:lnTo>
                    <a:pt x="354121" y="523913"/>
                  </a:lnTo>
                  <a:lnTo>
                    <a:pt x="360994" y="544009"/>
                  </a:lnTo>
                  <a:lnTo>
                    <a:pt x="363430" y="547230"/>
                  </a:lnTo>
                  <a:lnTo>
                    <a:pt x="365900" y="548532"/>
                  </a:lnTo>
                  <a:lnTo>
                    <a:pt x="368393" y="548552"/>
                  </a:lnTo>
                  <a:lnTo>
                    <a:pt x="373421" y="539544"/>
                  </a:lnTo>
                  <a:lnTo>
                    <a:pt x="381000" y="5181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78"/>
          <p:cNvGrpSpPr/>
          <p:nvPr/>
        </p:nvGrpSpPr>
        <p:grpSpPr>
          <a:xfrm>
            <a:off x="1424998" y="5393074"/>
            <a:ext cx="632403" cy="596247"/>
            <a:chOff x="1424998" y="5393074"/>
            <a:chExt cx="632403" cy="596247"/>
          </a:xfrm>
        </p:grpSpPr>
        <p:sp>
          <p:nvSpPr>
            <p:cNvPr id="30" name="SMARTInkShape-464"/>
            <p:cNvSpPr/>
            <p:nvPr>
              <p:custDataLst>
                <p:tags r:id="rId141"/>
              </p:custDataLst>
            </p:nvPr>
          </p:nvSpPr>
          <p:spPr>
            <a:xfrm>
              <a:off x="1874520" y="5626765"/>
              <a:ext cx="182881" cy="362556"/>
            </a:xfrm>
            <a:custGeom>
              <a:avLst/>
              <a:gdLst/>
              <a:ahLst/>
              <a:cxnLst/>
              <a:rect l="0" t="0" r="0" b="0"/>
              <a:pathLst>
                <a:path w="182881" h="362556">
                  <a:moveTo>
                    <a:pt x="0" y="164435"/>
                  </a:moveTo>
                  <a:lnTo>
                    <a:pt x="0" y="164435"/>
                  </a:lnTo>
                  <a:lnTo>
                    <a:pt x="4045" y="196797"/>
                  </a:lnTo>
                  <a:lnTo>
                    <a:pt x="7761" y="232760"/>
                  </a:lnTo>
                  <a:lnTo>
                    <a:pt x="15769" y="263444"/>
                  </a:lnTo>
                  <a:lnTo>
                    <a:pt x="29550" y="298010"/>
                  </a:lnTo>
                  <a:lnTo>
                    <a:pt x="37600" y="328715"/>
                  </a:lnTo>
                  <a:lnTo>
                    <a:pt x="42079" y="313048"/>
                  </a:lnTo>
                  <a:lnTo>
                    <a:pt x="39764" y="276136"/>
                  </a:lnTo>
                  <a:lnTo>
                    <a:pt x="38840" y="243995"/>
                  </a:lnTo>
                  <a:lnTo>
                    <a:pt x="38429" y="216164"/>
                  </a:lnTo>
                  <a:lnTo>
                    <a:pt x="38246" y="190813"/>
                  </a:lnTo>
                  <a:lnTo>
                    <a:pt x="38165" y="162611"/>
                  </a:lnTo>
                  <a:lnTo>
                    <a:pt x="38129" y="135403"/>
                  </a:lnTo>
                  <a:lnTo>
                    <a:pt x="38113" y="109198"/>
                  </a:lnTo>
                  <a:lnTo>
                    <a:pt x="38104" y="72339"/>
                  </a:lnTo>
                  <a:lnTo>
                    <a:pt x="40358" y="36271"/>
                  </a:lnTo>
                  <a:lnTo>
                    <a:pt x="45861" y="4753"/>
                  </a:lnTo>
                  <a:lnTo>
                    <a:pt x="47507" y="2100"/>
                  </a:lnTo>
                  <a:lnTo>
                    <a:pt x="49451" y="332"/>
                  </a:lnTo>
                  <a:lnTo>
                    <a:pt x="50748" y="0"/>
                  </a:lnTo>
                  <a:lnTo>
                    <a:pt x="51612" y="625"/>
                  </a:lnTo>
                  <a:lnTo>
                    <a:pt x="52188" y="1888"/>
                  </a:lnTo>
                  <a:lnTo>
                    <a:pt x="79267" y="36345"/>
                  </a:lnTo>
                  <a:lnTo>
                    <a:pt x="93289" y="59878"/>
                  </a:lnTo>
                  <a:lnTo>
                    <a:pt x="104029" y="92909"/>
                  </a:lnTo>
                  <a:lnTo>
                    <a:pt x="117560" y="129507"/>
                  </a:lnTo>
                  <a:lnTo>
                    <a:pt x="132293" y="167162"/>
                  </a:lnTo>
                  <a:lnTo>
                    <a:pt x="146537" y="204284"/>
                  </a:lnTo>
                  <a:lnTo>
                    <a:pt x="155648" y="237955"/>
                  </a:lnTo>
                  <a:lnTo>
                    <a:pt x="159571" y="273520"/>
                  </a:lnTo>
                  <a:lnTo>
                    <a:pt x="165720" y="305036"/>
                  </a:lnTo>
                  <a:lnTo>
                    <a:pt x="173836" y="342720"/>
                  </a:lnTo>
                  <a:lnTo>
                    <a:pt x="174838" y="355361"/>
                  </a:lnTo>
                  <a:lnTo>
                    <a:pt x="175826" y="357758"/>
                  </a:lnTo>
                  <a:lnTo>
                    <a:pt x="182880" y="3625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65"/>
            <p:cNvSpPr/>
            <p:nvPr>
              <p:custDataLst>
                <p:tags r:id="rId142"/>
              </p:custDataLst>
            </p:nvPr>
          </p:nvSpPr>
          <p:spPr>
            <a:xfrm>
              <a:off x="1424998" y="5393074"/>
              <a:ext cx="373323" cy="557585"/>
            </a:xfrm>
            <a:custGeom>
              <a:avLst/>
              <a:gdLst/>
              <a:ahLst/>
              <a:cxnLst/>
              <a:rect l="0" t="0" r="0" b="0"/>
              <a:pathLst>
                <a:path w="373323" h="557585">
                  <a:moveTo>
                    <a:pt x="38042" y="192386"/>
                  </a:moveTo>
                  <a:lnTo>
                    <a:pt x="38042" y="192386"/>
                  </a:lnTo>
                  <a:lnTo>
                    <a:pt x="33527" y="217222"/>
                  </a:lnTo>
                  <a:lnTo>
                    <a:pt x="29952" y="236884"/>
                  </a:lnTo>
                  <a:lnTo>
                    <a:pt x="27568" y="256764"/>
                  </a:lnTo>
                  <a:lnTo>
                    <a:pt x="25980" y="276792"/>
                  </a:lnTo>
                  <a:lnTo>
                    <a:pt x="24920" y="296917"/>
                  </a:lnTo>
                  <a:lnTo>
                    <a:pt x="23744" y="332824"/>
                  </a:lnTo>
                  <a:lnTo>
                    <a:pt x="23220" y="364869"/>
                  </a:lnTo>
                  <a:lnTo>
                    <a:pt x="22988" y="393223"/>
                  </a:lnTo>
                  <a:lnTo>
                    <a:pt x="22885" y="419935"/>
                  </a:lnTo>
                  <a:lnTo>
                    <a:pt x="23685" y="445920"/>
                  </a:lnTo>
                  <a:lnTo>
                    <a:pt x="28050" y="483501"/>
                  </a:lnTo>
                  <a:lnTo>
                    <a:pt x="30566" y="516462"/>
                  </a:lnTo>
                  <a:lnTo>
                    <a:pt x="36314" y="551167"/>
                  </a:lnTo>
                  <a:lnTo>
                    <a:pt x="37274" y="557584"/>
                  </a:lnTo>
                  <a:lnTo>
                    <a:pt x="37530" y="556924"/>
                  </a:lnTo>
                  <a:lnTo>
                    <a:pt x="35633" y="538874"/>
                  </a:lnTo>
                  <a:lnTo>
                    <a:pt x="29708" y="503611"/>
                  </a:lnTo>
                  <a:lnTo>
                    <a:pt x="25871" y="478028"/>
                  </a:lnTo>
                  <a:lnTo>
                    <a:pt x="24166" y="449725"/>
                  </a:lnTo>
                  <a:lnTo>
                    <a:pt x="21151" y="422470"/>
                  </a:lnTo>
                  <a:lnTo>
                    <a:pt x="16988" y="395399"/>
                  </a:lnTo>
                  <a:lnTo>
                    <a:pt x="12316" y="366435"/>
                  </a:lnTo>
                  <a:lnTo>
                    <a:pt x="7417" y="334370"/>
                  </a:lnTo>
                  <a:lnTo>
                    <a:pt x="3264" y="300363"/>
                  </a:lnTo>
                  <a:lnTo>
                    <a:pt x="1418" y="265493"/>
                  </a:lnTo>
                  <a:lnTo>
                    <a:pt x="598" y="230240"/>
                  </a:lnTo>
                  <a:lnTo>
                    <a:pt x="234" y="195664"/>
                  </a:lnTo>
                  <a:lnTo>
                    <a:pt x="72" y="163362"/>
                  </a:lnTo>
                  <a:lnTo>
                    <a:pt x="0" y="132074"/>
                  </a:lnTo>
                  <a:lnTo>
                    <a:pt x="2508" y="97848"/>
                  </a:lnTo>
                  <a:lnTo>
                    <a:pt x="6732" y="76867"/>
                  </a:lnTo>
                  <a:lnTo>
                    <a:pt x="12089" y="54413"/>
                  </a:lnTo>
                  <a:lnTo>
                    <a:pt x="22556" y="24949"/>
                  </a:lnTo>
                  <a:lnTo>
                    <a:pt x="35711" y="3358"/>
                  </a:lnTo>
                  <a:lnTo>
                    <a:pt x="39028" y="327"/>
                  </a:lnTo>
                  <a:lnTo>
                    <a:pt x="44626" y="0"/>
                  </a:lnTo>
                  <a:lnTo>
                    <a:pt x="59877" y="4152"/>
                  </a:lnTo>
                  <a:lnTo>
                    <a:pt x="83458" y="24101"/>
                  </a:lnTo>
                  <a:lnTo>
                    <a:pt x="102862" y="62029"/>
                  </a:lnTo>
                  <a:lnTo>
                    <a:pt x="117173" y="97129"/>
                  </a:lnTo>
                  <a:lnTo>
                    <a:pt x="132138" y="135187"/>
                  </a:lnTo>
                  <a:lnTo>
                    <a:pt x="142233" y="163577"/>
                  </a:lnTo>
                  <a:lnTo>
                    <a:pt x="150107" y="190870"/>
                  </a:lnTo>
                  <a:lnTo>
                    <a:pt x="155582" y="217113"/>
                  </a:lnTo>
                  <a:lnTo>
                    <a:pt x="159511" y="254840"/>
                  </a:lnTo>
                  <a:lnTo>
                    <a:pt x="164814" y="287843"/>
                  </a:lnTo>
                  <a:lnTo>
                    <a:pt x="167609" y="318224"/>
                  </a:lnTo>
                  <a:lnTo>
                    <a:pt x="174035" y="355493"/>
                  </a:lnTo>
                  <a:lnTo>
                    <a:pt x="174683" y="359987"/>
                  </a:lnTo>
                  <a:lnTo>
                    <a:pt x="174856" y="359999"/>
                  </a:lnTo>
                  <a:lnTo>
                    <a:pt x="175134" y="330450"/>
                  </a:lnTo>
                  <a:lnTo>
                    <a:pt x="175182" y="301121"/>
                  </a:lnTo>
                  <a:lnTo>
                    <a:pt x="176043" y="270135"/>
                  </a:lnTo>
                  <a:lnTo>
                    <a:pt x="181284" y="234519"/>
                  </a:lnTo>
                  <a:lnTo>
                    <a:pt x="187352" y="197156"/>
                  </a:lnTo>
                  <a:lnTo>
                    <a:pt x="190373" y="160121"/>
                  </a:lnTo>
                  <a:lnTo>
                    <a:pt x="196254" y="127322"/>
                  </a:lnTo>
                  <a:lnTo>
                    <a:pt x="205827" y="90415"/>
                  </a:lnTo>
                  <a:lnTo>
                    <a:pt x="218401" y="57383"/>
                  </a:lnTo>
                  <a:lnTo>
                    <a:pt x="223471" y="51951"/>
                  </a:lnTo>
                  <a:lnTo>
                    <a:pt x="230803" y="49537"/>
                  </a:lnTo>
                  <a:lnTo>
                    <a:pt x="235130" y="48893"/>
                  </a:lnTo>
                  <a:lnTo>
                    <a:pt x="246710" y="57209"/>
                  </a:lnTo>
                  <a:lnTo>
                    <a:pt x="258630" y="72194"/>
                  </a:lnTo>
                  <a:lnTo>
                    <a:pt x="270947" y="100517"/>
                  </a:lnTo>
                  <a:lnTo>
                    <a:pt x="284099" y="134497"/>
                  </a:lnTo>
                  <a:lnTo>
                    <a:pt x="295427" y="172318"/>
                  </a:lnTo>
                  <a:lnTo>
                    <a:pt x="301072" y="192554"/>
                  </a:lnTo>
                  <a:lnTo>
                    <a:pt x="307375" y="215357"/>
                  </a:lnTo>
                  <a:lnTo>
                    <a:pt x="312424" y="235640"/>
                  </a:lnTo>
                  <a:lnTo>
                    <a:pt x="320292" y="271723"/>
                  </a:lnTo>
                  <a:lnTo>
                    <a:pt x="324353" y="304693"/>
                  </a:lnTo>
                  <a:lnTo>
                    <a:pt x="327005" y="335433"/>
                  </a:lnTo>
                  <a:lnTo>
                    <a:pt x="331005" y="363208"/>
                  </a:lnTo>
                  <a:lnTo>
                    <a:pt x="333973" y="398599"/>
                  </a:lnTo>
                  <a:lnTo>
                    <a:pt x="338897" y="430533"/>
                  </a:lnTo>
                  <a:lnTo>
                    <a:pt x="342063" y="464735"/>
                  </a:lnTo>
                  <a:lnTo>
                    <a:pt x="342496" y="477401"/>
                  </a:lnTo>
                  <a:lnTo>
                    <a:pt x="344305" y="482302"/>
                  </a:lnTo>
                  <a:lnTo>
                    <a:pt x="350830" y="490007"/>
                  </a:lnTo>
                  <a:lnTo>
                    <a:pt x="354094" y="491553"/>
                  </a:lnTo>
                  <a:lnTo>
                    <a:pt x="357116" y="491738"/>
                  </a:lnTo>
                  <a:lnTo>
                    <a:pt x="362733" y="489684"/>
                  </a:lnTo>
                  <a:lnTo>
                    <a:pt x="373322" y="481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79"/>
          <p:cNvGrpSpPr/>
          <p:nvPr/>
        </p:nvGrpSpPr>
        <p:grpSpPr>
          <a:xfrm>
            <a:off x="10618191" y="289615"/>
            <a:ext cx="413482" cy="696865"/>
            <a:chOff x="10618191" y="289615"/>
            <a:chExt cx="413482" cy="696865"/>
          </a:xfrm>
        </p:grpSpPr>
        <p:sp>
          <p:nvSpPr>
            <p:cNvPr id="33" name="SMARTInkShape-466"/>
            <p:cNvSpPr/>
            <p:nvPr>
              <p:custDataLst>
                <p:tags r:id="rId138"/>
              </p:custDataLst>
            </p:nvPr>
          </p:nvSpPr>
          <p:spPr>
            <a:xfrm>
              <a:off x="10690861" y="579120"/>
              <a:ext cx="266701" cy="21802"/>
            </a:xfrm>
            <a:custGeom>
              <a:avLst/>
              <a:gdLst/>
              <a:ahLst/>
              <a:cxnLst/>
              <a:rect l="0" t="0" r="0" b="0"/>
              <a:pathLst>
                <a:path w="266701" h="21802">
                  <a:moveTo>
                    <a:pt x="0" y="15240"/>
                  </a:moveTo>
                  <a:lnTo>
                    <a:pt x="0" y="15240"/>
                  </a:lnTo>
                  <a:lnTo>
                    <a:pt x="28316" y="19285"/>
                  </a:lnTo>
                  <a:lnTo>
                    <a:pt x="62105" y="21801"/>
                  </a:lnTo>
                  <a:lnTo>
                    <a:pt x="93567" y="18501"/>
                  </a:lnTo>
                  <a:lnTo>
                    <a:pt x="124337" y="16206"/>
                  </a:lnTo>
                  <a:lnTo>
                    <a:pt x="154903" y="15526"/>
                  </a:lnTo>
                  <a:lnTo>
                    <a:pt x="189489" y="14450"/>
                  </a:lnTo>
                  <a:lnTo>
                    <a:pt x="227552" y="6962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67"/>
            <p:cNvSpPr/>
            <p:nvPr>
              <p:custDataLst>
                <p:tags r:id="rId139"/>
              </p:custDataLst>
            </p:nvPr>
          </p:nvSpPr>
          <p:spPr>
            <a:xfrm>
              <a:off x="10652761" y="289615"/>
              <a:ext cx="378912" cy="53286"/>
            </a:xfrm>
            <a:custGeom>
              <a:avLst/>
              <a:gdLst/>
              <a:ahLst/>
              <a:cxnLst/>
              <a:rect l="0" t="0" r="0" b="0"/>
              <a:pathLst>
                <a:path w="378912" h="53286">
                  <a:moveTo>
                    <a:pt x="0" y="15185"/>
                  </a:moveTo>
                  <a:lnTo>
                    <a:pt x="0" y="15185"/>
                  </a:lnTo>
                  <a:lnTo>
                    <a:pt x="36407" y="7095"/>
                  </a:lnTo>
                  <a:lnTo>
                    <a:pt x="71182" y="2063"/>
                  </a:lnTo>
                  <a:lnTo>
                    <a:pt x="101617" y="573"/>
                  </a:lnTo>
                  <a:lnTo>
                    <a:pt x="132084" y="131"/>
                  </a:lnTo>
                  <a:lnTo>
                    <a:pt x="166604" y="0"/>
                  </a:lnTo>
                  <a:lnTo>
                    <a:pt x="199601" y="4007"/>
                  </a:lnTo>
                  <a:lnTo>
                    <a:pt x="234871" y="6511"/>
                  </a:lnTo>
                  <a:lnTo>
                    <a:pt x="264042" y="7253"/>
                  </a:lnTo>
                  <a:lnTo>
                    <a:pt x="296861" y="7472"/>
                  </a:lnTo>
                  <a:lnTo>
                    <a:pt x="323285" y="7524"/>
                  </a:lnTo>
                  <a:lnTo>
                    <a:pt x="359947" y="9811"/>
                  </a:lnTo>
                  <a:lnTo>
                    <a:pt x="369505" y="11602"/>
                  </a:lnTo>
                  <a:lnTo>
                    <a:pt x="375030" y="14490"/>
                  </a:lnTo>
                  <a:lnTo>
                    <a:pt x="377866" y="18108"/>
                  </a:lnTo>
                  <a:lnTo>
                    <a:pt x="378911" y="22214"/>
                  </a:lnTo>
                  <a:lnTo>
                    <a:pt x="377914" y="24951"/>
                  </a:lnTo>
                  <a:lnTo>
                    <a:pt x="375555" y="26776"/>
                  </a:lnTo>
                  <a:lnTo>
                    <a:pt x="320039" y="532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68"/>
            <p:cNvSpPr/>
            <p:nvPr>
              <p:custDataLst>
                <p:tags r:id="rId140"/>
              </p:custDataLst>
            </p:nvPr>
          </p:nvSpPr>
          <p:spPr>
            <a:xfrm>
              <a:off x="10618191" y="381000"/>
              <a:ext cx="52359" cy="605480"/>
            </a:xfrm>
            <a:custGeom>
              <a:avLst/>
              <a:gdLst/>
              <a:ahLst/>
              <a:cxnLst/>
              <a:rect l="0" t="0" r="0" b="0"/>
              <a:pathLst>
                <a:path w="52359" h="605480">
                  <a:moveTo>
                    <a:pt x="49809" y="0"/>
                  </a:moveTo>
                  <a:lnTo>
                    <a:pt x="49809" y="0"/>
                  </a:lnTo>
                  <a:lnTo>
                    <a:pt x="45763" y="28316"/>
                  </a:lnTo>
                  <a:lnTo>
                    <a:pt x="43778" y="55765"/>
                  </a:lnTo>
                  <a:lnTo>
                    <a:pt x="41202" y="84898"/>
                  </a:lnTo>
                  <a:lnTo>
                    <a:pt x="34412" y="114779"/>
                  </a:lnTo>
                  <a:lnTo>
                    <a:pt x="28008" y="147251"/>
                  </a:lnTo>
                  <a:lnTo>
                    <a:pt x="22339" y="181438"/>
                  </a:lnTo>
                  <a:lnTo>
                    <a:pt x="16999" y="216388"/>
                  </a:lnTo>
                  <a:lnTo>
                    <a:pt x="11802" y="251677"/>
                  </a:lnTo>
                  <a:lnTo>
                    <a:pt x="7516" y="287116"/>
                  </a:lnTo>
                  <a:lnTo>
                    <a:pt x="5613" y="322623"/>
                  </a:lnTo>
                  <a:lnTo>
                    <a:pt x="2507" y="358159"/>
                  </a:lnTo>
                  <a:lnTo>
                    <a:pt x="0" y="392862"/>
                  </a:lnTo>
                  <a:lnTo>
                    <a:pt x="1707" y="425219"/>
                  </a:lnTo>
                  <a:lnTo>
                    <a:pt x="3030" y="454275"/>
                  </a:lnTo>
                  <a:lnTo>
                    <a:pt x="3619" y="481300"/>
                  </a:lnTo>
                  <a:lnTo>
                    <a:pt x="4795" y="518621"/>
                  </a:lnTo>
                  <a:lnTo>
                    <a:pt x="10131" y="547366"/>
                  </a:lnTo>
                  <a:lnTo>
                    <a:pt x="17261" y="584732"/>
                  </a:lnTo>
                  <a:lnTo>
                    <a:pt x="19258" y="598548"/>
                  </a:lnTo>
                  <a:lnTo>
                    <a:pt x="20974" y="602232"/>
                  </a:lnTo>
                  <a:lnTo>
                    <a:pt x="22966" y="604688"/>
                  </a:lnTo>
                  <a:lnTo>
                    <a:pt x="25141" y="605479"/>
                  </a:lnTo>
                  <a:lnTo>
                    <a:pt x="27436" y="605159"/>
                  </a:lnTo>
                  <a:lnTo>
                    <a:pt x="29813" y="604099"/>
                  </a:lnTo>
                  <a:lnTo>
                    <a:pt x="37206" y="574292"/>
                  </a:lnTo>
                  <a:lnTo>
                    <a:pt x="42231" y="546494"/>
                  </a:lnTo>
                  <a:lnTo>
                    <a:pt x="47288" y="517206"/>
                  </a:lnTo>
                  <a:lnTo>
                    <a:pt x="52358" y="487256"/>
                  </a:lnTo>
                  <a:lnTo>
                    <a:pt x="49809" y="403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80"/>
          <p:cNvGrpSpPr/>
          <p:nvPr/>
        </p:nvGrpSpPr>
        <p:grpSpPr>
          <a:xfrm>
            <a:off x="11186161" y="137160"/>
            <a:ext cx="311714" cy="358141"/>
            <a:chOff x="11186161" y="137160"/>
            <a:chExt cx="311714" cy="358141"/>
          </a:xfrm>
        </p:grpSpPr>
        <p:sp>
          <p:nvSpPr>
            <p:cNvPr id="37" name="SMARTInkShape-469"/>
            <p:cNvSpPr/>
            <p:nvPr>
              <p:custDataLst>
                <p:tags r:id="rId136"/>
              </p:custDataLst>
            </p:nvPr>
          </p:nvSpPr>
          <p:spPr>
            <a:xfrm>
              <a:off x="11437620" y="137160"/>
              <a:ext cx="60255" cy="358141"/>
            </a:xfrm>
            <a:custGeom>
              <a:avLst/>
              <a:gdLst/>
              <a:ahLst/>
              <a:cxnLst/>
              <a:rect l="0" t="0" r="0" b="0"/>
              <a:pathLst>
                <a:path w="60255" h="358141">
                  <a:moveTo>
                    <a:pt x="53341" y="0"/>
                  </a:moveTo>
                  <a:lnTo>
                    <a:pt x="53341" y="0"/>
                  </a:lnTo>
                  <a:lnTo>
                    <a:pt x="55598" y="22578"/>
                  </a:lnTo>
                  <a:lnTo>
                    <a:pt x="58578" y="55755"/>
                  </a:lnTo>
                  <a:lnTo>
                    <a:pt x="60254" y="93472"/>
                  </a:lnTo>
                  <a:lnTo>
                    <a:pt x="59904" y="126097"/>
                  </a:lnTo>
                  <a:lnTo>
                    <a:pt x="54814" y="157212"/>
                  </a:lnTo>
                  <a:lnTo>
                    <a:pt x="47097" y="187034"/>
                  </a:lnTo>
                  <a:lnTo>
                    <a:pt x="29748" y="222553"/>
                  </a:lnTo>
                  <a:lnTo>
                    <a:pt x="21689" y="241999"/>
                  </a:lnTo>
                  <a:lnTo>
                    <a:pt x="15458" y="271987"/>
                  </a:lnTo>
                  <a:lnTo>
                    <a:pt x="5332" y="301475"/>
                  </a:lnTo>
                  <a:lnTo>
                    <a:pt x="0" y="3581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70"/>
            <p:cNvSpPr/>
            <p:nvPr>
              <p:custDataLst>
                <p:tags r:id="rId137"/>
              </p:custDataLst>
            </p:nvPr>
          </p:nvSpPr>
          <p:spPr>
            <a:xfrm>
              <a:off x="11186161" y="243840"/>
              <a:ext cx="213360" cy="45512"/>
            </a:xfrm>
            <a:custGeom>
              <a:avLst/>
              <a:gdLst/>
              <a:ahLst/>
              <a:cxnLst/>
              <a:rect l="0" t="0" r="0" b="0"/>
              <a:pathLst>
                <a:path w="213360" h="45512">
                  <a:moveTo>
                    <a:pt x="0" y="38100"/>
                  </a:moveTo>
                  <a:lnTo>
                    <a:pt x="0" y="38100"/>
                  </a:lnTo>
                  <a:lnTo>
                    <a:pt x="32360" y="42145"/>
                  </a:lnTo>
                  <a:lnTo>
                    <a:pt x="64621" y="44661"/>
                  </a:lnTo>
                  <a:lnTo>
                    <a:pt x="99971" y="45511"/>
                  </a:lnTo>
                  <a:lnTo>
                    <a:pt x="131315" y="44811"/>
                  </a:lnTo>
                  <a:lnTo>
                    <a:pt x="152455" y="41312"/>
                  </a:lnTo>
                  <a:lnTo>
                    <a:pt x="163995" y="43196"/>
                  </a:lnTo>
                  <a:lnTo>
                    <a:pt x="179284" y="35567"/>
                  </a:lnTo>
                  <a:lnTo>
                    <a:pt x="200158" y="16747"/>
                  </a:lnTo>
                  <a:lnTo>
                    <a:pt x="2133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81"/>
          <p:cNvGrpSpPr/>
          <p:nvPr/>
        </p:nvGrpSpPr>
        <p:grpSpPr>
          <a:xfrm>
            <a:off x="2964180" y="2943052"/>
            <a:ext cx="784861" cy="850746"/>
            <a:chOff x="2964180" y="2943052"/>
            <a:chExt cx="784861" cy="850746"/>
          </a:xfrm>
        </p:grpSpPr>
        <p:sp>
          <p:nvSpPr>
            <p:cNvPr id="40" name="SMARTInkShape-471"/>
            <p:cNvSpPr/>
            <p:nvPr>
              <p:custDataLst>
                <p:tags r:id="rId133"/>
              </p:custDataLst>
            </p:nvPr>
          </p:nvSpPr>
          <p:spPr>
            <a:xfrm>
              <a:off x="3498861" y="3376462"/>
              <a:ext cx="250180" cy="347007"/>
            </a:xfrm>
            <a:custGeom>
              <a:avLst/>
              <a:gdLst/>
              <a:ahLst/>
              <a:cxnLst/>
              <a:rect l="0" t="0" r="0" b="0"/>
              <a:pathLst>
                <a:path w="250180" h="347007">
                  <a:moveTo>
                    <a:pt x="6339" y="44918"/>
                  </a:moveTo>
                  <a:lnTo>
                    <a:pt x="6339" y="44918"/>
                  </a:lnTo>
                  <a:lnTo>
                    <a:pt x="18475" y="81325"/>
                  </a:lnTo>
                  <a:lnTo>
                    <a:pt x="26022" y="116101"/>
                  </a:lnTo>
                  <a:lnTo>
                    <a:pt x="29418" y="151453"/>
                  </a:lnTo>
                  <a:lnTo>
                    <a:pt x="35107" y="187914"/>
                  </a:lnTo>
                  <a:lnTo>
                    <a:pt x="36481" y="223871"/>
                  </a:lnTo>
                  <a:lnTo>
                    <a:pt x="36810" y="257151"/>
                  </a:lnTo>
                  <a:lnTo>
                    <a:pt x="22975" y="225288"/>
                  </a:lnTo>
                  <a:lnTo>
                    <a:pt x="10127" y="190958"/>
                  </a:lnTo>
                  <a:lnTo>
                    <a:pt x="3042" y="159467"/>
                  </a:lnTo>
                  <a:lnTo>
                    <a:pt x="0" y="136432"/>
                  </a:lnTo>
                  <a:lnTo>
                    <a:pt x="5392" y="98735"/>
                  </a:lnTo>
                  <a:lnTo>
                    <a:pt x="13082" y="79224"/>
                  </a:lnTo>
                  <a:lnTo>
                    <a:pt x="26211" y="59881"/>
                  </a:lnTo>
                  <a:lnTo>
                    <a:pt x="60289" y="32516"/>
                  </a:lnTo>
                  <a:lnTo>
                    <a:pt x="94847" y="8325"/>
                  </a:lnTo>
                  <a:lnTo>
                    <a:pt x="107482" y="3255"/>
                  </a:lnTo>
                  <a:lnTo>
                    <a:pt x="132246" y="0"/>
                  </a:lnTo>
                  <a:lnTo>
                    <a:pt x="140755" y="1812"/>
                  </a:lnTo>
                  <a:lnTo>
                    <a:pt x="148207" y="6287"/>
                  </a:lnTo>
                  <a:lnTo>
                    <a:pt x="167680" y="23692"/>
                  </a:lnTo>
                  <a:lnTo>
                    <a:pt x="178818" y="61610"/>
                  </a:lnTo>
                  <a:lnTo>
                    <a:pt x="191727" y="98616"/>
                  </a:lnTo>
                  <a:lnTo>
                    <a:pt x="196676" y="126112"/>
                  </a:lnTo>
                  <a:lnTo>
                    <a:pt x="201776" y="161262"/>
                  </a:lnTo>
                  <a:lnTo>
                    <a:pt x="204511" y="195572"/>
                  </a:lnTo>
                  <a:lnTo>
                    <a:pt x="208151" y="222788"/>
                  </a:lnTo>
                  <a:lnTo>
                    <a:pt x="210915" y="254536"/>
                  </a:lnTo>
                  <a:lnTo>
                    <a:pt x="215779" y="288119"/>
                  </a:lnTo>
                  <a:lnTo>
                    <a:pt x="221441" y="322844"/>
                  </a:lnTo>
                  <a:lnTo>
                    <a:pt x="232628" y="343420"/>
                  </a:lnTo>
                  <a:lnTo>
                    <a:pt x="237581" y="346918"/>
                  </a:lnTo>
                  <a:lnTo>
                    <a:pt x="240087" y="347006"/>
                  </a:lnTo>
                  <a:lnTo>
                    <a:pt x="245129" y="344843"/>
                  </a:lnTo>
                  <a:lnTo>
                    <a:pt x="246812" y="343081"/>
                  </a:lnTo>
                  <a:lnTo>
                    <a:pt x="250179" y="3344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72"/>
            <p:cNvSpPr/>
            <p:nvPr>
              <p:custDataLst>
                <p:tags r:id="rId134"/>
              </p:custDataLst>
            </p:nvPr>
          </p:nvSpPr>
          <p:spPr>
            <a:xfrm>
              <a:off x="2977413" y="2943052"/>
              <a:ext cx="451588" cy="752649"/>
            </a:xfrm>
            <a:custGeom>
              <a:avLst/>
              <a:gdLst/>
              <a:ahLst/>
              <a:cxnLst/>
              <a:rect l="0" t="0" r="0" b="0"/>
              <a:pathLst>
                <a:path w="451588" h="752649">
                  <a:moveTo>
                    <a:pt x="9627" y="59228"/>
                  </a:moveTo>
                  <a:lnTo>
                    <a:pt x="9627" y="59228"/>
                  </a:lnTo>
                  <a:lnTo>
                    <a:pt x="0" y="96732"/>
                  </a:lnTo>
                  <a:lnTo>
                    <a:pt x="550" y="109199"/>
                  </a:lnTo>
                  <a:lnTo>
                    <a:pt x="14919" y="145539"/>
                  </a:lnTo>
                  <a:lnTo>
                    <a:pt x="27167" y="165898"/>
                  </a:lnTo>
                  <a:lnTo>
                    <a:pt x="52599" y="201311"/>
                  </a:lnTo>
                  <a:lnTo>
                    <a:pt x="67182" y="229617"/>
                  </a:lnTo>
                  <a:lnTo>
                    <a:pt x="72172" y="247511"/>
                  </a:lnTo>
                  <a:lnTo>
                    <a:pt x="82649" y="267373"/>
                  </a:lnTo>
                  <a:lnTo>
                    <a:pt x="93505" y="299752"/>
                  </a:lnTo>
                  <a:lnTo>
                    <a:pt x="106581" y="318262"/>
                  </a:lnTo>
                  <a:lnTo>
                    <a:pt x="107283" y="320818"/>
                  </a:lnTo>
                  <a:lnTo>
                    <a:pt x="112579" y="325914"/>
                  </a:lnTo>
                  <a:lnTo>
                    <a:pt x="118883" y="331002"/>
                  </a:lnTo>
                  <a:lnTo>
                    <a:pt x="123279" y="337780"/>
                  </a:lnTo>
                  <a:lnTo>
                    <a:pt x="127308" y="339662"/>
                  </a:lnTo>
                  <a:lnTo>
                    <a:pt x="128721" y="341011"/>
                  </a:lnTo>
                  <a:lnTo>
                    <a:pt x="135220" y="351642"/>
                  </a:lnTo>
                  <a:lnTo>
                    <a:pt x="164576" y="381811"/>
                  </a:lnTo>
                  <a:lnTo>
                    <a:pt x="169651" y="384631"/>
                  </a:lnTo>
                  <a:lnTo>
                    <a:pt x="174729" y="386731"/>
                  </a:lnTo>
                  <a:lnTo>
                    <a:pt x="195047" y="404761"/>
                  </a:lnTo>
                  <a:lnTo>
                    <a:pt x="205207" y="419237"/>
                  </a:lnTo>
                  <a:lnTo>
                    <a:pt x="211980" y="424130"/>
                  </a:lnTo>
                  <a:lnTo>
                    <a:pt x="213862" y="428276"/>
                  </a:lnTo>
                  <a:lnTo>
                    <a:pt x="215210" y="429720"/>
                  </a:lnTo>
                  <a:lnTo>
                    <a:pt x="230189" y="439881"/>
                  </a:lnTo>
                  <a:lnTo>
                    <a:pt x="237131" y="433637"/>
                  </a:lnTo>
                  <a:lnTo>
                    <a:pt x="238857" y="426728"/>
                  </a:lnTo>
                  <a:lnTo>
                    <a:pt x="243400" y="419671"/>
                  </a:lnTo>
                  <a:lnTo>
                    <a:pt x="245969" y="412218"/>
                  </a:lnTo>
                  <a:lnTo>
                    <a:pt x="256358" y="391488"/>
                  </a:lnTo>
                  <a:lnTo>
                    <a:pt x="266236" y="357348"/>
                  </a:lnTo>
                  <a:lnTo>
                    <a:pt x="274083" y="322507"/>
                  </a:lnTo>
                  <a:lnTo>
                    <a:pt x="281268" y="288224"/>
                  </a:lnTo>
                  <a:lnTo>
                    <a:pt x="287639" y="256230"/>
                  </a:lnTo>
                  <a:lnTo>
                    <a:pt x="299339" y="225132"/>
                  </a:lnTo>
                  <a:lnTo>
                    <a:pt x="311060" y="188539"/>
                  </a:lnTo>
                  <a:lnTo>
                    <a:pt x="318028" y="150638"/>
                  </a:lnTo>
                  <a:lnTo>
                    <a:pt x="338096" y="114080"/>
                  </a:lnTo>
                  <a:lnTo>
                    <a:pt x="353721" y="80317"/>
                  </a:lnTo>
                  <a:lnTo>
                    <a:pt x="376750" y="46818"/>
                  </a:lnTo>
                  <a:lnTo>
                    <a:pt x="399174" y="21875"/>
                  </a:lnTo>
                  <a:lnTo>
                    <a:pt x="413856" y="10155"/>
                  </a:lnTo>
                  <a:lnTo>
                    <a:pt x="419806" y="2166"/>
                  </a:lnTo>
                  <a:lnTo>
                    <a:pt x="424198" y="0"/>
                  </a:lnTo>
                  <a:lnTo>
                    <a:pt x="426554" y="1116"/>
                  </a:lnTo>
                  <a:lnTo>
                    <a:pt x="431430" y="6872"/>
                  </a:lnTo>
                  <a:lnTo>
                    <a:pt x="434162" y="12816"/>
                  </a:lnTo>
                  <a:lnTo>
                    <a:pt x="434890" y="15587"/>
                  </a:lnTo>
                  <a:lnTo>
                    <a:pt x="430823" y="47911"/>
                  </a:lnTo>
                  <a:lnTo>
                    <a:pt x="429141" y="80009"/>
                  </a:lnTo>
                  <a:lnTo>
                    <a:pt x="428850" y="111952"/>
                  </a:lnTo>
                  <a:lnTo>
                    <a:pt x="426505" y="149639"/>
                  </a:lnTo>
                  <a:lnTo>
                    <a:pt x="424353" y="181537"/>
                  </a:lnTo>
                  <a:lnTo>
                    <a:pt x="426218" y="215470"/>
                  </a:lnTo>
                  <a:lnTo>
                    <a:pt x="427612" y="243533"/>
                  </a:lnTo>
                  <a:lnTo>
                    <a:pt x="430655" y="278373"/>
                  </a:lnTo>
                  <a:lnTo>
                    <a:pt x="434661" y="310144"/>
                  </a:lnTo>
                  <a:lnTo>
                    <a:pt x="435847" y="343264"/>
                  </a:lnTo>
                  <a:lnTo>
                    <a:pt x="436199" y="377632"/>
                  </a:lnTo>
                  <a:lnTo>
                    <a:pt x="436303" y="411521"/>
                  </a:lnTo>
                  <a:lnTo>
                    <a:pt x="438592" y="446115"/>
                  </a:lnTo>
                  <a:lnTo>
                    <a:pt x="440116" y="480072"/>
                  </a:lnTo>
                  <a:lnTo>
                    <a:pt x="437464" y="514687"/>
                  </a:lnTo>
                  <a:lnTo>
                    <a:pt x="436678" y="546392"/>
                  </a:lnTo>
                  <a:lnTo>
                    <a:pt x="436445" y="577235"/>
                  </a:lnTo>
                  <a:lnTo>
                    <a:pt x="436367" y="613952"/>
                  </a:lnTo>
                  <a:lnTo>
                    <a:pt x="432308" y="650028"/>
                  </a:lnTo>
                  <a:lnTo>
                    <a:pt x="428588" y="684243"/>
                  </a:lnTo>
                  <a:lnTo>
                    <a:pt x="424546" y="706980"/>
                  </a:lnTo>
                  <a:lnTo>
                    <a:pt x="427959" y="728110"/>
                  </a:lnTo>
                  <a:lnTo>
                    <a:pt x="434332" y="740486"/>
                  </a:lnTo>
                  <a:lnTo>
                    <a:pt x="439120" y="746678"/>
                  </a:lnTo>
                  <a:lnTo>
                    <a:pt x="451587" y="752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73"/>
            <p:cNvSpPr/>
            <p:nvPr>
              <p:custDataLst>
                <p:tags r:id="rId135"/>
              </p:custDataLst>
            </p:nvPr>
          </p:nvSpPr>
          <p:spPr>
            <a:xfrm>
              <a:off x="2964180" y="3063240"/>
              <a:ext cx="121893" cy="730558"/>
            </a:xfrm>
            <a:custGeom>
              <a:avLst/>
              <a:gdLst/>
              <a:ahLst/>
              <a:cxnLst/>
              <a:rect l="0" t="0" r="0" b="0"/>
              <a:pathLst>
                <a:path w="121893" h="730558">
                  <a:moveTo>
                    <a:pt x="0" y="0"/>
                  </a:moveTo>
                  <a:lnTo>
                    <a:pt x="0" y="0"/>
                  </a:lnTo>
                  <a:lnTo>
                    <a:pt x="9031" y="22578"/>
                  </a:lnTo>
                  <a:lnTo>
                    <a:pt x="21794" y="56602"/>
                  </a:lnTo>
                  <a:lnTo>
                    <a:pt x="30288" y="85834"/>
                  </a:lnTo>
                  <a:lnTo>
                    <a:pt x="39144" y="115195"/>
                  </a:lnTo>
                  <a:lnTo>
                    <a:pt x="48724" y="146025"/>
                  </a:lnTo>
                  <a:lnTo>
                    <a:pt x="58626" y="179482"/>
                  </a:lnTo>
                  <a:lnTo>
                    <a:pt x="68672" y="214108"/>
                  </a:lnTo>
                  <a:lnTo>
                    <a:pt x="77934" y="249252"/>
                  </a:lnTo>
                  <a:lnTo>
                    <a:pt x="84873" y="284628"/>
                  </a:lnTo>
                  <a:lnTo>
                    <a:pt x="90779" y="320106"/>
                  </a:lnTo>
                  <a:lnTo>
                    <a:pt x="96226" y="354783"/>
                  </a:lnTo>
                  <a:lnTo>
                    <a:pt x="101470" y="387128"/>
                  </a:lnTo>
                  <a:lnTo>
                    <a:pt x="104364" y="416179"/>
                  </a:lnTo>
                  <a:lnTo>
                    <a:pt x="105651" y="444049"/>
                  </a:lnTo>
                  <a:lnTo>
                    <a:pt x="106223" y="473368"/>
                  </a:lnTo>
                  <a:lnTo>
                    <a:pt x="108735" y="501075"/>
                  </a:lnTo>
                  <a:lnTo>
                    <a:pt x="111827" y="527500"/>
                  </a:lnTo>
                  <a:lnTo>
                    <a:pt x="113201" y="553355"/>
                  </a:lnTo>
                  <a:lnTo>
                    <a:pt x="113812" y="578958"/>
                  </a:lnTo>
                  <a:lnTo>
                    <a:pt x="116413" y="614914"/>
                  </a:lnTo>
                  <a:lnTo>
                    <a:pt x="120288" y="644760"/>
                  </a:lnTo>
                  <a:lnTo>
                    <a:pt x="121598" y="681645"/>
                  </a:lnTo>
                  <a:lnTo>
                    <a:pt x="121878" y="715064"/>
                  </a:lnTo>
                  <a:lnTo>
                    <a:pt x="121892" y="720550"/>
                  </a:lnTo>
                  <a:lnTo>
                    <a:pt x="121055" y="724206"/>
                  </a:lnTo>
                  <a:lnTo>
                    <a:pt x="119650" y="726645"/>
                  </a:lnTo>
                  <a:lnTo>
                    <a:pt x="115357" y="730557"/>
                  </a:lnTo>
                  <a:lnTo>
                    <a:pt x="115004" y="730031"/>
                  </a:lnTo>
                  <a:lnTo>
                    <a:pt x="108235" y="697251"/>
                  </a:lnTo>
                  <a:lnTo>
                    <a:pt x="99060" y="647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82"/>
          <p:cNvGrpSpPr/>
          <p:nvPr/>
        </p:nvGrpSpPr>
        <p:grpSpPr>
          <a:xfrm>
            <a:off x="4038600" y="2918805"/>
            <a:ext cx="695074" cy="934846"/>
            <a:chOff x="4038600" y="2918805"/>
            <a:chExt cx="695074" cy="934846"/>
          </a:xfrm>
        </p:grpSpPr>
        <p:sp>
          <p:nvSpPr>
            <p:cNvPr id="44" name="SMARTInkShape-474"/>
            <p:cNvSpPr/>
            <p:nvPr>
              <p:custDataLst>
                <p:tags r:id="rId129"/>
              </p:custDataLst>
            </p:nvPr>
          </p:nvSpPr>
          <p:spPr>
            <a:xfrm>
              <a:off x="4351020" y="3445129"/>
              <a:ext cx="382654" cy="408522"/>
            </a:xfrm>
            <a:custGeom>
              <a:avLst/>
              <a:gdLst/>
              <a:ahLst/>
              <a:cxnLst/>
              <a:rect l="0" t="0" r="0" b="0"/>
              <a:pathLst>
                <a:path w="382654" h="408522">
                  <a:moveTo>
                    <a:pt x="91440" y="29591"/>
                  </a:moveTo>
                  <a:lnTo>
                    <a:pt x="91440" y="29591"/>
                  </a:lnTo>
                  <a:lnTo>
                    <a:pt x="123801" y="17455"/>
                  </a:lnTo>
                  <a:lnTo>
                    <a:pt x="156062" y="5863"/>
                  </a:lnTo>
                  <a:lnTo>
                    <a:pt x="193825" y="0"/>
                  </a:lnTo>
                  <a:lnTo>
                    <a:pt x="219707" y="1632"/>
                  </a:lnTo>
                  <a:lnTo>
                    <a:pt x="253676" y="12143"/>
                  </a:lnTo>
                  <a:lnTo>
                    <a:pt x="274130" y="20376"/>
                  </a:lnTo>
                  <a:lnTo>
                    <a:pt x="291290" y="34010"/>
                  </a:lnTo>
                  <a:lnTo>
                    <a:pt x="313348" y="64228"/>
                  </a:lnTo>
                  <a:lnTo>
                    <a:pt x="318057" y="88208"/>
                  </a:lnTo>
                  <a:lnTo>
                    <a:pt x="312385" y="107008"/>
                  </a:lnTo>
                  <a:lnTo>
                    <a:pt x="292093" y="138581"/>
                  </a:lnTo>
                  <a:lnTo>
                    <a:pt x="260668" y="164128"/>
                  </a:lnTo>
                  <a:lnTo>
                    <a:pt x="222709" y="185534"/>
                  </a:lnTo>
                  <a:lnTo>
                    <a:pt x="201001" y="192851"/>
                  </a:lnTo>
                  <a:lnTo>
                    <a:pt x="195168" y="197542"/>
                  </a:lnTo>
                  <a:lnTo>
                    <a:pt x="190773" y="204423"/>
                  </a:lnTo>
                  <a:lnTo>
                    <a:pt x="194627" y="200679"/>
                  </a:lnTo>
                  <a:lnTo>
                    <a:pt x="198825" y="198763"/>
                  </a:lnTo>
                  <a:lnTo>
                    <a:pt x="233108" y="197321"/>
                  </a:lnTo>
                  <a:lnTo>
                    <a:pt x="268421" y="206302"/>
                  </a:lnTo>
                  <a:lnTo>
                    <a:pt x="293247" y="213438"/>
                  </a:lnTo>
                  <a:lnTo>
                    <a:pt x="325347" y="225883"/>
                  </a:lnTo>
                  <a:lnTo>
                    <a:pt x="359753" y="247670"/>
                  </a:lnTo>
                  <a:lnTo>
                    <a:pt x="367323" y="258031"/>
                  </a:lnTo>
                  <a:lnTo>
                    <a:pt x="380274" y="290615"/>
                  </a:lnTo>
                  <a:lnTo>
                    <a:pt x="382653" y="306751"/>
                  </a:lnTo>
                  <a:lnTo>
                    <a:pt x="377282" y="338997"/>
                  </a:lnTo>
                  <a:lnTo>
                    <a:pt x="366446" y="363978"/>
                  </a:lnTo>
                  <a:lnTo>
                    <a:pt x="357316" y="375199"/>
                  </a:lnTo>
                  <a:lnTo>
                    <a:pt x="345074" y="383854"/>
                  </a:lnTo>
                  <a:lnTo>
                    <a:pt x="307236" y="400951"/>
                  </a:lnTo>
                  <a:lnTo>
                    <a:pt x="280404" y="407734"/>
                  </a:lnTo>
                  <a:lnTo>
                    <a:pt x="243418" y="408521"/>
                  </a:lnTo>
                  <a:lnTo>
                    <a:pt x="222392" y="405825"/>
                  </a:lnTo>
                  <a:lnTo>
                    <a:pt x="196521" y="402333"/>
                  </a:lnTo>
                  <a:lnTo>
                    <a:pt x="158745" y="393939"/>
                  </a:lnTo>
                  <a:lnTo>
                    <a:pt x="130667" y="385410"/>
                  </a:lnTo>
                  <a:lnTo>
                    <a:pt x="96665" y="375001"/>
                  </a:lnTo>
                  <a:lnTo>
                    <a:pt x="61993" y="356743"/>
                  </a:lnTo>
                  <a:lnTo>
                    <a:pt x="28232" y="330938"/>
                  </a:lnTo>
                  <a:lnTo>
                    <a:pt x="0" y="3039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75"/>
            <p:cNvSpPr/>
            <p:nvPr>
              <p:custDataLst>
                <p:tags r:id="rId130"/>
              </p:custDataLst>
            </p:nvPr>
          </p:nvSpPr>
          <p:spPr>
            <a:xfrm>
              <a:off x="4069080" y="3082346"/>
              <a:ext cx="472441" cy="41855"/>
            </a:xfrm>
            <a:custGeom>
              <a:avLst/>
              <a:gdLst/>
              <a:ahLst/>
              <a:cxnLst/>
              <a:rect l="0" t="0" r="0" b="0"/>
              <a:pathLst>
                <a:path w="472441" h="41855">
                  <a:moveTo>
                    <a:pt x="0" y="41854"/>
                  </a:moveTo>
                  <a:lnTo>
                    <a:pt x="0" y="41854"/>
                  </a:lnTo>
                  <a:lnTo>
                    <a:pt x="32362" y="29718"/>
                  </a:lnTo>
                  <a:lnTo>
                    <a:pt x="61796" y="21503"/>
                  </a:lnTo>
                  <a:lnTo>
                    <a:pt x="90965" y="15029"/>
                  </a:lnTo>
                  <a:lnTo>
                    <a:pt x="118040" y="9330"/>
                  </a:lnTo>
                  <a:lnTo>
                    <a:pt x="144184" y="6232"/>
                  </a:lnTo>
                  <a:lnTo>
                    <a:pt x="175930" y="4488"/>
                  </a:lnTo>
                  <a:lnTo>
                    <a:pt x="209917" y="3899"/>
                  </a:lnTo>
                  <a:lnTo>
                    <a:pt x="244975" y="0"/>
                  </a:lnTo>
                  <a:lnTo>
                    <a:pt x="277700" y="3259"/>
                  </a:lnTo>
                  <a:lnTo>
                    <a:pt x="315269" y="3689"/>
                  </a:lnTo>
                  <a:lnTo>
                    <a:pt x="351830" y="3749"/>
                  </a:lnTo>
                  <a:lnTo>
                    <a:pt x="375176" y="4600"/>
                  </a:lnTo>
                  <a:lnTo>
                    <a:pt x="405405" y="10903"/>
                  </a:lnTo>
                  <a:lnTo>
                    <a:pt x="441847" y="11356"/>
                  </a:lnTo>
                  <a:lnTo>
                    <a:pt x="472440" y="113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76"/>
            <p:cNvSpPr/>
            <p:nvPr>
              <p:custDataLst>
                <p:tags r:id="rId131"/>
              </p:custDataLst>
            </p:nvPr>
          </p:nvSpPr>
          <p:spPr>
            <a:xfrm>
              <a:off x="4038600" y="2918805"/>
              <a:ext cx="333465" cy="45376"/>
            </a:xfrm>
            <a:custGeom>
              <a:avLst/>
              <a:gdLst/>
              <a:ahLst/>
              <a:cxnLst/>
              <a:rect l="0" t="0" r="0" b="0"/>
              <a:pathLst>
                <a:path w="333465" h="45376">
                  <a:moveTo>
                    <a:pt x="0" y="45375"/>
                  </a:moveTo>
                  <a:lnTo>
                    <a:pt x="0" y="45375"/>
                  </a:lnTo>
                  <a:lnTo>
                    <a:pt x="28316" y="45375"/>
                  </a:lnTo>
                  <a:lnTo>
                    <a:pt x="58061" y="41330"/>
                  </a:lnTo>
                  <a:lnTo>
                    <a:pt x="90021" y="32378"/>
                  </a:lnTo>
                  <a:lnTo>
                    <a:pt x="122549" y="22457"/>
                  </a:lnTo>
                  <a:lnTo>
                    <a:pt x="148446" y="18255"/>
                  </a:lnTo>
                  <a:lnTo>
                    <a:pt x="176889" y="16389"/>
                  </a:lnTo>
                  <a:lnTo>
                    <a:pt x="209327" y="11292"/>
                  </a:lnTo>
                  <a:lnTo>
                    <a:pt x="243115" y="8465"/>
                  </a:lnTo>
                  <a:lnTo>
                    <a:pt x="275893" y="3582"/>
                  </a:lnTo>
                  <a:lnTo>
                    <a:pt x="309533" y="431"/>
                  </a:lnTo>
                  <a:lnTo>
                    <a:pt x="319039" y="0"/>
                  </a:lnTo>
                  <a:lnTo>
                    <a:pt x="326086" y="2066"/>
                  </a:lnTo>
                  <a:lnTo>
                    <a:pt x="329150" y="3802"/>
                  </a:lnTo>
                  <a:lnTo>
                    <a:pt x="331194" y="5807"/>
                  </a:lnTo>
                  <a:lnTo>
                    <a:pt x="333464" y="10291"/>
                  </a:lnTo>
                  <a:lnTo>
                    <a:pt x="333223" y="12672"/>
                  </a:lnTo>
                  <a:lnTo>
                    <a:pt x="327660" y="225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77"/>
            <p:cNvSpPr/>
            <p:nvPr>
              <p:custDataLst>
                <p:tags r:id="rId132"/>
              </p:custDataLst>
            </p:nvPr>
          </p:nvSpPr>
          <p:spPr>
            <a:xfrm>
              <a:off x="4065035" y="2956560"/>
              <a:ext cx="133586" cy="648989"/>
            </a:xfrm>
            <a:custGeom>
              <a:avLst/>
              <a:gdLst/>
              <a:ahLst/>
              <a:cxnLst/>
              <a:rect l="0" t="0" r="0" b="0"/>
              <a:pathLst>
                <a:path w="133586" h="648989">
                  <a:moveTo>
                    <a:pt x="4045" y="0"/>
                  </a:moveTo>
                  <a:lnTo>
                    <a:pt x="4045" y="0"/>
                  </a:lnTo>
                  <a:lnTo>
                    <a:pt x="0" y="32361"/>
                  </a:lnTo>
                  <a:lnTo>
                    <a:pt x="1529" y="60577"/>
                  </a:lnTo>
                  <a:lnTo>
                    <a:pt x="14430" y="96040"/>
                  </a:lnTo>
                  <a:lnTo>
                    <a:pt x="23901" y="122271"/>
                  </a:lnTo>
                  <a:lnTo>
                    <a:pt x="34036" y="154250"/>
                  </a:lnTo>
                  <a:lnTo>
                    <a:pt x="40589" y="186532"/>
                  </a:lnTo>
                  <a:lnTo>
                    <a:pt x="49960" y="222454"/>
                  </a:lnTo>
                  <a:lnTo>
                    <a:pt x="55919" y="257866"/>
                  </a:lnTo>
                  <a:lnTo>
                    <a:pt x="62332" y="295404"/>
                  </a:lnTo>
                  <a:lnTo>
                    <a:pt x="65059" y="325346"/>
                  </a:lnTo>
                  <a:lnTo>
                    <a:pt x="70007" y="355667"/>
                  </a:lnTo>
                  <a:lnTo>
                    <a:pt x="72696" y="386100"/>
                  </a:lnTo>
                  <a:lnTo>
                    <a:pt x="77632" y="416566"/>
                  </a:lnTo>
                  <a:lnTo>
                    <a:pt x="79470" y="447042"/>
                  </a:lnTo>
                  <a:lnTo>
                    <a:pt x="80862" y="476674"/>
                  </a:lnTo>
                  <a:lnTo>
                    <a:pt x="86231" y="514387"/>
                  </a:lnTo>
                  <a:lnTo>
                    <a:pt x="89639" y="545264"/>
                  </a:lnTo>
                  <a:lnTo>
                    <a:pt x="98376" y="578453"/>
                  </a:lnTo>
                  <a:lnTo>
                    <a:pt x="109101" y="610315"/>
                  </a:lnTo>
                  <a:lnTo>
                    <a:pt x="127455" y="646153"/>
                  </a:lnTo>
                  <a:lnTo>
                    <a:pt x="129498" y="648362"/>
                  </a:lnTo>
                  <a:lnTo>
                    <a:pt x="130860" y="648988"/>
                  </a:lnTo>
                  <a:lnTo>
                    <a:pt x="133585" y="647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83"/>
          <p:cNvGrpSpPr/>
          <p:nvPr/>
        </p:nvGrpSpPr>
        <p:grpSpPr>
          <a:xfrm>
            <a:off x="5855923" y="2916417"/>
            <a:ext cx="3158539" cy="977404"/>
            <a:chOff x="5855923" y="2916417"/>
            <a:chExt cx="3158539" cy="977404"/>
          </a:xfrm>
        </p:grpSpPr>
        <p:sp>
          <p:nvSpPr>
            <p:cNvPr id="49" name="SMARTInkShape-478"/>
            <p:cNvSpPr/>
            <p:nvPr>
              <p:custDataLst>
                <p:tags r:id="rId119"/>
              </p:custDataLst>
            </p:nvPr>
          </p:nvSpPr>
          <p:spPr>
            <a:xfrm>
              <a:off x="8542020" y="3221842"/>
              <a:ext cx="472442" cy="494772"/>
            </a:xfrm>
            <a:custGeom>
              <a:avLst/>
              <a:gdLst/>
              <a:ahLst/>
              <a:cxnLst/>
              <a:rect l="0" t="0" r="0" b="0"/>
              <a:pathLst>
                <a:path w="472442" h="494772">
                  <a:moveTo>
                    <a:pt x="0" y="207158"/>
                  </a:moveTo>
                  <a:lnTo>
                    <a:pt x="0" y="207158"/>
                  </a:lnTo>
                  <a:lnTo>
                    <a:pt x="28317" y="199068"/>
                  </a:lnTo>
                  <a:lnTo>
                    <a:pt x="62107" y="198081"/>
                  </a:lnTo>
                  <a:lnTo>
                    <a:pt x="89522" y="199107"/>
                  </a:lnTo>
                  <a:lnTo>
                    <a:pt x="117117" y="201604"/>
                  </a:lnTo>
                  <a:lnTo>
                    <a:pt x="148572" y="204690"/>
                  </a:lnTo>
                  <a:lnTo>
                    <a:pt x="185320" y="206427"/>
                  </a:lnTo>
                  <a:lnTo>
                    <a:pt x="218505" y="206095"/>
                  </a:lnTo>
                  <a:lnTo>
                    <a:pt x="253925" y="201010"/>
                  </a:lnTo>
                  <a:lnTo>
                    <a:pt x="286245" y="194989"/>
                  </a:lnTo>
                  <a:lnTo>
                    <a:pt x="316425" y="191135"/>
                  </a:lnTo>
                  <a:lnTo>
                    <a:pt x="349806" y="177778"/>
                  </a:lnTo>
                  <a:lnTo>
                    <a:pt x="370910" y="167126"/>
                  </a:lnTo>
                  <a:lnTo>
                    <a:pt x="393212" y="148357"/>
                  </a:lnTo>
                  <a:lnTo>
                    <a:pt x="408795" y="125295"/>
                  </a:lnTo>
                  <a:lnTo>
                    <a:pt x="416046" y="97012"/>
                  </a:lnTo>
                  <a:lnTo>
                    <a:pt x="418497" y="64045"/>
                  </a:lnTo>
                  <a:lnTo>
                    <a:pt x="418831" y="51548"/>
                  </a:lnTo>
                  <a:lnTo>
                    <a:pt x="410930" y="26902"/>
                  </a:lnTo>
                  <a:lnTo>
                    <a:pt x="402486" y="14720"/>
                  </a:lnTo>
                  <a:lnTo>
                    <a:pt x="387314" y="0"/>
                  </a:lnTo>
                  <a:lnTo>
                    <a:pt x="363486" y="3328"/>
                  </a:lnTo>
                  <a:lnTo>
                    <a:pt x="331730" y="13274"/>
                  </a:lnTo>
                  <a:lnTo>
                    <a:pt x="295658" y="33999"/>
                  </a:lnTo>
                  <a:lnTo>
                    <a:pt x="258027" y="70915"/>
                  </a:lnTo>
                  <a:lnTo>
                    <a:pt x="232803" y="100750"/>
                  </a:lnTo>
                  <a:lnTo>
                    <a:pt x="212348" y="133296"/>
                  </a:lnTo>
                  <a:lnTo>
                    <a:pt x="192458" y="167493"/>
                  </a:lnTo>
                  <a:lnTo>
                    <a:pt x="178098" y="199074"/>
                  </a:lnTo>
                  <a:lnTo>
                    <a:pt x="173135" y="220499"/>
                  </a:lnTo>
                  <a:lnTo>
                    <a:pt x="174254" y="256360"/>
                  </a:lnTo>
                  <a:lnTo>
                    <a:pt x="174961" y="293797"/>
                  </a:lnTo>
                  <a:lnTo>
                    <a:pt x="176865" y="330854"/>
                  </a:lnTo>
                  <a:lnTo>
                    <a:pt x="186554" y="363659"/>
                  </a:lnTo>
                  <a:lnTo>
                    <a:pt x="196011" y="393981"/>
                  </a:lnTo>
                  <a:lnTo>
                    <a:pt x="211690" y="427412"/>
                  </a:lnTo>
                  <a:lnTo>
                    <a:pt x="219392" y="442209"/>
                  </a:lnTo>
                  <a:lnTo>
                    <a:pt x="253527" y="475226"/>
                  </a:lnTo>
                  <a:lnTo>
                    <a:pt x="276484" y="488364"/>
                  </a:lnTo>
                  <a:lnTo>
                    <a:pt x="291369" y="493005"/>
                  </a:lnTo>
                  <a:lnTo>
                    <a:pt x="317942" y="494771"/>
                  </a:lnTo>
                  <a:lnTo>
                    <a:pt x="350106" y="488211"/>
                  </a:lnTo>
                  <a:lnTo>
                    <a:pt x="384964" y="478763"/>
                  </a:lnTo>
                  <a:lnTo>
                    <a:pt x="422769" y="463507"/>
                  </a:lnTo>
                  <a:lnTo>
                    <a:pt x="457850" y="444722"/>
                  </a:lnTo>
                  <a:lnTo>
                    <a:pt x="472441" y="4357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79"/>
            <p:cNvSpPr/>
            <p:nvPr>
              <p:custDataLst>
                <p:tags r:id="rId120"/>
              </p:custDataLst>
            </p:nvPr>
          </p:nvSpPr>
          <p:spPr>
            <a:xfrm>
              <a:off x="8298180" y="3215640"/>
              <a:ext cx="269596" cy="412035"/>
            </a:xfrm>
            <a:custGeom>
              <a:avLst/>
              <a:gdLst/>
              <a:ahLst/>
              <a:cxnLst/>
              <a:rect l="0" t="0" r="0" b="0"/>
              <a:pathLst>
                <a:path w="269596" h="412035">
                  <a:moveTo>
                    <a:pt x="205740" y="0"/>
                  </a:moveTo>
                  <a:lnTo>
                    <a:pt x="205740" y="0"/>
                  </a:lnTo>
                  <a:lnTo>
                    <a:pt x="171779" y="33961"/>
                  </a:lnTo>
                  <a:lnTo>
                    <a:pt x="135720" y="70020"/>
                  </a:lnTo>
                  <a:lnTo>
                    <a:pt x="106252" y="99487"/>
                  </a:lnTo>
                  <a:lnTo>
                    <a:pt x="70001" y="135739"/>
                  </a:lnTo>
                  <a:lnTo>
                    <a:pt x="41681" y="164059"/>
                  </a:lnTo>
                  <a:lnTo>
                    <a:pt x="41334" y="165253"/>
                  </a:lnTo>
                  <a:lnTo>
                    <a:pt x="41949" y="166049"/>
                  </a:lnTo>
                  <a:lnTo>
                    <a:pt x="43205" y="166579"/>
                  </a:lnTo>
                  <a:lnTo>
                    <a:pt x="65167" y="166584"/>
                  </a:lnTo>
                  <a:lnTo>
                    <a:pt x="95038" y="161494"/>
                  </a:lnTo>
                  <a:lnTo>
                    <a:pt x="131002" y="154447"/>
                  </a:lnTo>
                  <a:lnTo>
                    <a:pt x="166423" y="152805"/>
                  </a:lnTo>
                  <a:lnTo>
                    <a:pt x="202275" y="152520"/>
                  </a:lnTo>
                  <a:lnTo>
                    <a:pt x="221415" y="156969"/>
                  </a:lnTo>
                  <a:lnTo>
                    <a:pt x="237260" y="166284"/>
                  </a:lnTo>
                  <a:lnTo>
                    <a:pt x="261834" y="188875"/>
                  </a:lnTo>
                  <a:lnTo>
                    <a:pt x="268771" y="201349"/>
                  </a:lnTo>
                  <a:lnTo>
                    <a:pt x="269595" y="214795"/>
                  </a:lnTo>
                  <a:lnTo>
                    <a:pt x="263228" y="240079"/>
                  </a:lnTo>
                  <a:lnTo>
                    <a:pt x="246885" y="262226"/>
                  </a:lnTo>
                  <a:lnTo>
                    <a:pt x="212757" y="297594"/>
                  </a:lnTo>
                  <a:lnTo>
                    <a:pt x="177524" y="327742"/>
                  </a:lnTo>
                  <a:lnTo>
                    <a:pt x="140711" y="355898"/>
                  </a:lnTo>
                  <a:lnTo>
                    <a:pt x="109990" y="372716"/>
                  </a:lnTo>
                  <a:lnTo>
                    <a:pt x="72808" y="393569"/>
                  </a:lnTo>
                  <a:lnTo>
                    <a:pt x="39782" y="411454"/>
                  </a:lnTo>
                  <a:lnTo>
                    <a:pt x="27276" y="412034"/>
                  </a:lnTo>
                  <a:lnTo>
                    <a:pt x="0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80"/>
            <p:cNvSpPr/>
            <p:nvPr>
              <p:custDataLst>
                <p:tags r:id="rId121"/>
              </p:custDataLst>
            </p:nvPr>
          </p:nvSpPr>
          <p:spPr>
            <a:xfrm>
              <a:off x="7924800" y="3199262"/>
              <a:ext cx="274321" cy="392912"/>
            </a:xfrm>
            <a:custGeom>
              <a:avLst/>
              <a:gdLst/>
              <a:ahLst/>
              <a:cxnLst/>
              <a:rect l="0" t="0" r="0" b="0"/>
              <a:pathLst>
                <a:path w="274321" h="392912">
                  <a:moveTo>
                    <a:pt x="0" y="184018"/>
                  </a:moveTo>
                  <a:lnTo>
                    <a:pt x="0" y="184018"/>
                  </a:lnTo>
                  <a:lnTo>
                    <a:pt x="36929" y="210400"/>
                  </a:lnTo>
                  <a:lnTo>
                    <a:pt x="68349" y="223848"/>
                  </a:lnTo>
                  <a:lnTo>
                    <a:pt x="83717" y="224863"/>
                  </a:lnTo>
                  <a:lnTo>
                    <a:pt x="114280" y="218615"/>
                  </a:lnTo>
                  <a:lnTo>
                    <a:pt x="144776" y="209228"/>
                  </a:lnTo>
                  <a:lnTo>
                    <a:pt x="175259" y="196963"/>
                  </a:lnTo>
                  <a:lnTo>
                    <a:pt x="189654" y="187231"/>
                  </a:lnTo>
                  <a:lnTo>
                    <a:pt x="216911" y="155162"/>
                  </a:lnTo>
                  <a:lnTo>
                    <a:pt x="233283" y="129142"/>
                  </a:lnTo>
                  <a:lnTo>
                    <a:pt x="250120" y="92593"/>
                  </a:lnTo>
                  <a:lnTo>
                    <a:pt x="252840" y="70854"/>
                  </a:lnTo>
                  <a:lnTo>
                    <a:pt x="251733" y="33348"/>
                  </a:lnTo>
                  <a:lnTo>
                    <a:pt x="251541" y="13316"/>
                  </a:lnTo>
                  <a:lnTo>
                    <a:pt x="249820" y="8410"/>
                  </a:lnTo>
                  <a:lnTo>
                    <a:pt x="243394" y="701"/>
                  </a:lnTo>
                  <a:lnTo>
                    <a:pt x="237615" y="0"/>
                  </a:lnTo>
                  <a:lnTo>
                    <a:pt x="222164" y="3736"/>
                  </a:lnTo>
                  <a:lnTo>
                    <a:pt x="190733" y="20779"/>
                  </a:lnTo>
                  <a:lnTo>
                    <a:pt x="160066" y="49985"/>
                  </a:lnTo>
                  <a:lnTo>
                    <a:pt x="132658" y="78264"/>
                  </a:lnTo>
                  <a:lnTo>
                    <a:pt x="111453" y="99763"/>
                  </a:lnTo>
                  <a:lnTo>
                    <a:pt x="93561" y="126251"/>
                  </a:lnTo>
                  <a:lnTo>
                    <a:pt x="77143" y="154957"/>
                  </a:lnTo>
                  <a:lnTo>
                    <a:pt x="63072" y="184649"/>
                  </a:lnTo>
                  <a:lnTo>
                    <a:pt x="53997" y="214778"/>
                  </a:lnTo>
                  <a:lnTo>
                    <a:pt x="54625" y="238391"/>
                  </a:lnTo>
                  <a:lnTo>
                    <a:pt x="58430" y="267680"/>
                  </a:lnTo>
                  <a:lnTo>
                    <a:pt x="64353" y="300753"/>
                  </a:lnTo>
                  <a:lnTo>
                    <a:pt x="69149" y="324495"/>
                  </a:lnTo>
                  <a:lnTo>
                    <a:pt x="76735" y="355390"/>
                  </a:lnTo>
                  <a:lnTo>
                    <a:pt x="87445" y="374766"/>
                  </a:lnTo>
                  <a:lnTo>
                    <a:pt x="93856" y="382303"/>
                  </a:lnTo>
                  <a:lnTo>
                    <a:pt x="107755" y="390678"/>
                  </a:lnTo>
                  <a:lnTo>
                    <a:pt x="115016" y="392911"/>
                  </a:lnTo>
                  <a:lnTo>
                    <a:pt x="145462" y="392009"/>
                  </a:lnTo>
                  <a:lnTo>
                    <a:pt x="177250" y="386380"/>
                  </a:lnTo>
                  <a:lnTo>
                    <a:pt x="213095" y="370809"/>
                  </a:lnTo>
                  <a:lnTo>
                    <a:pt x="249651" y="349169"/>
                  </a:lnTo>
                  <a:lnTo>
                    <a:pt x="274320" y="328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81"/>
            <p:cNvSpPr/>
            <p:nvPr>
              <p:custDataLst>
                <p:tags r:id="rId122"/>
              </p:custDataLst>
            </p:nvPr>
          </p:nvSpPr>
          <p:spPr>
            <a:xfrm>
              <a:off x="7581900" y="3200115"/>
              <a:ext cx="259081" cy="400262"/>
            </a:xfrm>
            <a:custGeom>
              <a:avLst/>
              <a:gdLst/>
              <a:ahLst/>
              <a:cxnLst/>
              <a:rect l="0" t="0" r="0" b="0"/>
              <a:pathLst>
                <a:path w="259081" h="400262">
                  <a:moveTo>
                    <a:pt x="0" y="76485"/>
                  </a:moveTo>
                  <a:lnTo>
                    <a:pt x="0" y="76485"/>
                  </a:lnTo>
                  <a:lnTo>
                    <a:pt x="4045" y="112892"/>
                  </a:lnTo>
                  <a:lnTo>
                    <a:pt x="6031" y="139797"/>
                  </a:lnTo>
                  <a:lnTo>
                    <a:pt x="11665" y="176242"/>
                  </a:lnTo>
                  <a:lnTo>
                    <a:pt x="19543" y="213851"/>
                  </a:lnTo>
                  <a:lnTo>
                    <a:pt x="26393" y="249548"/>
                  </a:lnTo>
                  <a:lnTo>
                    <a:pt x="34630" y="283832"/>
                  </a:lnTo>
                  <a:lnTo>
                    <a:pt x="41459" y="321207"/>
                  </a:lnTo>
                  <a:lnTo>
                    <a:pt x="45159" y="357798"/>
                  </a:lnTo>
                  <a:lnTo>
                    <a:pt x="45610" y="364416"/>
                  </a:lnTo>
                  <a:lnTo>
                    <a:pt x="45705" y="335706"/>
                  </a:lnTo>
                  <a:lnTo>
                    <a:pt x="44866" y="305994"/>
                  </a:lnTo>
                  <a:lnTo>
                    <a:pt x="41672" y="278678"/>
                  </a:lnTo>
                  <a:lnTo>
                    <a:pt x="41946" y="250168"/>
                  </a:lnTo>
                  <a:lnTo>
                    <a:pt x="44043" y="219718"/>
                  </a:lnTo>
                  <a:lnTo>
                    <a:pt x="44975" y="186428"/>
                  </a:lnTo>
                  <a:lnTo>
                    <a:pt x="47647" y="154135"/>
                  </a:lnTo>
                  <a:lnTo>
                    <a:pt x="52503" y="123696"/>
                  </a:lnTo>
                  <a:lnTo>
                    <a:pt x="60306" y="96056"/>
                  </a:lnTo>
                  <a:lnTo>
                    <a:pt x="74218" y="60741"/>
                  </a:lnTo>
                  <a:lnTo>
                    <a:pt x="94090" y="26244"/>
                  </a:lnTo>
                  <a:lnTo>
                    <a:pt x="123440" y="2397"/>
                  </a:lnTo>
                  <a:lnTo>
                    <a:pt x="129706" y="0"/>
                  </a:lnTo>
                  <a:lnTo>
                    <a:pt x="153122" y="80"/>
                  </a:lnTo>
                  <a:lnTo>
                    <a:pt x="161469" y="11483"/>
                  </a:lnTo>
                  <a:lnTo>
                    <a:pt x="176581" y="45207"/>
                  </a:lnTo>
                  <a:lnTo>
                    <a:pt x="192956" y="82411"/>
                  </a:lnTo>
                  <a:lnTo>
                    <a:pt x="202423" y="113142"/>
                  </a:lnTo>
                  <a:lnTo>
                    <a:pt x="209742" y="148683"/>
                  </a:lnTo>
                  <a:lnTo>
                    <a:pt x="213135" y="186024"/>
                  </a:lnTo>
                  <a:lnTo>
                    <a:pt x="219127" y="223053"/>
                  </a:lnTo>
                  <a:lnTo>
                    <a:pt x="225416" y="255850"/>
                  </a:lnTo>
                  <a:lnTo>
                    <a:pt x="228503" y="287016"/>
                  </a:lnTo>
                  <a:lnTo>
                    <a:pt x="235251" y="323626"/>
                  </a:lnTo>
                  <a:lnTo>
                    <a:pt x="238961" y="343692"/>
                  </a:lnTo>
                  <a:lnTo>
                    <a:pt x="246752" y="381511"/>
                  </a:lnTo>
                  <a:lnTo>
                    <a:pt x="253036" y="398318"/>
                  </a:lnTo>
                  <a:lnTo>
                    <a:pt x="255051" y="400261"/>
                  </a:lnTo>
                  <a:lnTo>
                    <a:pt x="256394" y="399015"/>
                  </a:lnTo>
                  <a:lnTo>
                    <a:pt x="259080" y="388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82"/>
            <p:cNvSpPr/>
            <p:nvPr>
              <p:custDataLst>
                <p:tags r:id="rId123"/>
              </p:custDataLst>
            </p:nvPr>
          </p:nvSpPr>
          <p:spPr>
            <a:xfrm>
              <a:off x="7209275" y="3310698"/>
              <a:ext cx="326906" cy="411734"/>
            </a:xfrm>
            <a:custGeom>
              <a:avLst/>
              <a:gdLst/>
              <a:ahLst/>
              <a:cxnLst/>
              <a:rect l="0" t="0" r="0" b="0"/>
              <a:pathLst>
                <a:path w="326906" h="411734">
                  <a:moveTo>
                    <a:pt x="113545" y="4002"/>
                  </a:moveTo>
                  <a:lnTo>
                    <a:pt x="113545" y="4002"/>
                  </a:lnTo>
                  <a:lnTo>
                    <a:pt x="80430" y="32726"/>
                  </a:lnTo>
                  <a:lnTo>
                    <a:pt x="60742" y="56822"/>
                  </a:lnTo>
                  <a:lnTo>
                    <a:pt x="46629" y="88514"/>
                  </a:lnTo>
                  <a:lnTo>
                    <a:pt x="39301" y="110297"/>
                  </a:lnTo>
                  <a:lnTo>
                    <a:pt x="31029" y="135825"/>
                  </a:lnTo>
                  <a:lnTo>
                    <a:pt x="21838" y="173222"/>
                  </a:lnTo>
                  <a:lnTo>
                    <a:pt x="16060" y="201977"/>
                  </a:lnTo>
                  <a:lnTo>
                    <a:pt x="7846" y="228869"/>
                  </a:lnTo>
                  <a:lnTo>
                    <a:pt x="3067" y="254932"/>
                  </a:lnTo>
                  <a:lnTo>
                    <a:pt x="945" y="281473"/>
                  </a:lnTo>
                  <a:lnTo>
                    <a:pt x="0" y="310202"/>
                  </a:lnTo>
                  <a:lnTo>
                    <a:pt x="1839" y="337646"/>
                  </a:lnTo>
                  <a:lnTo>
                    <a:pt x="7633" y="372382"/>
                  </a:lnTo>
                  <a:lnTo>
                    <a:pt x="17176" y="402829"/>
                  </a:lnTo>
                  <a:lnTo>
                    <a:pt x="22206" y="407047"/>
                  </a:lnTo>
                  <a:lnTo>
                    <a:pt x="36826" y="411733"/>
                  </a:lnTo>
                  <a:lnTo>
                    <a:pt x="50097" y="411558"/>
                  </a:lnTo>
                  <a:lnTo>
                    <a:pt x="56006" y="410326"/>
                  </a:lnTo>
                  <a:lnTo>
                    <a:pt x="84549" y="392411"/>
                  </a:lnTo>
                  <a:lnTo>
                    <a:pt x="119688" y="354494"/>
                  </a:lnTo>
                  <a:lnTo>
                    <a:pt x="141193" y="319992"/>
                  </a:lnTo>
                  <a:lnTo>
                    <a:pt x="152593" y="290575"/>
                  </a:lnTo>
                  <a:lnTo>
                    <a:pt x="161333" y="260409"/>
                  </a:lnTo>
                  <a:lnTo>
                    <a:pt x="169285" y="225977"/>
                  </a:lnTo>
                  <a:lnTo>
                    <a:pt x="177004" y="193009"/>
                  </a:lnTo>
                  <a:lnTo>
                    <a:pt x="184652" y="157747"/>
                  </a:lnTo>
                  <a:lnTo>
                    <a:pt x="188235" y="124533"/>
                  </a:lnTo>
                  <a:lnTo>
                    <a:pt x="189297" y="89198"/>
                  </a:lnTo>
                  <a:lnTo>
                    <a:pt x="193658" y="55962"/>
                  </a:lnTo>
                  <a:lnTo>
                    <a:pt x="195786" y="21321"/>
                  </a:lnTo>
                  <a:lnTo>
                    <a:pt x="190708" y="0"/>
                  </a:lnTo>
                  <a:lnTo>
                    <a:pt x="190387" y="488"/>
                  </a:lnTo>
                  <a:lnTo>
                    <a:pt x="190648" y="34756"/>
                  </a:lnTo>
                  <a:lnTo>
                    <a:pt x="195845" y="63255"/>
                  </a:lnTo>
                  <a:lnTo>
                    <a:pt x="202748" y="93996"/>
                  </a:lnTo>
                  <a:lnTo>
                    <a:pt x="211002" y="129539"/>
                  </a:lnTo>
                  <a:lnTo>
                    <a:pt x="219230" y="154340"/>
                  </a:lnTo>
                  <a:lnTo>
                    <a:pt x="228532" y="181733"/>
                  </a:lnTo>
                  <a:lnTo>
                    <a:pt x="238311" y="209994"/>
                  </a:lnTo>
                  <a:lnTo>
                    <a:pt x="248302" y="236665"/>
                  </a:lnTo>
                  <a:lnTo>
                    <a:pt x="263445" y="271435"/>
                  </a:lnTo>
                  <a:lnTo>
                    <a:pt x="278657" y="303186"/>
                  </a:lnTo>
                  <a:lnTo>
                    <a:pt x="289843" y="321908"/>
                  </a:lnTo>
                  <a:lnTo>
                    <a:pt x="302565" y="332817"/>
                  </a:lnTo>
                  <a:lnTo>
                    <a:pt x="312136" y="336409"/>
                  </a:lnTo>
                  <a:lnTo>
                    <a:pt x="326905" y="339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83"/>
            <p:cNvSpPr/>
            <p:nvPr>
              <p:custDataLst>
                <p:tags r:id="rId124"/>
              </p:custDataLst>
            </p:nvPr>
          </p:nvSpPr>
          <p:spPr>
            <a:xfrm>
              <a:off x="6827124" y="3802380"/>
              <a:ext cx="15637" cy="91441"/>
            </a:xfrm>
            <a:custGeom>
              <a:avLst/>
              <a:gdLst/>
              <a:ahLst/>
              <a:cxnLst/>
              <a:rect l="0" t="0" r="0" b="0"/>
              <a:pathLst>
                <a:path w="15637" h="91441">
                  <a:moveTo>
                    <a:pt x="15636" y="91440"/>
                  </a:moveTo>
                  <a:lnTo>
                    <a:pt x="15636" y="91440"/>
                  </a:lnTo>
                  <a:lnTo>
                    <a:pt x="772" y="56633"/>
                  </a:lnTo>
                  <a:lnTo>
                    <a:pt x="0" y="35895"/>
                  </a:lnTo>
                  <a:lnTo>
                    <a:pt x="4735" y="19904"/>
                  </a:lnTo>
                  <a:lnTo>
                    <a:pt x="156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84"/>
            <p:cNvSpPr/>
            <p:nvPr>
              <p:custDataLst>
                <p:tags r:id="rId125"/>
              </p:custDataLst>
            </p:nvPr>
          </p:nvSpPr>
          <p:spPr>
            <a:xfrm>
              <a:off x="6873494" y="3177373"/>
              <a:ext cx="192766" cy="678348"/>
            </a:xfrm>
            <a:custGeom>
              <a:avLst/>
              <a:gdLst/>
              <a:ahLst/>
              <a:cxnLst/>
              <a:rect l="0" t="0" r="0" b="0"/>
              <a:pathLst>
                <a:path w="192766" h="678348">
                  <a:moveTo>
                    <a:pt x="75946" y="68747"/>
                  </a:moveTo>
                  <a:lnTo>
                    <a:pt x="75946" y="68747"/>
                  </a:lnTo>
                  <a:lnTo>
                    <a:pt x="91657" y="31243"/>
                  </a:lnTo>
                  <a:lnTo>
                    <a:pt x="97535" y="15113"/>
                  </a:lnTo>
                  <a:lnTo>
                    <a:pt x="99652" y="12671"/>
                  </a:lnTo>
                  <a:lnTo>
                    <a:pt x="101910" y="11043"/>
                  </a:lnTo>
                  <a:lnTo>
                    <a:pt x="101722" y="9111"/>
                  </a:lnTo>
                  <a:lnTo>
                    <a:pt x="96998" y="4707"/>
                  </a:lnTo>
                  <a:lnTo>
                    <a:pt x="93368" y="4040"/>
                  </a:lnTo>
                  <a:lnTo>
                    <a:pt x="84818" y="5558"/>
                  </a:lnTo>
                  <a:lnTo>
                    <a:pt x="81014" y="10534"/>
                  </a:lnTo>
                  <a:lnTo>
                    <a:pt x="64310" y="44423"/>
                  </a:lnTo>
                  <a:lnTo>
                    <a:pt x="52995" y="61323"/>
                  </a:lnTo>
                  <a:lnTo>
                    <a:pt x="41018" y="90724"/>
                  </a:lnTo>
                  <a:lnTo>
                    <a:pt x="27120" y="126717"/>
                  </a:lnTo>
                  <a:lnTo>
                    <a:pt x="17275" y="154625"/>
                  </a:lnTo>
                  <a:lnTo>
                    <a:pt x="9512" y="186219"/>
                  </a:lnTo>
                  <a:lnTo>
                    <a:pt x="4087" y="219170"/>
                  </a:lnTo>
                  <a:lnTo>
                    <a:pt x="1675" y="250748"/>
                  </a:lnTo>
                  <a:lnTo>
                    <a:pt x="603" y="279459"/>
                  </a:lnTo>
                  <a:lnTo>
                    <a:pt x="0" y="317164"/>
                  </a:lnTo>
                  <a:lnTo>
                    <a:pt x="2079" y="343012"/>
                  </a:lnTo>
                  <a:lnTo>
                    <a:pt x="3841" y="348110"/>
                  </a:lnTo>
                  <a:lnTo>
                    <a:pt x="6710" y="351510"/>
                  </a:lnTo>
                  <a:lnTo>
                    <a:pt x="14412" y="355286"/>
                  </a:lnTo>
                  <a:lnTo>
                    <a:pt x="25738" y="352448"/>
                  </a:lnTo>
                  <a:lnTo>
                    <a:pt x="44136" y="341331"/>
                  </a:lnTo>
                  <a:lnTo>
                    <a:pt x="65524" y="322404"/>
                  </a:lnTo>
                  <a:lnTo>
                    <a:pt x="86054" y="291039"/>
                  </a:lnTo>
                  <a:lnTo>
                    <a:pt x="104158" y="257248"/>
                  </a:lnTo>
                  <a:lnTo>
                    <a:pt x="115632" y="228175"/>
                  </a:lnTo>
                  <a:lnTo>
                    <a:pt x="129756" y="195854"/>
                  </a:lnTo>
                  <a:lnTo>
                    <a:pt x="142407" y="159466"/>
                  </a:lnTo>
                  <a:lnTo>
                    <a:pt x="153776" y="124131"/>
                  </a:lnTo>
                  <a:lnTo>
                    <a:pt x="165612" y="89955"/>
                  </a:lnTo>
                  <a:lnTo>
                    <a:pt x="174480" y="55275"/>
                  </a:lnTo>
                  <a:lnTo>
                    <a:pt x="185062" y="17262"/>
                  </a:lnTo>
                  <a:lnTo>
                    <a:pt x="192755" y="1187"/>
                  </a:lnTo>
                  <a:lnTo>
                    <a:pt x="192765" y="0"/>
                  </a:lnTo>
                  <a:lnTo>
                    <a:pt x="188261" y="3197"/>
                  </a:lnTo>
                  <a:lnTo>
                    <a:pt x="180251" y="14517"/>
                  </a:lnTo>
                  <a:lnTo>
                    <a:pt x="167407" y="49031"/>
                  </a:lnTo>
                  <a:lnTo>
                    <a:pt x="162030" y="77298"/>
                  </a:lnTo>
                  <a:lnTo>
                    <a:pt x="158179" y="107123"/>
                  </a:lnTo>
                  <a:lnTo>
                    <a:pt x="153934" y="139667"/>
                  </a:lnTo>
                  <a:lnTo>
                    <a:pt x="152676" y="176120"/>
                  </a:lnTo>
                  <a:lnTo>
                    <a:pt x="152381" y="201982"/>
                  </a:lnTo>
                  <a:lnTo>
                    <a:pt x="152250" y="230409"/>
                  </a:lnTo>
                  <a:lnTo>
                    <a:pt x="154450" y="262234"/>
                  </a:lnTo>
                  <a:lnTo>
                    <a:pt x="158250" y="295288"/>
                  </a:lnTo>
                  <a:lnTo>
                    <a:pt x="162761" y="326912"/>
                  </a:lnTo>
                  <a:lnTo>
                    <a:pt x="167589" y="360158"/>
                  </a:lnTo>
                  <a:lnTo>
                    <a:pt x="171709" y="394690"/>
                  </a:lnTo>
                  <a:lnTo>
                    <a:pt x="173541" y="429792"/>
                  </a:lnTo>
                  <a:lnTo>
                    <a:pt x="174354" y="460634"/>
                  </a:lnTo>
                  <a:lnTo>
                    <a:pt x="174717" y="487606"/>
                  </a:lnTo>
                  <a:lnTo>
                    <a:pt x="174922" y="521831"/>
                  </a:lnTo>
                  <a:lnTo>
                    <a:pt x="174135" y="553420"/>
                  </a:lnTo>
                  <a:lnTo>
                    <a:pt x="168914" y="583382"/>
                  </a:lnTo>
                  <a:lnTo>
                    <a:pt x="157309" y="616691"/>
                  </a:lnTo>
                  <a:lnTo>
                    <a:pt x="134042" y="650158"/>
                  </a:lnTo>
                  <a:lnTo>
                    <a:pt x="114046" y="678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85"/>
            <p:cNvSpPr/>
            <p:nvPr>
              <p:custDataLst>
                <p:tags r:id="rId126"/>
              </p:custDataLst>
            </p:nvPr>
          </p:nvSpPr>
          <p:spPr>
            <a:xfrm>
              <a:off x="6404140" y="3231965"/>
              <a:ext cx="385281" cy="468766"/>
            </a:xfrm>
            <a:custGeom>
              <a:avLst/>
              <a:gdLst/>
              <a:ahLst/>
              <a:cxnLst/>
              <a:rect l="0" t="0" r="0" b="0"/>
              <a:pathLst>
                <a:path w="385281" h="468766">
                  <a:moveTo>
                    <a:pt x="118580" y="21775"/>
                  </a:moveTo>
                  <a:lnTo>
                    <a:pt x="118580" y="21775"/>
                  </a:lnTo>
                  <a:lnTo>
                    <a:pt x="90264" y="42001"/>
                  </a:lnTo>
                  <a:lnTo>
                    <a:pt x="58016" y="74594"/>
                  </a:lnTo>
                  <a:lnTo>
                    <a:pt x="41556" y="98667"/>
                  </a:lnTo>
                  <a:lnTo>
                    <a:pt x="30095" y="127719"/>
                  </a:lnTo>
                  <a:lnTo>
                    <a:pt x="17197" y="163609"/>
                  </a:lnTo>
                  <a:lnTo>
                    <a:pt x="10585" y="191492"/>
                  </a:lnTo>
                  <a:lnTo>
                    <a:pt x="7083" y="220818"/>
                  </a:lnTo>
                  <a:lnTo>
                    <a:pt x="5526" y="251632"/>
                  </a:lnTo>
                  <a:lnTo>
                    <a:pt x="4833" y="285083"/>
                  </a:lnTo>
                  <a:lnTo>
                    <a:pt x="2269" y="319705"/>
                  </a:lnTo>
                  <a:lnTo>
                    <a:pt x="0" y="353155"/>
                  </a:lnTo>
                  <a:lnTo>
                    <a:pt x="1813" y="382133"/>
                  </a:lnTo>
                  <a:lnTo>
                    <a:pt x="7594" y="418202"/>
                  </a:lnTo>
                  <a:lnTo>
                    <a:pt x="22370" y="452953"/>
                  </a:lnTo>
                  <a:lnTo>
                    <a:pt x="28689" y="462612"/>
                  </a:lnTo>
                  <a:lnTo>
                    <a:pt x="32405" y="465526"/>
                  </a:lnTo>
                  <a:lnTo>
                    <a:pt x="41051" y="468765"/>
                  </a:lnTo>
                  <a:lnTo>
                    <a:pt x="45728" y="467934"/>
                  </a:lnTo>
                  <a:lnTo>
                    <a:pt x="55439" y="462497"/>
                  </a:lnTo>
                  <a:lnTo>
                    <a:pt x="72173" y="438631"/>
                  </a:lnTo>
                  <a:lnTo>
                    <a:pt x="90335" y="406857"/>
                  </a:lnTo>
                  <a:lnTo>
                    <a:pt x="106166" y="369930"/>
                  </a:lnTo>
                  <a:lnTo>
                    <a:pt x="121205" y="336693"/>
                  </a:lnTo>
                  <a:lnTo>
                    <a:pt x="135539" y="300410"/>
                  </a:lnTo>
                  <a:lnTo>
                    <a:pt x="146371" y="262848"/>
                  </a:lnTo>
                  <a:lnTo>
                    <a:pt x="159928" y="224908"/>
                  </a:lnTo>
                  <a:lnTo>
                    <a:pt x="174670" y="186855"/>
                  </a:lnTo>
                  <a:lnTo>
                    <a:pt x="188916" y="148769"/>
                  </a:lnTo>
                  <a:lnTo>
                    <a:pt x="198028" y="111520"/>
                  </a:lnTo>
                  <a:lnTo>
                    <a:pt x="201951" y="78658"/>
                  </a:lnTo>
                  <a:lnTo>
                    <a:pt x="207253" y="48318"/>
                  </a:lnTo>
                  <a:lnTo>
                    <a:pt x="211731" y="14883"/>
                  </a:lnTo>
                  <a:lnTo>
                    <a:pt x="214167" y="2625"/>
                  </a:lnTo>
                  <a:lnTo>
                    <a:pt x="213632" y="542"/>
                  </a:lnTo>
                  <a:lnTo>
                    <a:pt x="212427" y="0"/>
                  </a:lnTo>
                  <a:lnTo>
                    <a:pt x="211624" y="1331"/>
                  </a:lnTo>
                  <a:lnTo>
                    <a:pt x="204083" y="38123"/>
                  </a:lnTo>
                  <a:lnTo>
                    <a:pt x="203469" y="76107"/>
                  </a:lnTo>
                  <a:lnTo>
                    <a:pt x="208549" y="104948"/>
                  </a:lnTo>
                  <a:lnTo>
                    <a:pt x="216264" y="139082"/>
                  </a:lnTo>
                  <a:lnTo>
                    <a:pt x="228051" y="171867"/>
                  </a:lnTo>
                  <a:lnTo>
                    <a:pt x="238128" y="207170"/>
                  </a:lnTo>
                  <a:lnTo>
                    <a:pt x="251462" y="239455"/>
                  </a:lnTo>
                  <a:lnTo>
                    <a:pt x="266985" y="269623"/>
                  </a:lnTo>
                  <a:lnTo>
                    <a:pt x="297892" y="306814"/>
                  </a:lnTo>
                  <a:lnTo>
                    <a:pt x="319884" y="327877"/>
                  </a:lnTo>
                  <a:lnTo>
                    <a:pt x="339657" y="337309"/>
                  </a:lnTo>
                  <a:lnTo>
                    <a:pt x="351174" y="339812"/>
                  </a:lnTo>
                  <a:lnTo>
                    <a:pt x="361938" y="338667"/>
                  </a:lnTo>
                  <a:lnTo>
                    <a:pt x="371519" y="335336"/>
                  </a:lnTo>
                  <a:lnTo>
                    <a:pt x="385280" y="326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86"/>
            <p:cNvSpPr/>
            <p:nvPr>
              <p:custDataLst>
                <p:tags r:id="rId127"/>
              </p:custDataLst>
            </p:nvPr>
          </p:nvSpPr>
          <p:spPr>
            <a:xfrm>
              <a:off x="5966460" y="2916417"/>
              <a:ext cx="327634" cy="779284"/>
            </a:xfrm>
            <a:custGeom>
              <a:avLst/>
              <a:gdLst/>
              <a:ahLst/>
              <a:cxnLst/>
              <a:rect l="0" t="0" r="0" b="0"/>
              <a:pathLst>
                <a:path w="327634" h="779284">
                  <a:moveTo>
                    <a:pt x="0" y="32523"/>
                  </a:moveTo>
                  <a:lnTo>
                    <a:pt x="0" y="32523"/>
                  </a:lnTo>
                  <a:lnTo>
                    <a:pt x="0" y="64884"/>
                  </a:lnTo>
                  <a:lnTo>
                    <a:pt x="4515" y="92061"/>
                  </a:lnTo>
                  <a:lnTo>
                    <a:pt x="14320" y="126646"/>
                  </a:lnTo>
                  <a:lnTo>
                    <a:pt x="25218" y="161088"/>
                  </a:lnTo>
                  <a:lnTo>
                    <a:pt x="35524" y="198434"/>
                  </a:lnTo>
                  <a:lnTo>
                    <a:pt x="42322" y="228344"/>
                  </a:lnTo>
                  <a:lnTo>
                    <a:pt x="46407" y="258654"/>
                  </a:lnTo>
                  <a:lnTo>
                    <a:pt x="55896" y="288238"/>
                  </a:lnTo>
                  <a:lnTo>
                    <a:pt x="62217" y="321418"/>
                  </a:lnTo>
                  <a:lnTo>
                    <a:pt x="64906" y="337027"/>
                  </a:lnTo>
                  <a:lnTo>
                    <a:pt x="64247" y="367745"/>
                  </a:lnTo>
                  <a:lnTo>
                    <a:pt x="68856" y="405048"/>
                  </a:lnTo>
                  <a:lnTo>
                    <a:pt x="75864" y="427739"/>
                  </a:lnTo>
                  <a:lnTo>
                    <a:pt x="72055" y="412279"/>
                  </a:lnTo>
                  <a:lnTo>
                    <a:pt x="77700" y="382204"/>
                  </a:lnTo>
                  <a:lnTo>
                    <a:pt x="82007" y="350527"/>
                  </a:lnTo>
                  <a:lnTo>
                    <a:pt x="87328" y="319692"/>
                  </a:lnTo>
                  <a:lnTo>
                    <a:pt x="94267" y="285062"/>
                  </a:lnTo>
                  <a:lnTo>
                    <a:pt x="105729" y="247990"/>
                  </a:lnTo>
                  <a:lnTo>
                    <a:pt x="115806" y="210195"/>
                  </a:lnTo>
                  <a:lnTo>
                    <a:pt x="128199" y="176230"/>
                  </a:lnTo>
                  <a:lnTo>
                    <a:pt x="142595" y="144718"/>
                  </a:lnTo>
                  <a:lnTo>
                    <a:pt x="157585" y="113932"/>
                  </a:lnTo>
                  <a:lnTo>
                    <a:pt x="176796" y="83361"/>
                  </a:lnTo>
                  <a:lnTo>
                    <a:pt x="199960" y="49621"/>
                  </a:lnTo>
                  <a:lnTo>
                    <a:pt x="223099" y="25772"/>
                  </a:lnTo>
                  <a:lnTo>
                    <a:pt x="247834" y="8800"/>
                  </a:lnTo>
                  <a:lnTo>
                    <a:pt x="271928" y="0"/>
                  </a:lnTo>
                  <a:lnTo>
                    <a:pt x="288497" y="1417"/>
                  </a:lnTo>
                  <a:lnTo>
                    <a:pt x="303481" y="7691"/>
                  </a:lnTo>
                  <a:lnTo>
                    <a:pt x="315784" y="16124"/>
                  </a:lnTo>
                  <a:lnTo>
                    <a:pt x="322382" y="27775"/>
                  </a:lnTo>
                  <a:lnTo>
                    <a:pt x="326618" y="59996"/>
                  </a:lnTo>
                  <a:lnTo>
                    <a:pt x="327351" y="89017"/>
                  </a:lnTo>
                  <a:lnTo>
                    <a:pt x="327569" y="123110"/>
                  </a:lnTo>
                  <a:lnTo>
                    <a:pt x="327633" y="160023"/>
                  </a:lnTo>
                  <a:lnTo>
                    <a:pt x="325390" y="187403"/>
                  </a:lnTo>
                  <a:lnTo>
                    <a:pt x="322418" y="216506"/>
                  </a:lnTo>
                  <a:lnTo>
                    <a:pt x="321097" y="246373"/>
                  </a:lnTo>
                  <a:lnTo>
                    <a:pt x="318253" y="278839"/>
                  </a:lnTo>
                  <a:lnTo>
                    <a:pt x="313319" y="312177"/>
                  </a:lnTo>
                  <a:lnTo>
                    <a:pt x="305482" y="343927"/>
                  </a:lnTo>
                  <a:lnTo>
                    <a:pt x="298612" y="379487"/>
                  </a:lnTo>
                  <a:lnTo>
                    <a:pt x="293583" y="417023"/>
                  </a:lnTo>
                  <a:lnTo>
                    <a:pt x="291348" y="453461"/>
                  </a:lnTo>
                  <a:lnTo>
                    <a:pt x="289059" y="482482"/>
                  </a:lnTo>
                  <a:lnTo>
                    <a:pt x="285839" y="518762"/>
                  </a:lnTo>
                  <a:lnTo>
                    <a:pt x="281999" y="559882"/>
                  </a:lnTo>
                  <a:lnTo>
                    <a:pt x="279439" y="592376"/>
                  </a:lnTo>
                  <a:lnTo>
                    <a:pt x="277734" y="619118"/>
                  </a:lnTo>
                  <a:lnTo>
                    <a:pt x="276595" y="642027"/>
                  </a:lnTo>
                  <a:lnTo>
                    <a:pt x="273074" y="676511"/>
                  </a:lnTo>
                  <a:lnTo>
                    <a:pt x="270379" y="703127"/>
                  </a:lnTo>
                  <a:lnTo>
                    <a:pt x="272776" y="735458"/>
                  </a:lnTo>
                  <a:lnTo>
                    <a:pt x="276273" y="762410"/>
                  </a:lnTo>
                  <a:lnTo>
                    <a:pt x="280268" y="771784"/>
                  </a:lnTo>
                  <a:lnTo>
                    <a:pt x="289560" y="779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87"/>
            <p:cNvSpPr/>
            <p:nvPr>
              <p:custDataLst>
                <p:tags r:id="rId128"/>
              </p:custDataLst>
            </p:nvPr>
          </p:nvSpPr>
          <p:spPr>
            <a:xfrm>
              <a:off x="5855923" y="2971800"/>
              <a:ext cx="49578" cy="899925"/>
            </a:xfrm>
            <a:custGeom>
              <a:avLst/>
              <a:gdLst/>
              <a:ahLst/>
              <a:cxnLst/>
              <a:rect l="0" t="0" r="0" b="0"/>
              <a:pathLst>
                <a:path w="49578" h="899925">
                  <a:moveTo>
                    <a:pt x="34337" y="0"/>
                  </a:moveTo>
                  <a:lnTo>
                    <a:pt x="34337" y="0"/>
                  </a:lnTo>
                  <a:lnTo>
                    <a:pt x="18157" y="28316"/>
                  </a:lnTo>
                  <a:lnTo>
                    <a:pt x="8093" y="54016"/>
                  </a:lnTo>
                  <a:lnTo>
                    <a:pt x="3482" y="77912"/>
                  </a:lnTo>
                  <a:lnTo>
                    <a:pt x="642" y="115654"/>
                  </a:lnTo>
                  <a:lnTo>
                    <a:pt x="2904" y="145181"/>
                  </a:lnTo>
                  <a:lnTo>
                    <a:pt x="1318" y="175379"/>
                  </a:lnTo>
                  <a:lnTo>
                    <a:pt x="0" y="208033"/>
                  </a:lnTo>
                  <a:lnTo>
                    <a:pt x="4972" y="242261"/>
                  </a:lnTo>
                  <a:lnTo>
                    <a:pt x="7739" y="264305"/>
                  </a:lnTo>
                  <a:lnTo>
                    <a:pt x="6147" y="288213"/>
                  </a:lnTo>
                  <a:lnTo>
                    <a:pt x="7924" y="314909"/>
                  </a:lnTo>
                  <a:lnTo>
                    <a:pt x="11648" y="351332"/>
                  </a:lnTo>
                  <a:lnTo>
                    <a:pt x="16671" y="394241"/>
                  </a:lnTo>
                  <a:lnTo>
                    <a:pt x="20020" y="428774"/>
                  </a:lnTo>
                  <a:lnTo>
                    <a:pt x="22253" y="457723"/>
                  </a:lnTo>
                  <a:lnTo>
                    <a:pt x="23740" y="482949"/>
                  </a:lnTo>
                  <a:lnTo>
                    <a:pt x="25580" y="504846"/>
                  </a:lnTo>
                  <a:lnTo>
                    <a:pt x="29880" y="542722"/>
                  </a:lnTo>
                  <a:lnTo>
                    <a:pt x="32356" y="574232"/>
                  </a:lnTo>
                  <a:lnTo>
                    <a:pt x="34303" y="603194"/>
                  </a:lnTo>
                  <a:lnTo>
                    <a:pt x="37990" y="633000"/>
                  </a:lnTo>
                  <a:lnTo>
                    <a:pt x="37936" y="660922"/>
                  </a:lnTo>
                  <a:lnTo>
                    <a:pt x="36784" y="688290"/>
                  </a:lnTo>
                  <a:lnTo>
                    <a:pt x="39093" y="717387"/>
                  </a:lnTo>
                  <a:lnTo>
                    <a:pt x="41108" y="754237"/>
                  </a:lnTo>
                  <a:lnTo>
                    <a:pt x="41706" y="786605"/>
                  </a:lnTo>
                  <a:lnTo>
                    <a:pt x="41883" y="817644"/>
                  </a:lnTo>
                  <a:lnTo>
                    <a:pt x="41942" y="854083"/>
                  </a:lnTo>
                  <a:lnTo>
                    <a:pt x="44211" y="891259"/>
                  </a:lnTo>
                  <a:lnTo>
                    <a:pt x="47192" y="899035"/>
                  </a:lnTo>
                  <a:lnTo>
                    <a:pt x="47988" y="899924"/>
                  </a:lnTo>
                  <a:lnTo>
                    <a:pt x="48518" y="899669"/>
                  </a:lnTo>
                  <a:lnTo>
                    <a:pt x="49106" y="897129"/>
                  </a:lnTo>
                  <a:lnTo>
                    <a:pt x="49577" y="868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84"/>
          <p:cNvGrpSpPr/>
          <p:nvPr/>
        </p:nvGrpSpPr>
        <p:grpSpPr>
          <a:xfrm>
            <a:off x="9132288" y="2819400"/>
            <a:ext cx="1817652" cy="1512551"/>
            <a:chOff x="9132288" y="2819400"/>
            <a:chExt cx="1817652" cy="1512551"/>
          </a:xfrm>
        </p:grpSpPr>
        <p:sp>
          <p:nvSpPr>
            <p:cNvPr id="60" name="SMARTInkShape-488"/>
            <p:cNvSpPr/>
            <p:nvPr>
              <p:custDataLst>
                <p:tags r:id="rId111"/>
              </p:custDataLst>
            </p:nvPr>
          </p:nvSpPr>
          <p:spPr>
            <a:xfrm>
              <a:off x="10911839" y="3131820"/>
              <a:ext cx="38101" cy="412064"/>
            </a:xfrm>
            <a:custGeom>
              <a:avLst/>
              <a:gdLst/>
              <a:ahLst/>
              <a:cxnLst/>
              <a:rect l="0" t="0" r="0" b="0"/>
              <a:pathLst>
                <a:path w="38101" h="412064">
                  <a:moveTo>
                    <a:pt x="0" y="0"/>
                  </a:moveTo>
                  <a:lnTo>
                    <a:pt x="0" y="0"/>
                  </a:lnTo>
                  <a:lnTo>
                    <a:pt x="8091" y="32361"/>
                  </a:lnTo>
                  <a:lnTo>
                    <a:pt x="13122" y="64622"/>
                  </a:lnTo>
                  <a:lnTo>
                    <a:pt x="14613" y="98358"/>
                  </a:lnTo>
                  <a:lnTo>
                    <a:pt x="15054" y="135165"/>
                  </a:lnTo>
                  <a:lnTo>
                    <a:pt x="15186" y="172881"/>
                  </a:lnTo>
                  <a:lnTo>
                    <a:pt x="15216" y="202707"/>
                  </a:lnTo>
                  <a:lnTo>
                    <a:pt x="16077" y="234025"/>
                  </a:lnTo>
                  <a:lnTo>
                    <a:pt x="19281" y="262056"/>
                  </a:lnTo>
                  <a:lnTo>
                    <a:pt x="21270" y="288625"/>
                  </a:lnTo>
                  <a:lnTo>
                    <a:pt x="22389" y="325125"/>
                  </a:lnTo>
                  <a:lnTo>
                    <a:pt x="24979" y="355131"/>
                  </a:lnTo>
                  <a:lnTo>
                    <a:pt x="29998" y="393049"/>
                  </a:lnTo>
                  <a:lnTo>
                    <a:pt x="31114" y="400748"/>
                  </a:lnTo>
                  <a:lnTo>
                    <a:pt x="35654" y="412063"/>
                  </a:lnTo>
                  <a:lnTo>
                    <a:pt x="38100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89"/>
            <p:cNvSpPr/>
            <p:nvPr>
              <p:custDataLst>
                <p:tags r:id="rId112"/>
              </p:custDataLst>
            </p:nvPr>
          </p:nvSpPr>
          <p:spPr>
            <a:xfrm>
              <a:off x="10584180" y="3406140"/>
              <a:ext cx="259082" cy="22861"/>
            </a:xfrm>
            <a:custGeom>
              <a:avLst/>
              <a:gdLst/>
              <a:ahLst/>
              <a:cxnLst/>
              <a:rect l="0" t="0" r="0" b="0"/>
              <a:pathLst>
                <a:path w="259082" h="22861">
                  <a:moveTo>
                    <a:pt x="0" y="22860"/>
                  </a:moveTo>
                  <a:lnTo>
                    <a:pt x="0" y="22860"/>
                  </a:lnTo>
                  <a:lnTo>
                    <a:pt x="32360" y="14770"/>
                  </a:lnTo>
                  <a:lnTo>
                    <a:pt x="64622" y="9738"/>
                  </a:lnTo>
                  <a:lnTo>
                    <a:pt x="83721" y="8186"/>
                  </a:lnTo>
                  <a:lnTo>
                    <a:pt x="109155" y="6304"/>
                  </a:lnTo>
                  <a:lnTo>
                    <a:pt x="138810" y="4203"/>
                  </a:lnTo>
                  <a:lnTo>
                    <a:pt x="161966" y="2802"/>
                  </a:lnTo>
                  <a:lnTo>
                    <a:pt x="196727" y="1245"/>
                  </a:lnTo>
                  <a:lnTo>
                    <a:pt x="2590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90"/>
            <p:cNvSpPr/>
            <p:nvPr>
              <p:custDataLst>
                <p:tags r:id="rId113"/>
              </p:custDataLst>
            </p:nvPr>
          </p:nvSpPr>
          <p:spPr>
            <a:xfrm>
              <a:off x="10226039" y="2827020"/>
              <a:ext cx="258478" cy="1348741"/>
            </a:xfrm>
            <a:custGeom>
              <a:avLst/>
              <a:gdLst/>
              <a:ahLst/>
              <a:cxnLst/>
              <a:rect l="0" t="0" r="0" b="0"/>
              <a:pathLst>
                <a:path w="258478" h="1348741">
                  <a:moveTo>
                    <a:pt x="198122" y="0"/>
                  </a:moveTo>
                  <a:lnTo>
                    <a:pt x="198122" y="0"/>
                  </a:lnTo>
                  <a:lnTo>
                    <a:pt x="206210" y="28317"/>
                  </a:lnTo>
                  <a:lnTo>
                    <a:pt x="211243" y="62107"/>
                  </a:lnTo>
                  <a:lnTo>
                    <a:pt x="216778" y="93567"/>
                  </a:lnTo>
                  <a:lnTo>
                    <a:pt x="221372" y="118632"/>
                  </a:lnTo>
                  <a:lnTo>
                    <a:pt x="225388" y="146705"/>
                  </a:lnTo>
                  <a:lnTo>
                    <a:pt x="227172" y="176116"/>
                  </a:lnTo>
                  <a:lnTo>
                    <a:pt x="230189" y="204617"/>
                  </a:lnTo>
                  <a:lnTo>
                    <a:pt x="234739" y="242245"/>
                  </a:lnTo>
                  <a:lnTo>
                    <a:pt x="240314" y="285957"/>
                  </a:lnTo>
                  <a:lnTo>
                    <a:pt x="244875" y="321871"/>
                  </a:lnTo>
                  <a:lnTo>
                    <a:pt x="248763" y="352587"/>
                  </a:lnTo>
                  <a:lnTo>
                    <a:pt x="252203" y="379838"/>
                  </a:lnTo>
                  <a:lnTo>
                    <a:pt x="254496" y="404779"/>
                  </a:lnTo>
                  <a:lnTo>
                    <a:pt x="256023" y="428179"/>
                  </a:lnTo>
                  <a:lnTo>
                    <a:pt x="257043" y="450553"/>
                  </a:lnTo>
                  <a:lnTo>
                    <a:pt x="257722" y="472242"/>
                  </a:lnTo>
                  <a:lnTo>
                    <a:pt x="258176" y="493475"/>
                  </a:lnTo>
                  <a:lnTo>
                    <a:pt x="258477" y="514403"/>
                  </a:lnTo>
                  <a:lnTo>
                    <a:pt x="257832" y="535129"/>
                  </a:lnTo>
                  <a:lnTo>
                    <a:pt x="256555" y="555719"/>
                  </a:lnTo>
                  <a:lnTo>
                    <a:pt x="254856" y="576219"/>
                  </a:lnTo>
                  <a:lnTo>
                    <a:pt x="252877" y="597506"/>
                  </a:lnTo>
                  <a:lnTo>
                    <a:pt x="250714" y="619318"/>
                  </a:lnTo>
                  <a:lnTo>
                    <a:pt x="246896" y="656252"/>
                  </a:lnTo>
                  <a:lnTo>
                    <a:pt x="244244" y="681909"/>
                  </a:lnTo>
                  <a:lnTo>
                    <a:pt x="239030" y="702679"/>
                  </a:lnTo>
                  <a:lnTo>
                    <a:pt x="230473" y="736000"/>
                  </a:lnTo>
                  <a:lnTo>
                    <a:pt x="219689" y="777686"/>
                  </a:lnTo>
                  <a:lnTo>
                    <a:pt x="212499" y="805477"/>
                  </a:lnTo>
                  <a:lnTo>
                    <a:pt x="204510" y="836357"/>
                  </a:lnTo>
                  <a:lnTo>
                    <a:pt x="196454" y="864064"/>
                  </a:lnTo>
                  <a:lnTo>
                    <a:pt x="185156" y="902010"/>
                  </a:lnTo>
                  <a:lnTo>
                    <a:pt x="171698" y="946779"/>
                  </a:lnTo>
                  <a:lnTo>
                    <a:pt x="160185" y="983400"/>
                  </a:lnTo>
                  <a:lnTo>
                    <a:pt x="149972" y="1014587"/>
                  </a:lnTo>
                  <a:lnTo>
                    <a:pt x="140620" y="1042151"/>
                  </a:lnTo>
                  <a:lnTo>
                    <a:pt x="131847" y="1066454"/>
                  </a:lnTo>
                  <a:lnTo>
                    <a:pt x="123459" y="1088583"/>
                  </a:lnTo>
                  <a:lnTo>
                    <a:pt x="115327" y="1109261"/>
                  </a:lnTo>
                  <a:lnTo>
                    <a:pt x="106519" y="1128974"/>
                  </a:lnTo>
                  <a:lnTo>
                    <a:pt x="87698" y="1166682"/>
                  </a:lnTo>
                  <a:lnTo>
                    <a:pt x="70304" y="1203196"/>
                  </a:lnTo>
                  <a:lnTo>
                    <a:pt x="54106" y="1238334"/>
                  </a:lnTo>
                  <a:lnTo>
                    <a:pt x="38441" y="1270884"/>
                  </a:lnTo>
                  <a:lnTo>
                    <a:pt x="23012" y="1302284"/>
                  </a:lnTo>
                  <a:lnTo>
                    <a:pt x="4548" y="1339564"/>
                  </a:lnTo>
                  <a:lnTo>
                    <a:pt x="0" y="1348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91"/>
            <p:cNvSpPr/>
            <p:nvPr>
              <p:custDataLst>
                <p:tags r:id="rId114"/>
              </p:custDataLst>
            </p:nvPr>
          </p:nvSpPr>
          <p:spPr>
            <a:xfrm>
              <a:off x="9132288" y="2819400"/>
              <a:ext cx="324133" cy="1512551"/>
            </a:xfrm>
            <a:custGeom>
              <a:avLst/>
              <a:gdLst/>
              <a:ahLst/>
              <a:cxnLst/>
              <a:rect l="0" t="0" r="0" b="0"/>
              <a:pathLst>
                <a:path w="324133" h="1512551">
                  <a:moveTo>
                    <a:pt x="270792" y="0"/>
                  </a:moveTo>
                  <a:lnTo>
                    <a:pt x="270792" y="0"/>
                  </a:lnTo>
                  <a:lnTo>
                    <a:pt x="238431" y="8090"/>
                  </a:lnTo>
                  <a:lnTo>
                    <a:pt x="202125" y="25257"/>
                  </a:lnTo>
                  <a:lnTo>
                    <a:pt x="178009" y="46430"/>
                  </a:lnTo>
                  <a:lnTo>
                    <a:pt x="159927" y="82423"/>
                  </a:lnTo>
                  <a:lnTo>
                    <a:pt x="145844" y="112946"/>
                  </a:lnTo>
                  <a:lnTo>
                    <a:pt x="130102" y="149271"/>
                  </a:lnTo>
                  <a:lnTo>
                    <a:pt x="116822" y="177256"/>
                  </a:lnTo>
                  <a:lnTo>
                    <a:pt x="104712" y="208885"/>
                  </a:lnTo>
                  <a:lnTo>
                    <a:pt x="93685" y="243544"/>
                  </a:lnTo>
                  <a:lnTo>
                    <a:pt x="83140" y="281526"/>
                  </a:lnTo>
                  <a:lnTo>
                    <a:pt x="78805" y="301138"/>
                  </a:lnTo>
                  <a:lnTo>
                    <a:pt x="75067" y="320985"/>
                  </a:lnTo>
                  <a:lnTo>
                    <a:pt x="71729" y="340990"/>
                  </a:lnTo>
                  <a:lnTo>
                    <a:pt x="67810" y="361100"/>
                  </a:lnTo>
                  <a:lnTo>
                    <a:pt x="63503" y="381280"/>
                  </a:lnTo>
                  <a:lnTo>
                    <a:pt x="58940" y="401507"/>
                  </a:lnTo>
                  <a:lnTo>
                    <a:pt x="55051" y="422611"/>
                  </a:lnTo>
                  <a:lnTo>
                    <a:pt x="51610" y="444301"/>
                  </a:lnTo>
                  <a:lnTo>
                    <a:pt x="48472" y="466380"/>
                  </a:lnTo>
                  <a:lnTo>
                    <a:pt x="45531" y="487027"/>
                  </a:lnTo>
                  <a:lnTo>
                    <a:pt x="42725" y="506718"/>
                  </a:lnTo>
                  <a:lnTo>
                    <a:pt x="40008" y="525772"/>
                  </a:lnTo>
                  <a:lnTo>
                    <a:pt x="37348" y="545248"/>
                  </a:lnTo>
                  <a:lnTo>
                    <a:pt x="34731" y="565005"/>
                  </a:lnTo>
                  <a:lnTo>
                    <a:pt x="32138" y="584950"/>
                  </a:lnTo>
                  <a:lnTo>
                    <a:pt x="27000" y="622915"/>
                  </a:lnTo>
                  <a:lnTo>
                    <a:pt x="21892" y="659545"/>
                  </a:lnTo>
                  <a:lnTo>
                    <a:pt x="16801" y="695580"/>
                  </a:lnTo>
                  <a:lnTo>
                    <a:pt x="14258" y="715180"/>
                  </a:lnTo>
                  <a:lnTo>
                    <a:pt x="11715" y="735867"/>
                  </a:lnTo>
                  <a:lnTo>
                    <a:pt x="9175" y="757277"/>
                  </a:lnTo>
                  <a:lnTo>
                    <a:pt x="7480" y="778325"/>
                  </a:lnTo>
                  <a:lnTo>
                    <a:pt x="6351" y="799130"/>
                  </a:lnTo>
                  <a:lnTo>
                    <a:pt x="5598" y="819774"/>
                  </a:lnTo>
                  <a:lnTo>
                    <a:pt x="4249" y="841156"/>
                  </a:lnTo>
                  <a:lnTo>
                    <a:pt x="2503" y="863031"/>
                  </a:lnTo>
                  <a:lnTo>
                    <a:pt x="493" y="885234"/>
                  </a:lnTo>
                  <a:lnTo>
                    <a:pt x="0" y="925436"/>
                  </a:lnTo>
                  <a:lnTo>
                    <a:pt x="516" y="977637"/>
                  </a:lnTo>
                  <a:lnTo>
                    <a:pt x="1710" y="1037838"/>
                  </a:lnTo>
                  <a:lnTo>
                    <a:pt x="3350" y="1087285"/>
                  </a:lnTo>
                  <a:lnTo>
                    <a:pt x="5291" y="1129564"/>
                  </a:lnTo>
                  <a:lnTo>
                    <a:pt x="7430" y="1167062"/>
                  </a:lnTo>
                  <a:lnTo>
                    <a:pt x="9704" y="1200529"/>
                  </a:lnTo>
                  <a:lnTo>
                    <a:pt x="12066" y="1231305"/>
                  </a:lnTo>
                  <a:lnTo>
                    <a:pt x="14488" y="1260291"/>
                  </a:lnTo>
                  <a:lnTo>
                    <a:pt x="17796" y="1287233"/>
                  </a:lnTo>
                  <a:lnTo>
                    <a:pt x="21695" y="1312815"/>
                  </a:lnTo>
                  <a:lnTo>
                    <a:pt x="25987" y="1337490"/>
                  </a:lnTo>
                  <a:lnTo>
                    <a:pt x="29695" y="1359867"/>
                  </a:lnTo>
                  <a:lnTo>
                    <a:pt x="33014" y="1380711"/>
                  </a:lnTo>
                  <a:lnTo>
                    <a:pt x="38960" y="1417983"/>
                  </a:lnTo>
                  <a:lnTo>
                    <a:pt x="44424" y="1448659"/>
                  </a:lnTo>
                  <a:lnTo>
                    <a:pt x="56305" y="1481639"/>
                  </a:lnTo>
                  <a:lnTo>
                    <a:pt x="66506" y="1503452"/>
                  </a:lnTo>
                  <a:lnTo>
                    <a:pt x="71947" y="1507761"/>
                  </a:lnTo>
                  <a:lnTo>
                    <a:pt x="87025" y="1512550"/>
                  </a:lnTo>
                  <a:lnTo>
                    <a:pt x="114555" y="1511200"/>
                  </a:lnTo>
                  <a:lnTo>
                    <a:pt x="140116" y="1501392"/>
                  </a:lnTo>
                  <a:lnTo>
                    <a:pt x="177591" y="1470741"/>
                  </a:lnTo>
                  <a:lnTo>
                    <a:pt x="208370" y="1441145"/>
                  </a:lnTo>
                  <a:lnTo>
                    <a:pt x="243924" y="1405094"/>
                  </a:lnTo>
                  <a:lnTo>
                    <a:pt x="268728" y="1377173"/>
                  </a:lnTo>
                  <a:lnTo>
                    <a:pt x="324132" y="1303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92"/>
            <p:cNvSpPr/>
            <p:nvPr>
              <p:custDataLst>
                <p:tags r:id="rId115"/>
              </p:custDataLst>
            </p:nvPr>
          </p:nvSpPr>
          <p:spPr>
            <a:xfrm>
              <a:off x="9204961" y="3009938"/>
              <a:ext cx="1127760" cy="76163"/>
            </a:xfrm>
            <a:custGeom>
              <a:avLst/>
              <a:gdLst/>
              <a:ahLst/>
              <a:cxnLst/>
              <a:rect l="0" t="0" r="0" b="0"/>
              <a:pathLst>
                <a:path w="1127760" h="76163">
                  <a:moveTo>
                    <a:pt x="0" y="22822"/>
                  </a:moveTo>
                  <a:lnTo>
                    <a:pt x="0" y="22822"/>
                  </a:lnTo>
                  <a:lnTo>
                    <a:pt x="28315" y="18777"/>
                  </a:lnTo>
                  <a:lnTo>
                    <a:pt x="66151" y="12216"/>
                  </a:lnTo>
                  <a:lnTo>
                    <a:pt x="93747" y="7384"/>
                  </a:lnTo>
                  <a:lnTo>
                    <a:pt x="124638" y="3260"/>
                  </a:lnTo>
                  <a:lnTo>
                    <a:pt x="160945" y="1428"/>
                  </a:lnTo>
                  <a:lnTo>
                    <a:pt x="180110" y="939"/>
                  </a:lnTo>
                  <a:lnTo>
                    <a:pt x="199659" y="614"/>
                  </a:lnTo>
                  <a:lnTo>
                    <a:pt x="219466" y="396"/>
                  </a:lnTo>
                  <a:lnTo>
                    <a:pt x="239445" y="251"/>
                  </a:lnTo>
                  <a:lnTo>
                    <a:pt x="259536" y="155"/>
                  </a:lnTo>
                  <a:lnTo>
                    <a:pt x="279703" y="90"/>
                  </a:lnTo>
                  <a:lnTo>
                    <a:pt x="300769" y="48"/>
                  </a:lnTo>
                  <a:lnTo>
                    <a:pt x="322432" y="19"/>
                  </a:lnTo>
                  <a:lnTo>
                    <a:pt x="344494" y="0"/>
                  </a:lnTo>
                  <a:lnTo>
                    <a:pt x="366823" y="834"/>
                  </a:lnTo>
                  <a:lnTo>
                    <a:pt x="389329" y="2236"/>
                  </a:lnTo>
                  <a:lnTo>
                    <a:pt x="411952" y="4018"/>
                  </a:lnTo>
                  <a:lnTo>
                    <a:pt x="433808" y="6053"/>
                  </a:lnTo>
                  <a:lnTo>
                    <a:pt x="455150" y="8256"/>
                  </a:lnTo>
                  <a:lnTo>
                    <a:pt x="476154" y="10571"/>
                  </a:lnTo>
                  <a:lnTo>
                    <a:pt x="497776" y="12961"/>
                  </a:lnTo>
                  <a:lnTo>
                    <a:pt x="519810" y="15402"/>
                  </a:lnTo>
                  <a:lnTo>
                    <a:pt x="542119" y="17875"/>
                  </a:lnTo>
                  <a:lnTo>
                    <a:pt x="563766" y="20371"/>
                  </a:lnTo>
                  <a:lnTo>
                    <a:pt x="584971" y="22881"/>
                  </a:lnTo>
                  <a:lnTo>
                    <a:pt x="605880" y="25402"/>
                  </a:lnTo>
                  <a:lnTo>
                    <a:pt x="626592" y="27928"/>
                  </a:lnTo>
                  <a:lnTo>
                    <a:pt x="647175" y="30460"/>
                  </a:lnTo>
                  <a:lnTo>
                    <a:pt x="681332" y="34683"/>
                  </a:lnTo>
                  <a:lnTo>
                    <a:pt x="718343" y="38754"/>
                  </a:lnTo>
                  <a:lnTo>
                    <a:pt x="750676" y="41910"/>
                  </a:lnTo>
                  <a:lnTo>
                    <a:pt x="790010" y="45707"/>
                  </a:lnTo>
                  <a:lnTo>
                    <a:pt x="821313" y="48239"/>
                  </a:lnTo>
                  <a:lnTo>
                    <a:pt x="847262" y="49927"/>
                  </a:lnTo>
                  <a:lnTo>
                    <a:pt x="869640" y="51052"/>
                  </a:lnTo>
                  <a:lnTo>
                    <a:pt x="889639" y="52649"/>
                  </a:lnTo>
                  <a:lnTo>
                    <a:pt x="925407" y="56680"/>
                  </a:lnTo>
                  <a:lnTo>
                    <a:pt x="958240" y="61295"/>
                  </a:lnTo>
                  <a:lnTo>
                    <a:pt x="988070" y="65321"/>
                  </a:lnTo>
                  <a:lnTo>
                    <a:pt x="1024750" y="67588"/>
                  </a:lnTo>
                  <a:lnTo>
                    <a:pt x="1060362" y="69106"/>
                  </a:lnTo>
                  <a:lnTo>
                    <a:pt x="1096008" y="74517"/>
                  </a:lnTo>
                  <a:lnTo>
                    <a:pt x="1127759" y="76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93"/>
            <p:cNvSpPr/>
            <p:nvPr>
              <p:custDataLst>
                <p:tags r:id="rId116"/>
              </p:custDataLst>
            </p:nvPr>
          </p:nvSpPr>
          <p:spPr>
            <a:xfrm>
              <a:off x="9182100" y="3794760"/>
              <a:ext cx="1135381" cy="15241"/>
            </a:xfrm>
            <a:custGeom>
              <a:avLst/>
              <a:gdLst/>
              <a:ahLst/>
              <a:cxnLst/>
              <a:rect l="0" t="0" r="0" b="0"/>
              <a:pathLst>
                <a:path w="1135381" h="15241">
                  <a:moveTo>
                    <a:pt x="0" y="15240"/>
                  </a:moveTo>
                  <a:lnTo>
                    <a:pt x="0" y="15240"/>
                  </a:lnTo>
                  <a:lnTo>
                    <a:pt x="24836" y="15240"/>
                  </a:lnTo>
                  <a:lnTo>
                    <a:pt x="61837" y="15240"/>
                  </a:lnTo>
                  <a:lnTo>
                    <a:pt x="92394" y="15240"/>
                  </a:lnTo>
                  <a:lnTo>
                    <a:pt x="124603" y="12982"/>
                  </a:lnTo>
                  <a:lnTo>
                    <a:pt x="158672" y="10003"/>
                  </a:lnTo>
                  <a:lnTo>
                    <a:pt x="193570" y="8680"/>
                  </a:lnTo>
                  <a:lnTo>
                    <a:pt x="212865" y="8326"/>
                  </a:lnTo>
                  <a:lnTo>
                    <a:pt x="233351" y="8091"/>
                  </a:lnTo>
                  <a:lnTo>
                    <a:pt x="268811" y="7829"/>
                  </a:lnTo>
                  <a:lnTo>
                    <a:pt x="293446" y="7648"/>
                  </a:lnTo>
                  <a:lnTo>
                    <a:pt x="319243" y="8485"/>
                  </a:lnTo>
                  <a:lnTo>
                    <a:pt x="360995" y="9890"/>
                  </a:lnTo>
                  <a:lnTo>
                    <a:pt x="413385" y="11673"/>
                  </a:lnTo>
                  <a:lnTo>
                    <a:pt x="448310" y="12863"/>
                  </a:lnTo>
                  <a:lnTo>
                    <a:pt x="471593" y="13655"/>
                  </a:lnTo>
                  <a:lnTo>
                    <a:pt x="487115" y="14183"/>
                  </a:lnTo>
                  <a:lnTo>
                    <a:pt x="528789" y="13689"/>
                  </a:lnTo>
                  <a:lnTo>
                    <a:pt x="587900" y="12513"/>
                  </a:lnTo>
                  <a:lnTo>
                    <a:pt x="658635" y="10882"/>
                  </a:lnTo>
                  <a:lnTo>
                    <a:pt x="718489" y="9795"/>
                  </a:lnTo>
                  <a:lnTo>
                    <a:pt x="771093" y="9070"/>
                  </a:lnTo>
                  <a:lnTo>
                    <a:pt x="818861" y="8587"/>
                  </a:lnTo>
                  <a:lnTo>
                    <a:pt x="855787" y="8264"/>
                  </a:lnTo>
                  <a:lnTo>
                    <a:pt x="885486" y="8049"/>
                  </a:lnTo>
                  <a:lnTo>
                    <a:pt x="910363" y="7906"/>
                  </a:lnTo>
                  <a:lnTo>
                    <a:pt x="931183" y="7811"/>
                  </a:lnTo>
                  <a:lnTo>
                    <a:pt x="965604" y="7705"/>
                  </a:lnTo>
                  <a:lnTo>
                    <a:pt x="995012" y="7658"/>
                  </a:lnTo>
                  <a:lnTo>
                    <a:pt x="1033111" y="9889"/>
                  </a:lnTo>
                  <a:lnTo>
                    <a:pt x="1070365" y="11396"/>
                  </a:lnTo>
                  <a:lnTo>
                    <a:pt x="1104546" y="8739"/>
                  </a:lnTo>
                  <a:lnTo>
                    <a:pt x="1118288" y="7271"/>
                  </a:lnTo>
                  <a:lnTo>
                    <a:pt x="11353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494"/>
            <p:cNvSpPr/>
            <p:nvPr>
              <p:custDataLst>
                <p:tags r:id="rId117"/>
              </p:custDataLst>
            </p:nvPr>
          </p:nvSpPr>
          <p:spPr>
            <a:xfrm>
              <a:off x="9601263" y="3078480"/>
              <a:ext cx="22799" cy="649259"/>
            </a:xfrm>
            <a:custGeom>
              <a:avLst/>
              <a:gdLst/>
              <a:ahLst/>
              <a:cxnLst/>
              <a:rect l="0" t="0" r="0" b="0"/>
              <a:pathLst>
                <a:path w="22799" h="649259">
                  <a:moveTo>
                    <a:pt x="7557" y="0"/>
                  </a:moveTo>
                  <a:lnTo>
                    <a:pt x="7557" y="0"/>
                  </a:lnTo>
                  <a:lnTo>
                    <a:pt x="9815" y="22578"/>
                  </a:lnTo>
                  <a:lnTo>
                    <a:pt x="12794" y="55755"/>
                  </a:lnTo>
                  <a:lnTo>
                    <a:pt x="14119" y="81789"/>
                  </a:lnTo>
                  <a:lnTo>
                    <a:pt x="18909" y="119531"/>
                  </a:lnTo>
                  <a:lnTo>
                    <a:pt x="21644" y="157525"/>
                  </a:lnTo>
                  <a:lnTo>
                    <a:pt x="22456" y="195593"/>
                  </a:lnTo>
                  <a:lnTo>
                    <a:pt x="22695" y="233684"/>
                  </a:lnTo>
                  <a:lnTo>
                    <a:pt x="22767" y="271781"/>
                  </a:lnTo>
                  <a:lnTo>
                    <a:pt x="20525" y="299438"/>
                  </a:lnTo>
                  <a:lnTo>
                    <a:pt x="17554" y="328664"/>
                  </a:lnTo>
                  <a:lnTo>
                    <a:pt x="16233" y="358586"/>
                  </a:lnTo>
                  <a:lnTo>
                    <a:pt x="15647" y="388818"/>
                  </a:lnTo>
                  <a:lnTo>
                    <a:pt x="14538" y="418341"/>
                  </a:lnTo>
                  <a:lnTo>
                    <a:pt x="11225" y="445574"/>
                  </a:lnTo>
                  <a:lnTo>
                    <a:pt x="8644" y="480661"/>
                  </a:lnTo>
                  <a:lnTo>
                    <a:pt x="7878" y="516551"/>
                  </a:lnTo>
                  <a:lnTo>
                    <a:pt x="2383" y="551897"/>
                  </a:lnTo>
                  <a:lnTo>
                    <a:pt x="80" y="583498"/>
                  </a:lnTo>
                  <a:lnTo>
                    <a:pt x="0" y="612393"/>
                  </a:lnTo>
                  <a:lnTo>
                    <a:pt x="803" y="637333"/>
                  </a:lnTo>
                  <a:lnTo>
                    <a:pt x="3990" y="646761"/>
                  </a:lnTo>
                  <a:lnTo>
                    <a:pt x="6027" y="648767"/>
                  </a:lnTo>
                  <a:lnTo>
                    <a:pt x="8230" y="649258"/>
                  </a:lnTo>
                  <a:lnTo>
                    <a:pt x="10544" y="648739"/>
                  </a:lnTo>
                  <a:lnTo>
                    <a:pt x="15376" y="643646"/>
                  </a:lnTo>
                  <a:lnTo>
                    <a:pt x="22798" y="632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95"/>
            <p:cNvSpPr/>
            <p:nvPr>
              <p:custDataLst>
                <p:tags r:id="rId118"/>
              </p:custDataLst>
            </p:nvPr>
          </p:nvSpPr>
          <p:spPr>
            <a:xfrm>
              <a:off x="9334500" y="3032760"/>
              <a:ext cx="99062" cy="671373"/>
            </a:xfrm>
            <a:custGeom>
              <a:avLst/>
              <a:gdLst/>
              <a:ahLst/>
              <a:cxnLst/>
              <a:rect l="0" t="0" r="0" b="0"/>
              <a:pathLst>
                <a:path w="99062" h="671373">
                  <a:moveTo>
                    <a:pt x="0" y="0"/>
                  </a:moveTo>
                  <a:lnTo>
                    <a:pt x="0" y="0"/>
                  </a:lnTo>
                  <a:lnTo>
                    <a:pt x="21794" y="33961"/>
                  </a:lnTo>
                  <a:lnTo>
                    <a:pt x="39144" y="70020"/>
                  </a:lnTo>
                  <a:lnTo>
                    <a:pt x="54582" y="105459"/>
                  </a:lnTo>
                  <a:lnTo>
                    <a:pt x="63116" y="137269"/>
                  </a:lnTo>
                  <a:lnTo>
                    <a:pt x="71007" y="173505"/>
                  </a:lnTo>
                  <a:lnTo>
                    <a:pt x="76148" y="200727"/>
                  </a:lnTo>
                  <a:lnTo>
                    <a:pt x="81257" y="229758"/>
                  </a:lnTo>
                  <a:lnTo>
                    <a:pt x="86349" y="259595"/>
                  </a:lnTo>
                  <a:lnTo>
                    <a:pt x="89932" y="280682"/>
                  </a:lnTo>
                  <a:lnTo>
                    <a:pt x="91281" y="300574"/>
                  </a:lnTo>
                  <a:lnTo>
                    <a:pt x="93028" y="330770"/>
                  </a:lnTo>
                  <a:lnTo>
                    <a:pt x="95038" y="367833"/>
                  </a:lnTo>
                  <a:lnTo>
                    <a:pt x="96379" y="392542"/>
                  </a:lnTo>
                  <a:lnTo>
                    <a:pt x="98266" y="427318"/>
                  </a:lnTo>
                  <a:lnTo>
                    <a:pt x="98825" y="452015"/>
                  </a:lnTo>
                  <a:lnTo>
                    <a:pt x="98902" y="477450"/>
                  </a:lnTo>
                  <a:lnTo>
                    <a:pt x="98955" y="508800"/>
                  </a:lnTo>
                  <a:lnTo>
                    <a:pt x="98144" y="533087"/>
                  </a:lnTo>
                  <a:lnTo>
                    <a:pt x="94983" y="569103"/>
                  </a:lnTo>
                  <a:lnTo>
                    <a:pt x="93014" y="598657"/>
                  </a:lnTo>
                  <a:lnTo>
                    <a:pt x="92140" y="625057"/>
                  </a:lnTo>
                  <a:lnTo>
                    <a:pt x="91578" y="662826"/>
                  </a:lnTo>
                  <a:lnTo>
                    <a:pt x="91532" y="667944"/>
                  </a:lnTo>
                  <a:lnTo>
                    <a:pt x="92349" y="670509"/>
                  </a:lnTo>
                  <a:lnTo>
                    <a:pt x="93739" y="671372"/>
                  </a:lnTo>
                  <a:lnTo>
                    <a:pt x="95513" y="671102"/>
                  </a:lnTo>
                  <a:lnTo>
                    <a:pt x="96695" y="670074"/>
                  </a:lnTo>
                  <a:lnTo>
                    <a:pt x="99061" y="662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496"/>
          <p:cNvSpPr/>
          <p:nvPr>
            <p:custDataLst>
              <p:tags r:id="rId1"/>
            </p:custDataLst>
          </p:nvPr>
        </p:nvSpPr>
        <p:spPr>
          <a:xfrm>
            <a:off x="9822180" y="3040380"/>
            <a:ext cx="35982" cy="762001"/>
          </a:xfrm>
          <a:custGeom>
            <a:avLst/>
            <a:gdLst/>
            <a:ahLst/>
            <a:cxnLst/>
            <a:rect l="0" t="0" r="0" b="0"/>
            <a:pathLst>
              <a:path w="35982" h="762001">
                <a:moveTo>
                  <a:pt x="0" y="0"/>
                </a:moveTo>
                <a:lnTo>
                  <a:pt x="0" y="0"/>
                </a:lnTo>
                <a:lnTo>
                  <a:pt x="4516" y="22578"/>
                </a:lnTo>
                <a:lnTo>
                  <a:pt x="10473" y="56601"/>
                </a:lnTo>
                <a:lnTo>
                  <a:pt x="13120" y="85834"/>
                </a:lnTo>
                <a:lnTo>
                  <a:pt x="16557" y="112937"/>
                </a:lnTo>
                <a:lnTo>
                  <a:pt x="20059" y="139094"/>
                </a:lnTo>
                <a:lnTo>
                  <a:pt x="21614" y="164831"/>
                </a:lnTo>
                <a:lnTo>
                  <a:pt x="22305" y="192638"/>
                </a:lnTo>
                <a:lnTo>
                  <a:pt x="22614" y="222777"/>
                </a:lnTo>
                <a:lnTo>
                  <a:pt x="22749" y="255928"/>
                </a:lnTo>
                <a:lnTo>
                  <a:pt x="22826" y="279594"/>
                </a:lnTo>
                <a:lnTo>
                  <a:pt x="22838" y="299003"/>
                </a:lnTo>
                <a:lnTo>
                  <a:pt x="22845" y="328029"/>
                </a:lnTo>
                <a:lnTo>
                  <a:pt x="22849" y="363466"/>
                </a:lnTo>
                <a:lnTo>
                  <a:pt x="22854" y="392171"/>
                </a:lnTo>
                <a:lnTo>
                  <a:pt x="22856" y="416387"/>
                </a:lnTo>
                <a:lnTo>
                  <a:pt x="22859" y="437612"/>
                </a:lnTo>
                <a:lnTo>
                  <a:pt x="22859" y="474741"/>
                </a:lnTo>
                <a:lnTo>
                  <a:pt x="22859" y="507329"/>
                </a:lnTo>
                <a:lnTo>
                  <a:pt x="22859" y="535924"/>
                </a:lnTo>
                <a:lnTo>
                  <a:pt x="22859" y="571777"/>
                </a:lnTo>
                <a:lnTo>
                  <a:pt x="22859" y="609480"/>
                </a:lnTo>
                <a:lnTo>
                  <a:pt x="27375" y="642020"/>
                </a:lnTo>
                <a:lnTo>
                  <a:pt x="33332" y="679042"/>
                </a:lnTo>
                <a:lnTo>
                  <a:pt x="35981" y="695496"/>
                </a:lnTo>
                <a:lnTo>
                  <a:pt x="25337" y="733076"/>
                </a:lnTo>
                <a:lnTo>
                  <a:pt x="15240" y="7620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Shape-497"/>
          <p:cNvSpPr/>
          <p:nvPr>
            <p:custDataLst>
              <p:tags r:id="rId2"/>
            </p:custDataLst>
          </p:nvPr>
        </p:nvSpPr>
        <p:spPr>
          <a:xfrm>
            <a:off x="10691226" y="3124200"/>
            <a:ext cx="113936" cy="525781"/>
          </a:xfrm>
          <a:custGeom>
            <a:avLst/>
            <a:gdLst/>
            <a:ahLst/>
            <a:cxnLst/>
            <a:rect l="0" t="0" r="0" b="0"/>
            <a:pathLst>
              <a:path w="113936" h="525781">
                <a:moveTo>
                  <a:pt x="113935" y="0"/>
                </a:moveTo>
                <a:lnTo>
                  <a:pt x="113935" y="0"/>
                </a:lnTo>
                <a:lnTo>
                  <a:pt x="85616" y="0"/>
                </a:lnTo>
                <a:lnTo>
                  <a:pt x="67199" y="4515"/>
                </a:lnTo>
                <a:lnTo>
                  <a:pt x="59916" y="8090"/>
                </a:lnTo>
                <a:lnTo>
                  <a:pt x="47312" y="23351"/>
                </a:lnTo>
                <a:lnTo>
                  <a:pt x="25421" y="59552"/>
                </a:lnTo>
                <a:lnTo>
                  <a:pt x="13955" y="87448"/>
                </a:lnTo>
                <a:lnTo>
                  <a:pt x="9239" y="121207"/>
                </a:lnTo>
                <a:lnTo>
                  <a:pt x="3796" y="158021"/>
                </a:lnTo>
                <a:lnTo>
                  <a:pt x="1483" y="185379"/>
                </a:lnTo>
                <a:lnTo>
                  <a:pt x="0" y="220063"/>
                </a:lnTo>
                <a:lnTo>
                  <a:pt x="1572" y="238149"/>
                </a:lnTo>
                <a:lnTo>
                  <a:pt x="4311" y="265446"/>
                </a:lnTo>
                <a:lnTo>
                  <a:pt x="7833" y="298884"/>
                </a:lnTo>
                <a:lnTo>
                  <a:pt x="11026" y="325409"/>
                </a:lnTo>
                <a:lnTo>
                  <a:pt x="14002" y="347326"/>
                </a:lnTo>
                <a:lnTo>
                  <a:pt x="19565" y="381274"/>
                </a:lnTo>
                <a:lnTo>
                  <a:pt x="27459" y="414665"/>
                </a:lnTo>
                <a:lnTo>
                  <a:pt x="37712" y="448704"/>
                </a:lnTo>
                <a:lnTo>
                  <a:pt x="50432" y="486718"/>
                </a:lnTo>
                <a:lnTo>
                  <a:pt x="68213" y="5257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87"/>
          <p:cNvGrpSpPr/>
          <p:nvPr/>
        </p:nvGrpSpPr>
        <p:grpSpPr>
          <a:xfrm>
            <a:off x="2842277" y="1857120"/>
            <a:ext cx="1280144" cy="648222"/>
            <a:chOff x="2842277" y="1857120"/>
            <a:chExt cx="1280144" cy="648222"/>
          </a:xfrm>
        </p:grpSpPr>
        <p:sp>
          <p:nvSpPr>
            <p:cNvPr id="71" name="SMARTInkShape-498"/>
            <p:cNvSpPr/>
            <p:nvPr>
              <p:custDataLst>
                <p:tags r:id="rId105"/>
              </p:custDataLst>
            </p:nvPr>
          </p:nvSpPr>
          <p:spPr>
            <a:xfrm>
              <a:off x="3680460" y="2141220"/>
              <a:ext cx="441961" cy="295896"/>
            </a:xfrm>
            <a:custGeom>
              <a:avLst/>
              <a:gdLst/>
              <a:ahLst/>
              <a:cxnLst/>
              <a:rect l="0" t="0" r="0" b="0"/>
              <a:pathLst>
                <a:path w="441961" h="295896">
                  <a:moveTo>
                    <a:pt x="0" y="0"/>
                  </a:moveTo>
                  <a:lnTo>
                    <a:pt x="0" y="0"/>
                  </a:lnTo>
                  <a:lnTo>
                    <a:pt x="32362" y="0"/>
                  </a:lnTo>
                  <a:lnTo>
                    <a:pt x="67741" y="0"/>
                  </a:lnTo>
                  <a:lnTo>
                    <a:pt x="85829" y="2258"/>
                  </a:lnTo>
                  <a:lnTo>
                    <a:pt x="107275" y="10547"/>
                  </a:lnTo>
                  <a:lnTo>
                    <a:pt x="122185" y="20774"/>
                  </a:lnTo>
                  <a:lnTo>
                    <a:pt x="143165" y="44726"/>
                  </a:lnTo>
                  <a:lnTo>
                    <a:pt x="151965" y="60518"/>
                  </a:lnTo>
                  <a:lnTo>
                    <a:pt x="158429" y="96589"/>
                  </a:lnTo>
                  <a:lnTo>
                    <a:pt x="157448" y="131310"/>
                  </a:lnTo>
                  <a:lnTo>
                    <a:pt x="151257" y="154880"/>
                  </a:lnTo>
                  <a:lnTo>
                    <a:pt x="137216" y="190755"/>
                  </a:lnTo>
                  <a:lnTo>
                    <a:pt x="118362" y="225477"/>
                  </a:lnTo>
                  <a:lnTo>
                    <a:pt x="102051" y="246489"/>
                  </a:lnTo>
                  <a:lnTo>
                    <a:pt x="82448" y="259395"/>
                  </a:lnTo>
                  <a:lnTo>
                    <a:pt x="65236" y="265257"/>
                  </a:lnTo>
                  <a:lnTo>
                    <a:pt x="59191" y="266059"/>
                  </a:lnTo>
                  <a:lnTo>
                    <a:pt x="42938" y="262465"/>
                  </a:lnTo>
                  <a:lnTo>
                    <a:pt x="31501" y="253811"/>
                  </a:lnTo>
                  <a:lnTo>
                    <a:pt x="14407" y="231604"/>
                  </a:lnTo>
                  <a:lnTo>
                    <a:pt x="9631" y="216038"/>
                  </a:lnTo>
                  <a:lnTo>
                    <a:pt x="8216" y="200701"/>
                  </a:lnTo>
                  <a:lnTo>
                    <a:pt x="11842" y="185432"/>
                  </a:lnTo>
                  <a:lnTo>
                    <a:pt x="18278" y="174229"/>
                  </a:lnTo>
                  <a:lnTo>
                    <a:pt x="29855" y="170568"/>
                  </a:lnTo>
                  <a:lnTo>
                    <a:pt x="57670" y="168508"/>
                  </a:lnTo>
                  <a:lnTo>
                    <a:pt x="94981" y="170155"/>
                  </a:lnTo>
                  <a:lnTo>
                    <a:pt x="121801" y="173838"/>
                  </a:lnTo>
                  <a:lnTo>
                    <a:pt x="155093" y="180671"/>
                  </a:lnTo>
                  <a:lnTo>
                    <a:pt x="189527" y="192823"/>
                  </a:lnTo>
                  <a:lnTo>
                    <a:pt x="224833" y="211279"/>
                  </a:lnTo>
                  <a:lnTo>
                    <a:pt x="258336" y="225147"/>
                  </a:lnTo>
                  <a:lnTo>
                    <a:pt x="289413" y="238297"/>
                  </a:lnTo>
                  <a:lnTo>
                    <a:pt x="322403" y="255810"/>
                  </a:lnTo>
                  <a:lnTo>
                    <a:pt x="354406" y="269144"/>
                  </a:lnTo>
                  <a:lnTo>
                    <a:pt x="388491" y="286987"/>
                  </a:lnTo>
                  <a:lnTo>
                    <a:pt x="407723" y="294289"/>
                  </a:lnTo>
                  <a:lnTo>
                    <a:pt x="420817" y="295895"/>
                  </a:lnTo>
                  <a:lnTo>
                    <a:pt x="441960" y="2895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99"/>
            <p:cNvSpPr/>
            <p:nvPr>
              <p:custDataLst>
                <p:tags r:id="rId106"/>
              </p:custDataLst>
            </p:nvPr>
          </p:nvSpPr>
          <p:spPr>
            <a:xfrm>
              <a:off x="3453978" y="2020617"/>
              <a:ext cx="196003" cy="55441"/>
            </a:xfrm>
            <a:custGeom>
              <a:avLst/>
              <a:gdLst/>
              <a:ahLst/>
              <a:cxnLst/>
              <a:rect l="0" t="0" r="0" b="0"/>
              <a:pathLst>
                <a:path w="196003" h="55441">
                  <a:moveTo>
                    <a:pt x="13122" y="36783"/>
                  </a:moveTo>
                  <a:lnTo>
                    <a:pt x="13122" y="36783"/>
                  </a:lnTo>
                  <a:lnTo>
                    <a:pt x="0" y="49904"/>
                  </a:lnTo>
                  <a:lnTo>
                    <a:pt x="1834" y="51457"/>
                  </a:lnTo>
                  <a:lnTo>
                    <a:pt x="10645" y="55440"/>
                  </a:lnTo>
                  <a:lnTo>
                    <a:pt x="48053" y="53058"/>
                  </a:lnTo>
                  <a:lnTo>
                    <a:pt x="62514" y="50790"/>
                  </a:lnTo>
                  <a:lnTo>
                    <a:pt x="93608" y="39992"/>
                  </a:lnTo>
                  <a:lnTo>
                    <a:pt x="123800" y="26069"/>
                  </a:lnTo>
                  <a:lnTo>
                    <a:pt x="154929" y="10709"/>
                  </a:lnTo>
                  <a:lnTo>
                    <a:pt x="165894" y="7415"/>
                  </a:lnTo>
                  <a:lnTo>
                    <a:pt x="177674" y="1646"/>
                  </a:lnTo>
                  <a:lnTo>
                    <a:pt x="186727" y="0"/>
                  </a:lnTo>
                  <a:lnTo>
                    <a:pt x="189819" y="408"/>
                  </a:lnTo>
                  <a:lnTo>
                    <a:pt x="196002" y="6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00"/>
            <p:cNvSpPr/>
            <p:nvPr>
              <p:custDataLst>
                <p:tags r:id="rId107"/>
              </p:custDataLst>
            </p:nvPr>
          </p:nvSpPr>
          <p:spPr>
            <a:xfrm>
              <a:off x="3413760" y="1907259"/>
              <a:ext cx="285583" cy="35842"/>
            </a:xfrm>
            <a:custGeom>
              <a:avLst/>
              <a:gdLst/>
              <a:ahLst/>
              <a:cxnLst/>
              <a:rect l="0" t="0" r="0" b="0"/>
              <a:pathLst>
                <a:path w="285583" h="35842">
                  <a:moveTo>
                    <a:pt x="0" y="12981"/>
                  </a:moveTo>
                  <a:lnTo>
                    <a:pt x="0" y="12981"/>
                  </a:lnTo>
                  <a:lnTo>
                    <a:pt x="32361" y="4891"/>
                  </a:lnTo>
                  <a:lnTo>
                    <a:pt x="61796" y="919"/>
                  </a:lnTo>
                  <a:lnTo>
                    <a:pt x="89272" y="0"/>
                  </a:lnTo>
                  <a:lnTo>
                    <a:pt x="125349" y="4051"/>
                  </a:lnTo>
                  <a:lnTo>
                    <a:pt x="152569" y="4973"/>
                  </a:lnTo>
                  <a:lnTo>
                    <a:pt x="183777" y="7504"/>
                  </a:lnTo>
                  <a:lnTo>
                    <a:pt x="221627" y="11899"/>
                  </a:lnTo>
                  <a:lnTo>
                    <a:pt x="257702" y="13614"/>
                  </a:lnTo>
                  <a:lnTo>
                    <a:pt x="278992" y="19001"/>
                  </a:lnTo>
                  <a:lnTo>
                    <a:pt x="284863" y="23559"/>
                  </a:lnTo>
                  <a:lnTo>
                    <a:pt x="285582" y="25113"/>
                  </a:lnTo>
                  <a:lnTo>
                    <a:pt x="285215" y="26149"/>
                  </a:lnTo>
                  <a:lnTo>
                    <a:pt x="266700" y="35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01"/>
            <p:cNvSpPr/>
            <p:nvPr>
              <p:custDataLst>
                <p:tags r:id="rId108"/>
              </p:custDataLst>
            </p:nvPr>
          </p:nvSpPr>
          <p:spPr>
            <a:xfrm>
              <a:off x="3127812" y="2169137"/>
              <a:ext cx="232609" cy="336205"/>
            </a:xfrm>
            <a:custGeom>
              <a:avLst/>
              <a:gdLst/>
              <a:ahLst/>
              <a:cxnLst/>
              <a:rect l="0" t="0" r="0" b="0"/>
              <a:pathLst>
                <a:path w="232609" h="336205">
                  <a:moveTo>
                    <a:pt x="49728" y="33043"/>
                  </a:moveTo>
                  <a:lnTo>
                    <a:pt x="49728" y="33043"/>
                  </a:lnTo>
                  <a:lnTo>
                    <a:pt x="42422" y="25737"/>
                  </a:lnTo>
                  <a:lnTo>
                    <a:pt x="42150" y="62393"/>
                  </a:lnTo>
                  <a:lnTo>
                    <a:pt x="39863" y="86048"/>
                  </a:lnTo>
                  <a:lnTo>
                    <a:pt x="36080" y="113659"/>
                  </a:lnTo>
                  <a:lnTo>
                    <a:pt x="32702" y="146394"/>
                  </a:lnTo>
                  <a:lnTo>
                    <a:pt x="26339" y="177541"/>
                  </a:lnTo>
                  <a:lnTo>
                    <a:pt x="20649" y="214362"/>
                  </a:lnTo>
                  <a:lnTo>
                    <a:pt x="11143" y="251560"/>
                  </a:lnTo>
                  <a:lnTo>
                    <a:pt x="4948" y="271322"/>
                  </a:lnTo>
                  <a:lnTo>
                    <a:pt x="4635" y="271482"/>
                  </a:lnTo>
                  <a:lnTo>
                    <a:pt x="0" y="249167"/>
                  </a:lnTo>
                  <a:lnTo>
                    <a:pt x="2338" y="215622"/>
                  </a:lnTo>
                  <a:lnTo>
                    <a:pt x="4360" y="187142"/>
                  </a:lnTo>
                  <a:lnTo>
                    <a:pt x="9945" y="157254"/>
                  </a:lnTo>
                  <a:lnTo>
                    <a:pt x="16962" y="126949"/>
                  </a:lnTo>
                  <a:lnTo>
                    <a:pt x="25250" y="97368"/>
                  </a:lnTo>
                  <a:lnTo>
                    <a:pt x="40534" y="64188"/>
                  </a:lnTo>
                  <a:lnTo>
                    <a:pt x="56002" y="29129"/>
                  </a:lnTo>
                  <a:lnTo>
                    <a:pt x="65499" y="16346"/>
                  </a:lnTo>
                  <a:lnTo>
                    <a:pt x="76210" y="7842"/>
                  </a:lnTo>
                  <a:lnTo>
                    <a:pt x="89438" y="1240"/>
                  </a:lnTo>
                  <a:lnTo>
                    <a:pt x="106042" y="0"/>
                  </a:lnTo>
                  <a:lnTo>
                    <a:pt x="123016" y="3117"/>
                  </a:lnTo>
                  <a:lnTo>
                    <a:pt x="142093" y="14393"/>
                  </a:lnTo>
                  <a:lnTo>
                    <a:pt x="153150" y="23625"/>
                  </a:lnTo>
                  <a:lnTo>
                    <a:pt x="159316" y="39464"/>
                  </a:lnTo>
                  <a:lnTo>
                    <a:pt x="165967" y="62724"/>
                  </a:lnTo>
                  <a:lnTo>
                    <a:pt x="172940" y="90930"/>
                  </a:lnTo>
                  <a:lnTo>
                    <a:pt x="178437" y="113121"/>
                  </a:lnTo>
                  <a:lnTo>
                    <a:pt x="186800" y="146809"/>
                  </a:lnTo>
                  <a:lnTo>
                    <a:pt x="192224" y="184814"/>
                  </a:lnTo>
                  <a:lnTo>
                    <a:pt x="197876" y="221569"/>
                  </a:lnTo>
                  <a:lnTo>
                    <a:pt x="200869" y="251180"/>
                  </a:lnTo>
                  <a:lnTo>
                    <a:pt x="201755" y="288176"/>
                  </a:lnTo>
                  <a:lnTo>
                    <a:pt x="206063" y="319176"/>
                  </a:lnTo>
                  <a:lnTo>
                    <a:pt x="210368" y="329547"/>
                  </a:lnTo>
                  <a:lnTo>
                    <a:pt x="215104" y="334156"/>
                  </a:lnTo>
                  <a:lnTo>
                    <a:pt x="220031" y="336204"/>
                  </a:lnTo>
                  <a:lnTo>
                    <a:pt x="222530" y="332517"/>
                  </a:lnTo>
                  <a:lnTo>
                    <a:pt x="232608" y="299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02"/>
            <p:cNvSpPr/>
            <p:nvPr>
              <p:custDataLst>
                <p:tags r:id="rId109"/>
              </p:custDataLst>
            </p:nvPr>
          </p:nvSpPr>
          <p:spPr>
            <a:xfrm>
              <a:off x="2842277" y="1857120"/>
              <a:ext cx="303381" cy="569926"/>
            </a:xfrm>
            <a:custGeom>
              <a:avLst/>
              <a:gdLst/>
              <a:ahLst/>
              <a:cxnLst/>
              <a:rect l="0" t="0" r="0" b="0"/>
              <a:pathLst>
                <a:path w="303381" h="569926">
                  <a:moveTo>
                    <a:pt x="60943" y="162180"/>
                  </a:moveTo>
                  <a:lnTo>
                    <a:pt x="60943" y="162180"/>
                  </a:lnTo>
                  <a:lnTo>
                    <a:pt x="56898" y="150045"/>
                  </a:lnTo>
                  <a:lnTo>
                    <a:pt x="55706" y="148163"/>
                  </a:lnTo>
                  <a:lnTo>
                    <a:pt x="54912" y="148602"/>
                  </a:lnTo>
                  <a:lnTo>
                    <a:pt x="54382" y="150588"/>
                  </a:lnTo>
                  <a:lnTo>
                    <a:pt x="59616" y="188583"/>
                  </a:lnTo>
                  <a:lnTo>
                    <a:pt x="65536" y="220991"/>
                  </a:lnTo>
                  <a:lnTo>
                    <a:pt x="67666" y="257875"/>
                  </a:lnTo>
                  <a:lnTo>
                    <a:pt x="68165" y="285991"/>
                  </a:lnTo>
                  <a:lnTo>
                    <a:pt x="68386" y="315420"/>
                  </a:lnTo>
                  <a:lnTo>
                    <a:pt x="67638" y="345433"/>
                  </a:lnTo>
                  <a:lnTo>
                    <a:pt x="64483" y="375706"/>
                  </a:lnTo>
                  <a:lnTo>
                    <a:pt x="60258" y="406094"/>
                  </a:lnTo>
                  <a:lnTo>
                    <a:pt x="55559" y="434839"/>
                  </a:lnTo>
                  <a:lnTo>
                    <a:pt x="48153" y="470909"/>
                  </a:lnTo>
                  <a:lnTo>
                    <a:pt x="40596" y="508032"/>
                  </a:lnTo>
                  <a:lnTo>
                    <a:pt x="32995" y="543302"/>
                  </a:lnTo>
                  <a:lnTo>
                    <a:pt x="24347" y="569328"/>
                  </a:lnTo>
                  <a:lnTo>
                    <a:pt x="23846" y="569925"/>
                  </a:lnTo>
                  <a:lnTo>
                    <a:pt x="23511" y="569477"/>
                  </a:lnTo>
                  <a:lnTo>
                    <a:pt x="16848" y="537769"/>
                  </a:lnTo>
                  <a:lnTo>
                    <a:pt x="7422" y="503258"/>
                  </a:lnTo>
                  <a:lnTo>
                    <a:pt x="2187" y="471802"/>
                  </a:lnTo>
                  <a:lnTo>
                    <a:pt x="636" y="435671"/>
                  </a:lnTo>
                  <a:lnTo>
                    <a:pt x="177" y="398154"/>
                  </a:lnTo>
                  <a:lnTo>
                    <a:pt x="40" y="360227"/>
                  </a:lnTo>
                  <a:lnTo>
                    <a:pt x="0" y="322179"/>
                  </a:lnTo>
                  <a:lnTo>
                    <a:pt x="4503" y="284093"/>
                  </a:lnTo>
                  <a:lnTo>
                    <a:pt x="12047" y="245998"/>
                  </a:lnTo>
                  <a:lnTo>
                    <a:pt x="16539" y="207899"/>
                  </a:lnTo>
                  <a:lnTo>
                    <a:pt x="23233" y="169800"/>
                  </a:lnTo>
                  <a:lnTo>
                    <a:pt x="30578" y="133958"/>
                  </a:lnTo>
                  <a:lnTo>
                    <a:pt x="40375" y="101889"/>
                  </a:lnTo>
                  <a:lnTo>
                    <a:pt x="58855" y="64757"/>
                  </a:lnTo>
                  <a:lnTo>
                    <a:pt x="77966" y="30266"/>
                  </a:lnTo>
                  <a:lnTo>
                    <a:pt x="84877" y="23119"/>
                  </a:lnTo>
                  <a:lnTo>
                    <a:pt x="93029" y="19941"/>
                  </a:lnTo>
                  <a:lnTo>
                    <a:pt x="97574" y="19094"/>
                  </a:lnTo>
                  <a:lnTo>
                    <a:pt x="102297" y="21916"/>
                  </a:lnTo>
                  <a:lnTo>
                    <a:pt x="123032" y="51882"/>
                  </a:lnTo>
                  <a:lnTo>
                    <a:pt x="131645" y="71926"/>
                  </a:lnTo>
                  <a:lnTo>
                    <a:pt x="135514" y="102042"/>
                  </a:lnTo>
                  <a:lnTo>
                    <a:pt x="140705" y="137776"/>
                  </a:lnTo>
                  <a:lnTo>
                    <a:pt x="143561" y="175175"/>
                  </a:lnTo>
                  <a:lnTo>
                    <a:pt x="144228" y="202669"/>
                  </a:lnTo>
                  <a:lnTo>
                    <a:pt x="144526" y="232669"/>
                  </a:lnTo>
                  <a:lnTo>
                    <a:pt x="144658" y="265757"/>
                  </a:lnTo>
                  <a:lnTo>
                    <a:pt x="144716" y="295703"/>
                  </a:lnTo>
                  <a:lnTo>
                    <a:pt x="144742" y="324817"/>
                  </a:lnTo>
                  <a:lnTo>
                    <a:pt x="144754" y="357512"/>
                  </a:lnTo>
                  <a:lnTo>
                    <a:pt x="144757" y="380454"/>
                  </a:lnTo>
                  <a:lnTo>
                    <a:pt x="144759" y="407603"/>
                  </a:lnTo>
                  <a:lnTo>
                    <a:pt x="144760" y="437555"/>
                  </a:lnTo>
                  <a:lnTo>
                    <a:pt x="143915" y="460910"/>
                  </a:lnTo>
                  <a:lnTo>
                    <a:pt x="140717" y="495891"/>
                  </a:lnTo>
                  <a:lnTo>
                    <a:pt x="140989" y="522727"/>
                  </a:lnTo>
                  <a:lnTo>
                    <a:pt x="144698" y="557801"/>
                  </a:lnTo>
                  <a:lnTo>
                    <a:pt x="138723" y="525183"/>
                  </a:lnTo>
                  <a:lnTo>
                    <a:pt x="137611" y="496643"/>
                  </a:lnTo>
                  <a:lnTo>
                    <a:pt x="137281" y="464480"/>
                  </a:lnTo>
                  <a:lnTo>
                    <a:pt x="139442" y="428139"/>
                  </a:lnTo>
                  <a:lnTo>
                    <a:pt x="143187" y="390561"/>
                  </a:lnTo>
                  <a:lnTo>
                    <a:pt x="144062" y="364436"/>
                  </a:lnTo>
                  <a:lnTo>
                    <a:pt x="144452" y="335891"/>
                  </a:lnTo>
                  <a:lnTo>
                    <a:pt x="146882" y="308529"/>
                  </a:lnTo>
                  <a:lnTo>
                    <a:pt x="150753" y="271583"/>
                  </a:lnTo>
                  <a:lnTo>
                    <a:pt x="151900" y="236929"/>
                  </a:lnTo>
                  <a:lnTo>
                    <a:pt x="154498" y="199850"/>
                  </a:lnTo>
                  <a:lnTo>
                    <a:pt x="160630" y="164310"/>
                  </a:lnTo>
                  <a:lnTo>
                    <a:pt x="167808" y="132331"/>
                  </a:lnTo>
                  <a:lnTo>
                    <a:pt x="177556" y="99149"/>
                  </a:lnTo>
                  <a:lnTo>
                    <a:pt x="191974" y="62147"/>
                  </a:lnTo>
                  <a:lnTo>
                    <a:pt x="205585" y="27150"/>
                  </a:lnTo>
                  <a:lnTo>
                    <a:pt x="211588" y="16653"/>
                  </a:lnTo>
                  <a:lnTo>
                    <a:pt x="230056" y="191"/>
                  </a:lnTo>
                  <a:lnTo>
                    <a:pt x="233798" y="0"/>
                  </a:lnTo>
                  <a:lnTo>
                    <a:pt x="242472" y="4305"/>
                  </a:lnTo>
                  <a:lnTo>
                    <a:pt x="249714" y="18635"/>
                  </a:lnTo>
                  <a:lnTo>
                    <a:pt x="261261" y="54239"/>
                  </a:lnTo>
                  <a:lnTo>
                    <a:pt x="265612" y="91814"/>
                  </a:lnTo>
                  <a:lnTo>
                    <a:pt x="267212" y="122610"/>
                  </a:lnTo>
                  <a:lnTo>
                    <a:pt x="271826" y="159016"/>
                  </a:lnTo>
                  <a:lnTo>
                    <a:pt x="273202" y="187021"/>
                  </a:lnTo>
                  <a:lnTo>
                    <a:pt x="273814" y="214142"/>
                  </a:lnTo>
                  <a:lnTo>
                    <a:pt x="274085" y="241154"/>
                  </a:lnTo>
                  <a:lnTo>
                    <a:pt x="274206" y="270093"/>
                  </a:lnTo>
                  <a:lnTo>
                    <a:pt x="274260" y="297630"/>
                  </a:lnTo>
                  <a:lnTo>
                    <a:pt x="274290" y="334676"/>
                  </a:lnTo>
                  <a:lnTo>
                    <a:pt x="276557" y="369359"/>
                  </a:lnTo>
                  <a:lnTo>
                    <a:pt x="280333" y="404188"/>
                  </a:lnTo>
                  <a:lnTo>
                    <a:pt x="285654" y="442253"/>
                  </a:lnTo>
                  <a:lnTo>
                    <a:pt x="288391" y="470472"/>
                  </a:lnTo>
                  <a:lnTo>
                    <a:pt x="293247" y="504327"/>
                  </a:lnTo>
                  <a:lnTo>
                    <a:pt x="301626" y="539833"/>
                  </a:lnTo>
                  <a:lnTo>
                    <a:pt x="303380" y="549594"/>
                  </a:lnTo>
                  <a:lnTo>
                    <a:pt x="303001" y="552537"/>
                  </a:lnTo>
                  <a:lnTo>
                    <a:pt x="301902" y="554497"/>
                  </a:lnTo>
                  <a:lnTo>
                    <a:pt x="297163" y="558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03"/>
            <p:cNvSpPr/>
            <p:nvPr>
              <p:custDataLst>
                <p:tags r:id="rId110"/>
              </p:custDataLst>
            </p:nvPr>
          </p:nvSpPr>
          <p:spPr>
            <a:xfrm>
              <a:off x="3429000" y="1912620"/>
              <a:ext cx="57386" cy="483436"/>
            </a:xfrm>
            <a:custGeom>
              <a:avLst/>
              <a:gdLst/>
              <a:ahLst/>
              <a:cxnLst/>
              <a:rect l="0" t="0" r="0" b="0"/>
              <a:pathLst>
                <a:path w="57386" h="483436">
                  <a:moveTo>
                    <a:pt x="53340" y="0"/>
                  </a:moveTo>
                  <a:lnTo>
                    <a:pt x="53340" y="0"/>
                  </a:lnTo>
                  <a:lnTo>
                    <a:pt x="53340" y="24835"/>
                  </a:lnTo>
                  <a:lnTo>
                    <a:pt x="54187" y="60991"/>
                  </a:lnTo>
                  <a:lnTo>
                    <a:pt x="57385" y="88350"/>
                  </a:lnTo>
                  <a:lnTo>
                    <a:pt x="57113" y="116313"/>
                  </a:lnTo>
                  <a:lnTo>
                    <a:pt x="54171" y="144828"/>
                  </a:lnTo>
                  <a:lnTo>
                    <a:pt x="50040" y="171612"/>
                  </a:lnTo>
                  <a:lnTo>
                    <a:pt x="45383" y="199886"/>
                  </a:lnTo>
                  <a:lnTo>
                    <a:pt x="40490" y="228538"/>
                  </a:lnTo>
                  <a:lnTo>
                    <a:pt x="35494" y="255384"/>
                  </a:lnTo>
                  <a:lnTo>
                    <a:pt x="30450" y="283684"/>
                  </a:lnTo>
                  <a:lnTo>
                    <a:pt x="26234" y="312348"/>
                  </a:lnTo>
                  <a:lnTo>
                    <a:pt x="24359" y="339199"/>
                  </a:lnTo>
                  <a:lnTo>
                    <a:pt x="23304" y="374071"/>
                  </a:lnTo>
                  <a:lnTo>
                    <a:pt x="22992" y="405852"/>
                  </a:lnTo>
                  <a:lnTo>
                    <a:pt x="22039" y="440002"/>
                  </a:lnTo>
                  <a:lnTo>
                    <a:pt x="18478" y="459254"/>
                  </a:lnTo>
                  <a:lnTo>
                    <a:pt x="22115" y="483435"/>
                  </a:lnTo>
                  <a:lnTo>
                    <a:pt x="12188" y="455490"/>
                  </a:lnTo>
                  <a:lnTo>
                    <a:pt x="7676" y="421145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88"/>
          <p:cNvGrpSpPr/>
          <p:nvPr/>
        </p:nvGrpSpPr>
        <p:grpSpPr>
          <a:xfrm>
            <a:off x="11010900" y="2973197"/>
            <a:ext cx="1013462" cy="493287"/>
            <a:chOff x="11010900" y="2973197"/>
            <a:chExt cx="1013462" cy="493287"/>
          </a:xfrm>
        </p:grpSpPr>
        <p:sp>
          <p:nvSpPr>
            <p:cNvPr id="78" name="SMARTInkShape-504"/>
            <p:cNvSpPr/>
            <p:nvPr>
              <p:custDataLst>
                <p:tags r:id="rId99"/>
              </p:custDataLst>
            </p:nvPr>
          </p:nvSpPr>
          <p:spPr>
            <a:xfrm>
              <a:off x="11568770" y="2973197"/>
              <a:ext cx="455592" cy="451538"/>
            </a:xfrm>
            <a:custGeom>
              <a:avLst/>
              <a:gdLst/>
              <a:ahLst/>
              <a:cxnLst/>
              <a:rect l="0" t="0" r="0" b="0"/>
              <a:pathLst>
                <a:path w="455592" h="451538">
                  <a:moveTo>
                    <a:pt x="89830" y="242443"/>
                  </a:moveTo>
                  <a:lnTo>
                    <a:pt x="89830" y="242443"/>
                  </a:lnTo>
                  <a:lnTo>
                    <a:pt x="82899" y="248527"/>
                  </a:lnTo>
                  <a:lnTo>
                    <a:pt x="70750" y="257134"/>
                  </a:lnTo>
                  <a:lnTo>
                    <a:pt x="46478" y="289094"/>
                  </a:lnTo>
                  <a:lnTo>
                    <a:pt x="31534" y="324064"/>
                  </a:lnTo>
                  <a:lnTo>
                    <a:pt x="15410" y="356309"/>
                  </a:lnTo>
                  <a:lnTo>
                    <a:pt x="805" y="394136"/>
                  </a:lnTo>
                  <a:lnTo>
                    <a:pt x="0" y="399452"/>
                  </a:lnTo>
                  <a:lnTo>
                    <a:pt x="5879" y="412131"/>
                  </a:lnTo>
                  <a:lnTo>
                    <a:pt x="11003" y="419068"/>
                  </a:lnTo>
                  <a:lnTo>
                    <a:pt x="17804" y="423693"/>
                  </a:lnTo>
                  <a:lnTo>
                    <a:pt x="34394" y="428832"/>
                  </a:lnTo>
                  <a:lnTo>
                    <a:pt x="41867" y="428509"/>
                  </a:lnTo>
                  <a:lnTo>
                    <a:pt x="54685" y="423635"/>
                  </a:lnTo>
                  <a:lnTo>
                    <a:pt x="81946" y="400624"/>
                  </a:lnTo>
                  <a:lnTo>
                    <a:pt x="105736" y="368166"/>
                  </a:lnTo>
                  <a:lnTo>
                    <a:pt x="116553" y="334666"/>
                  </a:lnTo>
                  <a:lnTo>
                    <a:pt x="120044" y="305422"/>
                  </a:lnTo>
                  <a:lnTo>
                    <a:pt x="125216" y="275309"/>
                  </a:lnTo>
                  <a:lnTo>
                    <a:pt x="127973" y="244091"/>
                  </a:lnTo>
                  <a:lnTo>
                    <a:pt x="133775" y="208406"/>
                  </a:lnTo>
                  <a:lnTo>
                    <a:pt x="140010" y="171022"/>
                  </a:lnTo>
                  <a:lnTo>
                    <a:pt x="141765" y="145789"/>
                  </a:lnTo>
                  <a:lnTo>
                    <a:pt x="144803" y="118206"/>
                  </a:lnTo>
                  <a:lnTo>
                    <a:pt x="148130" y="90706"/>
                  </a:lnTo>
                  <a:lnTo>
                    <a:pt x="150002" y="57031"/>
                  </a:lnTo>
                  <a:lnTo>
                    <a:pt x="150635" y="22468"/>
                  </a:lnTo>
                  <a:lnTo>
                    <a:pt x="150759" y="3317"/>
                  </a:lnTo>
                  <a:lnTo>
                    <a:pt x="149922" y="1745"/>
                  </a:lnTo>
                  <a:lnTo>
                    <a:pt x="148518" y="698"/>
                  </a:lnTo>
                  <a:lnTo>
                    <a:pt x="146736" y="0"/>
                  </a:lnTo>
                  <a:lnTo>
                    <a:pt x="145547" y="2074"/>
                  </a:lnTo>
                  <a:lnTo>
                    <a:pt x="139123" y="32685"/>
                  </a:lnTo>
                  <a:lnTo>
                    <a:pt x="132058" y="59471"/>
                  </a:lnTo>
                  <a:lnTo>
                    <a:pt x="123319" y="94437"/>
                  </a:lnTo>
                  <a:lnTo>
                    <a:pt x="116217" y="131232"/>
                  </a:lnTo>
                  <a:lnTo>
                    <a:pt x="112888" y="168099"/>
                  </a:lnTo>
                  <a:lnTo>
                    <a:pt x="107763" y="200847"/>
                  </a:lnTo>
                  <a:lnTo>
                    <a:pt x="105869" y="236233"/>
                  </a:lnTo>
                  <a:lnTo>
                    <a:pt x="105426" y="272703"/>
                  </a:lnTo>
                  <a:lnTo>
                    <a:pt x="109743" y="303023"/>
                  </a:lnTo>
                  <a:lnTo>
                    <a:pt x="117179" y="339133"/>
                  </a:lnTo>
                  <a:lnTo>
                    <a:pt x="120612" y="359076"/>
                  </a:lnTo>
                  <a:lnTo>
                    <a:pt x="134355" y="383419"/>
                  </a:lnTo>
                  <a:lnTo>
                    <a:pt x="137295" y="387227"/>
                  </a:lnTo>
                  <a:lnTo>
                    <a:pt x="145074" y="391458"/>
                  </a:lnTo>
                  <a:lnTo>
                    <a:pt x="171958" y="394175"/>
                  </a:lnTo>
                  <a:lnTo>
                    <a:pt x="208186" y="388628"/>
                  </a:lnTo>
                  <a:lnTo>
                    <a:pt x="237921" y="379379"/>
                  </a:lnTo>
                  <a:lnTo>
                    <a:pt x="246976" y="376913"/>
                  </a:lnTo>
                  <a:lnTo>
                    <a:pt x="261556" y="365143"/>
                  </a:lnTo>
                  <a:lnTo>
                    <a:pt x="279282" y="346250"/>
                  </a:lnTo>
                  <a:lnTo>
                    <a:pt x="290025" y="335992"/>
                  </a:lnTo>
                  <a:lnTo>
                    <a:pt x="310718" y="301813"/>
                  </a:lnTo>
                  <a:lnTo>
                    <a:pt x="327066" y="266494"/>
                  </a:lnTo>
                  <a:lnTo>
                    <a:pt x="338448" y="228975"/>
                  </a:lnTo>
                  <a:lnTo>
                    <a:pt x="344587" y="199882"/>
                  </a:lnTo>
                  <a:lnTo>
                    <a:pt x="341891" y="163084"/>
                  </a:lnTo>
                  <a:lnTo>
                    <a:pt x="337422" y="146492"/>
                  </a:lnTo>
                  <a:lnTo>
                    <a:pt x="333631" y="144609"/>
                  </a:lnTo>
                  <a:lnTo>
                    <a:pt x="328565" y="145047"/>
                  </a:lnTo>
                  <a:lnTo>
                    <a:pt x="317007" y="150049"/>
                  </a:lnTo>
                  <a:lnTo>
                    <a:pt x="300981" y="163232"/>
                  </a:lnTo>
                  <a:lnTo>
                    <a:pt x="280395" y="192271"/>
                  </a:lnTo>
                  <a:lnTo>
                    <a:pt x="255977" y="226324"/>
                  </a:lnTo>
                  <a:lnTo>
                    <a:pt x="233625" y="263593"/>
                  </a:lnTo>
                  <a:lnTo>
                    <a:pt x="220179" y="301309"/>
                  </a:lnTo>
                  <a:lnTo>
                    <a:pt x="213415" y="333469"/>
                  </a:lnTo>
                  <a:lnTo>
                    <a:pt x="212243" y="356621"/>
                  </a:lnTo>
                  <a:lnTo>
                    <a:pt x="216485" y="369671"/>
                  </a:lnTo>
                  <a:lnTo>
                    <a:pt x="243011" y="402315"/>
                  </a:lnTo>
                  <a:lnTo>
                    <a:pt x="260334" y="418600"/>
                  </a:lnTo>
                  <a:lnTo>
                    <a:pt x="295947" y="434932"/>
                  </a:lnTo>
                  <a:lnTo>
                    <a:pt x="320009" y="440318"/>
                  </a:lnTo>
                  <a:lnTo>
                    <a:pt x="347917" y="445534"/>
                  </a:lnTo>
                  <a:lnTo>
                    <a:pt x="382670" y="451537"/>
                  </a:lnTo>
                  <a:lnTo>
                    <a:pt x="414417" y="448706"/>
                  </a:lnTo>
                  <a:lnTo>
                    <a:pt x="455591" y="440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505"/>
            <p:cNvSpPr/>
            <p:nvPr>
              <p:custDataLst>
                <p:tags r:id="rId100"/>
              </p:custDataLst>
            </p:nvPr>
          </p:nvSpPr>
          <p:spPr>
            <a:xfrm>
              <a:off x="11506200" y="31470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506"/>
            <p:cNvSpPr/>
            <p:nvPr>
              <p:custDataLst>
                <p:tags r:id="rId101"/>
              </p:custDataLst>
            </p:nvPr>
          </p:nvSpPr>
          <p:spPr>
            <a:xfrm>
              <a:off x="11506200" y="3253740"/>
              <a:ext cx="26813" cy="143184"/>
            </a:xfrm>
            <a:custGeom>
              <a:avLst/>
              <a:gdLst/>
              <a:ahLst/>
              <a:cxnLst/>
              <a:rect l="0" t="0" r="0" b="0"/>
              <a:pathLst>
                <a:path w="26813" h="143184">
                  <a:moveTo>
                    <a:pt x="15239" y="0"/>
                  </a:moveTo>
                  <a:lnTo>
                    <a:pt x="15239" y="0"/>
                  </a:lnTo>
                  <a:lnTo>
                    <a:pt x="20476" y="37504"/>
                  </a:lnTo>
                  <a:lnTo>
                    <a:pt x="22389" y="67365"/>
                  </a:lnTo>
                  <a:lnTo>
                    <a:pt x="26812" y="104934"/>
                  </a:lnTo>
                  <a:lnTo>
                    <a:pt x="26591" y="116629"/>
                  </a:lnTo>
                  <a:lnTo>
                    <a:pt x="22504" y="133923"/>
                  </a:lnTo>
                  <a:lnTo>
                    <a:pt x="16364" y="143183"/>
                  </a:lnTo>
                  <a:lnTo>
                    <a:pt x="15739" y="139555"/>
                  </a:lnTo>
                  <a:lnTo>
                    <a:pt x="10068" y="103985"/>
                  </a:lnTo>
                  <a:lnTo>
                    <a:pt x="8709" y="75566"/>
                  </a:lnTo>
                  <a:lnTo>
                    <a:pt x="3898" y="42428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07"/>
            <p:cNvSpPr/>
            <p:nvPr>
              <p:custDataLst>
                <p:tags r:id="rId102"/>
              </p:custDataLst>
            </p:nvPr>
          </p:nvSpPr>
          <p:spPr>
            <a:xfrm>
              <a:off x="11330939" y="3203956"/>
              <a:ext cx="175262" cy="215332"/>
            </a:xfrm>
            <a:custGeom>
              <a:avLst/>
              <a:gdLst/>
              <a:ahLst/>
              <a:cxnLst/>
              <a:rect l="0" t="0" r="0" b="0"/>
              <a:pathLst>
                <a:path w="175262" h="215332">
                  <a:moveTo>
                    <a:pt x="0" y="65024"/>
                  </a:moveTo>
                  <a:lnTo>
                    <a:pt x="0" y="65024"/>
                  </a:lnTo>
                  <a:lnTo>
                    <a:pt x="12137" y="97385"/>
                  </a:lnTo>
                  <a:lnTo>
                    <a:pt x="23728" y="129646"/>
                  </a:lnTo>
                  <a:lnTo>
                    <a:pt x="29995" y="163302"/>
                  </a:lnTo>
                  <a:lnTo>
                    <a:pt x="36867" y="198036"/>
                  </a:lnTo>
                  <a:lnTo>
                    <a:pt x="37993" y="215331"/>
                  </a:lnTo>
                  <a:lnTo>
                    <a:pt x="38053" y="214236"/>
                  </a:lnTo>
                  <a:lnTo>
                    <a:pt x="38079" y="212620"/>
                  </a:lnTo>
                  <a:lnTo>
                    <a:pt x="38095" y="214778"/>
                  </a:lnTo>
                  <a:lnTo>
                    <a:pt x="38100" y="212579"/>
                  </a:lnTo>
                  <a:lnTo>
                    <a:pt x="37253" y="211654"/>
                  </a:lnTo>
                  <a:lnTo>
                    <a:pt x="34054" y="210626"/>
                  </a:lnTo>
                  <a:lnTo>
                    <a:pt x="32863" y="208659"/>
                  </a:lnTo>
                  <a:lnTo>
                    <a:pt x="22332" y="170671"/>
                  </a:lnTo>
                  <a:lnTo>
                    <a:pt x="16640" y="141020"/>
                  </a:lnTo>
                  <a:lnTo>
                    <a:pt x="15516" y="105467"/>
                  </a:lnTo>
                  <a:lnTo>
                    <a:pt x="17017" y="80958"/>
                  </a:lnTo>
                  <a:lnTo>
                    <a:pt x="32420" y="46301"/>
                  </a:lnTo>
                  <a:lnTo>
                    <a:pt x="48208" y="18410"/>
                  </a:lnTo>
                  <a:lnTo>
                    <a:pt x="55866" y="9632"/>
                  </a:lnTo>
                  <a:lnTo>
                    <a:pt x="60954" y="6538"/>
                  </a:lnTo>
                  <a:lnTo>
                    <a:pt x="66037" y="4317"/>
                  </a:lnTo>
                  <a:lnTo>
                    <a:pt x="71119" y="507"/>
                  </a:lnTo>
                  <a:lnTo>
                    <a:pt x="73660" y="0"/>
                  </a:lnTo>
                  <a:lnTo>
                    <a:pt x="76200" y="508"/>
                  </a:lnTo>
                  <a:lnTo>
                    <a:pt x="81280" y="2483"/>
                  </a:lnTo>
                  <a:lnTo>
                    <a:pt x="110225" y="10107"/>
                  </a:lnTo>
                  <a:lnTo>
                    <a:pt x="138808" y="24722"/>
                  </a:lnTo>
                  <a:lnTo>
                    <a:pt x="147206" y="26793"/>
                  </a:lnTo>
                  <a:lnTo>
                    <a:pt x="159497" y="32762"/>
                  </a:lnTo>
                  <a:lnTo>
                    <a:pt x="162211" y="33356"/>
                  </a:lnTo>
                  <a:lnTo>
                    <a:pt x="164022" y="34599"/>
                  </a:lnTo>
                  <a:lnTo>
                    <a:pt x="165228" y="36274"/>
                  </a:lnTo>
                  <a:lnTo>
                    <a:pt x="167500" y="41819"/>
                  </a:lnTo>
                  <a:lnTo>
                    <a:pt x="175261" y="34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08"/>
            <p:cNvSpPr/>
            <p:nvPr>
              <p:custDataLst>
                <p:tags r:id="rId103"/>
              </p:custDataLst>
            </p:nvPr>
          </p:nvSpPr>
          <p:spPr>
            <a:xfrm>
              <a:off x="11172813" y="3209763"/>
              <a:ext cx="103638" cy="192708"/>
            </a:xfrm>
            <a:custGeom>
              <a:avLst/>
              <a:gdLst/>
              <a:ahLst/>
              <a:cxnLst/>
              <a:rect l="0" t="0" r="0" b="0"/>
              <a:pathLst>
                <a:path w="103638" h="192708">
                  <a:moveTo>
                    <a:pt x="13348" y="36357"/>
                  </a:moveTo>
                  <a:lnTo>
                    <a:pt x="13348" y="36357"/>
                  </a:lnTo>
                  <a:lnTo>
                    <a:pt x="20497" y="71727"/>
                  </a:lnTo>
                  <a:lnTo>
                    <a:pt x="21753" y="102038"/>
                  </a:lnTo>
                  <a:lnTo>
                    <a:pt x="27878" y="133241"/>
                  </a:lnTo>
                  <a:lnTo>
                    <a:pt x="40043" y="166757"/>
                  </a:lnTo>
                  <a:lnTo>
                    <a:pt x="53524" y="186848"/>
                  </a:lnTo>
                  <a:lnTo>
                    <a:pt x="60273" y="192142"/>
                  </a:lnTo>
                  <a:lnTo>
                    <a:pt x="64104" y="192707"/>
                  </a:lnTo>
                  <a:lnTo>
                    <a:pt x="72878" y="191077"/>
                  </a:lnTo>
                  <a:lnTo>
                    <a:pt x="83291" y="185399"/>
                  </a:lnTo>
                  <a:lnTo>
                    <a:pt x="91739" y="178354"/>
                  </a:lnTo>
                  <a:lnTo>
                    <a:pt x="99604" y="162814"/>
                  </a:lnTo>
                  <a:lnTo>
                    <a:pt x="103251" y="146169"/>
                  </a:lnTo>
                  <a:lnTo>
                    <a:pt x="103637" y="108817"/>
                  </a:lnTo>
                  <a:lnTo>
                    <a:pt x="96437" y="75223"/>
                  </a:lnTo>
                  <a:lnTo>
                    <a:pt x="88761" y="41695"/>
                  </a:lnTo>
                  <a:lnTo>
                    <a:pt x="81860" y="27723"/>
                  </a:lnTo>
                  <a:lnTo>
                    <a:pt x="70891" y="17562"/>
                  </a:lnTo>
                  <a:lnTo>
                    <a:pt x="37451" y="2179"/>
                  </a:lnTo>
                  <a:lnTo>
                    <a:pt x="28859" y="0"/>
                  </a:lnTo>
                  <a:lnTo>
                    <a:pt x="19958" y="1289"/>
                  </a:lnTo>
                  <a:lnTo>
                    <a:pt x="15214" y="2818"/>
                  </a:lnTo>
                  <a:lnTo>
                    <a:pt x="7686" y="9033"/>
                  </a:lnTo>
                  <a:lnTo>
                    <a:pt x="2363" y="16593"/>
                  </a:lnTo>
                  <a:lnTo>
                    <a:pt x="0" y="22775"/>
                  </a:lnTo>
                  <a:lnTo>
                    <a:pt x="5726" y="59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509"/>
            <p:cNvSpPr/>
            <p:nvPr>
              <p:custDataLst>
                <p:tags r:id="rId104"/>
              </p:custDataLst>
            </p:nvPr>
          </p:nvSpPr>
          <p:spPr>
            <a:xfrm>
              <a:off x="11010900" y="3246421"/>
              <a:ext cx="129050" cy="220063"/>
            </a:xfrm>
            <a:custGeom>
              <a:avLst/>
              <a:gdLst/>
              <a:ahLst/>
              <a:cxnLst/>
              <a:rect l="0" t="0" r="0" b="0"/>
              <a:pathLst>
                <a:path w="129050" h="220063">
                  <a:moveTo>
                    <a:pt x="0" y="7319"/>
                  </a:moveTo>
                  <a:lnTo>
                    <a:pt x="0" y="7319"/>
                  </a:lnTo>
                  <a:lnTo>
                    <a:pt x="8289" y="36701"/>
                  </a:lnTo>
                  <a:lnTo>
                    <a:pt x="17913" y="74177"/>
                  </a:lnTo>
                  <a:lnTo>
                    <a:pt x="22730" y="103342"/>
                  </a:lnTo>
                  <a:lnTo>
                    <a:pt x="28698" y="140963"/>
                  </a:lnTo>
                  <a:lnTo>
                    <a:pt x="38219" y="178216"/>
                  </a:lnTo>
                  <a:lnTo>
                    <a:pt x="47544" y="201418"/>
                  </a:lnTo>
                  <a:lnTo>
                    <a:pt x="55278" y="210143"/>
                  </a:lnTo>
                  <a:lnTo>
                    <a:pt x="64361" y="215996"/>
                  </a:lnTo>
                  <a:lnTo>
                    <a:pt x="84969" y="220062"/>
                  </a:lnTo>
                  <a:lnTo>
                    <a:pt x="90822" y="218147"/>
                  </a:lnTo>
                  <a:lnTo>
                    <a:pt x="93567" y="216451"/>
                  </a:lnTo>
                  <a:lnTo>
                    <a:pt x="105522" y="197883"/>
                  </a:lnTo>
                  <a:lnTo>
                    <a:pt x="115744" y="166887"/>
                  </a:lnTo>
                  <a:lnTo>
                    <a:pt x="120700" y="135045"/>
                  </a:lnTo>
                  <a:lnTo>
                    <a:pt x="123937" y="100157"/>
                  </a:lnTo>
                  <a:lnTo>
                    <a:pt x="127880" y="69540"/>
                  </a:lnTo>
                  <a:lnTo>
                    <a:pt x="129049" y="37325"/>
                  </a:lnTo>
                  <a:lnTo>
                    <a:pt x="128474" y="23195"/>
                  </a:lnTo>
                  <a:lnTo>
                    <a:pt x="122224" y="715"/>
                  </a:lnTo>
                  <a:lnTo>
                    <a:pt x="119797" y="150"/>
                  </a:lnTo>
                  <a:lnTo>
                    <a:pt x="117965" y="0"/>
                  </a:lnTo>
                  <a:lnTo>
                    <a:pt x="116743" y="746"/>
                  </a:lnTo>
                  <a:lnTo>
                    <a:pt x="115929" y="2091"/>
                  </a:lnTo>
                  <a:lnTo>
                    <a:pt x="114781" y="8027"/>
                  </a:lnTo>
                  <a:lnTo>
                    <a:pt x="114300" y="149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89"/>
          <p:cNvGrpSpPr/>
          <p:nvPr/>
        </p:nvGrpSpPr>
        <p:grpSpPr>
          <a:xfrm>
            <a:off x="5692711" y="1963480"/>
            <a:ext cx="2140650" cy="519016"/>
            <a:chOff x="5692711" y="1963480"/>
            <a:chExt cx="2140650" cy="519016"/>
          </a:xfrm>
        </p:grpSpPr>
        <p:sp>
          <p:nvSpPr>
            <p:cNvPr id="85" name="SMARTInkShape-510"/>
            <p:cNvSpPr/>
            <p:nvPr>
              <p:custDataLst>
                <p:tags r:id="rId91"/>
              </p:custDataLst>
            </p:nvPr>
          </p:nvSpPr>
          <p:spPr>
            <a:xfrm>
              <a:off x="6167164" y="2127816"/>
              <a:ext cx="240772" cy="354680"/>
            </a:xfrm>
            <a:custGeom>
              <a:avLst/>
              <a:gdLst/>
              <a:ahLst/>
              <a:cxnLst/>
              <a:rect l="0" t="0" r="0" b="0"/>
              <a:pathLst>
                <a:path w="240772" h="354680">
                  <a:moveTo>
                    <a:pt x="203156" y="51504"/>
                  </a:moveTo>
                  <a:lnTo>
                    <a:pt x="203156" y="51504"/>
                  </a:lnTo>
                  <a:lnTo>
                    <a:pt x="174840" y="39368"/>
                  </a:lnTo>
                  <a:lnTo>
                    <a:pt x="163958" y="38334"/>
                  </a:lnTo>
                  <a:lnTo>
                    <a:pt x="145096" y="43957"/>
                  </a:lnTo>
                  <a:lnTo>
                    <a:pt x="130502" y="57181"/>
                  </a:lnTo>
                  <a:lnTo>
                    <a:pt x="103292" y="93265"/>
                  </a:lnTo>
                  <a:lnTo>
                    <a:pt x="85042" y="122956"/>
                  </a:lnTo>
                  <a:lnTo>
                    <a:pt x="68911" y="153202"/>
                  </a:lnTo>
                  <a:lnTo>
                    <a:pt x="63059" y="182499"/>
                  </a:lnTo>
                  <a:lnTo>
                    <a:pt x="61498" y="199794"/>
                  </a:lnTo>
                  <a:lnTo>
                    <a:pt x="63844" y="212171"/>
                  </a:lnTo>
                  <a:lnTo>
                    <a:pt x="68795" y="221269"/>
                  </a:lnTo>
                  <a:lnTo>
                    <a:pt x="75482" y="228181"/>
                  </a:lnTo>
                  <a:lnTo>
                    <a:pt x="81632" y="231942"/>
                  </a:lnTo>
                  <a:lnTo>
                    <a:pt x="87427" y="233602"/>
                  </a:lnTo>
                  <a:lnTo>
                    <a:pt x="92984" y="233863"/>
                  </a:lnTo>
                  <a:lnTo>
                    <a:pt x="105931" y="227379"/>
                  </a:lnTo>
                  <a:lnTo>
                    <a:pt x="125241" y="209449"/>
                  </a:lnTo>
                  <a:lnTo>
                    <a:pt x="157367" y="172304"/>
                  </a:lnTo>
                  <a:lnTo>
                    <a:pt x="179780" y="134601"/>
                  </a:lnTo>
                  <a:lnTo>
                    <a:pt x="195383" y="104630"/>
                  </a:lnTo>
                  <a:lnTo>
                    <a:pt x="210731" y="72043"/>
                  </a:lnTo>
                  <a:lnTo>
                    <a:pt x="223745" y="40092"/>
                  </a:lnTo>
                  <a:lnTo>
                    <a:pt x="240164" y="2295"/>
                  </a:lnTo>
                  <a:lnTo>
                    <a:pt x="240771" y="0"/>
                  </a:lnTo>
                  <a:lnTo>
                    <a:pt x="240313" y="26247"/>
                  </a:lnTo>
                  <a:lnTo>
                    <a:pt x="237169" y="56930"/>
                  </a:lnTo>
                  <a:lnTo>
                    <a:pt x="232948" y="86371"/>
                  </a:lnTo>
                  <a:lnTo>
                    <a:pt x="227404" y="114414"/>
                  </a:lnTo>
                  <a:lnTo>
                    <a:pt x="219295" y="143811"/>
                  </a:lnTo>
                  <a:lnTo>
                    <a:pt x="205210" y="180830"/>
                  </a:lnTo>
                  <a:lnTo>
                    <a:pt x="190312" y="213248"/>
                  </a:lnTo>
                  <a:lnTo>
                    <a:pt x="171128" y="244302"/>
                  </a:lnTo>
                  <a:lnTo>
                    <a:pt x="153403" y="274953"/>
                  </a:lnTo>
                  <a:lnTo>
                    <a:pt x="127006" y="307873"/>
                  </a:lnTo>
                  <a:lnTo>
                    <a:pt x="89007" y="339019"/>
                  </a:lnTo>
                  <a:lnTo>
                    <a:pt x="64521" y="350820"/>
                  </a:lnTo>
                  <a:lnTo>
                    <a:pt x="46744" y="354679"/>
                  </a:lnTo>
                  <a:lnTo>
                    <a:pt x="31475" y="348809"/>
                  </a:lnTo>
                  <a:lnTo>
                    <a:pt x="15940" y="338579"/>
                  </a:lnTo>
                  <a:lnTo>
                    <a:pt x="6214" y="328388"/>
                  </a:lnTo>
                  <a:lnTo>
                    <a:pt x="1326" y="311442"/>
                  </a:lnTo>
                  <a:lnTo>
                    <a:pt x="0" y="293185"/>
                  </a:lnTo>
                  <a:lnTo>
                    <a:pt x="5036" y="272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511"/>
            <p:cNvSpPr/>
            <p:nvPr>
              <p:custDataLst>
                <p:tags r:id="rId92"/>
              </p:custDataLst>
            </p:nvPr>
          </p:nvSpPr>
          <p:spPr>
            <a:xfrm>
              <a:off x="5976050" y="2160035"/>
              <a:ext cx="226631" cy="257305"/>
            </a:xfrm>
            <a:custGeom>
              <a:avLst/>
              <a:gdLst/>
              <a:ahLst/>
              <a:cxnLst/>
              <a:rect l="0" t="0" r="0" b="0"/>
              <a:pathLst>
                <a:path w="226631" h="257305">
                  <a:moveTo>
                    <a:pt x="142810" y="4045"/>
                  </a:moveTo>
                  <a:lnTo>
                    <a:pt x="142810" y="4045"/>
                  </a:lnTo>
                  <a:lnTo>
                    <a:pt x="130675" y="0"/>
                  </a:lnTo>
                  <a:lnTo>
                    <a:pt x="120201" y="272"/>
                  </a:lnTo>
                  <a:lnTo>
                    <a:pt x="95635" y="7345"/>
                  </a:lnTo>
                  <a:lnTo>
                    <a:pt x="83461" y="16518"/>
                  </a:lnTo>
                  <a:lnTo>
                    <a:pt x="50579" y="52097"/>
                  </a:lnTo>
                  <a:lnTo>
                    <a:pt x="29122" y="84981"/>
                  </a:lnTo>
                  <a:lnTo>
                    <a:pt x="17211" y="109161"/>
                  </a:lnTo>
                  <a:lnTo>
                    <a:pt x="11664" y="130003"/>
                  </a:lnTo>
                  <a:lnTo>
                    <a:pt x="6273" y="156596"/>
                  </a:lnTo>
                  <a:lnTo>
                    <a:pt x="985" y="187026"/>
                  </a:lnTo>
                  <a:lnTo>
                    <a:pt x="0" y="209006"/>
                  </a:lnTo>
                  <a:lnTo>
                    <a:pt x="5679" y="237943"/>
                  </a:lnTo>
                  <a:lnTo>
                    <a:pt x="14411" y="251933"/>
                  </a:lnTo>
                  <a:lnTo>
                    <a:pt x="19111" y="255664"/>
                  </a:lnTo>
                  <a:lnTo>
                    <a:pt x="24784" y="257304"/>
                  </a:lnTo>
                  <a:lnTo>
                    <a:pt x="44904" y="255568"/>
                  </a:lnTo>
                  <a:lnTo>
                    <a:pt x="59503" y="251864"/>
                  </a:lnTo>
                  <a:lnTo>
                    <a:pt x="72201" y="242880"/>
                  </a:lnTo>
                  <a:lnTo>
                    <a:pt x="100210" y="209126"/>
                  </a:lnTo>
                  <a:lnTo>
                    <a:pt x="125929" y="176917"/>
                  </a:lnTo>
                  <a:lnTo>
                    <a:pt x="144582" y="148117"/>
                  </a:lnTo>
                  <a:lnTo>
                    <a:pt x="157144" y="127344"/>
                  </a:lnTo>
                  <a:lnTo>
                    <a:pt x="169823" y="93542"/>
                  </a:lnTo>
                  <a:lnTo>
                    <a:pt x="186591" y="58506"/>
                  </a:lnTo>
                  <a:lnTo>
                    <a:pt x="195777" y="22479"/>
                  </a:lnTo>
                  <a:lnTo>
                    <a:pt x="195984" y="24374"/>
                  </a:lnTo>
                  <a:lnTo>
                    <a:pt x="187839" y="53697"/>
                  </a:lnTo>
                  <a:lnTo>
                    <a:pt x="182279" y="91182"/>
                  </a:lnTo>
                  <a:lnTo>
                    <a:pt x="181315" y="125160"/>
                  </a:lnTo>
                  <a:lnTo>
                    <a:pt x="181030" y="153949"/>
                  </a:lnTo>
                  <a:lnTo>
                    <a:pt x="184991" y="186656"/>
                  </a:lnTo>
                  <a:lnTo>
                    <a:pt x="195572" y="215067"/>
                  </a:lnTo>
                  <a:lnTo>
                    <a:pt x="202384" y="224833"/>
                  </a:lnTo>
                  <a:lnTo>
                    <a:pt x="205386" y="227437"/>
                  </a:lnTo>
                  <a:lnTo>
                    <a:pt x="209081" y="227480"/>
                  </a:lnTo>
                  <a:lnTo>
                    <a:pt x="226630" y="217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512"/>
            <p:cNvSpPr/>
            <p:nvPr>
              <p:custDataLst>
                <p:tags r:id="rId93"/>
              </p:custDataLst>
            </p:nvPr>
          </p:nvSpPr>
          <p:spPr>
            <a:xfrm>
              <a:off x="5692711" y="1963480"/>
              <a:ext cx="266130" cy="502935"/>
            </a:xfrm>
            <a:custGeom>
              <a:avLst/>
              <a:gdLst/>
              <a:ahLst/>
              <a:cxnLst/>
              <a:rect l="0" t="0" r="0" b="0"/>
              <a:pathLst>
                <a:path w="266130" h="502935">
                  <a:moveTo>
                    <a:pt x="7049" y="109160"/>
                  </a:moveTo>
                  <a:lnTo>
                    <a:pt x="7049" y="109160"/>
                  </a:lnTo>
                  <a:lnTo>
                    <a:pt x="17655" y="145023"/>
                  </a:lnTo>
                  <a:lnTo>
                    <a:pt x="24962" y="177548"/>
                  </a:lnTo>
                  <a:lnTo>
                    <a:pt x="29968" y="206159"/>
                  </a:lnTo>
                  <a:lnTo>
                    <a:pt x="35015" y="239477"/>
                  </a:lnTo>
                  <a:lnTo>
                    <a:pt x="40081" y="276863"/>
                  </a:lnTo>
                  <a:lnTo>
                    <a:pt x="43463" y="296315"/>
                  </a:lnTo>
                  <a:lnTo>
                    <a:pt x="47412" y="316057"/>
                  </a:lnTo>
                  <a:lnTo>
                    <a:pt x="51738" y="335991"/>
                  </a:lnTo>
                  <a:lnTo>
                    <a:pt x="56544" y="371688"/>
                  </a:lnTo>
                  <a:lnTo>
                    <a:pt x="58681" y="402792"/>
                  </a:lnTo>
                  <a:lnTo>
                    <a:pt x="59882" y="438497"/>
                  </a:lnTo>
                  <a:lnTo>
                    <a:pt x="58546" y="465539"/>
                  </a:lnTo>
                  <a:lnTo>
                    <a:pt x="46039" y="492917"/>
                  </a:lnTo>
                  <a:lnTo>
                    <a:pt x="40465" y="499852"/>
                  </a:lnTo>
                  <a:lnTo>
                    <a:pt x="35165" y="502934"/>
                  </a:lnTo>
                  <a:lnTo>
                    <a:pt x="32566" y="501216"/>
                  </a:lnTo>
                  <a:lnTo>
                    <a:pt x="15720" y="477411"/>
                  </a:lnTo>
                  <a:lnTo>
                    <a:pt x="10902" y="460505"/>
                  </a:lnTo>
                  <a:lnTo>
                    <a:pt x="5933" y="427186"/>
                  </a:lnTo>
                  <a:lnTo>
                    <a:pt x="2319" y="402059"/>
                  </a:lnTo>
                  <a:lnTo>
                    <a:pt x="713" y="373957"/>
                  </a:lnTo>
                  <a:lnTo>
                    <a:pt x="0" y="344534"/>
                  </a:lnTo>
                  <a:lnTo>
                    <a:pt x="529" y="314524"/>
                  </a:lnTo>
                  <a:lnTo>
                    <a:pt x="3587" y="284253"/>
                  </a:lnTo>
                  <a:lnTo>
                    <a:pt x="7769" y="253866"/>
                  </a:lnTo>
                  <a:lnTo>
                    <a:pt x="12449" y="224274"/>
                  </a:lnTo>
                  <a:lnTo>
                    <a:pt x="17351" y="197010"/>
                  </a:lnTo>
                  <a:lnTo>
                    <a:pt x="24871" y="161907"/>
                  </a:lnTo>
                  <a:lnTo>
                    <a:pt x="40234" y="125788"/>
                  </a:lnTo>
                  <a:lnTo>
                    <a:pt x="54557" y="96452"/>
                  </a:lnTo>
                  <a:lnTo>
                    <a:pt x="66281" y="77172"/>
                  </a:lnTo>
                  <a:lnTo>
                    <a:pt x="72321" y="65310"/>
                  </a:lnTo>
                  <a:lnTo>
                    <a:pt x="81642" y="57070"/>
                  </a:lnTo>
                  <a:lnTo>
                    <a:pt x="94252" y="86484"/>
                  </a:lnTo>
                  <a:lnTo>
                    <a:pt x="102219" y="120880"/>
                  </a:lnTo>
                  <a:lnTo>
                    <a:pt x="104957" y="157882"/>
                  </a:lnTo>
                  <a:lnTo>
                    <a:pt x="105768" y="195657"/>
                  </a:lnTo>
                  <a:lnTo>
                    <a:pt x="106008" y="233661"/>
                  </a:lnTo>
                  <a:lnTo>
                    <a:pt x="106079" y="270885"/>
                  </a:lnTo>
                  <a:lnTo>
                    <a:pt x="105253" y="303740"/>
                  </a:lnTo>
                  <a:lnTo>
                    <a:pt x="100869" y="334077"/>
                  </a:lnTo>
                  <a:lnTo>
                    <a:pt x="98582" y="366758"/>
                  </a:lnTo>
                  <a:lnTo>
                    <a:pt x="98517" y="363756"/>
                  </a:lnTo>
                  <a:lnTo>
                    <a:pt x="103732" y="330822"/>
                  </a:lnTo>
                  <a:lnTo>
                    <a:pt x="106251" y="295817"/>
                  </a:lnTo>
                  <a:lnTo>
                    <a:pt x="109841" y="271141"/>
                  </a:lnTo>
                  <a:lnTo>
                    <a:pt x="112001" y="241547"/>
                  </a:lnTo>
                  <a:lnTo>
                    <a:pt x="114654" y="208639"/>
                  </a:lnTo>
                  <a:lnTo>
                    <a:pt x="121478" y="174257"/>
                  </a:lnTo>
                  <a:lnTo>
                    <a:pt x="130155" y="139221"/>
                  </a:lnTo>
                  <a:lnTo>
                    <a:pt x="138809" y="105587"/>
                  </a:lnTo>
                  <a:lnTo>
                    <a:pt x="145478" y="76528"/>
                  </a:lnTo>
                  <a:lnTo>
                    <a:pt x="158038" y="40413"/>
                  </a:lnTo>
                  <a:lnTo>
                    <a:pt x="176529" y="12308"/>
                  </a:lnTo>
                  <a:lnTo>
                    <a:pt x="186231" y="2615"/>
                  </a:lnTo>
                  <a:lnTo>
                    <a:pt x="190004" y="30"/>
                  </a:lnTo>
                  <a:lnTo>
                    <a:pt x="194212" y="0"/>
                  </a:lnTo>
                  <a:lnTo>
                    <a:pt x="203404" y="4482"/>
                  </a:lnTo>
                  <a:lnTo>
                    <a:pt x="210876" y="14376"/>
                  </a:lnTo>
                  <a:lnTo>
                    <a:pt x="222571" y="45470"/>
                  </a:lnTo>
                  <a:lnTo>
                    <a:pt x="226412" y="78341"/>
                  </a:lnTo>
                  <a:lnTo>
                    <a:pt x="227310" y="104776"/>
                  </a:lnTo>
                  <a:lnTo>
                    <a:pt x="227709" y="134305"/>
                  </a:lnTo>
                  <a:lnTo>
                    <a:pt x="227887" y="167184"/>
                  </a:lnTo>
                  <a:lnTo>
                    <a:pt x="227966" y="199295"/>
                  </a:lnTo>
                  <a:lnTo>
                    <a:pt x="227154" y="230500"/>
                  </a:lnTo>
                  <a:lnTo>
                    <a:pt x="223971" y="261302"/>
                  </a:lnTo>
                  <a:lnTo>
                    <a:pt x="221993" y="289668"/>
                  </a:lnTo>
                  <a:lnTo>
                    <a:pt x="220878" y="327179"/>
                  </a:lnTo>
                  <a:lnTo>
                    <a:pt x="220548" y="357485"/>
                  </a:lnTo>
                  <a:lnTo>
                    <a:pt x="220436" y="390481"/>
                  </a:lnTo>
                  <a:lnTo>
                    <a:pt x="222679" y="401549"/>
                  </a:lnTo>
                  <a:lnTo>
                    <a:pt x="224463" y="405686"/>
                  </a:lnTo>
                  <a:lnTo>
                    <a:pt x="228192" y="407598"/>
                  </a:lnTo>
                  <a:lnTo>
                    <a:pt x="239108" y="407463"/>
                  </a:lnTo>
                  <a:lnTo>
                    <a:pt x="244728" y="403702"/>
                  </a:lnTo>
                  <a:lnTo>
                    <a:pt x="266129" y="375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513"/>
            <p:cNvSpPr/>
            <p:nvPr>
              <p:custDataLst>
                <p:tags r:id="rId94"/>
              </p:custDataLst>
            </p:nvPr>
          </p:nvSpPr>
          <p:spPr>
            <a:xfrm>
              <a:off x="6397259" y="2110144"/>
              <a:ext cx="270242" cy="266804"/>
            </a:xfrm>
            <a:custGeom>
              <a:avLst/>
              <a:gdLst/>
              <a:ahLst/>
              <a:cxnLst/>
              <a:rect l="0" t="0" r="0" b="0"/>
              <a:pathLst>
                <a:path w="270242" h="266804">
                  <a:moveTo>
                    <a:pt x="194041" y="15836"/>
                  </a:moveTo>
                  <a:lnTo>
                    <a:pt x="194041" y="15836"/>
                  </a:lnTo>
                  <a:lnTo>
                    <a:pt x="165726" y="3700"/>
                  </a:lnTo>
                  <a:lnTo>
                    <a:pt x="147307" y="0"/>
                  </a:lnTo>
                  <a:lnTo>
                    <a:pt x="140025" y="199"/>
                  </a:lnTo>
                  <a:lnTo>
                    <a:pt x="109356" y="22998"/>
                  </a:lnTo>
                  <a:lnTo>
                    <a:pt x="73430" y="56272"/>
                  </a:lnTo>
                  <a:lnTo>
                    <a:pt x="40618" y="94045"/>
                  </a:lnTo>
                  <a:lnTo>
                    <a:pt x="23087" y="130073"/>
                  </a:lnTo>
                  <a:lnTo>
                    <a:pt x="9688" y="163692"/>
                  </a:lnTo>
                  <a:lnTo>
                    <a:pt x="0" y="200474"/>
                  </a:lnTo>
                  <a:lnTo>
                    <a:pt x="2249" y="216713"/>
                  </a:lnTo>
                  <a:lnTo>
                    <a:pt x="8521" y="235375"/>
                  </a:lnTo>
                  <a:lnTo>
                    <a:pt x="9401" y="240935"/>
                  </a:lnTo>
                  <a:lnTo>
                    <a:pt x="11680" y="245489"/>
                  </a:lnTo>
                  <a:lnTo>
                    <a:pt x="18730" y="252806"/>
                  </a:lnTo>
                  <a:lnTo>
                    <a:pt x="32218" y="261686"/>
                  </a:lnTo>
                  <a:lnTo>
                    <a:pt x="46940" y="265633"/>
                  </a:lnTo>
                  <a:lnTo>
                    <a:pt x="62026" y="266803"/>
                  </a:lnTo>
                  <a:lnTo>
                    <a:pt x="77220" y="263105"/>
                  </a:lnTo>
                  <a:lnTo>
                    <a:pt x="108635" y="243550"/>
                  </a:lnTo>
                  <a:lnTo>
                    <a:pt x="134566" y="218919"/>
                  </a:lnTo>
                  <a:lnTo>
                    <a:pt x="158322" y="182462"/>
                  </a:lnTo>
                  <a:lnTo>
                    <a:pt x="172906" y="150538"/>
                  </a:lnTo>
                  <a:lnTo>
                    <a:pt x="187796" y="119961"/>
                  </a:lnTo>
                  <a:lnTo>
                    <a:pt x="198891" y="86295"/>
                  </a:lnTo>
                  <a:lnTo>
                    <a:pt x="207746" y="50609"/>
                  </a:lnTo>
                  <a:lnTo>
                    <a:pt x="209825" y="29729"/>
                  </a:lnTo>
                  <a:lnTo>
                    <a:pt x="216872" y="15888"/>
                  </a:lnTo>
                  <a:lnTo>
                    <a:pt x="217742" y="28860"/>
                  </a:lnTo>
                  <a:lnTo>
                    <a:pt x="222931" y="59519"/>
                  </a:lnTo>
                  <a:lnTo>
                    <a:pt x="224049" y="89174"/>
                  </a:lnTo>
                  <a:lnTo>
                    <a:pt x="228473" y="121951"/>
                  </a:lnTo>
                  <a:lnTo>
                    <a:pt x="232263" y="152885"/>
                  </a:lnTo>
                  <a:lnTo>
                    <a:pt x="238606" y="187036"/>
                  </a:lnTo>
                  <a:lnTo>
                    <a:pt x="243464" y="203346"/>
                  </a:lnTo>
                  <a:lnTo>
                    <a:pt x="250265" y="214857"/>
                  </a:lnTo>
                  <a:lnTo>
                    <a:pt x="252690" y="216250"/>
                  </a:lnTo>
                  <a:lnTo>
                    <a:pt x="255154" y="216332"/>
                  </a:lnTo>
                  <a:lnTo>
                    <a:pt x="260149" y="214165"/>
                  </a:lnTo>
                  <a:lnTo>
                    <a:pt x="270241" y="206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14"/>
            <p:cNvSpPr/>
            <p:nvPr>
              <p:custDataLst>
                <p:tags r:id="rId95"/>
              </p:custDataLst>
            </p:nvPr>
          </p:nvSpPr>
          <p:spPr>
            <a:xfrm>
              <a:off x="6698293" y="2049703"/>
              <a:ext cx="197808" cy="276760"/>
            </a:xfrm>
            <a:custGeom>
              <a:avLst/>
              <a:gdLst/>
              <a:ahLst/>
              <a:cxnLst/>
              <a:rect l="0" t="0" r="0" b="0"/>
              <a:pathLst>
                <a:path w="197808" h="276760">
                  <a:moveTo>
                    <a:pt x="7307" y="106757"/>
                  </a:moveTo>
                  <a:lnTo>
                    <a:pt x="7307" y="106757"/>
                  </a:lnTo>
                  <a:lnTo>
                    <a:pt x="3262" y="139118"/>
                  </a:lnTo>
                  <a:lnTo>
                    <a:pt x="746" y="175424"/>
                  </a:lnTo>
                  <a:lnTo>
                    <a:pt x="1" y="207630"/>
                  </a:lnTo>
                  <a:lnTo>
                    <a:pt x="3825" y="242667"/>
                  </a:lnTo>
                  <a:lnTo>
                    <a:pt x="7103" y="276670"/>
                  </a:lnTo>
                  <a:lnTo>
                    <a:pt x="7171" y="276759"/>
                  </a:lnTo>
                  <a:lnTo>
                    <a:pt x="7217" y="275972"/>
                  </a:lnTo>
                  <a:lnTo>
                    <a:pt x="2052" y="267778"/>
                  </a:lnTo>
                  <a:lnTo>
                    <a:pt x="0" y="233785"/>
                  </a:lnTo>
                  <a:lnTo>
                    <a:pt x="3824" y="203285"/>
                  </a:lnTo>
                  <a:lnTo>
                    <a:pt x="14366" y="172799"/>
                  </a:lnTo>
                  <a:lnTo>
                    <a:pt x="24168" y="138273"/>
                  </a:lnTo>
                  <a:lnTo>
                    <a:pt x="40524" y="105276"/>
                  </a:lnTo>
                  <a:lnTo>
                    <a:pt x="57414" y="74051"/>
                  </a:lnTo>
                  <a:lnTo>
                    <a:pt x="83526" y="39243"/>
                  </a:lnTo>
                  <a:lnTo>
                    <a:pt x="108127" y="10165"/>
                  </a:lnTo>
                  <a:lnTo>
                    <a:pt x="115160" y="4263"/>
                  </a:lnTo>
                  <a:lnTo>
                    <a:pt x="121543" y="1174"/>
                  </a:lnTo>
                  <a:lnTo>
                    <a:pt x="133150" y="0"/>
                  </a:lnTo>
                  <a:lnTo>
                    <a:pt x="137769" y="2566"/>
                  </a:lnTo>
                  <a:lnTo>
                    <a:pt x="145158" y="12190"/>
                  </a:lnTo>
                  <a:lnTo>
                    <a:pt x="158125" y="44024"/>
                  </a:lnTo>
                  <a:lnTo>
                    <a:pt x="164600" y="77539"/>
                  </a:lnTo>
                  <a:lnTo>
                    <a:pt x="170564" y="108919"/>
                  </a:lnTo>
                  <a:lnTo>
                    <a:pt x="173649" y="139665"/>
                  </a:lnTo>
                  <a:lnTo>
                    <a:pt x="174370" y="166820"/>
                  </a:lnTo>
                  <a:lnTo>
                    <a:pt x="174691" y="196952"/>
                  </a:lnTo>
                  <a:lnTo>
                    <a:pt x="174832" y="224455"/>
                  </a:lnTo>
                  <a:lnTo>
                    <a:pt x="180962" y="262291"/>
                  </a:lnTo>
                  <a:lnTo>
                    <a:pt x="181497" y="266326"/>
                  </a:lnTo>
                  <a:lnTo>
                    <a:pt x="183547" y="268170"/>
                  </a:lnTo>
                  <a:lnTo>
                    <a:pt x="186607" y="268552"/>
                  </a:lnTo>
                  <a:lnTo>
                    <a:pt x="190340" y="267960"/>
                  </a:lnTo>
                  <a:lnTo>
                    <a:pt x="192830" y="266719"/>
                  </a:lnTo>
                  <a:lnTo>
                    <a:pt x="194489" y="265045"/>
                  </a:lnTo>
                  <a:lnTo>
                    <a:pt x="197807" y="259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15"/>
            <p:cNvSpPr/>
            <p:nvPr>
              <p:custDataLst>
                <p:tags r:id="rId96"/>
              </p:custDataLst>
            </p:nvPr>
          </p:nvSpPr>
          <p:spPr>
            <a:xfrm>
              <a:off x="6918960" y="2091480"/>
              <a:ext cx="381001" cy="284565"/>
            </a:xfrm>
            <a:custGeom>
              <a:avLst/>
              <a:gdLst/>
              <a:ahLst/>
              <a:cxnLst/>
              <a:rect l="0" t="0" r="0" b="0"/>
              <a:pathLst>
                <a:path w="381001" h="284565">
                  <a:moveTo>
                    <a:pt x="0" y="125940"/>
                  </a:moveTo>
                  <a:lnTo>
                    <a:pt x="0" y="125940"/>
                  </a:lnTo>
                  <a:lnTo>
                    <a:pt x="32361" y="142121"/>
                  </a:lnTo>
                  <a:lnTo>
                    <a:pt x="64622" y="156229"/>
                  </a:lnTo>
                  <a:lnTo>
                    <a:pt x="84319" y="158310"/>
                  </a:lnTo>
                  <a:lnTo>
                    <a:pt x="114448" y="156980"/>
                  </a:lnTo>
                  <a:lnTo>
                    <a:pt x="133839" y="154975"/>
                  </a:lnTo>
                  <a:lnTo>
                    <a:pt x="166984" y="142149"/>
                  </a:lnTo>
                  <a:lnTo>
                    <a:pt x="203959" y="123371"/>
                  </a:lnTo>
                  <a:lnTo>
                    <a:pt x="241478" y="96593"/>
                  </a:lnTo>
                  <a:lnTo>
                    <a:pt x="252547" y="82343"/>
                  </a:lnTo>
                  <a:lnTo>
                    <a:pt x="261189" y="55261"/>
                  </a:lnTo>
                  <a:lnTo>
                    <a:pt x="261023" y="28516"/>
                  </a:lnTo>
                  <a:lnTo>
                    <a:pt x="255611" y="8550"/>
                  </a:lnTo>
                  <a:lnTo>
                    <a:pt x="252533" y="4500"/>
                  </a:lnTo>
                  <a:lnTo>
                    <a:pt x="244599" y="0"/>
                  </a:lnTo>
                  <a:lnTo>
                    <a:pt x="233171" y="258"/>
                  </a:lnTo>
                  <a:lnTo>
                    <a:pt x="226567" y="1512"/>
                  </a:lnTo>
                  <a:lnTo>
                    <a:pt x="205138" y="15412"/>
                  </a:lnTo>
                  <a:lnTo>
                    <a:pt x="167560" y="50237"/>
                  </a:lnTo>
                  <a:lnTo>
                    <a:pt x="137145" y="84363"/>
                  </a:lnTo>
                  <a:lnTo>
                    <a:pt x="114295" y="113715"/>
                  </a:lnTo>
                  <a:lnTo>
                    <a:pt x="95140" y="148737"/>
                  </a:lnTo>
                  <a:lnTo>
                    <a:pt x="82565" y="177474"/>
                  </a:lnTo>
                  <a:lnTo>
                    <a:pt x="77458" y="215267"/>
                  </a:lnTo>
                  <a:lnTo>
                    <a:pt x="78452" y="231681"/>
                  </a:lnTo>
                  <a:lnTo>
                    <a:pt x="88532" y="254355"/>
                  </a:lnTo>
                  <a:lnTo>
                    <a:pt x="97485" y="266551"/>
                  </a:lnTo>
                  <a:lnTo>
                    <a:pt x="116091" y="278892"/>
                  </a:lnTo>
                  <a:lnTo>
                    <a:pt x="150371" y="284564"/>
                  </a:lnTo>
                  <a:lnTo>
                    <a:pt x="186995" y="283426"/>
                  </a:lnTo>
                  <a:lnTo>
                    <a:pt x="222199" y="277589"/>
                  </a:lnTo>
                  <a:lnTo>
                    <a:pt x="246076" y="271233"/>
                  </a:lnTo>
                  <a:lnTo>
                    <a:pt x="279404" y="254221"/>
                  </a:lnTo>
                  <a:lnTo>
                    <a:pt x="314867" y="238080"/>
                  </a:lnTo>
                  <a:lnTo>
                    <a:pt x="346353" y="221726"/>
                  </a:lnTo>
                  <a:lnTo>
                    <a:pt x="381000" y="1945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16"/>
            <p:cNvSpPr/>
            <p:nvPr>
              <p:custDataLst>
                <p:tags r:id="rId97"/>
              </p:custDataLst>
            </p:nvPr>
          </p:nvSpPr>
          <p:spPr>
            <a:xfrm>
              <a:off x="7299960" y="2095500"/>
              <a:ext cx="164832" cy="271418"/>
            </a:xfrm>
            <a:custGeom>
              <a:avLst/>
              <a:gdLst/>
              <a:ahLst/>
              <a:cxnLst/>
              <a:rect l="0" t="0" r="0" b="0"/>
              <a:pathLst>
                <a:path w="164832" h="271418">
                  <a:moveTo>
                    <a:pt x="91440" y="0"/>
                  </a:moveTo>
                  <a:lnTo>
                    <a:pt x="91440" y="0"/>
                  </a:lnTo>
                  <a:lnTo>
                    <a:pt x="79305" y="28316"/>
                  </a:lnTo>
                  <a:lnTo>
                    <a:pt x="75604" y="46734"/>
                  </a:lnTo>
                  <a:lnTo>
                    <a:pt x="77628" y="61410"/>
                  </a:lnTo>
                  <a:lnTo>
                    <a:pt x="97378" y="99119"/>
                  </a:lnTo>
                  <a:lnTo>
                    <a:pt x="129590" y="134179"/>
                  </a:lnTo>
                  <a:lnTo>
                    <a:pt x="152740" y="170509"/>
                  </a:lnTo>
                  <a:lnTo>
                    <a:pt x="161018" y="189235"/>
                  </a:lnTo>
                  <a:lnTo>
                    <a:pt x="164831" y="217125"/>
                  </a:lnTo>
                  <a:lnTo>
                    <a:pt x="162723" y="230837"/>
                  </a:lnTo>
                  <a:lnTo>
                    <a:pt x="154449" y="242577"/>
                  </a:lnTo>
                  <a:lnTo>
                    <a:pt x="128439" y="263910"/>
                  </a:lnTo>
                  <a:lnTo>
                    <a:pt x="109295" y="269694"/>
                  </a:lnTo>
                  <a:lnTo>
                    <a:pt x="89216" y="271417"/>
                  </a:lnTo>
                  <a:lnTo>
                    <a:pt x="52880" y="263443"/>
                  </a:lnTo>
                  <a:lnTo>
                    <a:pt x="34388" y="252282"/>
                  </a:lnTo>
                  <a:lnTo>
                    <a:pt x="18186" y="230161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17"/>
            <p:cNvSpPr/>
            <p:nvPr>
              <p:custDataLst>
                <p:tags r:id="rId98"/>
              </p:custDataLst>
            </p:nvPr>
          </p:nvSpPr>
          <p:spPr>
            <a:xfrm>
              <a:off x="7523924" y="2116787"/>
              <a:ext cx="309437" cy="231977"/>
            </a:xfrm>
            <a:custGeom>
              <a:avLst/>
              <a:gdLst/>
              <a:ahLst/>
              <a:cxnLst/>
              <a:rect l="0" t="0" r="0" b="0"/>
              <a:pathLst>
                <a:path w="309437" h="231977">
                  <a:moveTo>
                    <a:pt x="12256" y="115873"/>
                  </a:moveTo>
                  <a:lnTo>
                    <a:pt x="12256" y="115873"/>
                  </a:lnTo>
                  <a:lnTo>
                    <a:pt x="48663" y="136099"/>
                  </a:lnTo>
                  <a:lnTo>
                    <a:pt x="79393" y="148677"/>
                  </a:lnTo>
                  <a:lnTo>
                    <a:pt x="95435" y="149361"/>
                  </a:lnTo>
                  <a:lnTo>
                    <a:pt x="126428" y="142902"/>
                  </a:lnTo>
                  <a:lnTo>
                    <a:pt x="161659" y="121932"/>
                  </a:lnTo>
                  <a:lnTo>
                    <a:pt x="169815" y="111792"/>
                  </a:lnTo>
                  <a:lnTo>
                    <a:pt x="183805" y="87709"/>
                  </a:lnTo>
                  <a:lnTo>
                    <a:pt x="187028" y="50169"/>
                  </a:lnTo>
                  <a:lnTo>
                    <a:pt x="183326" y="25285"/>
                  </a:lnTo>
                  <a:lnTo>
                    <a:pt x="176904" y="14087"/>
                  </a:lnTo>
                  <a:lnTo>
                    <a:pt x="172821" y="9916"/>
                  </a:lnTo>
                  <a:lnTo>
                    <a:pt x="150895" y="0"/>
                  </a:lnTo>
                  <a:lnTo>
                    <a:pt x="134833" y="1156"/>
                  </a:lnTo>
                  <a:lnTo>
                    <a:pt x="103826" y="15696"/>
                  </a:lnTo>
                  <a:lnTo>
                    <a:pt x="72394" y="41804"/>
                  </a:lnTo>
                  <a:lnTo>
                    <a:pt x="41225" y="76438"/>
                  </a:lnTo>
                  <a:lnTo>
                    <a:pt x="22117" y="107989"/>
                  </a:lnTo>
                  <a:lnTo>
                    <a:pt x="3730" y="143918"/>
                  </a:lnTo>
                  <a:lnTo>
                    <a:pt x="0" y="160511"/>
                  </a:lnTo>
                  <a:lnTo>
                    <a:pt x="1946" y="184132"/>
                  </a:lnTo>
                  <a:lnTo>
                    <a:pt x="10214" y="199550"/>
                  </a:lnTo>
                  <a:lnTo>
                    <a:pt x="22355" y="213176"/>
                  </a:lnTo>
                  <a:lnTo>
                    <a:pt x="50846" y="228823"/>
                  </a:lnTo>
                  <a:lnTo>
                    <a:pt x="58302" y="231813"/>
                  </a:lnTo>
                  <a:lnTo>
                    <a:pt x="93068" y="231976"/>
                  </a:lnTo>
                  <a:lnTo>
                    <a:pt x="127452" y="230707"/>
                  </a:lnTo>
                  <a:lnTo>
                    <a:pt x="163134" y="226286"/>
                  </a:lnTo>
                  <a:lnTo>
                    <a:pt x="190227" y="221954"/>
                  </a:lnTo>
                  <a:lnTo>
                    <a:pt x="218354" y="217207"/>
                  </a:lnTo>
                  <a:lnTo>
                    <a:pt x="256296" y="209774"/>
                  </a:lnTo>
                  <a:lnTo>
                    <a:pt x="309436" y="192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90"/>
          <p:cNvGrpSpPr/>
          <p:nvPr/>
        </p:nvGrpSpPr>
        <p:grpSpPr>
          <a:xfrm>
            <a:off x="3116580" y="4114807"/>
            <a:ext cx="1388670" cy="792010"/>
            <a:chOff x="3116580" y="4114807"/>
            <a:chExt cx="1388670" cy="792010"/>
          </a:xfrm>
        </p:grpSpPr>
        <p:sp>
          <p:nvSpPr>
            <p:cNvPr id="94" name="SMARTInkShape-518"/>
            <p:cNvSpPr/>
            <p:nvPr>
              <p:custDataLst>
                <p:tags r:id="rId85"/>
              </p:custDataLst>
            </p:nvPr>
          </p:nvSpPr>
          <p:spPr>
            <a:xfrm>
              <a:off x="3116580" y="4114807"/>
              <a:ext cx="426305" cy="752419"/>
            </a:xfrm>
            <a:custGeom>
              <a:avLst/>
              <a:gdLst/>
              <a:ahLst/>
              <a:cxnLst/>
              <a:rect l="0" t="0" r="0" b="0"/>
              <a:pathLst>
                <a:path w="426305" h="752419">
                  <a:moveTo>
                    <a:pt x="7620" y="739133"/>
                  </a:moveTo>
                  <a:lnTo>
                    <a:pt x="7620" y="739133"/>
                  </a:lnTo>
                  <a:lnTo>
                    <a:pt x="8" y="746744"/>
                  </a:lnTo>
                  <a:lnTo>
                    <a:pt x="0" y="739225"/>
                  </a:lnTo>
                  <a:lnTo>
                    <a:pt x="4045" y="739160"/>
                  </a:lnTo>
                  <a:lnTo>
                    <a:pt x="5237" y="737458"/>
                  </a:lnTo>
                  <a:lnTo>
                    <a:pt x="6561" y="731051"/>
                  </a:lnTo>
                  <a:lnTo>
                    <a:pt x="3021" y="713987"/>
                  </a:lnTo>
                  <a:lnTo>
                    <a:pt x="5034" y="701860"/>
                  </a:lnTo>
                  <a:lnTo>
                    <a:pt x="1245" y="666452"/>
                  </a:lnTo>
                  <a:lnTo>
                    <a:pt x="554" y="641637"/>
                  </a:lnTo>
                  <a:lnTo>
                    <a:pt x="246" y="610852"/>
                  </a:lnTo>
                  <a:lnTo>
                    <a:pt x="73" y="580427"/>
                  </a:lnTo>
                  <a:lnTo>
                    <a:pt x="14" y="543656"/>
                  </a:lnTo>
                  <a:lnTo>
                    <a:pt x="3" y="511055"/>
                  </a:lnTo>
                  <a:lnTo>
                    <a:pt x="1" y="481055"/>
                  </a:lnTo>
                  <a:lnTo>
                    <a:pt x="0" y="446766"/>
                  </a:lnTo>
                  <a:lnTo>
                    <a:pt x="0" y="412424"/>
                  </a:lnTo>
                  <a:lnTo>
                    <a:pt x="0" y="376759"/>
                  </a:lnTo>
                  <a:lnTo>
                    <a:pt x="0" y="348632"/>
                  </a:lnTo>
                  <a:lnTo>
                    <a:pt x="0" y="311008"/>
                  </a:lnTo>
                  <a:lnTo>
                    <a:pt x="0" y="277001"/>
                  </a:lnTo>
                  <a:lnTo>
                    <a:pt x="847" y="250108"/>
                  </a:lnTo>
                  <a:lnTo>
                    <a:pt x="5237" y="213707"/>
                  </a:lnTo>
                  <a:lnTo>
                    <a:pt x="7306" y="179178"/>
                  </a:lnTo>
                  <a:lnTo>
                    <a:pt x="7558" y="141189"/>
                  </a:lnTo>
                  <a:lnTo>
                    <a:pt x="7617" y="104123"/>
                  </a:lnTo>
                  <a:lnTo>
                    <a:pt x="7620" y="99092"/>
                  </a:lnTo>
                  <a:lnTo>
                    <a:pt x="7620" y="103110"/>
                  </a:lnTo>
                  <a:lnTo>
                    <a:pt x="15381" y="139390"/>
                  </a:lnTo>
                  <a:lnTo>
                    <a:pt x="23389" y="173939"/>
                  </a:lnTo>
                  <a:lnTo>
                    <a:pt x="30393" y="207943"/>
                  </a:lnTo>
                  <a:lnTo>
                    <a:pt x="40842" y="241165"/>
                  </a:lnTo>
                  <a:lnTo>
                    <a:pt x="51895" y="271265"/>
                  </a:lnTo>
                  <a:lnTo>
                    <a:pt x="63214" y="304191"/>
                  </a:lnTo>
                  <a:lnTo>
                    <a:pt x="73604" y="336000"/>
                  </a:lnTo>
                  <a:lnTo>
                    <a:pt x="83809" y="371761"/>
                  </a:lnTo>
                  <a:lnTo>
                    <a:pt x="93978" y="407579"/>
                  </a:lnTo>
                  <a:lnTo>
                    <a:pt x="104140" y="441184"/>
                  </a:lnTo>
                  <a:lnTo>
                    <a:pt x="114300" y="474539"/>
                  </a:lnTo>
                  <a:lnTo>
                    <a:pt x="120415" y="509444"/>
                  </a:lnTo>
                  <a:lnTo>
                    <a:pt x="127706" y="540798"/>
                  </a:lnTo>
                  <a:lnTo>
                    <a:pt x="137300" y="575966"/>
                  </a:lnTo>
                  <a:lnTo>
                    <a:pt x="144821" y="608661"/>
                  </a:lnTo>
                  <a:lnTo>
                    <a:pt x="150903" y="641958"/>
                  </a:lnTo>
                  <a:lnTo>
                    <a:pt x="158234" y="676164"/>
                  </a:lnTo>
                  <a:lnTo>
                    <a:pt x="160017" y="708571"/>
                  </a:lnTo>
                  <a:lnTo>
                    <a:pt x="160020" y="674030"/>
                  </a:lnTo>
                  <a:lnTo>
                    <a:pt x="160867" y="639128"/>
                  </a:lnTo>
                  <a:lnTo>
                    <a:pt x="164410" y="609031"/>
                  </a:lnTo>
                  <a:lnTo>
                    <a:pt x="162536" y="583096"/>
                  </a:lnTo>
                  <a:lnTo>
                    <a:pt x="163396" y="556894"/>
                  </a:lnTo>
                  <a:lnTo>
                    <a:pt x="165754" y="531138"/>
                  </a:lnTo>
                  <a:lnTo>
                    <a:pt x="167928" y="494531"/>
                  </a:lnTo>
                  <a:lnTo>
                    <a:pt x="172711" y="465999"/>
                  </a:lnTo>
                  <a:lnTo>
                    <a:pt x="174757" y="430961"/>
                  </a:lnTo>
                  <a:lnTo>
                    <a:pt x="177369" y="401443"/>
                  </a:lnTo>
                  <a:lnTo>
                    <a:pt x="181247" y="366450"/>
                  </a:lnTo>
                  <a:lnTo>
                    <a:pt x="186602" y="335411"/>
                  </a:lnTo>
                  <a:lnTo>
                    <a:pt x="190577" y="303127"/>
                  </a:lnTo>
                  <a:lnTo>
                    <a:pt x="196355" y="271467"/>
                  </a:lnTo>
                  <a:lnTo>
                    <a:pt x="203636" y="239414"/>
                  </a:lnTo>
                  <a:lnTo>
                    <a:pt x="211546" y="203458"/>
                  </a:lnTo>
                  <a:lnTo>
                    <a:pt x="218656" y="173074"/>
                  </a:lnTo>
                  <a:lnTo>
                    <a:pt x="229309" y="141554"/>
                  </a:lnTo>
                  <a:lnTo>
                    <a:pt x="238782" y="107224"/>
                  </a:lnTo>
                  <a:lnTo>
                    <a:pt x="242841" y="73793"/>
                  </a:lnTo>
                  <a:lnTo>
                    <a:pt x="247688" y="39124"/>
                  </a:lnTo>
                  <a:lnTo>
                    <a:pt x="257923" y="2849"/>
                  </a:lnTo>
                  <a:lnTo>
                    <a:pt x="257462" y="1897"/>
                  </a:lnTo>
                  <a:lnTo>
                    <a:pt x="256308" y="1262"/>
                  </a:lnTo>
                  <a:lnTo>
                    <a:pt x="251744" y="67"/>
                  </a:lnTo>
                  <a:lnTo>
                    <a:pt x="258046" y="0"/>
                  </a:lnTo>
                  <a:lnTo>
                    <a:pt x="254486" y="11315"/>
                  </a:lnTo>
                  <a:lnTo>
                    <a:pt x="262896" y="49140"/>
                  </a:lnTo>
                  <a:lnTo>
                    <a:pt x="269618" y="83041"/>
                  </a:lnTo>
                  <a:lnTo>
                    <a:pt x="276972" y="119897"/>
                  </a:lnTo>
                  <a:lnTo>
                    <a:pt x="284513" y="149538"/>
                  </a:lnTo>
                  <a:lnTo>
                    <a:pt x="292110" y="182497"/>
                  </a:lnTo>
                  <a:lnTo>
                    <a:pt x="302262" y="219394"/>
                  </a:lnTo>
                  <a:lnTo>
                    <a:pt x="312420" y="251141"/>
                  </a:lnTo>
                  <a:lnTo>
                    <a:pt x="318535" y="281872"/>
                  </a:lnTo>
                  <a:lnTo>
                    <a:pt x="327684" y="308819"/>
                  </a:lnTo>
                  <a:lnTo>
                    <a:pt x="337075" y="346344"/>
                  </a:lnTo>
                  <a:lnTo>
                    <a:pt x="345219" y="381545"/>
                  </a:lnTo>
                  <a:lnTo>
                    <a:pt x="355557" y="417697"/>
                  </a:lnTo>
                  <a:lnTo>
                    <a:pt x="363494" y="451555"/>
                  </a:lnTo>
                  <a:lnTo>
                    <a:pt x="369358" y="486559"/>
                  </a:lnTo>
                  <a:lnTo>
                    <a:pt x="377822" y="518780"/>
                  </a:lnTo>
                  <a:lnTo>
                    <a:pt x="381752" y="546184"/>
                  </a:lnTo>
                  <a:lnTo>
                    <a:pt x="395134" y="578629"/>
                  </a:lnTo>
                  <a:lnTo>
                    <a:pt x="403557" y="611912"/>
                  </a:lnTo>
                  <a:lnTo>
                    <a:pt x="410269" y="647998"/>
                  </a:lnTo>
                  <a:lnTo>
                    <a:pt x="419610" y="683576"/>
                  </a:lnTo>
                  <a:lnTo>
                    <a:pt x="424613" y="700377"/>
                  </a:lnTo>
                  <a:lnTo>
                    <a:pt x="426304" y="721223"/>
                  </a:lnTo>
                  <a:lnTo>
                    <a:pt x="422551" y="736554"/>
                  </a:lnTo>
                  <a:lnTo>
                    <a:pt x="416077" y="747776"/>
                  </a:lnTo>
                  <a:lnTo>
                    <a:pt x="411266" y="751441"/>
                  </a:lnTo>
                  <a:lnTo>
                    <a:pt x="408797" y="752418"/>
                  </a:lnTo>
                  <a:lnTo>
                    <a:pt x="407151" y="752223"/>
                  </a:lnTo>
                  <a:lnTo>
                    <a:pt x="406054" y="751246"/>
                  </a:lnTo>
                  <a:lnTo>
                    <a:pt x="403988" y="747903"/>
                  </a:lnTo>
                  <a:lnTo>
                    <a:pt x="398066" y="739568"/>
                  </a:lnTo>
                  <a:lnTo>
                    <a:pt x="385171" y="712569"/>
                  </a:lnTo>
                  <a:lnTo>
                    <a:pt x="385474" y="709570"/>
                  </a:lnTo>
                  <a:lnTo>
                    <a:pt x="388620" y="7010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519"/>
            <p:cNvSpPr/>
            <p:nvPr>
              <p:custDataLst>
                <p:tags r:id="rId86"/>
              </p:custDataLst>
            </p:nvPr>
          </p:nvSpPr>
          <p:spPr>
            <a:xfrm>
              <a:off x="3636106" y="4483464"/>
              <a:ext cx="250095" cy="377612"/>
            </a:xfrm>
            <a:custGeom>
              <a:avLst/>
              <a:gdLst/>
              <a:ahLst/>
              <a:cxnLst/>
              <a:rect l="0" t="0" r="0" b="0"/>
              <a:pathLst>
                <a:path w="250095" h="377612">
                  <a:moveTo>
                    <a:pt x="36734" y="332376"/>
                  </a:moveTo>
                  <a:lnTo>
                    <a:pt x="36734" y="332376"/>
                  </a:lnTo>
                  <a:lnTo>
                    <a:pt x="14153" y="324849"/>
                  </a:lnTo>
                  <a:lnTo>
                    <a:pt x="20459" y="324765"/>
                  </a:lnTo>
                  <a:lnTo>
                    <a:pt x="27373" y="314285"/>
                  </a:lnTo>
                  <a:lnTo>
                    <a:pt x="32009" y="311635"/>
                  </a:lnTo>
                  <a:lnTo>
                    <a:pt x="33584" y="308389"/>
                  </a:lnTo>
                  <a:lnTo>
                    <a:pt x="36611" y="279562"/>
                  </a:lnTo>
                  <a:lnTo>
                    <a:pt x="32653" y="253604"/>
                  </a:lnTo>
                  <a:lnTo>
                    <a:pt x="18027" y="223147"/>
                  </a:lnTo>
                  <a:lnTo>
                    <a:pt x="7732" y="188598"/>
                  </a:lnTo>
                  <a:lnTo>
                    <a:pt x="0" y="157718"/>
                  </a:lnTo>
                  <a:lnTo>
                    <a:pt x="1498" y="148635"/>
                  </a:lnTo>
                  <a:lnTo>
                    <a:pt x="4140" y="137260"/>
                  </a:lnTo>
                  <a:lnTo>
                    <a:pt x="8094" y="104620"/>
                  </a:lnTo>
                  <a:lnTo>
                    <a:pt x="20043" y="66633"/>
                  </a:lnTo>
                  <a:lnTo>
                    <a:pt x="37586" y="38200"/>
                  </a:lnTo>
                  <a:lnTo>
                    <a:pt x="73238" y="3600"/>
                  </a:lnTo>
                  <a:lnTo>
                    <a:pt x="77156" y="2279"/>
                  </a:lnTo>
                  <a:lnTo>
                    <a:pt x="80616" y="2245"/>
                  </a:lnTo>
                  <a:lnTo>
                    <a:pt x="83768" y="3068"/>
                  </a:lnTo>
                  <a:lnTo>
                    <a:pt x="91787" y="1726"/>
                  </a:lnTo>
                  <a:lnTo>
                    <a:pt x="96296" y="183"/>
                  </a:lnTo>
                  <a:lnTo>
                    <a:pt x="100149" y="0"/>
                  </a:lnTo>
                  <a:lnTo>
                    <a:pt x="132463" y="6623"/>
                  </a:lnTo>
                  <a:lnTo>
                    <a:pt x="144685" y="15159"/>
                  </a:lnTo>
                  <a:lnTo>
                    <a:pt x="171748" y="43064"/>
                  </a:lnTo>
                  <a:lnTo>
                    <a:pt x="190702" y="69942"/>
                  </a:lnTo>
                  <a:lnTo>
                    <a:pt x="200074" y="105121"/>
                  </a:lnTo>
                  <a:lnTo>
                    <a:pt x="213205" y="142245"/>
                  </a:lnTo>
                  <a:lnTo>
                    <a:pt x="222393" y="178450"/>
                  </a:lnTo>
                  <a:lnTo>
                    <a:pt x="230668" y="211879"/>
                  </a:lnTo>
                  <a:lnTo>
                    <a:pt x="230420" y="249339"/>
                  </a:lnTo>
                  <a:lnTo>
                    <a:pt x="233978" y="285305"/>
                  </a:lnTo>
                  <a:lnTo>
                    <a:pt x="234777" y="321652"/>
                  </a:lnTo>
                  <a:lnTo>
                    <a:pt x="235685" y="342424"/>
                  </a:lnTo>
                  <a:lnTo>
                    <a:pt x="242381" y="376458"/>
                  </a:lnTo>
                  <a:lnTo>
                    <a:pt x="243259" y="377004"/>
                  </a:lnTo>
                  <a:lnTo>
                    <a:pt x="246492" y="377611"/>
                  </a:lnTo>
                  <a:lnTo>
                    <a:pt x="247692" y="376926"/>
                  </a:lnTo>
                  <a:lnTo>
                    <a:pt x="248493" y="375622"/>
                  </a:lnTo>
                  <a:lnTo>
                    <a:pt x="250094" y="3704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520"/>
            <p:cNvSpPr/>
            <p:nvPr>
              <p:custDataLst>
                <p:tags r:id="rId87"/>
              </p:custDataLst>
            </p:nvPr>
          </p:nvSpPr>
          <p:spPr>
            <a:xfrm>
              <a:off x="4023360" y="4251960"/>
              <a:ext cx="81740" cy="537493"/>
            </a:xfrm>
            <a:custGeom>
              <a:avLst/>
              <a:gdLst/>
              <a:ahLst/>
              <a:cxnLst/>
              <a:rect l="0" t="0" r="0" b="0"/>
              <a:pathLst>
                <a:path w="81740" h="537493">
                  <a:moveTo>
                    <a:pt x="0" y="0"/>
                  </a:moveTo>
                  <a:lnTo>
                    <a:pt x="0" y="0"/>
                  </a:lnTo>
                  <a:lnTo>
                    <a:pt x="0" y="27093"/>
                  </a:lnTo>
                  <a:lnTo>
                    <a:pt x="0" y="48542"/>
                  </a:lnTo>
                  <a:lnTo>
                    <a:pt x="4515" y="79148"/>
                  </a:lnTo>
                  <a:lnTo>
                    <a:pt x="14320" y="112916"/>
                  </a:lnTo>
                  <a:lnTo>
                    <a:pt x="22588" y="144370"/>
                  </a:lnTo>
                  <a:lnTo>
                    <a:pt x="28921" y="177249"/>
                  </a:lnTo>
                  <a:lnTo>
                    <a:pt x="30172" y="213064"/>
                  </a:lnTo>
                  <a:lnTo>
                    <a:pt x="32677" y="250993"/>
                  </a:lnTo>
                  <a:lnTo>
                    <a:pt x="34485" y="256229"/>
                  </a:lnTo>
                  <a:lnTo>
                    <a:pt x="34236" y="268819"/>
                  </a:lnTo>
                  <a:lnTo>
                    <a:pt x="32983" y="275733"/>
                  </a:lnTo>
                  <a:lnTo>
                    <a:pt x="34689" y="282883"/>
                  </a:lnTo>
                  <a:lnTo>
                    <a:pt x="54428" y="320164"/>
                  </a:lnTo>
                  <a:lnTo>
                    <a:pt x="63070" y="351027"/>
                  </a:lnTo>
                  <a:lnTo>
                    <a:pt x="75038" y="382938"/>
                  </a:lnTo>
                  <a:lnTo>
                    <a:pt x="81218" y="409796"/>
                  </a:lnTo>
                  <a:lnTo>
                    <a:pt x="79545" y="414591"/>
                  </a:lnTo>
                  <a:lnTo>
                    <a:pt x="75890" y="416941"/>
                  </a:lnTo>
                  <a:lnTo>
                    <a:pt x="70913" y="417660"/>
                  </a:lnTo>
                  <a:lnTo>
                    <a:pt x="68442" y="419834"/>
                  </a:lnTo>
                  <a:lnTo>
                    <a:pt x="67641" y="422975"/>
                  </a:lnTo>
                  <a:lnTo>
                    <a:pt x="68525" y="450841"/>
                  </a:lnTo>
                  <a:lnTo>
                    <a:pt x="80699" y="471496"/>
                  </a:lnTo>
                  <a:lnTo>
                    <a:pt x="81739" y="477737"/>
                  </a:lnTo>
                  <a:lnTo>
                    <a:pt x="79893" y="482745"/>
                  </a:lnTo>
                  <a:lnTo>
                    <a:pt x="73608" y="490567"/>
                  </a:lnTo>
                  <a:lnTo>
                    <a:pt x="70070" y="499730"/>
                  </a:lnTo>
                  <a:lnTo>
                    <a:pt x="68581" y="537492"/>
                  </a:lnTo>
                  <a:lnTo>
                    <a:pt x="69427" y="501461"/>
                  </a:lnTo>
                  <a:lnTo>
                    <a:pt x="76200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21"/>
            <p:cNvSpPr/>
            <p:nvPr>
              <p:custDataLst>
                <p:tags r:id="rId88"/>
              </p:custDataLst>
            </p:nvPr>
          </p:nvSpPr>
          <p:spPr>
            <a:xfrm>
              <a:off x="3985260" y="4183380"/>
              <a:ext cx="213361" cy="60647"/>
            </a:xfrm>
            <a:custGeom>
              <a:avLst/>
              <a:gdLst/>
              <a:ahLst/>
              <a:cxnLst/>
              <a:rect l="0" t="0" r="0" b="0"/>
              <a:pathLst>
                <a:path w="213361" h="60647">
                  <a:moveTo>
                    <a:pt x="0" y="53340"/>
                  </a:moveTo>
                  <a:lnTo>
                    <a:pt x="0" y="53340"/>
                  </a:lnTo>
                  <a:lnTo>
                    <a:pt x="6561" y="59901"/>
                  </a:lnTo>
                  <a:lnTo>
                    <a:pt x="11351" y="60646"/>
                  </a:lnTo>
                  <a:lnTo>
                    <a:pt x="31029" y="60051"/>
                  </a:lnTo>
                  <a:lnTo>
                    <a:pt x="64279" y="45189"/>
                  </a:lnTo>
                  <a:lnTo>
                    <a:pt x="97804" y="32950"/>
                  </a:lnTo>
                  <a:lnTo>
                    <a:pt x="130991" y="17774"/>
                  </a:lnTo>
                  <a:lnTo>
                    <a:pt x="163786" y="9125"/>
                  </a:lnTo>
                  <a:lnTo>
                    <a:pt x="196358" y="5560"/>
                  </a:lnTo>
                  <a:lnTo>
                    <a:pt x="2133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522"/>
            <p:cNvSpPr/>
            <p:nvPr>
              <p:custDataLst>
                <p:tags r:id="rId89"/>
              </p:custDataLst>
            </p:nvPr>
          </p:nvSpPr>
          <p:spPr>
            <a:xfrm>
              <a:off x="3977640" y="4411980"/>
              <a:ext cx="220981" cy="22547"/>
            </a:xfrm>
            <a:custGeom>
              <a:avLst/>
              <a:gdLst/>
              <a:ahLst/>
              <a:cxnLst/>
              <a:rect l="0" t="0" r="0" b="0"/>
              <a:pathLst>
                <a:path w="220981" h="22547">
                  <a:moveTo>
                    <a:pt x="0" y="0"/>
                  </a:moveTo>
                  <a:lnTo>
                    <a:pt x="0" y="0"/>
                  </a:lnTo>
                  <a:lnTo>
                    <a:pt x="32362" y="8091"/>
                  </a:lnTo>
                  <a:lnTo>
                    <a:pt x="52486" y="13122"/>
                  </a:lnTo>
                  <a:lnTo>
                    <a:pt x="55311" y="12981"/>
                  </a:lnTo>
                  <a:lnTo>
                    <a:pt x="57194" y="12040"/>
                  </a:lnTo>
                  <a:lnTo>
                    <a:pt x="58449" y="10567"/>
                  </a:lnTo>
                  <a:lnTo>
                    <a:pt x="66617" y="11187"/>
                  </a:lnTo>
                  <a:lnTo>
                    <a:pt x="104096" y="15082"/>
                  </a:lnTo>
                  <a:lnTo>
                    <a:pt x="128725" y="16083"/>
                  </a:lnTo>
                  <a:lnTo>
                    <a:pt x="161933" y="22546"/>
                  </a:lnTo>
                  <a:lnTo>
                    <a:pt x="194390" y="17560"/>
                  </a:lnTo>
                  <a:lnTo>
                    <a:pt x="22098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523"/>
            <p:cNvSpPr/>
            <p:nvPr>
              <p:custDataLst>
                <p:tags r:id="rId90"/>
              </p:custDataLst>
            </p:nvPr>
          </p:nvSpPr>
          <p:spPr>
            <a:xfrm>
              <a:off x="4259580" y="4503420"/>
              <a:ext cx="245670" cy="403397"/>
            </a:xfrm>
            <a:custGeom>
              <a:avLst/>
              <a:gdLst/>
              <a:ahLst/>
              <a:cxnLst/>
              <a:rect l="0" t="0" r="0" b="0"/>
              <a:pathLst>
                <a:path w="245670" h="403397">
                  <a:moveTo>
                    <a:pt x="0" y="0"/>
                  </a:moveTo>
                  <a:lnTo>
                    <a:pt x="0" y="0"/>
                  </a:lnTo>
                  <a:lnTo>
                    <a:pt x="6560" y="6561"/>
                  </a:lnTo>
                  <a:lnTo>
                    <a:pt x="6067" y="6914"/>
                  </a:lnTo>
                  <a:lnTo>
                    <a:pt x="967" y="7527"/>
                  </a:lnTo>
                  <a:lnTo>
                    <a:pt x="429" y="5321"/>
                  </a:lnTo>
                  <a:lnTo>
                    <a:pt x="85" y="1051"/>
                  </a:lnTo>
                  <a:lnTo>
                    <a:pt x="25" y="4357"/>
                  </a:lnTo>
                  <a:lnTo>
                    <a:pt x="37414" y="29955"/>
                  </a:lnTo>
                  <a:lnTo>
                    <a:pt x="38040" y="36994"/>
                  </a:lnTo>
                  <a:lnTo>
                    <a:pt x="27615" y="43964"/>
                  </a:lnTo>
                  <a:lnTo>
                    <a:pt x="23486" y="51938"/>
                  </a:lnTo>
                  <a:lnTo>
                    <a:pt x="16354" y="76944"/>
                  </a:lnTo>
                  <a:lnTo>
                    <a:pt x="16830" y="80083"/>
                  </a:lnTo>
                  <a:lnTo>
                    <a:pt x="19615" y="85827"/>
                  </a:lnTo>
                  <a:lnTo>
                    <a:pt x="25944" y="93822"/>
                  </a:lnTo>
                  <a:lnTo>
                    <a:pt x="26609" y="97262"/>
                  </a:lnTo>
                  <a:lnTo>
                    <a:pt x="23056" y="120097"/>
                  </a:lnTo>
                  <a:lnTo>
                    <a:pt x="14827" y="129470"/>
                  </a:lnTo>
                  <a:lnTo>
                    <a:pt x="13272" y="132880"/>
                  </a:lnTo>
                  <a:lnTo>
                    <a:pt x="13081" y="136000"/>
                  </a:lnTo>
                  <a:lnTo>
                    <a:pt x="22626" y="173344"/>
                  </a:lnTo>
                  <a:lnTo>
                    <a:pt x="22829" y="187906"/>
                  </a:lnTo>
                  <a:lnTo>
                    <a:pt x="25104" y="191605"/>
                  </a:lnTo>
                  <a:lnTo>
                    <a:pt x="36726" y="204299"/>
                  </a:lnTo>
                  <a:lnTo>
                    <a:pt x="37489" y="207357"/>
                  </a:lnTo>
                  <a:lnTo>
                    <a:pt x="37693" y="209359"/>
                  </a:lnTo>
                  <a:lnTo>
                    <a:pt x="39522" y="210692"/>
                  </a:lnTo>
                  <a:lnTo>
                    <a:pt x="46070" y="212174"/>
                  </a:lnTo>
                  <a:lnTo>
                    <a:pt x="46799" y="213416"/>
                  </a:lnTo>
                  <a:lnTo>
                    <a:pt x="45593" y="215090"/>
                  </a:lnTo>
                  <a:lnTo>
                    <a:pt x="30832" y="228256"/>
                  </a:lnTo>
                  <a:lnTo>
                    <a:pt x="45101" y="221285"/>
                  </a:lnTo>
                  <a:lnTo>
                    <a:pt x="41208" y="225430"/>
                  </a:lnTo>
                  <a:lnTo>
                    <a:pt x="44959" y="221733"/>
                  </a:lnTo>
                  <a:lnTo>
                    <a:pt x="63910" y="216634"/>
                  </a:lnTo>
                  <a:lnTo>
                    <a:pt x="74722" y="218470"/>
                  </a:lnTo>
                  <a:lnTo>
                    <a:pt x="91567" y="216097"/>
                  </a:lnTo>
                  <a:lnTo>
                    <a:pt x="104366" y="218310"/>
                  </a:lnTo>
                  <a:lnTo>
                    <a:pt x="122646" y="216050"/>
                  </a:lnTo>
                  <a:lnTo>
                    <a:pt x="139162" y="218296"/>
                  </a:lnTo>
                  <a:lnTo>
                    <a:pt x="170979" y="213058"/>
                  </a:lnTo>
                  <a:lnTo>
                    <a:pt x="204574" y="205770"/>
                  </a:lnTo>
                  <a:lnTo>
                    <a:pt x="204963" y="204913"/>
                  </a:lnTo>
                  <a:lnTo>
                    <a:pt x="205730" y="187607"/>
                  </a:lnTo>
                  <a:lnTo>
                    <a:pt x="203478" y="182723"/>
                  </a:lnTo>
                  <a:lnTo>
                    <a:pt x="199179" y="176733"/>
                  </a:lnTo>
                  <a:lnTo>
                    <a:pt x="198148" y="139474"/>
                  </a:lnTo>
                  <a:lnTo>
                    <a:pt x="197279" y="123725"/>
                  </a:lnTo>
                  <a:lnTo>
                    <a:pt x="185970" y="89393"/>
                  </a:lnTo>
                  <a:lnTo>
                    <a:pt x="177030" y="53369"/>
                  </a:lnTo>
                  <a:lnTo>
                    <a:pt x="176440" y="48279"/>
                  </a:lnTo>
                  <a:lnTo>
                    <a:pt x="166753" y="38109"/>
                  </a:lnTo>
                  <a:lnTo>
                    <a:pt x="159429" y="33026"/>
                  </a:lnTo>
                  <a:lnTo>
                    <a:pt x="157933" y="31330"/>
                  </a:lnTo>
                  <a:lnTo>
                    <a:pt x="167774" y="34495"/>
                  </a:lnTo>
                  <a:lnTo>
                    <a:pt x="168576" y="34004"/>
                  </a:lnTo>
                  <a:lnTo>
                    <a:pt x="168264" y="32829"/>
                  </a:lnTo>
                  <a:lnTo>
                    <a:pt x="168903" y="32046"/>
                  </a:lnTo>
                  <a:lnTo>
                    <a:pt x="174962" y="30542"/>
                  </a:lnTo>
                  <a:lnTo>
                    <a:pt x="175171" y="34543"/>
                  </a:lnTo>
                  <a:lnTo>
                    <a:pt x="177479" y="38777"/>
                  </a:lnTo>
                  <a:lnTo>
                    <a:pt x="181813" y="44349"/>
                  </a:lnTo>
                  <a:lnTo>
                    <a:pt x="187255" y="66633"/>
                  </a:lnTo>
                  <a:lnTo>
                    <a:pt x="199424" y="104325"/>
                  </a:lnTo>
                  <a:lnTo>
                    <a:pt x="210145" y="140080"/>
                  </a:lnTo>
                  <a:lnTo>
                    <a:pt x="214983" y="174081"/>
                  </a:lnTo>
                  <a:lnTo>
                    <a:pt x="221036" y="207968"/>
                  </a:lnTo>
                  <a:lnTo>
                    <a:pt x="227437" y="240089"/>
                  </a:lnTo>
                  <a:lnTo>
                    <a:pt x="223568" y="250921"/>
                  </a:lnTo>
                  <a:lnTo>
                    <a:pt x="220165" y="256181"/>
                  </a:lnTo>
                  <a:lnTo>
                    <a:pt x="218642" y="273313"/>
                  </a:lnTo>
                  <a:lnTo>
                    <a:pt x="220287" y="304502"/>
                  </a:lnTo>
                  <a:lnTo>
                    <a:pt x="222365" y="323294"/>
                  </a:lnTo>
                  <a:lnTo>
                    <a:pt x="234061" y="350645"/>
                  </a:lnTo>
                  <a:lnTo>
                    <a:pt x="232162" y="377504"/>
                  </a:lnTo>
                  <a:lnTo>
                    <a:pt x="233515" y="381209"/>
                  </a:lnTo>
                  <a:lnTo>
                    <a:pt x="239533" y="387584"/>
                  </a:lnTo>
                  <a:lnTo>
                    <a:pt x="243509" y="390469"/>
                  </a:lnTo>
                  <a:lnTo>
                    <a:pt x="245312" y="393240"/>
                  </a:lnTo>
                  <a:lnTo>
                    <a:pt x="245669" y="395933"/>
                  </a:lnTo>
                  <a:lnTo>
                    <a:pt x="244201" y="402294"/>
                  </a:lnTo>
                  <a:lnTo>
                    <a:pt x="243235" y="402816"/>
                  </a:lnTo>
                  <a:lnTo>
                    <a:pt x="239902" y="403396"/>
                  </a:lnTo>
                  <a:lnTo>
                    <a:pt x="238675" y="402704"/>
                  </a:lnTo>
                  <a:lnTo>
                    <a:pt x="237857" y="401396"/>
                  </a:lnTo>
                  <a:lnTo>
                    <a:pt x="236947" y="395991"/>
                  </a:lnTo>
                  <a:lnTo>
                    <a:pt x="237282" y="378668"/>
                  </a:lnTo>
                  <a:lnTo>
                    <a:pt x="243840" y="350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SMARTInkShape-524"/>
          <p:cNvSpPr/>
          <p:nvPr>
            <p:custDataLst>
              <p:tags r:id="rId3"/>
            </p:custDataLst>
          </p:nvPr>
        </p:nvSpPr>
        <p:spPr>
          <a:xfrm>
            <a:off x="6697980" y="3299469"/>
            <a:ext cx="114301" cy="182118"/>
          </a:xfrm>
          <a:custGeom>
            <a:avLst/>
            <a:gdLst/>
            <a:ahLst/>
            <a:cxnLst/>
            <a:rect l="0" t="0" r="0" b="0"/>
            <a:pathLst>
              <a:path w="114301" h="182118">
                <a:moveTo>
                  <a:pt x="0" y="152391"/>
                </a:moveTo>
                <a:lnTo>
                  <a:pt x="0" y="152391"/>
                </a:lnTo>
                <a:lnTo>
                  <a:pt x="4390" y="114887"/>
                </a:lnTo>
                <a:lnTo>
                  <a:pt x="220" y="81790"/>
                </a:lnTo>
                <a:lnTo>
                  <a:pt x="2356" y="76421"/>
                </a:lnTo>
                <a:lnTo>
                  <a:pt x="5280" y="71214"/>
                </a:lnTo>
                <a:lnTo>
                  <a:pt x="7157" y="60971"/>
                </a:lnTo>
                <a:lnTo>
                  <a:pt x="7611" y="46903"/>
                </a:lnTo>
                <a:lnTo>
                  <a:pt x="11662" y="37973"/>
                </a:lnTo>
                <a:lnTo>
                  <a:pt x="12009" y="34626"/>
                </a:lnTo>
                <a:lnTo>
                  <a:pt x="10143" y="25869"/>
                </a:lnTo>
                <a:lnTo>
                  <a:pt x="14402" y="16799"/>
                </a:lnTo>
                <a:lnTo>
                  <a:pt x="17126" y="15928"/>
                </a:lnTo>
                <a:lnTo>
                  <a:pt x="19037" y="15696"/>
                </a:lnTo>
                <a:lnTo>
                  <a:pt x="20311" y="14694"/>
                </a:lnTo>
                <a:lnTo>
                  <a:pt x="22525" y="8711"/>
                </a:lnTo>
                <a:lnTo>
                  <a:pt x="22761" y="3892"/>
                </a:lnTo>
                <a:lnTo>
                  <a:pt x="23641" y="2592"/>
                </a:lnTo>
                <a:lnTo>
                  <a:pt x="25074" y="1725"/>
                </a:lnTo>
                <a:lnTo>
                  <a:pt x="29412" y="333"/>
                </a:lnTo>
                <a:lnTo>
                  <a:pt x="45065" y="0"/>
                </a:lnTo>
                <a:lnTo>
                  <a:pt x="59570" y="13859"/>
                </a:lnTo>
                <a:lnTo>
                  <a:pt x="65923" y="26280"/>
                </a:lnTo>
                <a:lnTo>
                  <a:pt x="68054" y="40023"/>
                </a:lnTo>
                <a:lnTo>
                  <a:pt x="69193" y="48263"/>
                </a:lnTo>
                <a:lnTo>
                  <a:pt x="75110" y="63158"/>
                </a:lnTo>
                <a:lnTo>
                  <a:pt x="76982" y="88166"/>
                </a:lnTo>
                <a:lnTo>
                  <a:pt x="81419" y="97143"/>
                </a:lnTo>
                <a:lnTo>
                  <a:pt x="83956" y="109304"/>
                </a:lnTo>
                <a:lnTo>
                  <a:pt x="89710" y="121428"/>
                </a:lnTo>
                <a:lnTo>
                  <a:pt x="92219" y="146602"/>
                </a:lnTo>
                <a:lnTo>
                  <a:pt x="93653" y="148532"/>
                </a:lnTo>
                <a:lnTo>
                  <a:pt x="95456" y="149819"/>
                </a:lnTo>
                <a:lnTo>
                  <a:pt x="96657" y="151523"/>
                </a:lnTo>
                <a:lnTo>
                  <a:pt x="97992" y="155674"/>
                </a:lnTo>
                <a:lnTo>
                  <a:pt x="99844" y="177145"/>
                </a:lnTo>
                <a:lnTo>
                  <a:pt x="101276" y="179054"/>
                </a:lnTo>
                <a:lnTo>
                  <a:pt x="105613" y="182117"/>
                </a:lnTo>
                <a:lnTo>
                  <a:pt x="114300" y="16763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SMARTInkShape-Group93"/>
          <p:cNvGrpSpPr/>
          <p:nvPr/>
        </p:nvGrpSpPr>
        <p:grpSpPr>
          <a:xfrm>
            <a:off x="6126480" y="2186944"/>
            <a:ext cx="129541" cy="167637"/>
            <a:chOff x="6126480" y="2186944"/>
            <a:chExt cx="129541" cy="167637"/>
          </a:xfrm>
        </p:grpSpPr>
        <p:sp>
          <p:nvSpPr>
            <p:cNvPr id="102" name="SMARTInkShape-525"/>
            <p:cNvSpPr/>
            <p:nvPr>
              <p:custDataLst>
                <p:tags r:id="rId83"/>
              </p:custDataLst>
            </p:nvPr>
          </p:nvSpPr>
          <p:spPr>
            <a:xfrm>
              <a:off x="6126480" y="23164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526"/>
            <p:cNvSpPr/>
            <p:nvPr>
              <p:custDataLst>
                <p:tags r:id="rId84"/>
              </p:custDataLst>
            </p:nvPr>
          </p:nvSpPr>
          <p:spPr>
            <a:xfrm>
              <a:off x="6126480" y="2186944"/>
              <a:ext cx="129541" cy="167637"/>
            </a:xfrm>
            <a:custGeom>
              <a:avLst/>
              <a:gdLst/>
              <a:ahLst/>
              <a:cxnLst/>
              <a:rect l="0" t="0" r="0" b="0"/>
              <a:pathLst>
                <a:path w="129541" h="167637">
                  <a:moveTo>
                    <a:pt x="0" y="129536"/>
                  </a:moveTo>
                  <a:lnTo>
                    <a:pt x="0" y="129536"/>
                  </a:lnTo>
                  <a:lnTo>
                    <a:pt x="22777" y="91574"/>
                  </a:lnTo>
                  <a:lnTo>
                    <a:pt x="26880" y="59115"/>
                  </a:lnTo>
                  <a:lnTo>
                    <a:pt x="30615" y="35287"/>
                  </a:lnTo>
                  <a:lnTo>
                    <a:pt x="35506" y="25222"/>
                  </a:lnTo>
                  <a:lnTo>
                    <a:pt x="38178" y="12739"/>
                  </a:lnTo>
                  <a:lnTo>
                    <a:pt x="41804" y="6224"/>
                  </a:lnTo>
                  <a:lnTo>
                    <a:pt x="46237" y="2764"/>
                  </a:lnTo>
                  <a:lnTo>
                    <a:pt x="53493" y="816"/>
                  </a:lnTo>
                  <a:lnTo>
                    <a:pt x="72273" y="0"/>
                  </a:lnTo>
                  <a:lnTo>
                    <a:pt x="73582" y="846"/>
                  </a:lnTo>
                  <a:lnTo>
                    <a:pt x="74454" y="2256"/>
                  </a:lnTo>
                  <a:lnTo>
                    <a:pt x="75970" y="7757"/>
                  </a:lnTo>
                  <a:lnTo>
                    <a:pt x="76098" y="11347"/>
                  </a:lnTo>
                  <a:lnTo>
                    <a:pt x="78412" y="15766"/>
                  </a:lnTo>
                  <a:lnTo>
                    <a:pt x="80215" y="18129"/>
                  </a:lnTo>
                  <a:lnTo>
                    <a:pt x="82218" y="25271"/>
                  </a:lnTo>
                  <a:lnTo>
                    <a:pt x="83504" y="35562"/>
                  </a:lnTo>
                  <a:lnTo>
                    <a:pt x="90353" y="55041"/>
                  </a:lnTo>
                  <a:lnTo>
                    <a:pt x="92072" y="71108"/>
                  </a:lnTo>
                  <a:lnTo>
                    <a:pt x="97429" y="85571"/>
                  </a:lnTo>
                  <a:lnTo>
                    <a:pt x="100834" y="99576"/>
                  </a:lnTo>
                  <a:lnTo>
                    <a:pt x="112559" y="130491"/>
                  </a:lnTo>
                  <a:lnTo>
                    <a:pt x="113139" y="135253"/>
                  </a:lnTo>
                  <a:lnTo>
                    <a:pt x="114373" y="138427"/>
                  </a:lnTo>
                  <a:lnTo>
                    <a:pt x="116042" y="140543"/>
                  </a:lnTo>
                  <a:lnTo>
                    <a:pt x="118000" y="141954"/>
                  </a:lnTo>
                  <a:lnTo>
                    <a:pt x="119307" y="143742"/>
                  </a:lnTo>
                  <a:lnTo>
                    <a:pt x="123661" y="152694"/>
                  </a:lnTo>
                  <a:lnTo>
                    <a:pt x="128379" y="158569"/>
                  </a:lnTo>
                  <a:lnTo>
                    <a:pt x="129540" y="1676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94"/>
          <p:cNvGrpSpPr/>
          <p:nvPr/>
        </p:nvGrpSpPr>
        <p:grpSpPr>
          <a:xfrm>
            <a:off x="7963374" y="1723985"/>
            <a:ext cx="2902747" cy="598786"/>
            <a:chOff x="7963374" y="1723985"/>
            <a:chExt cx="2902747" cy="598786"/>
          </a:xfrm>
        </p:grpSpPr>
        <p:sp>
          <p:nvSpPr>
            <p:cNvPr id="105" name="SMARTInkShape-527"/>
            <p:cNvSpPr/>
            <p:nvPr>
              <p:custDataLst>
                <p:tags r:id="rId65"/>
              </p:custDataLst>
            </p:nvPr>
          </p:nvSpPr>
          <p:spPr>
            <a:xfrm>
              <a:off x="8153400" y="2057400"/>
              <a:ext cx="68581" cy="211021"/>
            </a:xfrm>
            <a:custGeom>
              <a:avLst/>
              <a:gdLst/>
              <a:ahLst/>
              <a:cxnLst/>
              <a:rect l="0" t="0" r="0" b="0"/>
              <a:pathLst>
                <a:path w="68581" h="211021">
                  <a:moveTo>
                    <a:pt x="0" y="0"/>
                  </a:moveTo>
                  <a:lnTo>
                    <a:pt x="0" y="0"/>
                  </a:lnTo>
                  <a:lnTo>
                    <a:pt x="6084" y="29570"/>
                  </a:lnTo>
                  <a:lnTo>
                    <a:pt x="13844" y="58903"/>
                  </a:lnTo>
                  <a:lnTo>
                    <a:pt x="24798" y="89890"/>
                  </a:lnTo>
                  <a:lnTo>
                    <a:pt x="29644" y="122966"/>
                  </a:lnTo>
                  <a:lnTo>
                    <a:pt x="38092" y="157370"/>
                  </a:lnTo>
                  <a:lnTo>
                    <a:pt x="48593" y="191154"/>
                  </a:lnTo>
                  <a:lnTo>
                    <a:pt x="53249" y="208095"/>
                  </a:lnTo>
                  <a:lnTo>
                    <a:pt x="54973" y="209851"/>
                  </a:lnTo>
                  <a:lnTo>
                    <a:pt x="56969" y="211020"/>
                  </a:lnTo>
                  <a:lnTo>
                    <a:pt x="59146" y="210954"/>
                  </a:lnTo>
                  <a:lnTo>
                    <a:pt x="68580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528"/>
            <p:cNvSpPr/>
            <p:nvPr>
              <p:custDataLst>
                <p:tags r:id="rId66"/>
              </p:custDataLst>
            </p:nvPr>
          </p:nvSpPr>
          <p:spPr>
            <a:xfrm>
              <a:off x="8808720" y="1859280"/>
              <a:ext cx="60932" cy="357154"/>
            </a:xfrm>
            <a:custGeom>
              <a:avLst/>
              <a:gdLst/>
              <a:ahLst/>
              <a:cxnLst/>
              <a:rect l="0" t="0" r="0" b="0"/>
              <a:pathLst>
                <a:path w="60932" h="357154">
                  <a:moveTo>
                    <a:pt x="0" y="0"/>
                  </a:moveTo>
                  <a:lnTo>
                    <a:pt x="0" y="0"/>
                  </a:lnTo>
                  <a:lnTo>
                    <a:pt x="1693" y="26027"/>
                  </a:lnTo>
                  <a:lnTo>
                    <a:pt x="11319" y="61617"/>
                  </a:lnTo>
                  <a:lnTo>
                    <a:pt x="19064" y="90223"/>
                  </a:lnTo>
                  <a:lnTo>
                    <a:pt x="22582" y="119772"/>
                  </a:lnTo>
                  <a:lnTo>
                    <a:pt x="28610" y="149976"/>
                  </a:lnTo>
                  <a:lnTo>
                    <a:pt x="34911" y="180375"/>
                  </a:lnTo>
                  <a:lnTo>
                    <a:pt x="38002" y="210830"/>
                  </a:lnTo>
                  <a:lnTo>
                    <a:pt x="43903" y="242996"/>
                  </a:lnTo>
                  <a:lnTo>
                    <a:pt x="48581" y="269712"/>
                  </a:lnTo>
                  <a:lnTo>
                    <a:pt x="51930" y="305222"/>
                  </a:lnTo>
                  <a:lnTo>
                    <a:pt x="55412" y="341283"/>
                  </a:lnTo>
                  <a:lnTo>
                    <a:pt x="60636" y="357153"/>
                  </a:lnTo>
                  <a:lnTo>
                    <a:pt x="60931" y="336841"/>
                  </a:lnTo>
                  <a:lnTo>
                    <a:pt x="53341" y="312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529"/>
            <p:cNvSpPr/>
            <p:nvPr>
              <p:custDataLst>
                <p:tags r:id="rId67"/>
              </p:custDataLst>
            </p:nvPr>
          </p:nvSpPr>
          <p:spPr>
            <a:xfrm>
              <a:off x="8122920" y="2194560"/>
              <a:ext cx="388037" cy="76201"/>
            </a:xfrm>
            <a:custGeom>
              <a:avLst/>
              <a:gdLst/>
              <a:ahLst/>
              <a:cxnLst/>
              <a:rect l="0" t="0" r="0" b="0"/>
              <a:pathLst>
                <a:path w="388037" h="76201">
                  <a:moveTo>
                    <a:pt x="0" y="76200"/>
                  </a:moveTo>
                  <a:lnTo>
                    <a:pt x="0" y="76200"/>
                  </a:lnTo>
                  <a:lnTo>
                    <a:pt x="15062" y="73942"/>
                  </a:lnTo>
                  <a:lnTo>
                    <a:pt x="42562" y="70169"/>
                  </a:lnTo>
                  <a:lnTo>
                    <a:pt x="77522" y="69051"/>
                  </a:lnTo>
                  <a:lnTo>
                    <a:pt x="110177" y="66462"/>
                  </a:lnTo>
                  <a:lnTo>
                    <a:pt x="142711" y="60332"/>
                  </a:lnTo>
                  <a:lnTo>
                    <a:pt x="170107" y="56448"/>
                  </a:lnTo>
                  <a:lnTo>
                    <a:pt x="199217" y="54721"/>
                  </a:lnTo>
                  <a:lnTo>
                    <a:pt x="232030" y="49704"/>
                  </a:lnTo>
                  <a:lnTo>
                    <a:pt x="269973" y="42855"/>
                  </a:lnTo>
                  <a:lnTo>
                    <a:pt x="298635" y="37956"/>
                  </a:lnTo>
                  <a:lnTo>
                    <a:pt x="326614" y="33802"/>
                  </a:lnTo>
                  <a:lnTo>
                    <a:pt x="358865" y="31464"/>
                  </a:lnTo>
                  <a:lnTo>
                    <a:pt x="374912" y="29925"/>
                  </a:lnTo>
                  <a:lnTo>
                    <a:pt x="386648" y="23957"/>
                  </a:lnTo>
                  <a:lnTo>
                    <a:pt x="387305" y="22745"/>
                  </a:lnTo>
                  <a:lnTo>
                    <a:pt x="388036" y="19140"/>
                  </a:lnTo>
                  <a:lnTo>
                    <a:pt x="381587" y="12458"/>
                  </a:lnTo>
                  <a:lnTo>
                    <a:pt x="3657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30"/>
            <p:cNvSpPr/>
            <p:nvPr>
              <p:custDataLst>
                <p:tags r:id="rId68"/>
              </p:custDataLst>
            </p:nvPr>
          </p:nvSpPr>
          <p:spPr>
            <a:xfrm>
              <a:off x="8420100" y="1890983"/>
              <a:ext cx="257638" cy="410258"/>
            </a:xfrm>
            <a:custGeom>
              <a:avLst/>
              <a:gdLst/>
              <a:ahLst/>
              <a:cxnLst/>
              <a:rect l="0" t="0" r="0" b="0"/>
              <a:pathLst>
                <a:path w="257638" h="410258">
                  <a:moveTo>
                    <a:pt x="0" y="14017"/>
                  </a:moveTo>
                  <a:lnTo>
                    <a:pt x="0" y="14017"/>
                  </a:lnTo>
                  <a:lnTo>
                    <a:pt x="24836" y="7244"/>
                  </a:lnTo>
                  <a:lnTo>
                    <a:pt x="61837" y="0"/>
                  </a:lnTo>
                  <a:lnTo>
                    <a:pt x="92394" y="2425"/>
                  </a:lnTo>
                  <a:lnTo>
                    <a:pt x="125307" y="13310"/>
                  </a:lnTo>
                  <a:lnTo>
                    <a:pt x="158793" y="37118"/>
                  </a:lnTo>
                  <a:lnTo>
                    <a:pt x="196424" y="67378"/>
                  </a:lnTo>
                  <a:lnTo>
                    <a:pt x="218105" y="87681"/>
                  </a:lnTo>
                  <a:lnTo>
                    <a:pt x="238694" y="123708"/>
                  </a:lnTo>
                  <a:lnTo>
                    <a:pt x="252288" y="144825"/>
                  </a:lnTo>
                  <a:lnTo>
                    <a:pt x="257067" y="168486"/>
                  </a:lnTo>
                  <a:lnTo>
                    <a:pt x="257637" y="199862"/>
                  </a:lnTo>
                  <a:lnTo>
                    <a:pt x="250673" y="234077"/>
                  </a:lnTo>
                  <a:lnTo>
                    <a:pt x="241144" y="261250"/>
                  </a:lnTo>
                  <a:lnTo>
                    <a:pt x="218943" y="295091"/>
                  </a:lnTo>
                  <a:lnTo>
                    <a:pt x="192356" y="327614"/>
                  </a:lnTo>
                  <a:lnTo>
                    <a:pt x="155048" y="358021"/>
                  </a:lnTo>
                  <a:lnTo>
                    <a:pt x="118932" y="374570"/>
                  </a:lnTo>
                  <a:lnTo>
                    <a:pt x="88340" y="386870"/>
                  </a:lnTo>
                  <a:lnTo>
                    <a:pt x="54233" y="397453"/>
                  </a:lnTo>
                  <a:lnTo>
                    <a:pt x="17456" y="402334"/>
                  </a:lnTo>
                  <a:lnTo>
                    <a:pt x="12557" y="402502"/>
                  </a:lnTo>
                  <a:lnTo>
                    <a:pt x="10911" y="403394"/>
                  </a:lnTo>
                  <a:lnTo>
                    <a:pt x="9814" y="404835"/>
                  </a:lnTo>
                  <a:lnTo>
                    <a:pt x="7620" y="410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531"/>
            <p:cNvSpPr/>
            <p:nvPr>
              <p:custDataLst>
                <p:tags r:id="rId69"/>
              </p:custDataLst>
            </p:nvPr>
          </p:nvSpPr>
          <p:spPr>
            <a:xfrm>
              <a:off x="8321040" y="2004060"/>
              <a:ext cx="45236" cy="297181"/>
            </a:xfrm>
            <a:custGeom>
              <a:avLst/>
              <a:gdLst/>
              <a:ahLst/>
              <a:cxnLst/>
              <a:rect l="0" t="0" r="0" b="0"/>
              <a:pathLst>
                <a:path w="45236" h="297181">
                  <a:moveTo>
                    <a:pt x="0" y="0"/>
                  </a:moveTo>
                  <a:lnTo>
                    <a:pt x="0" y="0"/>
                  </a:lnTo>
                  <a:lnTo>
                    <a:pt x="16557" y="33961"/>
                  </a:lnTo>
                  <a:lnTo>
                    <a:pt x="27479" y="65504"/>
                  </a:lnTo>
                  <a:lnTo>
                    <a:pt x="33933" y="100428"/>
                  </a:lnTo>
                  <a:lnTo>
                    <a:pt x="36865" y="135778"/>
                  </a:lnTo>
                  <a:lnTo>
                    <a:pt x="37734" y="169018"/>
                  </a:lnTo>
                  <a:lnTo>
                    <a:pt x="42036" y="200316"/>
                  </a:lnTo>
                  <a:lnTo>
                    <a:pt x="45235" y="233321"/>
                  </a:lnTo>
                  <a:lnTo>
                    <a:pt x="44809" y="267855"/>
                  </a:lnTo>
                  <a:lnTo>
                    <a:pt x="39150" y="290412"/>
                  </a:lnTo>
                  <a:lnTo>
                    <a:pt x="36260" y="292668"/>
                  </a:lnTo>
                  <a:lnTo>
                    <a:pt x="15240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532"/>
            <p:cNvSpPr/>
            <p:nvPr>
              <p:custDataLst>
                <p:tags r:id="rId70"/>
              </p:custDataLst>
            </p:nvPr>
          </p:nvSpPr>
          <p:spPr>
            <a:xfrm>
              <a:off x="8077200" y="2034540"/>
              <a:ext cx="342901" cy="49494"/>
            </a:xfrm>
            <a:custGeom>
              <a:avLst/>
              <a:gdLst/>
              <a:ahLst/>
              <a:cxnLst/>
              <a:rect l="0" t="0" r="0" b="0"/>
              <a:pathLst>
                <a:path w="342901" h="49494">
                  <a:moveTo>
                    <a:pt x="0" y="45720"/>
                  </a:moveTo>
                  <a:lnTo>
                    <a:pt x="0" y="45720"/>
                  </a:lnTo>
                  <a:lnTo>
                    <a:pt x="29383" y="47978"/>
                  </a:lnTo>
                  <a:lnTo>
                    <a:pt x="62892" y="49493"/>
                  </a:lnTo>
                  <a:lnTo>
                    <a:pt x="97375" y="44581"/>
                  </a:lnTo>
                  <a:lnTo>
                    <a:pt x="121170" y="40134"/>
                  </a:lnTo>
                  <a:lnTo>
                    <a:pt x="151502" y="35335"/>
                  </a:lnTo>
                  <a:lnTo>
                    <a:pt x="185719" y="27873"/>
                  </a:lnTo>
                  <a:lnTo>
                    <a:pt x="220036" y="23004"/>
                  </a:lnTo>
                  <a:lnTo>
                    <a:pt x="255789" y="14767"/>
                  </a:lnTo>
                  <a:lnTo>
                    <a:pt x="286327" y="9738"/>
                  </a:lnTo>
                  <a:lnTo>
                    <a:pt x="323446" y="8038"/>
                  </a:lnTo>
                  <a:lnTo>
                    <a:pt x="337136" y="7744"/>
                  </a:lnTo>
                  <a:lnTo>
                    <a:pt x="339058" y="6856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533"/>
            <p:cNvSpPr/>
            <p:nvPr>
              <p:custDataLst>
                <p:tags r:id="rId71"/>
              </p:custDataLst>
            </p:nvPr>
          </p:nvSpPr>
          <p:spPr>
            <a:xfrm>
              <a:off x="7963374" y="1965364"/>
              <a:ext cx="136687" cy="357407"/>
            </a:xfrm>
            <a:custGeom>
              <a:avLst/>
              <a:gdLst/>
              <a:ahLst/>
              <a:cxnLst/>
              <a:rect l="0" t="0" r="0" b="0"/>
              <a:pathLst>
                <a:path w="136687" h="357407">
                  <a:moveTo>
                    <a:pt x="136686" y="15836"/>
                  </a:moveTo>
                  <a:lnTo>
                    <a:pt x="136686" y="15836"/>
                  </a:lnTo>
                  <a:lnTo>
                    <a:pt x="132640" y="3701"/>
                  </a:lnTo>
                  <a:lnTo>
                    <a:pt x="129755" y="972"/>
                  </a:lnTo>
                  <a:lnTo>
                    <a:pt x="126138" y="0"/>
                  </a:lnTo>
                  <a:lnTo>
                    <a:pt x="122035" y="199"/>
                  </a:lnTo>
                  <a:lnTo>
                    <a:pt x="119299" y="1178"/>
                  </a:lnTo>
                  <a:lnTo>
                    <a:pt x="117474" y="2677"/>
                  </a:lnTo>
                  <a:lnTo>
                    <a:pt x="90935" y="38241"/>
                  </a:lnTo>
                  <a:lnTo>
                    <a:pt x="86720" y="43574"/>
                  </a:lnTo>
                  <a:lnTo>
                    <a:pt x="83478" y="53482"/>
                  </a:lnTo>
                  <a:lnTo>
                    <a:pt x="79340" y="57847"/>
                  </a:lnTo>
                  <a:lnTo>
                    <a:pt x="78982" y="59083"/>
                  </a:lnTo>
                  <a:lnTo>
                    <a:pt x="79590" y="59908"/>
                  </a:lnTo>
                  <a:lnTo>
                    <a:pt x="80842" y="60457"/>
                  </a:lnTo>
                  <a:lnTo>
                    <a:pt x="80830" y="60823"/>
                  </a:lnTo>
                  <a:lnTo>
                    <a:pt x="78558" y="61231"/>
                  </a:lnTo>
                  <a:lnTo>
                    <a:pt x="78461" y="61339"/>
                  </a:lnTo>
                  <a:lnTo>
                    <a:pt x="83106" y="61547"/>
                  </a:lnTo>
                  <a:lnTo>
                    <a:pt x="76764" y="61555"/>
                  </a:lnTo>
                  <a:lnTo>
                    <a:pt x="82378" y="61556"/>
                  </a:lnTo>
                  <a:lnTo>
                    <a:pt x="76700" y="61556"/>
                  </a:lnTo>
                  <a:lnTo>
                    <a:pt x="80061" y="57511"/>
                  </a:lnTo>
                  <a:lnTo>
                    <a:pt x="81155" y="57166"/>
                  </a:lnTo>
                  <a:lnTo>
                    <a:pt x="81885" y="57782"/>
                  </a:lnTo>
                  <a:lnTo>
                    <a:pt x="82372" y="59040"/>
                  </a:lnTo>
                  <a:lnTo>
                    <a:pt x="81850" y="59879"/>
                  </a:lnTo>
                  <a:lnTo>
                    <a:pt x="79013" y="60811"/>
                  </a:lnTo>
                  <a:lnTo>
                    <a:pt x="77917" y="60213"/>
                  </a:lnTo>
                  <a:lnTo>
                    <a:pt x="77187" y="58967"/>
                  </a:lnTo>
                  <a:lnTo>
                    <a:pt x="76700" y="57290"/>
                  </a:lnTo>
                  <a:lnTo>
                    <a:pt x="76376" y="57019"/>
                  </a:lnTo>
                  <a:lnTo>
                    <a:pt x="75734" y="61489"/>
                  </a:lnTo>
                  <a:lnTo>
                    <a:pt x="75728" y="61536"/>
                  </a:lnTo>
                  <a:lnTo>
                    <a:pt x="71681" y="61550"/>
                  </a:lnTo>
                  <a:lnTo>
                    <a:pt x="70490" y="62399"/>
                  </a:lnTo>
                  <a:lnTo>
                    <a:pt x="69695" y="63811"/>
                  </a:lnTo>
                  <a:lnTo>
                    <a:pt x="69165" y="65599"/>
                  </a:lnTo>
                  <a:lnTo>
                    <a:pt x="61386" y="75400"/>
                  </a:lnTo>
                  <a:lnTo>
                    <a:pt x="43661" y="97601"/>
                  </a:lnTo>
                  <a:lnTo>
                    <a:pt x="27874" y="127095"/>
                  </a:lnTo>
                  <a:lnTo>
                    <a:pt x="13310" y="160015"/>
                  </a:lnTo>
                  <a:lnTo>
                    <a:pt x="3127" y="195368"/>
                  </a:lnTo>
                  <a:lnTo>
                    <a:pt x="0" y="229926"/>
                  </a:lnTo>
                  <a:lnTo>
                    <a:pt x="1313" y="265904"/>
                  </a:lnTo>
                  <a:lnTo>
                    <a:pt x="13865" y="301107"/>
                  </a:lnTo>
                  <a:lnTo>
                    <a:pt x="24376" y="319365"/>
                  </a:lnTo>
                  <a:lnTo>
                    <a:pt x="47201" y="344175"/>
                  </a:lnTo>
                  <a:lnTo>
                    <a:pt x="64384" y="352002"/>
                  </a:lnTo>
                  <a:lnTo>
                    <a:pt x="87691" y="357406"/>
                  </a:lnTo>
                  <a:lnTo>
                    <a:pt x="121446" y="351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534"/>
            <p:cNvSpPr/>
            <p:nvPr>
              <p:custDataLst>
                <p:tags r:id="rId72"/>
              </p:custDataLst>
            </p:nvPr>
          </p:nvSpPr>
          <p:spPr>
            <a:xfrm>
              <a:off x="8823961" y="1876325"/>
              <a:ext cx="186032" cy="74396"/>
            </a:xfrm>
            <a:custGeom>
              <a:avLst/>
              <a:gdLst/>
              <a:ahLst/>
              <a:cxnLst/>
              <a:rect l="0" t="0" r="0" b="0"/>
              <a:pathLst>
                <a:path w="186032" h="74396">
                  <a:moveTo>
                    <a:pt x="0" y="5815"/>
                  </a:moveTo>
                  <a:lnTo>
                    <a:pt x="0" y="5815"/>
                  </a:lnTo>
                  <a:lnTo>
                    <a:pt x="4044" y="9860"/>
                  </a:lnTo>
                  <a:lnTo>
                    <a:pt x="4390" y="9359"/>
                  </a:lnTo>
                  <a:lnTo>
                    <a:pt x="2515" y="4286"/>
                  </a:lnTo>
                  <a:lnTo>
                    <a:pt x="3370" y="2255"/>
                  </a:lnTo>
                  <a:lnTo>
                    <a:pt x="5633" y="902"/>
                  </a:lnTo>
                  <a:lnTo>
                    <a:pt x="8836" y="0"/>
                  </a:lnTo>
                  <a:lnTo>
                    <a:pt x="41522" y="4464"/>
                  </a:lnTo>
                  <a:lnTo>
                    <a:pt x="79415" y="5548"/>
                  </a:lnTo>
                  <a:lnTo>
                    <a:pt x="115308" y="11811"/>
                  </a:lnTo>
                  <a:lnTo>
                    <a:pt x="149023" y="13114"/>
                  </a:lnTo>
                  <a:lnTo>
                    <a:pt x="176610" y="13407"/>
                  </a:lnTo>
                  <a:lnTo>
                    <a:pt x="182351" y="15680"/>
                  </a:lnTo>
                  <a:lnTo>
                    <a:pt x="185067" y="17472"/>
                  </a:lnTo>
                  <a:lnTo>
                    <a:pt x="186031" y="20359"/>
                  </a:lnTo>
                  <a:lnTo>
                    <a:pt x="184844" y="28084"/>
                  </a:lnTo>
                  <a:lnTo>
                    <a:pt x="179416" y="37907"/>
                  </a:lnTo>
                  <a:lnTo>
                    <a:pt x="147166" y="63475"/>
                  </a:lnTo>
                  <a:lnTo>
                    <a:pt x="129539" y="743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535"/>
            <p:cNvSpPr/>
            <p:nvPr>
              <p:custDataLst>
                <p:tags r:id="rId73"/>
              </p:custDataLst>
            </p:nvPr>
          </p:nvSpPr>
          <p:spPr>
            <a:xfrm>
              <a:off x="8839200" y="2011680"/>
              <a:ext cx="205740" cy="52223"/>
            </a:xfrm>
            <a:custGeom>
              <a:avLst/>
              <a:gdLst/>
              <a:ahLst/>
              <a:cxnLst/>
              <a:rect l="0" t="0" r="0" b="0"/>
              <a:pathLst>
                <a:path w="205740" h="52223">
                  <a:moveTo>
                    <a:pt x="0" y="38100"/>
                  </a:moveTo>
                  <a:lnTo>
                    <a:pt x="0" y="38100"/>
                  </a:lnTo>
                  <a:lnTo>
                    <a:pt x="4045" y="42145"/>
                  </a:lnTo>
                  <a:lnTo>
                    <a:pt x="6031" y="46389"/>
                  </a:lnTo>
                  <a:lnTo>
                    <a:pt x="7307" y="51967"/>
                  </a:lnTo>
                  <a:lnTo>
                    <a:pt x="43213" y="52222"/>
                  </a:lnTo>
                  <a:lnTo>
                    <a:pt x="77809" y="47177"/>
                  </a:lnTo>
                  <a:lnTo>
                    <a:pt x="110855" y="40144"/>
                  </a:lnTo>
                  <a:lnTo>
                    <a:pt x="128519" y="36448"/>
                  </a:lnTo>
                  <a:lnTo>
                    <a:pt x="165962" y="24973"/>
                  </a:lnTo>
                  <a:lnTo>
                    <a:pt x="182383" y="21228"/>
                  </a:lnTo>
                  <a:lnTo>
                    <a:pt x="195715" y="14756"/>
                  </a:lnTo>
                  <a:lnTo>
                    <a:pt x="201284" y="9945"/>
                  </a:lnTo>
                  <a:lnTo>
                    <a:pt x="2057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536"/>
            <p:cNvSpPr/>
            <p:nvPr>
              <p:custDataLst>
                <p:tags r:id="rId74"/>
              </p:custDataLst>
            </p:nvPr>
          </p:nvSpPr>
          <p:spPr>
            <a:xfrm>
              <a:off x="9105995" y="1836420"/>
              <a:ext cx="15145" cy="310152"/>
            </a:xfrm>
            <a:custGeom>
              <a:avLst/>
              <a:gdLst/>
              <a:ahLst/>
              <a:cxnLst/>
              <a:rect l="0" t="0" r="0" b="0"/>
              <a:pathLst>
                <a:path w="15145" h="310152">
                  <a:moveTo>
                    <a:pt x="7525" y="0"/>
                  </a:moveTo>
                  <a:lnTo>
                    <a:pt x="7525" y="0"/>
                  </a:lnTo>
                  <a:lnTo>
                    <a:pt x="9783" y="27093"/>
                  </a:lnTo>
                  <a:lnTo>
                    <a:pt x="11570" y="48542"/>
                  </a:lnTo>
                  <a:lnTo>
                    <a:pt x="11299" y="79148"/>
                  </a:lnTo>
                  <a:lnTo>
                    <a:pt x="8642" y="112916"/>
                  </a:lnTo>
                  <a:lnTo>
                    <a:pt x="7856" y="148885"/>
                  </a:lnTo>
                  <a:lnTo>
                    <a:pt x="5365" y="184943"/>
                  </a:lnTo>
                  <a:lnTo>
                    <a:pt x="984" y="219882"/>
                  </a:lnTo>
                  <a:lnTo>
                    <a:pt x="0" y="255998"/>
                  </a:lnTo>
                  <a:lnTo>
                    <a:pt x="2175" y="284126"/>
                  </a:lnTo>
                  <a:lnTo>
                    <a:pt x="8198" y="300932"/>
                  </a:lnTo>
                  <a:lnTo>
                    <a:pt x="13772" y="310151"/>
                  </a:lnTo>
                  <a:lnTo>
                    <a:pt x="14230" y="310060"/>
                  </a:lnTo>
                  <a:lnTo>
                    <a:pt x="15144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537"/>
            <p:cNvSpPr/>
            <p:nvPr>
              <p:custDataLst>
                <p:tags r:id="rId75"/>
              </p:custDataLst>
            </p:nvPr>
          </p:nvSpPr>
          <p:spPr>
            <a:xfrm>
              <a:off x="9239709" y="1927800"/>
              <a:ext cx="207454" cy="286247"/>
            </a:xfrm>
            <a:custGeom>
              <a:avLst/>
              <a:gdLst/>
              <a:ahLst/>
              <a:cxnLst/>
              <a:rect l="0" t="0" r="0" b="0"/>
              <a:pathLst>
                <a:path w="207454" h="286247">
                  <a:moveTo>
                    <a:pt x="33830" y="45780"/>
                  </a:moveTo>
                  <a:lnTo>
                    <a:pt x="33830" y="45780"/>
                  </a:lnTo>
                  <a:lnTo>
                    <a:pt x="25741" y="82187"/>
                  </a:lnTo>
                  <a:lnTo>
                    <a:pt x="16663" y="116963"/>
                  </a:lnTo>
                  <a:lnTo>
                    <a:pt x="11243" y="144021"/>
                  </a:lnTo>
                  <a:lnTo>
                    <a:pt x="6012" y="172416"/>
                  </a:lnTo>
                  <a:lnTo>
                    <a:pt x="0" y="202682"/>
                  </a:lnTo>
                  <a:lnTo>
                    <a:pt x="2828" y="226889"/>
                  </a:lnTo>
                  <a:lnTo>
                    <a:pt x="13627" y="252926"/>
                  </a:lnTo>
                  <a:lnTo>
                    <a:pt x="23158" y="266538"/>
                  </a:lnTo>
                  <a:lnTo>
                    <a:pt x="41957" y="282028"/>
                  </a:lnTo>
                  <a:lnTo>
                    <a:pt x="53246" y="286246"/>
                  </a:lnTo>
                  <a:lnTo>
                    <a:pt x="77214" y="284575"/>
                  </a:lnTo>
                  <a:lnTo>
                    <a:pt x="101718" y="274673"/>
                  </a:lnTo>
                  <a:lnTo>
                    <a:pt x="137464" y="246242"/>
                  </a:lnTo>
                  <a:lnTo>
                    <a:pt x="168407" y="211897"/>
                  </a:lnTo>
                  <a:lnTo>
                    <a:pt x="191587" y="175120"/>
                  </a:lnTo>
                  <a:lnTo>
                    <a:pt x="203563" y="144800"/>
                  </a:lnTo>
                  <a:lnTo>
                    <a:pt x="207453" y="113878"/>
                  </a:lnTo>
                  <a:lnTo>
                    <a:pt x="199331" y="78868"/>
                  </a:lnTo>
                  <a:lnTo>
                    <a:pt x="186127" y="42706"/>
                  </a:lnTo>
                  <a:lnTo>
                    <a:pt x="174615" y="23811"/>
                  </a:lnTo>
                  <a:lnTo>
                    <a:pt x="150521" y="4369"/>
                  </a:lnTo>
                  <a:lnTo>
                    <a:pt x="129437" y="0"/>
                  </a:lnTo>
                  <a:lnTo>
                    <a:pt x="98285" y="2300"/>
                  </a:lnTo>
                  <a:lnTo>
                    <a:pt x="65001" y="10662"/>
                  </a:lnTo>
                  <a:lnTo>
                    <a:pt x="45700" y="22016"/>
                  </a:lnTo>
                  <a:lnTo>
                    <a:pt x="29258" y="44195"/>
                  </a:lnTo>
                  <a:lnTo>
                    <a:pt x="21751" y="72216"/>
                  </a:lnTo>
                  <a:lnTo>
                    <a:pt x="22254" y="85187"/>
                  </a:lnTo>
                  <a:lnTo>
                    <a:pt x="26211" y="99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538"/>
            <p:cNvSpPr/>
            <p:nvPr>
              <p:custDataLst>
                <p:tags r:id="rId76"/>
              </p:custDataLst>
            </p:nvPr>
          </p:nvSpPr>
          <p:spPr>
            <a:xfrm>
              <a:off x="9486900" y="1943100"/>
              <a:ext cx="236507" cy="250642"/>
            </a:xfrm>
            <a:custGeom>
              <a:avLst/>
              <a:gdLst/>
              <a:ahLst/>
              <a:cxnLst/>
              <a:rect l="0" t="0" r="0" b="0"/>
              <a:pathLst>
                <a:path w="236507" h="250642">
                  <a:moveTo>
                    <a:pt x="0" y="15240"/>
                  </a:moveTo>
                  <a:lnTo>
                    <a:pt x="0" y="15240"/>
                  </a:lnTo>
                  <a:lnTo>
                    <a:pt x="16182" y="15240"/>
                  </a:lnTo>
                  <a:lnTo>
                    <a:pt x="20948" y="18627"/>
                  </a:lnTo>
                  <a:lnTo>
                    <a:pt x="24126" y="24271"/>
                  </a:lnTo>
                  <a:lnTo>
                    <a:pt x="26243" y="31421"/>
                  </a:lnTo>
                  <a:lnTo>
                    <a:pt x="25180" y="65754"/>
                  </a:lnTo>
                  <a:lnTo>
                    <a:pt x="19503" y="95965"/>
                  </a:lnTo>
                  <a:lnTo>
                    <a:pt x="12458" y="125048"/>
                  </a:lnTo>
                  <a:lnTo>
                    <a:pt x="9770" y="149557"/>
                  </a:lnTo>
                  <a:lnTo>
                    <a:pt x="8257" y="185142"/>
                  </a:lnTo>
                  <a:lnTo>
                    <a:pt x="9596" y="202512"/>
                  </a:lnTo>
                  <a:lnTo>
                    <a:pt x="20778" y="228875"/>
                  </a:lnTo>
                  <a:lnTo>
                    <a:pt x="34379" y="242134"/>
                  </a:lnTo>
                  <a:lnTo>
                    <a:pt x="45195" y="247315"/>
                  </a:lnTo>
                  <a:lnTo>
                    <a:pt x="65937" y="250641"/>
                  </a:lnTo>
                  <a:lnTo>
                    <a:pt x="102896" y="244368"/>
                  </a:lnTo>
                  <a:lnTo>
                    <a:pt x="136413" y="227701"/>
                  </a:lnTo>
                  <a:lnTo>
                    <a:pt x="167491" y="204057"/>
                  </a:lnTo>
                  <a:lnTo>
                    <a:pt x="194547" y="169848"/>
                  </a:lnTo>
                  <a:lnTo>
                    <a:pt x="214877" y="135601"/>
                  </a:lnTo>
                  <a:lnTo>
                    <a:pt x="228991" y="104011"/>
                  </a:lnTo>
                  <a:lnTo>
                    <a:pt x="236394" y="78401"/>
                  </a:lnTo>
                  <a:lnTo>
                    <a:pt x="236506" y="45904"/>
                  </a:lnTo>
                  <a:lnTo>
                    <a:pt x="235411" y="1457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39"/>
            <p:cNvSpPr/>
            <p:nvPr>
              <p:custDataLst>
                <p:tags r:id="rId77"/>
              </p:custDataLst>
            </p:nvPr>
          </p:nvSpPr>
          <p:spPr>
            <a:xfrm>
              <a:off x="9784080" y="1936770"/>
              <a:ext cx="198121" cy="170954"/>
            </a:xfrm>
            <a:custGeom>
              <a:avLst/>
              <a:gdLst/>
              <a:ahLst/>
              <a:cxnLst/>
              <a:rect l="0" t="0" r="0" b="0"/>
              <a:pathLst>
                <a:path w="198121" h="170954">
                  <a:moveTo>
                    <a:pt x="0" y="113010"/>
                  </a:moveTo>
                  <a:lnTo>
                    <a:pt x="0" y="113010"/>
                  </a:lnTo>
                  <a:lnTo>
                    <a:pt x="15710" y="150514"/>
                  </a:lnTo>
                  <a:lnTo>
                    <a:pt x="21919" y="170714"/>
                  </a:lnTo>
                  <a:lnTo>
                    <a:pt x="22232" y="170953"/>
                  </a:lnTo>
                  <a:lnTo>
                    <a:pt x="22580" y="168960"/>
                  </a:lnTo>
                  <a:lnTo>
                    <a:pt x="24500" y="147769"/>
                  </a:lnTo>
                  <a:lnTo>
                    <a:pt x="35974" y="110166"/>
                  </a:lnTo>
                  <a:lnTo>
                    <a:pt x="49001" y="75885"/>
                  </a:lnTo>
                  <a:lnTo>
                    <a:pt x="58733" y="49046"/>
                  </a:lnTo>
                  <a:lnTo>
                    <a:pt x="85701" y="19836"/>
                  </a:lnTo>
                  <a:lnTo>
                    <a:pt x="107239" y="6287"/>
                  </a:lnTo>
                  <a:lnTo>
                    <a:pt x="125659" y="955"/>
                  </a:lnTo>
                  <a:lnTo>
                    <a:pt x="153139" y="0"/>
                  </a:lnTo>
                  <a:lnTo>
                    <a:pt x="167968" y="2952"/>
                  </a:lnTo>
                  <a:lnTo>
                    <a:pt x="178510" y="9344"/>
                  </a:lnTo>
                  <a:lnTo>
                    <a:pt x="198120" y="29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540"/>
            <p:cNvSpPr/>
            <p:nvPr>
              <p:custDataLst>
                <p:tags r:id="rId78"/>
              </p:custDataLst>
            </p:nvPr>
          </p:nvSpPr>
          <p:spPr>
            <a:xfrm>
              <a:off x="10073639" y="2019300"/>
              <a:ext cx="30482" cy="135479"/>
            </a:xfrm>
            <a:custGeom>
              <a:avLst/>
              <a:gdLst/>
              <a:ahLst/>
              <a:cxnLst/>
              <a:rect l="0" t="0" r="0" b="0"/>
              <a:pathLst>
                <a:path w="30482" h="135479">
                  <a:moveTo>
                    <a:pt x="0" y="0"/>
                  </a:moveTo>
                  <a:lnTo>
                    <a:pt x="0" y="0"/>
                  </a:lnTo>
                  <a:lnTo>
                    <a:pt x="9032" y="22578"/>
                  </a:lnTo>
                  <a:lnTo>
                    <a:pt x="20948" y="56601"/>
                  </a:lnTo>
                  <a:lnTo>
                    <a:pt x="26245" y="85834"/>
                  </a:lnTo>
                  <a:lnTo>
                    <a:pt x="29226" y="118001"/>
                  </a:lnTo>
                  <a:lnTo>
                    <a:pt x="30370" y="135478"/>
                  </a:lnTo>
                  <a:lnTo>
                    <a:pt x="30477" y="98671"/>
                  </a:lnTo>
                  <a:lnTo>
                    <a:pt x="30481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541"/>
            <p:cNvSpPr/>
            <p:nvPr>
              <p:custDataLst>
                <p:tags r:id="rId79"/>
              </p:custDataLst>
            </p:nvPr>
          </p:nvSpPr>
          <p:spPr>
            <a:xfrm>
              <a:off x="10134600" y="1851660"/>
              <a:ext cx="15240" cy="53341"/>
            </a:xfrm>
            <a:custGeom>
              <a:avLst/>
              <a:gdLst/>
              <a:ahLst/>
              <a:cxnLst/>
              <a:rect l="0" t="0" r="0" b="0"/>
              <a:pathLst>
                <a:path w="15240" h="53341">
                  <a:moveTo>
                    <a:pt x="0" y="0"/>
                  </a:moveTo>
                  <a:lnTo>
                    <a:pt x="0" y="0"/>
                  </a:lnTo>
                  <a:lnTo>
                    <a:pt x="4046" y="0"/>
                  </a:lnTo>
                  <a:lnTo>
                    <a:pt x="5237" y="847"/>
                  </a:lnTo>
                  <a:lnTo>
                    <a:pt x="6031" y="2258"/>
                  </a:lnTo>
                  <a:lnTo>
                    <a:pt x="14471" y="33405"/>
                  </a:lnTo>
                  <a:lnTo>
                    <a:pt x="15239" y="53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542"/>
            <p:cNvSpPr/>
            <p:nvPr>
              <p:custDataLst>
                <p:tags r:id="rId80"/>
              </p:custDataLst>
            </p:nvPr>
          </p:nvSpPr>
          <p:spPr>
            <a:xfrm>
              <a:off x="10243631" y="1723985"/>
              <a:ext cx="195770" cy="476618"/>
            </a:xfrm>
            <a:custGeom>
              <a:avLst/>
              <a:gdLst/>
              <a:ahLst/>
              <a:cxnLst/>
              <a:rect l="0" t="0" r="0" b="0"/>
              <a:pathLst>
                <a:path w="195770" h="476618">
                  <a:moveTo>
                    <a:pt x="28130" y="264835"/>
                  </a:moveTo>
                  <a:lnTo>
                    <a:pt x="28130" y="264835"/>
                  </a:lnTo>
                  <a:lnTo>
                    <a:pt x="39448" y="275308"/>
                  </a:lnTo>
                  <a:lnTo>
                    <a:pt x="57393" y="283492"/>
                  </a:lnTo>
                  <a:lnTo>
                    <a:pt x="60338" y="286587"/>
                  </a:lnTo>
                  <a:lnTo>
                    <a:pt x="63610" y="294540"/>
                  </a:lnTo>
                  <a:lnTo>
                    <a:pt x="61407" y="312583"/>
                  </a:lnTo>
                  <a:lnTo>
                    <a:pt x="55393" y="329971"/>
                  </a:lnTo>
                  <a:lnTo>
                    <a:pt x="30488" y="366382"/>
                  </a:lnTo>
                  <a:lnTo>
                    <a:pt x="18857" y="381659"/>
                  </a:lnTo>
                  <a:lnTo>
                    <a:pt x="9551" y="401992"/>
                  </a:lnTo>
                  <a:lnTo>
                    <a:pt x="5584" y="407073"/>
                  </a:lnTo>
                  <a:lnTo>
                    <a:pt x="1175" y="419492"/>
                  </a:lnTo>
                  <a:lnTo>
                    <a:pt x="0" y="426360"/>
                  </a:lnTo>
                  <a:lnTo>
                    <a:pt x="909" y="432631"/>
                  </a:lnTo>
                  <a:lnTo>
                    <a:pt x="10978" y="452011"/>
                  </a:lnTo>
                  <a:lnTo>
                    <a:pt x="24458" y="458395"/>
                  </a:lnTo>
                  <a:lnTo>
                    <a:pt x="35246" y="458671"/>
                  </a:lnTo>
                  <a:lnTo>
                    <a:pt x="40494" y="457559"/>
                  </a:lnTo>
                  <a:lnTo>
                    <a:pt x="64059" y="443858"/>
                  </a:lnTo>
                  <a:lnTo>
                    <a:pt x="94591" y="412263"/>
                  </a:lnTo>
                  <a:lnTo>
                    <a:pt x="109335" y="378843"/>
                  </a:lnTo>
                  <a:lnTo>
                    <a:pt x="121994" y="345370"/>
                  </a:lnTo>
                  <a:lnTo>
                    <a:pt x="130636" y="314473"/>
                  </a:lnTo>
                  <a:lnTo>
                    <a:pt x="136241" y="278591"/>
                  </a:lnTo>
                  <a:lnTo>
                    <a:pt x="142854" y="242382"/>
                  </a:lnTo>
                  <a:lnTo>
                    <a:pt x="146850" y="213369"/>
                  </a:lnTo>
                  <a:lnTo>
                    <a:pt x="149948" y="178842"/>
                  </a:lnTo>
                  <a:lnTo>
                    <a:pt x="155893" y="141733"/>
                  </a:lnTo>
                  <a:lnTo>
                    <a:pt x="157144" y="105311"/>
                  </a:lnTo>
                  <a:lnTo>
                    <a:pt x="157436" y="76249"/>
                  </a:lnTo>
                  <a:lnTo>
                    <a:pt x="157601" y="40847"/>
                  </a:lnTo>
                  <a:lnTo>
                    <a:pt x="157660" y="4429"/>
                  </a:lnTo>
                  <a:lnTo>
                    <a:pt x="157667" y="0"/>
                  </a:lnTo>
                  <a:lnTo>
                    <a:pt x="157669" y="32016"/>
                  </a:lnTo>
                  <a:lnTo>
                    <a:pt x="157669" y="63301"/>
                  </a:lnTo>
                  <a:lnTo>
                    <a:pt x="157669" y="93549"/>
                  </a:lnTo>
                  <a:lnTo>
                    <a:pt x="157669" y="129213"/>
                  </a:lnTo>
                  <a:lnTo>
                    <a:pt x="157669" y="158611"/>
                  </a:lnTo>
                  <a:lnTo>
                    <a:pt x="157669" y="188770"/>
                  </a:lnTo>
                  <a:lnTo>
                    <a:pt x="157669" y="225928"/>
                  </a:lnTo>
                  <a:lnTo>
                    <a:pt x="157669" y="255163"/>
                  </a:lnTo>
                  <a:lnTo>
                    <a:pt x="158515" y="293202"/>
                  </a:lnTo>
                  <a:lnTo>
                    <a:pt x="161715" y="324291"/>
                  </a:lnTo>
                  <a:lnTo>
                    <a:pt x="163700" y="353349"/>
                  </a:lnTo>
                  <a:lnTo>
                    <a:pt x="167076" y="388992"/>
                  </a:lnTo>
                  <a:lnTo>
                    <a:pt x="172987" y="426529"/>
                  </a:lnTo>
                  <a:lnTo>
                    <a:pt x="178765" y="446518"/>
                  </a:lnTo>
                  <a:lnTo>
                    <a:pt x="186043" y="461715"/>
                  </a:lnTo>
                  <a:lnTo>
                    <a:pt x="188060" y="467484"/>
                  </a:lnTo>
                  <a:lnTo>
                    <a:pt x="194587" y="476617"/>
                  </a:lnTo>
                  <a:lnTo>
                    <a:pt x="194981" y="476296"/>
                  </a:lnTo>
                  <a:lnTo>
                    <a:pt x="195769" y="4629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43"/>
            <p:cNvSpPr/>
            <p:nvPr>
              <p:custDataLst>
                <p:tags r:id="rId81"/>
              </p:custDataLst>
            </p:nvPr>
          </p:nvSpPr>
          <p:spPr>
            <a:xfrm>
              <a:off x="10227099" y="2004589"/>
              <a:ext cx="181822" cy="90912"/>
            </a:xfrm>
            <a:custGeom>
              <a:avLst/>
              <a:gdLst/>
              <a:ahLst/>
              <a:cxnLst/>
              <a:rect l="0" t="0" r="0" b="0"/>
              <a:pathLst>
                <a:path w="181822" h="90912">
                  <a:moveTo>
                    <a:pt x="6562" y="90911"/>
                  </a:moveTo>
                  <a:lnTo>
                    <a:pt x="6562" y="90911"/>
                  </a:lnTo>
                  <a:lnTo>
                    <a:pt x="0" y="67183"/>
                  </a:lnTo>
                  <a:lnTo>
                    <a:pt x="3926" y="58916"/>
                  </a:lnTo>
                  <a:lnTo>
                    <a:pt x="16201" y="43857"/>
                  </a:lnTo>
                  <a:lnTo>
                    <a:pt x="28232" y="35388"/>
                  </a:lnTo>
                  <a:lnTo>
                    <a:pt x="60747" y="22378"/>
                  </a:lnTo>
                  <a:lnTo>
                    <a:pt x="92876" y="10484"/>
                  </a:lnTo>
                  <a:lnTo>
                    <a:pt x="123611" y="5503"/>
                  </a:lnTo>
                  <a:lnTo>
                    <a:pt x="159452" y="0"/>
                  </a:lnTo>
                  <a:lnTo>
                    <a:pt x="168493" y="553"/>
                  </a:lnTo>
                  <a:lnTo>
                    <a:pt x="181821" y="70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44"/>
            <p:cNvSpPr/>
            <p:nvPr>
              <p:custDataLst>
                <p:tags r:id="rId82"/>
              </p:custDataLst>
            </p:nvPr>
          </p:nvSpPr>
          <p:spPr>
            <a:xfrm>
              <a:off x="10476053" y="1982255"/>
              <a:ext cx="390068" cy="235166"/>
            </a:xfrm>
            <a:custGeom>
              <a:avLst/>
              <a:gdLst/>
              <a:ahLst/>
              <a:cxnLst/>
              <a:rect l="0" t="0" r="0" b="0"/>
              <a:pathLst>
                <a:path w="390068" h="235166">
                  <a:moveTo>
                    <a:pt x="62408" y="90385"/>
                  </a:moveTo>
                  <a:lnTo>
                    <a:pt x="62408" y="90385"/>
                  </a:lnTo>
                  <a:lnTo>
                    <a:pt x="90724" y="94430"/>
                  </a:lnTo>
                  <a:lnTo>
                    <a:pt x="120468" y="96946"/>
                  </a:lnTo>
                  <a:lnTo>
                    <a:pt x="152426" y="91712"/>
                  </a:lnTo>
                  <a:lnTo>
                    <a:pt x="181266" y="80065"/>
                  </a:lnTo>
                  <a:lnTo>
                    <a:pt x="207241" y="57867"/>
                  </a:lnTo>
                  <a:lnTo>
                    <a:pt x="227298" y="29022"/>
                  </a:lnTo>
                  <a:lnTo>
                    <a:pt x="232212" y="15699"/>
                  </a:lnTo>
                  <a:lnTo>
                    <a:pt x="231573" y="6956"/>
                  </a:lnTo>
                  <a:lnTo>
                    <a:pt x="227677" y="4286"/>
                  </a:lnTo>
                  <a:lnTo>
                    <a:pt x="199349" y="0"/>
                  </a:lnTo>
                  <a:lnTo>
                    <a:pt x="176643" y="1515"/>
                  </a:lnTo>
                  <a:lnTo>
                    <a:pt x="146213" y="9613"/>
                  </a:lnTo>
                  <a:lnTo>
                    <a:pt x="110508" y="25449"/>
                  </a:lnTo>
                  <a:lnTo>
                    <a:pt x="78118" y="44883"/>
                  </a:lnTo>
                  <a:lnTo>
                    <a:pt x="40456" y="64857"/>
                  </a:lnTo>
                  <a:lnTo>
                    <a:pt x="28379" y="73677"/>
                  </a:lnTo>
                  <a:lnTo>
                    <a:pt x="12061" y="96253"/>
                  </a:lnTo>
                  <a:lnTo>
                    <a:pt x="547" y="120346"/>
                  </a:lnTo>
                  <a:lnTo>
                    <a:pt x="0" y="128139"/>
                  </a:lnTo>
                  <a:lnTo>
                    <a:pt x="9031" y="156639"/>
                  </a:lnTo>
                  <a:lnTo>
                    <a:pt x="11584" y="162494"/>
                  </a:lnTo>
                  <a:lnTo>
                    <a:pt x="25708" y="173516"/>
                  </a:lnTo>
                  <a:lnTo>
                    <a:pt x="47789" y="183212"/>
                  </a:lnTo>
                  <a:lnTo>
                    <a:pt x="77361" y="190343"/>
                  </a:lnTo>
                  <a:lnTo>
                    <a:pt x="115191" y="191028"/>
                  </a:lnTo>
                  <a:lnTo>
                    <a:pt x="147850" y="189914"/>
                  </a:lnTo>
                  <a:lnTo>
                    <a:pt x="165090" y="189758"/>
                  </a:lnTo>
                  <a:lnTo>
                    <a:pt x="186741" y="189654"/>
                  </a:lnTo>
                  <a:lnTo>
                    <a:pt x="211336" y="189584"/>
                  </a:lnTo>
                  <a:lnTo>
                    <a:pt x="233659" y="190384"/>
                  </a:lnTo>
                  <a:lnTo>
                    <a:pt x="254470" y="191764"/>
                  </a:lnTo>
                  <a:lnTo>
                    <a:pt x="289160" y="194709"/>
                  </a:lnTo>
                  <a:lnTo>
                    <a:pt x="319058" y="197214"/>
                  </a:lnTo>
                  <a:lnTo>
                    <a:pt x="342781" y="203788"/>
                  </a:lnTo>
                  <a:lnTo>
                    <a:pt x="380549" y="228759"/>
                  </a:lnTo>
                  <a:lnTo>
                    <a:pt x="390067" y="235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95"/>
          <p:cNvGrpSpPr/>
          <p:nvPr/>
        </p:nvGrpSpPr>
        <p:grpSpPr>
          <a:xfrm>
            <a:off x="5806440" y="4337653"/>
            <a:ext cx="2674498" cy="743805"/>
            <a:chOff x="5806440" y="4337653"/>
            <a:chExt cx="2674498" cy="743805"/>
          </a:xfrm>
        </p:grpSpPr>
        <p:sp>
          <p:nvSpPr>
            <p:cNvPr id="124" name="SMARTInkShape-545"/>
            <p:cNvSpPr/>
            <p:nvPr>
              <p:custDataLst>
                <p:tags r:id="rId54"/>
              </p:custDataLst>
            </p:nvPr>
          </p:nvSpPr>
          <p:spPr>
            <a:xfrm>
              <a:off x="6142848" y="4625340"/>
              <a:ext cx="143653" cy="209827"/>
            </a:xfrm>
            <a:custGeom>
              <a:avLst/>
              <a:gdLst/>
              <a:ahLst/>
              <a:cxnLst/>
              <a:rect l="0" t="0" r="0" b="0"/>
              <a:pathLst>
                <a:path w="143653" h="209827">
                  <a:moveTo>
                    <a:pt x="82692" y="0"/>
                  </a:moveTo>
                  <a:lnTo>
                    <a:pt x="82692" y="0"/>
                  </a:lnTo>
                  <a:lnTo>
                    <a:pt x="86736" y="0"/>
                  </a:lnTo>
                  <a:lnTo>
                    <a:pt x="87929" y="846"/>
                  </a:lnTo>
                  <a:lnTo>
                    <a:pt x="88723" y="2258"/>
                  </a:lnTo>
                  <a:lnTo>
                    <a:pt x="89252" y="4044"/>
                  </a:lnTo>
                  <a:lnTo>
                    <a:pt x="89605" y="4390"/>
                  </a:lnTo>
                  <a:lnTo>
                    <a:pt x="89841" y="3773"/>
                  </a:lnTo>
                  <a:lnTo>
                    <a:pt x="90303" y="65"/>
                  </a:lnTo>
                  <a:lnTo>
                    <a:pt x="90311" y="6566"/>
                  </a:lnTo>
                  <a:lnTo>
                    <a:pt x="86268" y="11353"/>
                  </a:lnTo>
                  <a:lnTo>
                    <a:pt x="75661" y="18133"/>
                  </a:lnTo>
                  <a:lnTo>
                    <a:pt x="60244" y="24496"/>
                  </a:lnTo>
                  <a:lnTo>
                    <a:pt x="54935" y="29514"/>
                  </a:lnTo>
                  <a:lnTo>
                    <a:pt x="38031" y="51342"/>
                  </a:lnTo>
                  <a:lnTo>
                    <a:pt x="30951" y="56685"/>
                  </a:lnTo>
                  <a:lnTo>
                    <a:pt x="27878" y="58111"/>
                  </a:lnTo>
                  <a:lnTo>
                    <a:pt x="15463" y="76297"/>
                  </a:lnTo>
                  <a:lnTo>
                    <a:pt x="8264" y="94532"/>
                  </a:lnTo>
                  <a:lnTo>
                    <a:pt x="0" y="123323"/>
                  </a:lnTo>
                  <a:lnTo>
                    <a:pt x="3252" y="139833"/>
                  </a:lnTo>
                  <a:lnTo>
                    <a:pt x="6872" y="144869"/>
                  </a:lnTo>
                  <a:lnTo>
                    <a:pt x="17667" y="152722"/>
                  </a:lnTo>
                  <a:lnTo>
                    <a:pt x="29935" y="157858"/>
                  </a:lnTo>
                  <a:lnTo>
                    <a:pt x="33127" y="157732"/>
                  </a:lnTo>
                  <a:lnTo>
                    <a:pt x="68917" y="145915"/>
                  </a:lnTo>
                  <a:lnTo>
                    <a:pt x="74595" y="143026"/>
                  </a:lnTo>
                  <a:lnTo>
                    <a:pt x="77294" y="141071"/>
                  </a:lnTo>
                  <a:lnTo>
                    <a:pt x="80293" y="136641"/>
                  </a:lnTo>
                  <a:lnTo>
                    <a:pt x="88460" y="119155"/>
                  </a:lnTo>
                  <a:lnTo>
                    <a:pt x="94749" y="109906"/>
                  </a:lnTo>
                  <a:lnTo>
                    <a:pt x="101558" y="92565"/>
                  </a:lnTo>
                  <a:lnTo>
                    <a:pt x="101519" y="83191"/>
                  </a:lnTo>
                  <a:lnTo>
                    <a:pt x="100323" y="78320"/>
                  </a:lnTo>
                  <a:lnTo>
                    <a:pt x="100372" y="74227"/>
                  </a:lnTo>
                  <a:lnTo>
                    <a:pt x="105385" y="36191"/>
                  </a:lnTo>
                  <a:lnTo>
                    <a:pt x="105478" y="29349"/>
                  </a:lnTo>
                  <a:lnTo>
                    <a:pt x="107776" y="23486"/>
                  </a:lnTo>
                  <a:lnTo>
                    <a:pt x="109575" y="20738"/>
                  </a:lnTo>
                  <a:lnTo>
                    <a:pt x="109927" y="18059"/>
                  </a:lnTo>
                  <a:lnTo>
                    <a:pt x="105772" y="1516"/>
                  </a:lnTo>
                  <a:lnTo>
                    <a:pt x="104853" y="1011"/>
                  </a:lnTo>
                  <a:lnTo>
                    <a:pt x="98027" y="12"/>
                  </a:lnTo>
                  <a:lnTo>
                    <a:pt x="104501" y="23729"/>
                  </a:lnTo>
                  <a:lnTo>
                    <a:pt x="104005" y="25979"/>
                  </a:lnTo>
                  <a:lnTo>
                    <a:pt x="102827" y="27479"/>
                  </a:lnTo>
                  <a:lnTo>
                    <a:pt x="101195" y="28480"/>
                  </a:lnTo>
                  <a:lnTo>
                    <a:pt x="101639" y="36365"/>
                  </a:lnTo>
                  <a:lnTo>
                    <a:pt x="107467" y="70685"/>
                  </a:lnTo>
                  <a:lnTo>
                    <a:pt x="112421" y="96483"/>
                  </a:lnTo>
                  <a:lnTo>
                    <a:pt x="117118" y="130204"/>
                  </a:lnTo>
                  <a:lnTo>
                    <a:pt x="126150" y="153221"/>
                  </a:lnTo>
                  <a:lnTo>
                    <a:pt x="132727" y="164685"/>
                  </a:lnTo>
                  <a:lnTo>
                    <a:pt x="136588" y="187143"/>
                  </a:lnTo>
                  <a:lnTo>
                    <a:pt x="142006" y="197958"/>
                  </a:lnTo>
                  <a:lnTo>
                    <a:pt x="143587" y="209826"/>
                  </a:lnTo>
                  <a:lnTo>
                    <a:pt x="143652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546"/>
            <p:cNvSpPr/>
            <p:nvPr>
              <p:custDataLst>
                <p:tags r:id="rId55"/>
              </p:custDataLst>
            </p:nvPr>
          </p:nvSpPr>
          <p:spPr>
            <a:xfrm>
              <a:off x="6324629" y="4648667"/>
              <a:ext cx="175232" cy="212092"/>
            </a:xfrm>
            <a:custGeom>
              <a:avLst/>
              <a:gdLst/>
              <a:ahLst/>
              <a:cxnLst/>
              <a:rect l="0" t="0" r="0" b="0"/>
              <a:pathLst>
                <a:path w="175232" h="212092">
                  <a:moveTo>
                    <a:pt x="15211" y="52873"/>
                  </a:moveTo>
                  <a:lnTo>
                    <a:pt x="15211" y="52873"/>
                  </a:lnTo>
                  <a:lnTo>
                    <a:pt x="21771" y="59433"/>
                  </a:lnTo>
                  <a:lnTo>
                    <a:pt x="22517" y="64225"/>
                  </a:lnTo>
                  <a:lnTo>
                    <a:pt x="21966" y="99947"/>
                  </a:lnTo>
                  <a:lnTo>
                    <a:pt x="16796" y="115355"/>
                  </a:lnTo>
                  <a:lnTo>
                    <a:pt x="9319" y="150478"/>
                  </a:lnTo>
                  <a:lnTo>
                    <a:pt x="7513" y="160599"/>
                  </a:lnTo>
                  <a:lnTo>
                    <a:pt x="0" y="174740"/>
                  </a:lnTo>
                  <a:lnTo>
                    <a:pt x="4025" y="170732"/>
                  </a:lnTo>
                  <a:lnTo>
                    <a:pt x="13483" y="133060"/>
                  </a:lnTo>
                  <a:lnTo>
                    <a:pt x="16957" y="115014"/>
                  </a:lnTo>
                  <a:lnTo>
                    <a:pt x="28347" y="79683"/>
                  </a:lnTo>
                  <a:lnTo>
                    <a:pt x="31210" y="70716"/>
                  </a:lnTo>
                  <a:lnTo>
                    <a:pt x="47495" y="36972"/>
                  </a:lnTo>
                  <a:lnTo>
                    <a:pt x="58245" y="19189"/>
                  </a:lnTo>
                  <a:lnTo>
                    <a:pt x="71072" y="4860"/>
                  </a:lnTo>
                  <a:lnTo>
                    <a:pt x="76162" y="1901"/>
                  </a:lnTo>
                  <a:lnTo>
                    <a:pt x="86046" y="234"/>
                  </a:lnTo>
                  <a:lnTo>
                    <a:pt x="90375" y="0"/>
                  </a:lnTo>
                  <a:lnTo>
                    <a:pt x="94106" y="1538"/>
                  </a:lnTo>
                  <a:lnTo>
                    <a:pt x="108877" y="16741"/>
                  </a:lnTo>
                  <a:lnTo>
                    <a:pt x="126953" y="48904"/>
                  </a:lnTo>
                  <a:lnTo>
                    <a:pt x="139385" y="74197"/>
                  </a:lnTo>
                  <a:lnTo>
                    <a:pt x="143713" y="79789"/>
                  </a:lnTo>
                  <a:lnTo>
                    <a:pt x="145753" y="86057"/>
                  </a:lnTo>
                  <a:lnTo>
                    <a:pt x="145051" y="121809"/>
                  </a:lnTo>
                  <a:lnTo>
                    <a:pt x="150821" y="157342"/>
                  </a:lnTo>
                  <a:lnTo>
                    <a:pt x="154170" y="174138"/>
                  </a:lnTo>
                  <a:lnTo>
                    <a:pt x="160524" y="187581"/>
                  </a:lnTo>
                  <a:lnTo>
                    <a:pt x="170257" y="203754"/>
                  </a:lnTo>
                  <a:lnTo>
                    <a:pt x="171068" y="206801"/>
                  </a:lnTo>
                  <a:lnTo>
                    <a:pt x="170762" y="208831"/>
                  </a:lnTo>
                  <a:lnTo>
                    <a:pt x="169713" y="210185"/>
                  </a:lnTo>
                  <a:lnTo>
                    <a:pt x="169858" y="211088"/>
                  </a:lnTo>
                  <a:lnTo>
                    <a:pt x="170802" y="211689"/>
                  </a:lnTo>
                  <a:lnTo>
                    <a:pt x="172278" y="212091"/>
                  </a:lnTo>
                  <a:lnTo>
                    <a:pt x="173263" y="211511"/>
                  </a:lnTo>
                  <a:lnTo>
                    <a:pt x="173919" y="210279"/>
                  </a:lnTo>
                  <a:lnTo>
                    <a:pt x="175058" y="199848"/>
                  </a:lnTo>
                  <a:lnTo>
                    <a:pt x="175231" y="1900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547"/>
            <p:cNvSpPr/>
            <p:nvPr>
              <p:custDataLst>
                <p:tags r:id="rId56"/>
              </p:custDataLst>
            </p:nvPr>
          </p:nvSpPr>
          <p:spPr>
            <a:xfrm>
              <a:off x="5806440" y="4337653"/>
              <a:ext cx="304801" cy="502989"/>
            </a:xfrm>
            <a:custGeom>
              <a:avLst/>
              <a:gdLst/>
              <a:ahLst/>
              <a:cxnLst/>
              <a:rect l="0" t="0" r="0" b="0"/>
              <a:pathLst>
                <a:path w="304801" h="502989">
                  <a:moveTo>
                    <a:pt x="0" y="386747"/>
                  </a:moveTo>
                  <a:lnTo>
                    <a:pt x="0" y="386747"/>
                  </a:lnTo>
                  <a:lnTo>
                    <a:pt x="4044" y="382702"/>
                  </a:lnTo>
                  <a:lnTo>
                    <a:pt x="6031" y="378458"/>
                  </a:lnTo>
                  <a:lnTo>
                    <a:pt x="20555" y="340547"/>
                  </a:lnTo>
                  <a:lnTo>
                    <a:pt x="33051" y="309313"/>
                  </a:lnTo>
                  <a:lnTo>
                    <a:pt x="50778" y="272809"/>
                  </a:lnTo>
                  <a:lnTo>
                    <a:pt x="58917" y="242069"/>
                  </a:lnTo>
                  <a:lnTo>
                    <a:pt x="68679" y="205643"/>
                  </a:lnTo>
                  <a:lnTo>
                    <a:pt x="80446" y="170391"/>
                  </a:lnTo>
                  <a:lnTo>
                    <a:pt x="85411" y="136451"/>
                  </a:lnTo>
                  <a:lnTo>
                    <a:pt x="94294" y="105037"/>
                  </a:lnTo>
                  <a:lnTo>
                    <a:pt x="102687" y="69713"/>
                  </a:lnTo>
                  <a:lnTo>
                    <a:pt x="106738" y="55103"/>
                  </a:lnTo>
                  <a:lnTo>
                    <a:pt x="113137" y="45497"/>
                  </a:lnTo>
                  <a:lnTo>
                    <a:pt x="113525" y="45793"/>
                  </a:lnTo>
                  <a:lnTo>
                    <a:pt x="121208" y="80778"/>
                  </a:lnTo>
                  <a:lnTo>
                    <a:pt x="121780" y="116461"/>
                  </a:lnTo>
                  <a:lnTo>
                    <a:pt x="121878" y="147207"/>
                  </a:lnTo>
                  <a:lnTo>
                    <a:pt x="121907" y="179177"/>
                  </a:lnTo>
                  <a:lnTo>
                    <a:pt x="121914" y="205594"/>
                  </a:lnTo>
                  <a:lnTo>
                    <a:pt x="121919" y="242573"/>
                  </a:lnTo>
                  <a:lnTo>
                    <a:pt x="119662" y="278681"/>
                  </a:lnTo>
                  <a:lnTo>
                    <a:pt x="117530" y="293844"/>
                  </a:lnTo>
                  <a:lnTo>
                    <a:pt x="118544" y="319634"/>
                  </a:lnTo>
                  <a:lnTo>
                    <a:pt x="115138" y="344891"/>
                  </a:lnTo>
                  <a:lnTo>
                    <a:pt x="119702" y="376661"/>
                  </a:lnTo>
                  <a:lnTo>
                    <a:pt x="123740" y="400998"/>
                  </a:lnTo>
                  <a:lnTo>
                    <a:pt x="135761" y="429399"/>
                  </a:lnTo>
                  <a:lnTo>
                    <a:pt x="137074" y="430422"/>
                  </a:lnTo>
                  <a:lnTo>
                    <a:pt x="140791" y="431558"/>
                  </a:lnTo>
                  <a:lnTo>
                    <a:pt x="142967" y="430168"/>
                  </a:lnTo>
                  <a:lnTo>
                    <a:pt x="159081" y="407130"/>
                  </a:lnTo>
                  <a:lnTo>
                    <a:pt x="171186" y="374247"/>
                  </a:lnTo>
                  <a:lnTo>
                    <a:pt x="182814" y="336172"/>
                  </a:lnTo>
                  <a:lnTo>
                    <a:pt x="188222" y="303276"/>
                  </a:lnTo>
                  <a:lnTo>
                    <a:pt x="193870" y="274808"/>
                  </a:lnTo>
                  <a:lnTo>
                    <a:pt x="200906" y="242196"/>
                  </a:lnTo>
                  <a:lnTo>
                    <a:pt x="204308" y="205722"/>
                  </a:lnTo>
                  <a:lnTo>
                    <a:pt x="209361" y="172149"/>
                  </a:lnTo>
                  <a:lnTo>
                    <a:pt x="217806" y="140091"/>
                  </a:lnTo>
                  <a:lnTo>
                    <a:pt x="220886" y="108393"/>
                  </a:lnTo>
                  <a:lnTo>
                    <a:pt x="226784" y="78024"/>
                  </a:lnTo>
                  <a:lnTo>
                    <a:pt x="234810" y="40759"/>
                  </a:lnTo>
                  <a:lnTo>
                    <a:pt x="235802" y="28163"/>
                  </a:lnTo>
                  <a:lnTo>
                    <a:pt x="240549" y="19661"/>
                  </a:lnTo>
                  <a:lnTo>
                    <a:pt x="244186" y="15022"/>
                  </a:lnTo>
                  <a:lnTo>
                    <a:pt x="245764" y="11085"/>
                  </a:lnTo>
                  <a:lnTo>
                    <a:pt x="245970" y="7612"/>
                  </a:lnTo>
                  <a:lnTo>
                    <a:pt x="245260" y="4451"/>
                  </a:lnTo>
                  <a:lnTo>
                    <a:pt x="245634" y="2343"/>
                  </a:lnTo>
                  <a:lnTo>
                    <a:pt x="246729" y="938"/>
                  </a:lnTo>
                  <a:lnTo>
                    <a:pt x="248306" y="0"/>
                  </a:lnTo>
                  <a:lnTo>
                    <a:pt x="249357" y="223"/>
                  </a:lnTo>
                  <a:lnTo>
                    <a:pt x="250059" y="1217"/>
                  </a:lnTo>
                  <a:lnTo>
                    <a:pt x="251045" y="6663"/>
                  </a:lnTo>
                  <a:lnTo>
                    <a:pt x="251436" y="38232"/>
                  </a:lnTo>
                  <a:lnTo>
                    <a:pt x="256692" y="71493"/>
                  </a:lnTo>
                  <a:lnTo>
                    <a:pt x="257526" y="93055"/>
                  </a:lnTo>
                  <a:lnTo>
                    <a:pt x="254480" y="123432"/>
                  </a:lnTo>
                  <a:lnTo>
                    <a:pt x="257921" y="157311"/>
                  </a:lnTo>
                  <a:lnTo>
                    <a:pt x="262897" y="188461"/>
                  </a:lnTo>
                  <a:lnTo>
                    <a:pt x="269618" y="223574"/>
                  </a:lnTo>
                  <a:lnTo>
                    <a:pt x="272230" y="249315"/>
                  </a:lnTo>
                  <a:lnTo>
                    <a:pt x="274238" y="275712"/>
                  </a:lnTo>
                  <a:lnTo>
                    <a:pt x="277953" y="304378"/>
                  </a:lnTo>
                  <a:lnTo>
                    <a:pt x="281999" y="340686"/>
                  </a:lnTo>
                  <a:lnTo>
                    <a:pt x="288397" y="375037"/>
                  </a:lnTo>
                  <a:lnTo>
                    <a:pt x="289215" y="403503"/>
                  </a:lnTo>
                  <a:lnTo>
                    <a:pt x="290338" y="438035"/>
                  </a:lnTo>
                  <a:lnTo>
                    <a:pt x="297314" y="473551"/>
                  </a:lnTo>
                  <a:lnTo>
                    <a:pt x="304032" y="502689"/>
                  </a:lnTo>
                  <a:lnTo>
                    <a:pt x="304288" y="502988"/>
                  </a:lnTo>
                  <a:lnTo>
                    <a:pt x="304800" y="501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48"/>
            <p:cNvSpPr/>
            <p:nvPr>
              <p:custDataLst>
                <p:tags r:id="rId57"/>
              </p:custDataLst>
            </p:nvPr>
          </p:nvSpPr>
          <p:spPr>
            <a:xfrm>
              <a:off x="6515808" y="4693920"/>
              <a:ext cx="181056" cy="387538"/>
            </a:xfrm>
            <a:custGeom>
              <a:avLst/>
              <a:gdLst/>
              <a:ahLst/>
              <a:cxnLst/>
              <a:rect l="0" t="0" r="0" b="0"/>
              <a:pathLst>
                <a:path w="181056" h="387538">
                  <a:moveTo>
                    <a:pt x="105972" y="0"/>
                  </a:moveTo>
                  <a:lnTo>
                    <a:pt x="105972" y="0"/>
                  </a:lnTo>
                  <a:lnTo>
                    <a:pt x="101927" y="4045"/>
                  </a:lnTo>
                  <a:lnTo>
                    <a:pt x="101583" y="5237"/>
                  </a:lnTo>
                  <a:lnTo>
                    <a:pt x="102198" y="6031"/>
                  </a:lnTo>
                  <a:lnTo>
                    <a:pt x="105907" y="7593"/>
                  </a:lnTo>
                  <a:lnTo>
                    <a:pt x="87839" y="7620"/>
                  </a:lnTo>
                  <a:lnTo>
                    <a:pt x="86263" y="8466"/>
                  </a:lnTo>
                  <a:lnTo>
                    <a:pt x="85213" y="9878"/>
                  </a:lnTo>
                  <a:lnTo>
                    <a:pt x="84513" y="11664"/>
                  </a:lnTo>
                  <a:lnTo>
                    <a:pt x="83199" y="12856"/>
                  </a:lnTo>
                  <a:lnTo>
                    <a:pt x="79482" y="14180"/>
                  </a:lnTo>
                  <a:lnTo>
                    <a:pt x="56154" y="19258"/>
                  </a:lnTo>
                  <a:lnTo>
                    <a:pt x="44268" y="25837"/>
                  </a:lnTo>
                  <a:lnTo>
                    <a:pt x="41976" y="29079"/>
                  </a:lnTo>
                  <a:lnTo>
                    <a:pt x="38750" y="40883"/>
                  </a:lnTo>
                  <a:lnTo>
                    <a:pt x="36949" y="50119"/>
                  </a:lnTo>
                  <a:lnTo>
                    <a:pt x="32275" y="59065"/>
                  </a:lnTo>
                  <a:lnTo>
                    <a:pt x="30885" y="67456"/>
                  </a:lnTo>
                  <a:lnTo>
                    <a:pt x="39223" y="102961"/>
                  </a:lnTo>
                  <a:lnTo>
                    <a:pt x="45554" y="118560"/>
                  </a:lnTo>
                  <a:lnTo>
                    <a:pt x="51180" y="125507"/>
                  </a:lnTo>
                  <a:lnTo>
                    <a:pt x="69385" y="139504"/>
                  </a:lnTo>
                  <a:lnTo>
                    <a:pt x="77293" y="142435"/>
                  </a:lnTo>
                  <a:lnTo>
                    <a:pt x="81772" y="143217"/>
                  </a:lnTo>
                  <a:lnTo>
                    <a:pt x="89007" y="141828"/>
                  </a:lnTo>
                  <a:lnTo>
                    <a:pt x="97969" y="136928"/>
                  </a:lnTo>
                  <a:lnTo>
                    <a:pt x="114785" y="124217"/>
                  </a:lnTo>
                  <a:lnTo>
                    <a:pt x="115235" y="121758"/>
                  </a:lnTo>
                  <a:lnTo>
                    <a:pt x="114687" y="119271"/>
                  </a:lnTo>
                  <a:lnTo>
                    <a:pt x="120569" y="83360"/>
                  </a:lnTo>
                  <a:lnTo>
                    <a:pt x="121186" y="47282"/>
                  </a:lnTo>
                  <a:lnTo>
                    <a:pt x="121209" y="24255"/>
                  </a:lnTo>
                  <a:lnTo>
                    <a:pt x="122057" y="21250"/>
                  </a:lnTo>
                  <a:lnTo>
                    <a:pt x="123469" y="19247"/>
                  </a:lnTo>
                  <a:lnTo>
                    <a:pt x="125257" y="17911"/>
                  </a:lnTo>
                  <a:lnTo>
                    <a:pt x="127243" y="14169"/>
                  </a:lnTo>
                  <a:lnTo>
                    <a:pt x="128824" y="127"/>
                  </a:lnTo>
                  <a:lnTo>
                    <a:pt x="135391" y="6573"/>
                  </a:lnTo>
                  <a:lnTo>
                    <a:pt x="136138" y="11355"/>
                  </a:lnTo>
                  <a:lnTo>
                    <a:pt x="137280" y="41008"/>
                  </a:lnTo>
                  <a:lnTo>
                    <a:pt x="148600" y="78082"/>
                  </a:lnTo>
                  <a:lnTo>
                    <a:pt x="153339" y="110658"/>
                  </a:lnTo>
                  <a:lnTo>
                    <a:pt x="157542" y="135235"/>
                  </a:lnTo>
                  <a:lnTo>
                    <a:pt x="163304" y="169327"/>
                  </a:lnTo>
                  <a:lnTo>
                    <a:pt x="171219" y="206240"/>
                  </a:lnTo>
                  <a:lnTo>
                    <a:pt x="173564" y="237215"/>
                  </a:lnTo>
                  <a:lnTo>
                    <a:pt x="178403" y="274987"/>
                  </a:lnTo>
                  <a:lnTo>
                    <a:pt x="181055" y="302739"/>
                  </a:lnTo>
                  <a:lnTo>
                    <a:pt x="177160" y="319124"/>
                  </a:lnTo>
                  <a:lnTo>
                    <a:pt x="159541" y="355132"/>
                  </a:lnTo>
                  <a:lnTo>
                    <a:pt x="156924" y="358675"/>
                  </a:lnTo>
                  <a:lnTo>
                    <a:pt x="128424" y="375744"/>
                  </a:lnTo>
                  <a:lnTo>
                    <a:pt x="93521" y="382565"/>
                  </a:lnTo>
                  <a:lnTo>
                    <a:pt x="75008" y="387424"/>
                  </a:lnTo>
                  <a:lnTo>
                    <a:pt x="51879" y="387537"/>
                  </a:lnTo>
                  <a:lnTo>
                    <a:pt x="17613" y="374744"/>
                  </a:lnTo>
                  <a:lnTo>
                    <a:pt x="7354" y="365694"/>
                  </a:lnTo>
                  <a:lnTo>
                    <a:pt x="2875" y="356981"/>
                  </a:lnTo>
                  <a:lnTo>
                    <a:pt x="0" y="341637"/>
                  </a:lnTo>
                  <a:lnTo>
                    <a:pt x="1865" y="335847"/>
                  </a:lnTo>
                  <a:lnTo>
                    <a:pt x="4669" y="330452"/>
                  </a:lnTo>
                  <a:lnTo>
                    <a:pt x="6912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49"/>
            <p:cNvSpPr/>
            <p:nvPr>
              <p:custDataLst>
                <p:tags r:id="rId58"/>
              </p:custDataLst>
            </p:nvPr>
          </p:nvSpPr>
          <p:spPr>
            <a:xfrm>
              <a:off x="6694781" y="4693920"/>
              <a:ext cx="170840" cy="242636"/>
            </a:xfrm>
            <a:custGeom>
              <a:avLst/>
              <a:gdLst/>
              <a:ahLst/>
              <a:cxnLst/>
              <a:rect l="0" t="0" r="0" b="0"/>
              <a:pathLst>
                <a:path w="170840" h="242636">
                  <a:moveTo>
                    <a:pt x="87019" y="0"/>
                  </a:moveTo>
                  <a:lnTo>
                    <a:pt x="87019" y="0"/>
                  </a:lnTo>
                  <a:lnTo>
                    <a:pt x="82974" y="4045"/>
                  </a:lnTo>
                  <a:lnTo>
                    <a:pt x="83476" y="6083"/>
                  </a:lnTo>
                  <a:lnTo>
                    <a:pt x="89732" y="12150"/>
                  </a:lnTo>
                  <a:lnTo>
                    <a:pt x="89675" y="13180"/>
                  </a:lnTo>
                  <a:lnTo>
                    <a:pt x="88790" y="13867"/>
                  </a:lnTo>
                  <a:lnTo>
                    <a:pt x="80438" y="26289"/>
                  </a:lnTo>
                  <a:lnTo>
                    <a:pt x="59728" y="42189"/>
                  </a:lnTo>
                  <a:lnTo>
                    <a:pt x="54288" y="44150"/>
                  </a:lnTo>
                  <a:lnTo>
                    <a:pt x="42419" y="57390"/>
                  </a:lnTo>
                  <a:lnTo>
                    <a:pt x="16803" y="93073"/>
                  </a:lnTo>
                  <a:lnTo>
                    <a:pt x="2880" y="128418"/>
                  </a:lnTo>
                  <a:lnTo>
                    <a:pt x="447" y="133873"/>
                  </a:lnTo>
                  <a:lnTo>
                    <a:pt x="0" y="144447"/>
                  </a:lnTo>
                  <a:lnTo>
                    <a:pt x="2624" y="153945"/>
                  </a:lnTo>
                  <a:lnTo>
                    <a:pt x="11207" y="166942"/>
                  </a:lnTo>
                  <a:lnTo>
                    <a:pt x="16918" y="172410"/>
                  </a:lnTo>
                  <a:lnTo>
                    <a:pt x="35183" y="185379"/>
                  </a:lnTo>
                  <a:lnTo>
                    <a:pt x="45354" y="188224"/>
                  </a:lnTo>
                  <a:lnTo>
                    <a:pt x="68535" y="190050"/>
                  </a:lnTo>
                  <a:lnTo>
                    <a:pt x="79085" y="185784"/>
                  </a:lnTo>
                  <a:lnTo>
                    <a:pt x="110896" y="158709"/>
                  </a:lnTo>
                  <a:lnTo>
                    <a:pt x="126669" y="137089"/>
                  </a:lnTo>
                  <a:lnTo>
                    <a:pt x="130040" y="129226"/>
                  </a:lnTo>
                  <a:lnTo>
                    <a:pt x="132581" y="91963"/>
                  </a:lnTo>
                  <a:lnTo>
                    <a:pt x="132732" y="55652"/>
                  </a:lnTo>
                  <a:lnTo>
                    <a:pt x="132738" y="35985"/>
                  </a:lnTo>
                  <a:lnTo>
                    <a:pt x="130481" y="30669"/>
                  </a:lnTo>
                  <a:lnTo>
                    <a:pt x="127503" y="25483"/>
                  </a:lnTo>
                  <a:lnTo>
                    <a:pt x="125146" y="15374"/>
                  </a:lnTo>
                  <a:lnTo>
                    <a:pt x="125119" y="48770"/>
                  </a:lnTo>
                  <a:lnTo>
                    <a:pt x="125119" y="83617"/>
                  </a:lnTo>
                  <a:lnTo>
                    <a:pt x="131150" y="117535"/>
                  </a:lnTo>
                  <a:lnTo>
                    <a:pt x="132880" y="133517"/>
                  </a:lnTo>
                  <a:lnTo>
                    <a:pt x="148135" y="171572"/>
                  </a:lnTo>
                  <a:lnTo>
                    <a:pt x="150624" y="175341"/>
                  </a:lnTo>
                  <a:lnTo>
                    <a:pt x="159207" y="209991"/>
                  </a:lnTo>
                  <a:lnTo>
                    <a:pt x="170422" y="234562"/>
                  </a:lnTo>
                  <a:lnTo>
                    <a:pt x="170803" y="242635"/>
                  </a:lnTo>
                  <a:lnTo>
                    <a:pt x="170839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550"/>
            <p:cNvSpPr/>
            <p:nvPr>
              <p:custDataLst>
                <p:tags r:id="rId59"/>
              </p:custDataLst>
            </p:nvPr>
          </p:nvSpPr>
          <p:spPr>
            <a:xfrm>
              <a:off x="6903816" y="4709232"/>
              <a:ext cx="144685" cy="251272"/>
            </a:xfrm>
            <a:custGeom>
              <a:avLst/>
              <a:gdLst/>
              <a:ahLst/>
              <a:cxnLst/>
              <a:rect l="0" t="0" r="0" b="0"/>
              <a:pathLst>
                <a:path w="144685" h="251272">
                  <a:moveTo>
                    <a:pt x="15144" y="91368"/>
                  </a:moveTo>
                  <a:lnTo>
                    <a:pt x="15144" y="91368"/>
                  </a:lnTo>
                  <a:lnTo>
                    <a:pt x="19189" y="91368"/>
                  </a:lnTo>
                  <a:lnTo>
                    <a:pt x="20381" y="92214"/>
                  </a:lnTo>
                  <a:lnTo>
                    <a:pt x="21174" y="93625"/>
                  </a:lnTo>
                  <a:lnTo>
                    <a:pt x="22293" y="101915"/>
                  </a:lnTo>
                  <a:lnTo>
                    <a:pt x="22737" y="124113"/>
                  </a:lnTo>
                  <a:lnTo>
                    <a:pt x="20494" y="129346"/>
                  </a:lnTo>
                  <a:lnTo>
                    <a:pt x="18710" y="131927"/>
                  </a:lnTo>
                  <a:lnTo>
                    <a:pt x="15001" y="146543"/>
                  </a:lnTo>
                  <a:lnTo>
                    <a:pt x="13356" y="148471"/>
                  </a:lnTo>
                  <a:lnTo>
                    <a:pt x="11412" y="149757"/>
                  </a:lnTo>
                  <a:lnTo>
                    <a:pt x="10115" y="151460"/>
                  </a:lnTo>
                  <a:lnTo>
                    <a:pt x="8676" y="155611"/>
                  </a:lnTo>
                  <a:lnTo>
                    <a:pt x="7865" y="162708"/>
                  </a:lnTo>
                  <a:lnTo>
                    <a:pt x="6906" y="164328"/>
                  </a:lnTo>
                  <a:lnTo>
                    <a:pt x="5418" y="165408"/>
                  </a:lnTo>
                  <a:lnTo>
                    <a:pt x="994" y="167142"/>
                  </a:lnTo>
                  <a:lnTo>
                    <a:pt x="630" y="166437"/>
                  </a:lnTo>
                  <a:lnTo>
                    <a:pt x="0" y="156925"/>
                  </a:lnTo>
                  <a:lnTo>
                    <a:pt x="2204" y="152114"/>
                  </a:lnTo>
                  <a:lnTo>
                    <a:pt x="3977" y="149645"/>
                  </a:lnTo>
                  <a:lnTo>
                    <a:pt x="6473" y="138080"/>
                  </a:lnTo>
                  <a:lnTo>
                    <a:pt x="9643" y="114024"/>
                  </a:lnTo>
                  <a:lnTo>
                    <a:pt x="13514" y="98927"/>
                  </a:lnTo>
                  <a:lnTo>
                    <a:pt x="14058" y="93868"/>
                  </a:lnTo>
                  <a:lnTo>
                    <a:pt x="19176" y="83730"/>
                  </a:lnTo>
                  <a:lnTo>
                    <a:pt x="27063" y="70760"/>
                  </a:lnTo>
                  <a:lnTo>
                    <a:pt x="40796" y="36209"/>
                  </a:lnTo>
                  <a:lnTo>
                    <a:pt x="47993" y="26496"/>
                  </a:lnTo>
                  <a:lnTo>
                    <a:pt x="59309" y="14009"/>
                  </a:lnTo>
                  <a:lnTo>
                    <a:pt x="65252" y="6186"/>
                  </a:lnTo>
                  <a:lnTo>
                    <a:pt x="74508" y="752"/>
                  </a:lnTo>
                  <a:lnTo>
                    <a:pt x="86570" y="0"/>
                  </a:lnTo>
                  <a:lnTo>
                    <a:pt x="91480" y="2218"/>
                  </a:lnTo>
                  <a:lnTo>
                    <a:pt x="101531" y="10540"/>
                  </a:lnTo>
                  <a:lnTo>
                    <a:pt x="104338" y="17627"/>
                  </a:lnTo>
                  <a:lnTo>
                    <a:pt x="110498" y="50871"/>
                  </a:lnTo>
                  <a:lnTo>
                    <a:pt x="113716" y="86693"/>
                  </a:lnTo>
                  <a:lnTo>
                    <a:pt x="114139" y="119226"/>
                  </a:lnTo>
                  <a:lnTo>
                    <a:pt x="116449" y="151559"/>
                  </a:lnTo>
                  <a:lnTo>
                    <a:pt x="118589" y="166379"/>
                  </a:lnTo>
                  <a:lnTo>
                    <a:pt x="117579" y="191949"/>
                  </a:lnTo>
                  <a:lnTo>
                    <a:pt x="121452" y="227993"/>
                  </a:lnTo>
                  <a:lnTo>
                    <a:pt x="121751" y="240652"/>
                  </a:lnTo>
                  <a:lnTo>
                    <a:pt x="124050" y="244641"/>
                  </a:lnTo>
                  <a:lnTo>
                    <a:pt x="128379" y="250055"/>
                  </a:lnTo>
                  <a:lnTo>
                    <a:pt x="131228" y="250795"/>
                  </a:lnTo>
                  <a:lnTo>
                    <a:pt x="135912" y="251271"/>
                  </a:lnTo>
                  <a:lnTo>
                    <a:pt x="144684" y="2437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551"/>
            <p:cNvSpPr/>
            <p:nvPr>
              <p:custDataLst>
                <p:tags r:id="rId60"/>
              </p:custDataLst>
            </p:nvPr>
          </p:nvSpPr>
          <p:spPr>
            <a:xfrm>
              <a:off x="7051911" y="4683061"/>
              <a:ext cx="202330" cy="246504"/>
            </a:xfrm>
            <a:custGeom>
              <a:avLst/>
              <a:gdLst/>
              <a:ahLst/>
              <a:cxnLst/>
              <a:rect l="0" t="0" r="0" b="0"/>
              <a:pathLst>
                <a:path w="202330" h="246504">
                  <a:moveTo>
                    <a:pt x="27069" y="155639"/>
                  </a:moveTo>
                  <a:lnTo>
                    <a:pt x="27069" y="155639"/>
                  </a:lnTo>
                  <a:lnTo>
                    <a:pt x="27069" y="159684"/>
                  </a:lnTo>
                  <a:lnTo>
                    <a:pt x="27916" y="160876"/>
                  </a:lnTo>
                  <a:lnTo>
                    <a:pt x="29327" y="161670"/>
                  </a:lnTo>
                  <a:lnTo>
                    <a:pt x="31114" y="162200"/>
                  </a:lnTo>
                  <a:lnTo>
                    <a:pt x="42506" y="169151"/>
                  </a:lnTo>
                  <a:lnTo>
                    <a:pt x="53540" y="170778"/>
                  </a:lnTo>
                  <a:lnTo>
                    <a:pt x="58026" y="168576"/>
                  </a:lnTo>
                  <a:lnTo>
                    <a:pt x="62841" y="165622"/>
                  </a:lnTo>
                  <a:lnTo>
                    <a:pt x="67803" y="164310"/>
                  </a:lnTo>
                  <a:lnTo>
                    <a:pt x="69465" y="163113"/>
                  </a:lnTo>
                  <a:lnTo>
                    <a:pt x="70574" y="161468"/>
                  </a:lnTo>
                  <a:lnTo>
                    <a:pt x="71312" y="159526"/>
                  </a:lnTo>
                  <a:lnTo>
                    <a:pt x="92614" y="129025"/>
                  </a:lnTo>
                  <a:lnTo>
                    <a:pt x="110860" y="93539"/>
                  </a:lnTo>
                  <a:lnTo>
                    <a:pt x="116243" y="81359"/>
                  </a:lnTo>
                  <a:lnTo>
                    <a:pt x="118061" y="65613"/>
                  </a:lnTo>
                  <a:lnTo>
                    <a:pt x="107864" y="32115"/>
                  </a:lnTo>
                  <a:lnTo>
                    <a:pt x="104630" y="18474"/>
                  </a:lnTo>
                  <a:lnTo>
                    <a:pt x="99359" y="11986"/>
                  </a:lnTo>
                  <a:lnTo>
                    <a:pt x="93065" y="6280"/>
                  </a:lnTo>
                  <a:lnTo>
                    <a:pt x="90267" y="921"/>
                  </a:lnTo>
                  <a:lnTo>
                    <a:pt x="87828" y="0"/>
                  </a:lnTo>
                  <a:lnTo>
                    <a:pt x="67013" y="2645"/>
                  </a:lnTo>
                  <a:lnTo>
                    <a:pt x="48218" y="11153"/>
                  </a:lnTo>
                  <a:lnTo>
                    <a:pt x="14665" y="35003"/>
                  </a:lnTo>
                  <a:lnTo>
                    <a:pt x="11180" y="38808"/>
                  </a:lnTo>
                  <a:lnTo>
                    <a:pt x="5127" y="53904"/>
                  </a:lnTo>
                  <a:lnTo>
                    <a:pt x="0" y="78691"/>
                  </a:lnTo>
                  <a:lnTo>
                    <a:pt x="7533" y="110991"/>
                  </a:lnTo>
                  <a:lnTo>
                    <a:pt x="17063" y="144153"/>
                  </a:lnTo>
                  <a:lnTo>
                    <a:pt x="37400" y="178874"/>
                  </a:lnTo>
                  <a:lnTo>
                    <a:pt x="55647" y="210482"/>
                  </a:lnTo>
                  <a:lnTo>
                    <a:pt x="82381" y="233375"/>
                  </a:lnTo>
                  <a:lnTo>
                    <a:pt x="105870" y="242703"/>
                  </a:lnTo>
                  <a:lnTo>
                    <a:pt x="139454" y="246503"/>
                  </a:lnTo>
                  <a:lnTo>
                    <a:pt x="151525" y="245977"/>
                  </a:lnTo>
                  <a:lnTo>
                    <a:pt x="170061" y="240919"/>
                  </a:lnTo>
                  <a:lnTo>
                    <a:pt x="173197" y="238740"/>
                  </a:lnTo>
                  <a:lnTo>
                    <a:pt x="178374" y="234059"/>
                  </a:lnTo>
                  <a:lnTo>
                    <a:pt x="189963" y="225817"/>
                  </a:lnTo>
                  <a:lnTo>
                    <a:pt x="198289" y="213874"/>
                  </a:lnTo>
                  <a:lnTo>
                    <a:pt x="201132" y="204596"/>
                  </a:lnTo>
                  <a:lnTo>
                    <a:pt x="202329" y="178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52"/>
            <p:cNvSpPr/>
            <p:nvPr>
              <p:custDataLst>
                <p:tags r:id="rId61"/>
              </p:custDataLst>
            </p:nvPr>
          </p:nvSpPr>
          <p:spPr>
            <a:xfrm>
              <a:off x="7240598" y="4732029"/>
              <a:ext cx="135430" cy="250350"/>
            </a:xfrm>
            <a:custGeom>
              <a:avLst/>
              <a:gdLst/>
              <a:ahLst/>
              <a:cxnLst/>
              <a:rect l="0" t="0" r="0" b="0"/>
              <a:pathLst>
                <a:path w="135430" h="250350">
                  <a:moveTo>
                    <a:pt x="59362" y="7611"/>
                  </a:moveTo>
                  <a:lnTo>
                    <a:pt x="59362" y="7611"/>
                  </a:lnTo>
                  <a:lnTo>
                    <a:pt x="59362" y="3566"/>
                  </a:lnTo>
                  <a:lnTo>
                    <a:pt x="58515" y="2375"/>
                  </a:lnTo>
                  <a:lnTo>
                    <a:pt x="57105" y="1580"/>
                  </a:lnTo>
                  <a:lnTo>
                    <a:pt x="55316" y="1051"/>
                  </a:lnTo>
                  <a:lnTo>
                    <a:pt x="54971" y="698"/>
                  </a:lnTo>
                  <a:lnTo>
                    <a:pt x="55588" y="462"/>
                  </a:lnTo>
                  <a:lnTo>
                    <a:pt x="56846" y="305"/>
                  </a:lnTo>
                  <a:lnTo>
                    <a:pt x="56838" y="200"/>
                  </a:lnTo>
                  <a:lnTo>
                    <a:pt x="47945" y="0"/>
                  </a:lnTo>
                  <a:lnTo>
                    <a:pt x="43563" y="2253"/>
                  </a:lnTo>
                  <a:lnTo>
                    <a:pt x="38794" y="5230"/>
                  </a:lnTo>
                  <a:lnTo>
                    <a:pt x="18544" y="13486"/>
                  </a:lnTo>
                  <a:lnTo>
                    <a:pt x="3793" y="25496"/>
                  </a:lnTo>
                  <a:lnTo>
                    <a:pt x="798" y="30518"/>
                  </a:lnTo>
                  <a:lnTo>
                    <a:pt x="0" y="33042"/>
                  </a:lnTo>
                  <a:lnTo>
                    <a:pt x="1369" y="40362"/>
                  </a:lnTo>
                  <a:lnTo>
                    <a:pt x="15308" y="75581"/>
                  </a:lnTo>
                  <a:lnTo>
                    <a:pt x="49380" y="111730"/>
                  </a:lnTo>
                  <a:lnTo>
                    <a:pt x="80602" y="149701"/>
                  </a:lnTo>
                  <a:lnTo>
                    <a:pt x="109213" y="181012"/>
                  </a:lnTo>
                  <a:lnTo>
                    <a:pt x="127886" y="214608"/>
                  </a:lnTo>
                  <a:lnTo>
                    <a:pt x="133288" y="226706"/>
                  </a:lnTo>
                  <a:lnTo>
                    <a:pt x="135429" y="242215"/>
                  </a:lnTo>
                  <a:lnTo>
                    <a:pt x="134626" y="242754"/>
                  </a:lnTo>
                  <a:lnTo>
                    <a:pt x="129452" y="244359"/>
                  </a:lnTo>
                  <a:lnTo>
                    <a:pt x="122557" y="248974"/>
                  </a:lnTo>
                  <a:lnTo>
                    <a:pt x="117647" y="250349"/>
                  </a:lnTo>
                  <a:lnTo>
                    <a:pt x="115152" y="249870"/>
                  </a:lnTo>
                  <a:lnTo>
                    <a:pt x="105064" y="245275"/>
                  </a:lnTo>
                  <a:lnTo>
                    <a:pt x="83257" y="239871"/>
                  </a:lnTo>
                  <a:lnTo>
                    <a:pt x="46321" y="220916"/>
                  </a:lnTo>
                  <a:lnTo>
                    <a:pt x="23043" y="203469"/>
                  </a:lnTo>
                  <a:lnTo>
                    <a:pt x="8436" y="183342"/>
                  </a:lnTo>
                  <a:lnTo>
                    <a:pt x="7632" y="180644"/>
                  </a:lnTo>
                  <a:lnTo>
                    <a:pt x="7942" y="178847"/>
                  </a:lnTo>
                  <a:lnTo>
                    <a:pt x="8996" y="177648"/>
                  </a:lnTo>
                  <a:lnTo>
                    <a:pt x="13642" y="175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53"/>
            <p:cNvSpPr/>
            <p:nvPr>
              <p:custDataLst>
                <p:tags r:id="rId62"/>
              </p:custDataLst>
            </p:nvPr>
          </p:nvSpPr>
          <p:spPr>
            <a:xfrm>
              <a:off x="7362534" y="4756775"/>
              <a:ext cx="196507" cy="244504"/>
            </a:xfrm>
            <a:custGeom>
              <a:avLst/>
              <a:gdLst/>
              <a:ahLst/>
              <a:cxnLst/>
              <a:rect l="0" t="0" r="0" b="0"/>
              <a:pathLst>
                <a:path w="196507" h="244504">
                  <a:moveTo>
                    <a:pt x="21246" y="104785"/>
                  </a:moveTo>
                  <a:lnTo>
                    <a:pt x="21246" y="104785"/>
                  </a:lnTo>
                  <a:lnTo>
                    <a:pt x="54361" y="110021"/>
                  </a:lnTo>
                  <a:lnTo>
                    <a:pt x="90341" y="112091"/>
                  </a:lnTo>
                  <a:lnTo>
                    <a:pt x="100779" y="110007"/>
                  </a:lnTo>
                  <a:lnTo>
                    <a:pt x="111415" y="106332"/>
                  </a:lnTo>
                  <a:lnTo>
                    <a:pt x="114379" y="105817"/>
                  </a:lnTo>
                  <a:lnTo>
                    <a:pt x="119929" y="102986"/>
                  </a:lnTo>
                  <a:lnTo>
                    <a:pt x="125218" y="98059"/>
                  </a:lnTo>
                  <a:lnTo>
                    <a:pt x="140898" y="74729"/>
                  </a:lnTo>
                  <a:lnTo>
                    <a:pt x="142718" y="60184"/>
                  </a:lnTo>
                  <a:lnTo>
                    <a:pt x="143127" y="39090"/>
                  </a:lnTo>
                  <a:lnTo>
                    <a:pt x="121949" y="15247"/>
                  </a:lnTo>
                  <a:lnTo>
                    <a:pt x="103295" y="4501"/>
                  </a:lnTo>
                  <a:lnTo>
                    <a:pt x="89772" y="0"/>
                  </a:lnTo>
                  <a:lnTo>
                    <a:pt x="61060" y="4563"/>
                  </a:lnTo>
                  <a:lnTo>
                    <a:pt x="31936" y="14156"/>
                  </a:lnTo>
                  <a:lnTo>
                    <a:pt x="22893" y="21043"/>
                  </a:lnTo>
                  <a:lnTo>
                    <a:pt x="3834" y="55696"/>
                  </a:lnTo>
                  <a:lnTo>
                    <a:pt x="0" y="75564"/>
                  </a:lnTo>
                  <a:lnTo>
                    <a:pt x="10025" y="110271"/>
                  </a:lnTo>
                  <a:lnTo>
                    <a:pt x="23646" y="146180"/>
                  </a:lnTo>
                  <a:lnTo>
                    <a:pt x="47015" y="181418"/>
                  </a:lnTo>
                  <a:lnTo>
                    <a:pt x="81743" y="212212"/>
                  </a:lnTo>
                  <a:lnTo>
                    <a:pt x="113796" y="232720"/>
                  </a:lnTo>
                  <a:lnTo>
                    <a:pt x="135874" y="243257"/>
                  </a:lnTo>
                  <a:lnTo>
                    <a:pt x="146416" y="244503"/>
                  </a:lnTo>
                  <a:lnTo>
                    <a:pt x="183736" y="239912"/>
                  </a:lnTo>
                  <a:lnTo>
                    <a:pt x="196506" y="23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54"/>
            <p:cNvSpPr/>
            <p:nvPr>
              <p:custDataLst>
                <p:tags r:id="rId63"/>
              </p:custDataLst>
            </p:nvPr>
          </p:nvSpPr>
          <p:spPr>
            <a:xfrm>
              <a:off x="7638595" y="4556760"/>
              <a:ext cx="164286" cy="363906"/>
            </a:xfrm>
            <a:custGeom>
              <a:avLst/>
              <a:gdLst/>
              <a:ahLst/>
              <a:cxnLst/>
              <a:rect l="0" t="0" r="0" b="0"/>
              <a:pathLst>
                <a:path w="164286" h="363906">
                  <a:moveTo>
                    <a:pt x="133805" y="0"/>
                  </a:moveTo>
                  <a:lnTo>
                    <a:pt x="133805" y="0"/>
                  </a:lnTo>
                  <a:lnTo>
                    <a:pt x="96300" y="16557"/>
                  </a:lnTo>
                  <a:lnTo>
                    <a:pt x="79324" y="27672"/>
                  </a:lnTo>
                  <a:lnTo>
                    <a:pt x="49171" y="62163"/>
                  </a:lnTo>
                  <a:lnTo>
                    <a:pt x="21523" y="96709"/>
                  </a:lnTo>
                  <a:lnTo>
                    <a:pt x="4194" y="131709"/>
                  </a:lnTo>
                  <a:lnTo>
                    <a:pt x="0" y="146310"/>
                  </a:lnTo>
                  <a:lnTo>
                    <a:pt x="2544" y="179952"/>
                  </a:lnTo>
                  <a:lnTo>
                    <a:pt x="8441" y="211434"/>
                  </a:lnTo>
                  <a:lnTo>
                    <a:pt x="17128" y="231131"/>
                  </a:lnTo>
                  <a:lnTo>
                    <a:pt x="42585" y="267200"/>
                  </a:lnTo>
                  <a:lnTo>
                    <a:pt x="65928" y="300823"/>
                  </a:lnTo>
                  <a:lnTo>
                    <a:pt x="103321" y="329562"/>
                  </a:lnTo>
                  <a:lnTo>
                    <a:pt x="141276" y="356365"/>
                  </a:lnTo>
                  <a:lnTo>
                    <a:pt x="154363" y="362977"/>
                  </a:lnTo>
                  <a:lnTo>
                    <a:pt x="157670" y="363905"/>
                  </a:lnTo>
                  <a:lnTo>
                    <a:pt x="159876" y="363676"/>
                  </a:lnTo>
                  <a:lnTo>
                    <a:pt x="161344" y="362678"/>
                  </a:lnTo>
                  <a:lnTo>
                    <a:pt x="164285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555"/>
            <p:cNvSpPr/>
            <p:nvPr>
              <p:custDataLst>
                <p:tags r:id="rId64"/>
              </p:custDataLst>
            </p:nvPr>
          </p:nvSpPr>
          <p:spPr>
            <a:xfrm>
              <a:off x="8404860" y="4434840"/>
              <a:ext cx="76078" cy="502921"/>
            </a:xfrm>
            <a:custGeom>
              <a:avLst/>
              <a:gdLst/>
              <a:ahLst/>
              <a:cxnLst/>
              <a:rect l="0" t="0" r="0" b="0"/>
              <a:pathLst>
                <a:path w="76078" h="502921">
                  <a:moveTo>
                    <a:pt x="0" y="0"/>
                  </a:moveTo>
                  <a:lnTo>
                    <a:pt x="0" y="0"/>
                  </a:lnTo>
                  <a:lnTo>
                    <a:pt x="21794" y="32267"/>
                  </a:lnTo>
                  <a:lnTo>
                    <a:pt x="36886" y="55700"/>
                  </a:lnTo>
                  <a:lnTo>
                    <a:pt x="50639" y="91750"/>
                  </a:lnTo>
                  <a:lnTo>
                    <a:pt x="58671" y="121981"/>
                  </a:lnTo>
                  <a:lnTo>
                    <a:pt x="64553" y="156458"/>
                  </a:lnTo>
                  <a:lnTo>
                    <a:pt x="71433" y="185870"/>
                  </a:lnTo>
                  <a:lnTo>
                    <a:pt x="75259" y="220065"/>
                  </a:lnTo>
                  <a:lnTo>
                    <a:pt x="75921" y="246956"/>
                  </a:lnTo>
                  <a:lnTo>
                    <a:pt x="76077" y="275141"/>
                  </a:lnTo>
                  <a:lnTo>
                    <a:pt x="73888" y="302906"/>
                  </a:lnTo>
                  <a:lnTo>
                    <a:pt x="70153" y="335565"/>
                  </a:lnTo>
                  <a:lnTo>
                    <a:pt x="67586" y="351494"/>
                  </a:lnTo>
                  <a:lnTo>
                    <a:pt x="56656" y="389314"/>
                  </a:lnTo>
                  <a:lnTo>
                    <a:pt x="49950" y="425352"/>
                  </a:lnTo>
                  <a:lnTo>
                    <a:pt x="35485" y="459198"/>
                  </a:lnTo>
                  <a:lnTo>
                    <a:pt x="22850" y="485017"/>
                  </a:lnTo>
                  <a:lnTo>
                    <a:pt x="7620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97"/>
          <p:cNvGrpSpPr/>
          <p:nvPr/>
        </p:nvGrpSpPr>
        <p:grpSpPr>
          <a:xfrm>
            <a:off x="7840980" y="4434840"/>
            <a:ext cx="495301" cy="509637"/>
            <a:chOff x="7840980" y="4434840"/>
            <a:chExt cx="495301" cy="509637"/>
          </a:xfrm>
        </p:grpSpPr>
        <p:sp>
          <p:nvSpPr>
            <p:cNvPr id="136" name="SMARTInkShape-556"/>
            <p:cNvSpPr/>
            <p:nvPr>
              <p:custDataLst>
                <p:tags r:id="rId50"/>
              </p:custDataLst>
            </p:nvPr>
          </p:nvSpPr>
          <p:spPr>
            <a:xfrm>
              <a:off x="8008620" y="4434840"/>
              <a:ext cx="213361" cy="479704"/>
            </a:xfrm>
            <a:custGeom>
              <a:avLst/>
              <a:gdLst/>
              <a:ahLst/>
              <a:cxnLst/>
              <a:rect l="0" t="0" r="0" b="0"/>
              <a:pathLst>
                <a:path w="213361" h="479704">
                  <a:moveTo>
                    <a:pt x="0" y="0"/>
                  </a:moveTo>
                  <a:lnTo>
                    <a:pt x="0" y="0"/>
                  </a:lnTo>
                  <a:lnTo>
                    <a:pt x="10473" y="37504"/>
                  </a:lnTo>
                  <a:lnTo>
                    <a:pt x="18657" y="69840"/>
                  </a:lnTo>
                  <a:lnTo>
                    <a:pt x="30595" y="104587"/>
                  </a:lnTo>
                  <a:lnTo>
                    <a:pt x="43195" y="139582"/>
                  </a:lnTo>
                  <a:lnTo>
                    <a:pt x="51085" y="175331"/>
                  </a:lnTo>
                  <a:lnTo>
                    <a:pt x="60985" y="207730"/>
                  </a:lnTo>
                  <a:lnTo>
                    <a:pt x="74009" y="240878"/>
                  </a:lnTo>
                  <a:lnTo>
                    <a:pt x="82564" y="268206"/>
                  </a:lnTo>
                  <a:lnTo>
                    <a:pt x="92856" y="300731"/>
                  </a:lnTo>
                  <a:lnTo>
                    <a:pt x="101267" y="330500"/>
                  </a:lnTo>
                  <a:lnTo>
                    <a:pt x="109122" y="360768"/>
                  </a:lnTo>
                  <a:lnTo>
                    <a:pt x="116810" y="391186"/>
                  </a:lnTo>
                  <a:lnTo>
                    <a:pt x="129536" y="425386"/>
                  </a:lnTo>
                  <a:lnTo>
                    <a:pt x="144623" y="461224"/>
                  </a:lnTo>
                  <a:lnTo>
                    <a:pt x="151208" y="470796"/>
                  </a:lnTo>
                  <a:lnTo>
                    <a:pt x="152295" y="478857"/>
                  </a:lnTo>
                  <a:lnTo>
                    <a:pt x="153176" y="479257"/>
                  </a:lnTo>
                  <a:lnTo>
                    <a:pt x="156413" y="479703"/>
                  </a:lnTo>
                  <a:lnTo>
                    <a:pt x="156769" y="478975"/>
                  </a:lnTo>
                  <a:lnTo>
                    <a:pt x="152466" y="472530"/>
                  </a:lnTo>
                  <a:lnTo>
                    <a:pt x="156465" y="472466"/>
                  </a:lnTo>
                  <a:lnTo>
                    <a:pt x="157650" y="471611"/>
                  </a:lnTo>
                  <a:lnTo>
                    <a:pt x="158967" y="468403"/>
                  </a:lnTo>
                  <a:lnTo>
                    <a:pt x="159992" y="432350"/>
                  </a:lnTo>
                  <a:lnTo>
                    <a:pt x="166048" y="399751"/>
                  </a:lnTo>
                  <a:lnTo>
                    <a:pt x="171371" y="362408"/>
                  </a:lnTo>
                  <a:lnTo>
                    <a:pt x="175338" y="327657"/>
                  </a:lnTo>
                  <a:lnTo>
                    <a:pt x="180269" y="298966"/>
                  </a:lnTo>
                  <a:lnTo>
                    <a:pt x="182365" y="261188"/>
                  </a:lnTo>
                  <a:lnTo>
                    <a:pt x="184985" y="239102"/>
                  </a:lnTo>
                  <a:lnTo>
                    <a:pt x="187202" y="228187"/>
                  </a:lnTo>
                  <a:lnTo>
                    <a:pt x="185383" y="213050"/>
                  </a:lnTo>
                  <a:lnTo>
                    <a:pt x="188607" y="180813"/>
                  </a:lnTo>
                  <a:lnTo>
                    <a:pt x="190126" y="148135"/>
                  </a:lnTo>
                  <a:lnTo>
                    <a:pt x="191181" y="136110"/>
                  </a:lnTo>
                  <a:lnTo>
                    <a:pt x="198247" y="110354"/>
                  </a:lnTo>
                  <a:lnTo>
                    <a:pt x="204009" y="99285"/>
                  </a:lnTo>
                  <a:lnTo>
                    <a:pt x="205710" y="84270"/>
                  </a:lnTo>
                  <a:lnTo>
                    <a:pt x="209776" y="87999"/>
                  </a:lnTo>
                  <a:lnTo>
                    <a:pt x="210971" y="88299"/>
                  </a:lnTo>
                  <a:lnTo>
                    <a:pt x="211767" y="87653"/>
                  </a:lnTo>
                  <a:lnTo>
                    <a:pt x="21336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557"/>
            <p:cNvSpPr/>
            <p:nvPr>
              <p:custDataLst>
                <p:tags r:id="rId51"/>
              </p:custDataLst>
            </p:nvPr>
          </p:nvSpPr>
          <p:spPr>
            <a:xfrm>
              <a:off x="7901940" y="4888280"/>
              <a:ext cx="403861" cy="26621"/>
            </a:xfrm>
            <a:custGeom>
              <a:avLst/>
              <a:gdLst/>
              <a:ahLst/>
              <a:cxnLst/>
              <a:rect l="0" t="0" r="0" b="0"/>
              <a:pathLst>
                <a:path w="403861" h="26621">
                  <a:moveTo>
                    <a:pt x="0" y="3760"/>
                  </a:moveTo>
                  <a:lnTo>
                    <a:pt x="0" y="3760"/>
                  </a:lnTo>
                  <a:lnTo>
                    <a:pt x="28316" y="11850"/>
                  </a:lnTo>
                  <a:lnTo>
                    <a:pt x="64265" y="24933"/>
                  </a:lnTo>
                  <a:lnTo>
                    <a:pt x="80816" y="26398"/>
                  </a:lnTo>
                  <a:lnTo>
                    <a:pt x="115160" y="26607"/>
                  </a:lnTo>
                  <a:lnTo>
                    <a:pt x="148155" y="20587"/>
                  </a:lnTo>
                  <a:lnTo>
                    <a:pt x="182041" y="15268"/>
                  </a:lnTo>
                  <a:lnTo>
                    <a:pt x="214838" y="9634"/>
                  </a:lnTo>
                  <a:lnTo>
                    <a:pt x="250808" y="4533"/>
                  </a:lnTo>
                  <a:lnTo>
                    <a:pt x="283025" y="3862"/>
                  </a:lnTo>
                  <a:lnTo>
                    <a:pt x="317925" y="0"/>
                  </a:lnTo>
                  <a:lnTo>
                    <a:pt x="348915" y="7585"/>
                  </a:lnTo>
                  <a:lnTo>
                    <a:pt x="363248" y="15867"/>
                  </a:lnTo>
                  <a:lnTo>
                    <a:pt x="401012" y="26404"/>
                  </a:lnTo>
                  <a:lnTo>
                    <a:pt x="403860" y="26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558"/>
            <p:cNvSpPr/>
            <p:nvPr>
              <p:custDataLst>
                <p:tags r:id="rId52"/>
              </p:custDataLst>
            </p:nvPr>
          </p:nvSpPr>
          <p:spPr>
            <a:xfrm>
              <a:off x="7840980" y="4472940"/>
              <a:ext cx="495301" cy="15241"/>
            </a:xfrm>
            <a:custGeom>
              <a:avLst/>
              <a:gdLst/>
              <a:ahLst/>
              <a:cxnLst/>
              <a:rect l="0" t="0" r="0" b="0"/>
              <a:pathLst>
                <a:path w="495301" h="15241">
                  <a:moveTo>
                    <a:pt x="0" y="7620"/>
                  </a:moveTo>
                  <a:lnTo>
                    <a:pt x="0" y="7620"/>
                  </a:lnTo>
                  <a:lnTo>
                    <a:pt x="32362" y="11665"/>
                  </a:lnTo>
                  <a:lnTo>
                    <a:pt x="67478" y="14533"/>
                  </a:lnTo>
                  <a:lnTo>
                    <a:pt x="100086" y="15147"/>
                  </a:lnTo>
                  <a:lnTo>
                    <a:pt x="135826" y="15222"/>
                  </a:lnTo>
                  <a:lnTo>
                    <a:pt x="167997" y="15234"/>
                  </a:lnTo>
                  <a:lnTo>
                    <a:pt x="197715" y="15238"/>
                  </a:lnTo>
                  <a:lnTo>
                    <a:pt x="234667" y="15240"/>
                  </a:lnTo>
                  <a:lnTo>
                    <a:pt x="267666" y="15240"/>
                  </a:lnTo>
                  <a:lnTo>
                    <a:pt x="302607" y="15240"/>
                  </a:lnTo>
                  <a:lnTo>
                    <a:pt x="338566" y="15240"/>
                  </a:lnTo>
                  <a:lnTo>
                    <a:pt x="376070" y="12983"/>
                  </a:lnTo>
                  <a:lnTo>
                    <a:pt x="407977" y="7480"/>
                  </a:lnTo>
                  <a:lnTo>
                    <a:pt x="443858" y="768"/>
                  </a:lnTo>
                  <a:lnTo>
                    <a:pt x="478554" y="30"/>
                  </a:lnTo>
                  <a:lnTo>
                    <a:pt x="495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59"/>
            <p:cNvSpPr/>
            <p:nvPr>
              <p:custDataLst>
                <p:tags r:id="rId53"/>
              </p:custDataLst>
            </p:nvPr>
          </p:nvSpPr>
          <p:spPr>
            <a:xfrm>
              <a:off x="7932420" y="4503420"/>
              <a:ext cx="19631" cy="441057"/>
            </a:xfrm>
            <a:custGeom>
              <a:avLst/>
              <a:gdLst/>
              <a:ahLst/>
              <a:cxnLst/>
              <a:rect l="0" t="0" r="0" b="0"/>
              <a:pathLst>
                <a:path w="19631" h="441057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6561" y="58061"/>
                  </a:lnTo>
                  <a:lnTo>
                    <a:pt x="11801" y="95257"/>
                  </a:lnTo>
                  <a:lnTo>
                    <a:pt x="10955" y="125183"/>
                  </a:lnTo>
                  <a:lnTo>
                    <a:pt x="13970" y="155624"/>
                  </a:lnTo>
                  <a:lnTo>
                    <a:pt x="14864" y="186940"/>
                  </a:lnTo>
                  <a:lnTo>
                    <a:pt x="15128" y="216821"/>
                  </a:lnTo>
                  <a:lnTo>
                    <a:pt x="15207" y="252485"/>
                  </a:lnTo>
                  <a:lnTo>
                    <a:pt x="15230" y="289864"/>
                  </a:lnTo>
                  <a:lnTo>
                    <a:pt x="15236" y="320977"/>
                  </a:lnTo>
                  <a:lnTo>
                    <a:pt x="15239" y="354750"/>
                  </a:lnTo>
                  <a:lnTo>
                    <a:pt x="16086" y="389644"/>
                  </a:lnTo>
                  <a:lnTo>
                    <a:pt x="19630" y="420062"/>
                  </a:lnTo>
                  <a:lnTo>
                    <a:pt x="15462" y="441056"/>
                  </a:lnTo>
                  <a:lnTo>
                    <a:pt x="15306" y="437647"/>
                  </a:lnTo>
                  <a:lnTo>
                    <a:pt x="13011" y="433552"/>
                  </a:lnTo>
                  <a:lnTo>
                    <a:pt x="7620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98"/>
          <p:cNvGrpSpPr/>
          <p:nvPr/>
        </p:nvGrpSpPr>
        <p:grpSpPr>
          <a:xfrm>
            <a:off x="8793480" y="4419600"/>
            <a:ext cx="1546860" cy="534675"/>
            <a:chOff x="8793480" y="4419600"/>
            <a:chExt cx="1546860" cy="534675"/>
          </a:xfrm>
        </p:grpSpPr>
        <p:sp>
          <p:nvSpPr>
            <p:cNvPr id="141" name="SMARTInkShape-560"/>
            <p:cNvSpPr/>
            <p:nvPr>
              <p:custDataLst>
                <p:tags r:id="rId38"/>
              </p:custDataLst>
            </p:nvPr>
          </p:nvSpPr>
          <p:spPr>
            <a:xfrm>
              <a:off x="8808720" y="4465320"/>
              <a:ext cx="30481" cy="485097"/>
            </a:xfrm>
            <a:custGeom>
              <a:avLst/>
              <a:gdLst/>
              <a:ahLst/>
              <a:cxnLst/>
              <a:rect l="0" t="0" r="0" b="0"/>
              <a:pathLst>
                <a:path w="30481" h="485097">
                  <a:moveTo>
                    <a:pt x="0" y="0"/>
                  </a:moveTo>
                  <a:lnTo>
                    <a:pt x="0" y="0"/>
                  </a:lnTo>
                  <a:lnTo>
                    <a:pt x="4045" y="32362"/>
                  </a:lnTo>
                  <a:lnTo>
                    <a:pt x="12149" y="67478"/>
                  </a:lnTo>
                  <a:lnTo>
                    <a:pt x="18878" y="104131"/>
                  </a:lnTo>
                  <a:lnTo>
                    <a:pt x="21681" y="132830"/>
                  </a:lnTo>
                  <a:lnTo>
                    <a:pt x="26555" y="166827"/>
                  </a:lnTo>
                  <a:lnTo>
                    <a:pt x="29705" y="201378"/>
                  </a:lnTo>
                  <a:lnTo>
                    <a:pt x="30251" y="238596"/>
                  </a:lnTo>
                  <a:lnTo>
                    <a:pt x="30412" y="275118"/>
                  </a:lnTo>
                  <a:lnTo>
                    <a:pt x="30459" y="304472"/>
                  </a:lnTo>
                  <a:lnTo>
                    <a:pt x="30474" y="339228"/>
                  </a:lnTo>
                  <a:lnTo>
                    <a:pt x="30478" y="375490"/>
                  </a:lnTo>
                  <a:lnTo>
                    <a:pt x="30480" y="406367"/>
                  </a:lnTo>
                  <a:lnTo>
                    <a:pt x="30480" y="438412"/>
                  </a:lnTo>
                  <a:lnTo>
                    <a:pt x="30480" y="474492"/>
                  </a:lnTo>
                  <a:lnTo>
                    <a:pt x="30480" y="485096"/>
                  </a:lnTo>
                  <a:lnTo>
                    <a:pt x="30480" y="482863"/>
                  </a:lnTo>
                  <a:lnTo>
                    <a:pt x="2286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561"/>
            <p:cNvSpPr/>
            <p:nvPr>
              <p:custDataLst>
                <p:tags r:id="rId39"/>
              </p:custDataLst>
            </p:nvPr>
          </p:nvSpPr>
          <p:spPr>
            <a:xfrm>
              <a:off x="8793480" y="4480560"/>
              <a:ext cx="190501" cy="15241"/>
            </a:xfrm>
            <a:custGeom>
              <a:avLst/>
              <a:gdLst/>
              <a:ahLst/>
              <a:cxnLst/>
              <a:rect l="0" t="0" r="0" b="0"/>
              <a:pathLst>
                <a:path w="190501" h="15241">
                  <a:moveTo>
                    <a:pt x="0" y="0"/>
                  </a:moveTo>
                  <a:lnTo>
                    <a:pt x="0" y="0"/>
                  </a:lnTo>
                  <a:lnTo>
                    <a:pt x="29576" y="0"/>
                  </a:lnTo>
                  <a:lnTo>
                    <a:pt x="36570" y="2258"/>
                  </a:lnTo>
                  <a:lnTo>
                    <a:pt x="43346" y="5236"/>
                  </a:lnTo>
                  <a:lnTo>
                    <a:pt x="81386" y="7527"/>
                  </a:lnTo>
                  <a:lnTo>
                    <a:pt x="115815" y="7611"/>
                  </a:lnTo>
                  <a:lnTo>
                    <a:pt x="152062" y="7620"/>
                  </a:lnTo>
                  <a:lnTo>
                    <a:pt x="180533" y="7620"/>
                  </a:lnTo>
                  <a:lnTo>
                    <a:pt x="183855" y="8467"/>
                  </a:lnTo>
                  <a:lnTo>
                    <a:pt x="186071" y="9878"/>
                  </a:lnTo>
                  <a:lnTo>
                    <a:pt x="19050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62"/>
            <p:cNvSpPr/>
            <p:nvPr>
              <p:custDataLst>
                <p:tags r:id="rId40"/>
              </p:custDataLst>
            </p:nvPr>
          </p:nvSpPr>
          <p:spPr>
            <a:xfrm>
              <a:off x="8823961" y="4686300"/>
              <a:ext cx="129540" cy="20742"/>
            </a:xfrm>
            <a:custGeom>
              <a:avLst/>
              <a:gdLst/>
              <a:ahLst/>
              <a:cxnLst/>
              <a:rect l="0" t="0" r="0" b="0"/>
              <a:pathLst>
                <a:path w="129540" h="20742">
                  <a:moveTo>
                    <a:pt x="0" y="7620"/>
                  </a:moveTo>
                  <a:lnTo>
                    <a:pt x="0" y="7620"/>
                  </a:lnTo>
                  <a:lnTo>
                    <a:pt x="33114" y="18093"/>
                  </a:lnTo>
                  <a:lnTo>
                    <a:pt x="47454" y="20741"/>
                  </a:lnTo>
                  <a:lnTo>
                    <a:pt x="51956" y="20601"/>
                  </a:lnTo>
                  <a:lnTo>
                    <a:pt x="54958" y="19661"/>
                  </a:lnTo>
                  <a:lnTo>
                    <a:pt x="59137" y="17205"/>
                  </a:lnTo>
                  <a:lnTo>
                    <a:pt x="68721" y="15629"/>
                  </a:lnTo>
                  <a:lnTo>
                    <a:pt x="101287" y="15247"/>
                  </a:lnTo>
                  <a:lnTo>
                    <a:pt x="106542" y="12985"/>
                  </a:lnTo>
                  <a:lnTo>
                    <a:pt x="120080" y="2592"/>
                  </a:lnTo>
                  <a:lnTo>
                    <a:pt x="1295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563"/>
            <p:cNvSpPr/>
            <p:nvPr>
              <p:custDataLst>
                <p:tags r:id="rId41"/>
              </p:custDataLst>
            </p:nvPr>
          </p:nvSpPr>
          <p:spPr>
            <a:xfrm>
              <a:off x="9067800" y="4457700"/>
              <a:ext cx="7621" cy="373381"/>
            </a:xfrm>
            <a:custGeom>
              <a:avLst/>
              <a:gdLst/>
              <a:ahLst/>
              <a:cxnLst/>
              <a:rect l="0" t="0" r="0" b="0"/>
              <a:pathLst>
                <a:path w="7621" h="373381">
                  <a:moveTo>
                    <a:pt x="0" y="0"/>
                  </a:moveTo>
                  <a:lnTo>
                    <a:pt x="0" y="0"/>
                  </a:lnTo>
                  <a:lnTo>
                    <a:pt x="0" y="18658"/>
                  </a:lnTo>
                  <a:lnTo>
                    <a:pt x="2258" y="23250"/>
                  </a:lnTo>
                  <a:lnTo>
                    <a:pt x="5237" y="28113"/>
                  </a:lnTo>
                  <a:lnTo>
                    <a:pt x="6561" y="33097"/>
                  </a:lnTo>
                  <a:lnTo>
                    <a:pt x="7482" y="66081"/>
                  </a:lnTo>
                  <a:lnTo>
                    <a:pt x="7602" y="104124"/>
                  </a:lnTo>
                  <a:lnTo>
                    <a:pt x="7616" y="135307"/>
                  </a:lnTo>
                  <a:lnTo>
                    <a:pt x="7619" y="169349"/>
                  </a:lnTo>
                  <a:lnTo>
                    <a:pt x="7620" y="206246"/>
                  </a:lnTo>
                  <a:lnTo>
                    <a:pt x="7620" y="243990"/>
                  </a:lnTo>
                  <a:lnTo>
                    <a:pt x="7620" y="277469"/>
                  </a:lnTo>
                  <a:lnTo>
                    <a:pt x="7620" y="305733"/>
                  </a:lnTo>
                  <a:lnTo>
                    <a:pt x="7620" y="341579"/>
                  </a:lnTo>
                  <a:lnTo>
                    <a:pt x="7620" y="369808"/>
                  </a:lnTo>
                  <a:lnTo>
                    <a:pt x="6774" y="370999"/>
                  </a:lnTo>
                  <a:lnTo>
                    <a:pt x="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564"/>
            <p:cNvSpPr/>
            <p:nvPr>
              <p:custDataLst>
                <p:tags r:id="rId42"/>
              </p:custDataLst>
            </p:nvPr>
          </p:nvSpPr>
          <p:spPr>
            <a:xfrm>
              <a:off x="9136380" y="4640580"/>
              <a:ext cx="179436" cy="313695"/>
            </a:xfrm>
            <a:custGeom>
              <a:avLst/>
              <a:gdLst/>
              <a:ahLst/>
              <a:cxnLst/>
              <a:rect l="0" t="0" r="0" b="0"/>
              <a:pathLst>
                <a:path w="179436" h="313695">
                  <a:moveTo>
                    <a:pt x="0" y="0"/>
                  </a:moveTo>
                  <a:lnTo>
                    <a:pt x="0" y="0"/>
                  </a:lnTo>
                  <a:lnTo>
                    <a:pt x="0" y="25218"/>
                  </a:lnTo>
                  <a:lnTo>
                    <a:pt x="2259" y="30399"/>
                  </a:lnTo>
                  <a:lnTo>
                    <a:pt x="4045" y="32966"/>
                  </a:lnTo>
                  <a:lnTo>
                    <a:pt x="6562" y="44669"/>
                  </a:lnTo>
                  <a:lnTo>
                    <a:pt x="9738" y="68776"/>
                  </a:lnTo>
                  <a:lnTo>
                    <a:pt x="13610" y="83877"/>
                  </a:lnTo>
                  <a:lnTo>
                    <a:pt x="15873" y="115311"/>
                  </a:lnTo>
                  <a:lnTo>
                    <a:pt x="21259" y="135767"/>
                  </a:lnTo>
                  <a:lnTo>
                    <a:pt x="38155" y="170188"/>
                  </a:lnTo>
                  <a:lnTo>
                    <a:pt x="45736" y="186740"/>
                  </a:lnTo>
                  <a:lnTo>
                    <a:pt x="63502" y="214621"/>
                  </a:lnTo>
                  <a:lnTo>
                    <a:pt x="87106" y="232166"/>
                  </a:lnTo>
                  <a:lnTo>
                    <a:pt x="89397" y="232671"/>
                  </a:lnTo>
                  <a:lnTo>
                    <a:pt x="91771" y="232161"/>
                  </a:lnTo>
                  <a:lnTo>
                    <a:pt x="97515" y="228489"/>
                  </a:lnTo>
                  <a:lnTo>
                    <a:pt x="108573" y="217748"/>
                  </a:lnTo>
                  <a:lnTo>
                    <a:pt x="122254" y="181650"/>
                  </a:lnTo>
                  <a:lnTo>
                    <a:pt x="129427" y="149008"/>
                  </a:lnTo>
                  <a:lnTo>
                    <a:pt x="135382" y="113128"/>
                  </a:lnTo>
                  <a:lnTo>
                    <a:pt x="136926" y="75512"/>
                  </a:lnTo>
                  <a:lnTo>
                    <a:pt x="137146" y="38208"/>
                  </a:lnTo>
                  <a:lnTo>
                    <a:pt x="136307" y="28835"/>
                  </a:lnTo>
                  <a:lnTo>
                    <a:pt x="129633" y="15412"/>
                  </a:lnTo>
                  <a:lnTo>
                    <a:pt x="133612" y="15291"/>
                  </a:lnTo>
                  <a:lnTo>
                    <a:pt x="134794" y="16120"/>
                  </a:lnTo>
                  <a:lnTo>
                    <a:pt x="135584" y="17520"/>
                  </a:lnTo>
                  <a:lnTo>
                    <a:pt x="136459" y="23027"/>
                  </a:lnTo>
                  <a:lnTo>
                    <a:pt x="137799" y="38714"/>
                  </a:lnTo>
                  <a:lnTo>
                    <a:pt x="143150" y="56974"/>
                  </a:lnTo>
                  <a:lnTo>
                    <a:pt x="148502" y="92628"/>
                  </a:lnTo>
                  <a:lnTo>
                    <a:pt x="151245" y="124060"/>
                  </a:lnTo>
                  <a:lnTo>
                    <a:pt x="153019" y="155394"/>
                  </a:lnTo>
                  <a:lnTo>
                    <a:pt x="158417" y="186966"/>
                  </a:lnTo>
                  <a:lnTo>
                    <a:pt x="164531" y="218145"/>
                  </a:lnTo>
                  <a:lnTo>
                    <a:pt x="167027" y="254506"/>
                  </a:lnTo>
                  <a:lnTo>
                    <a:pt x="172797" y="289114"/>
                  </a:lnTo>
                  <a:lnTo>
                    <a:pt x="175377" y="305609"/>
                  </a:lnTo>
                  <a:lnTo>
                    <a:pt x="178981" y="313062"/>
                  </a:lnTo>
                  <a:lnTo>
                    <a:pt x="179435" y="313694"/>
                  </a:lnTo>
                  <a:lnTo>
                    <a:pt x="175259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565"/>
            <p:cNvSpPr/>
            <p:nvPr>
              <p:custDataLst>
                <p:tags r:id="rId43"/>
              </p:custDataLst>
            </p:nvPr>
          </p:nvSpPr>
          <p:spPr>
            <a:xfrm>
              <a:off x="9384466" y="4663440"/>
              <a:ext cx="147734" cy="263129"/>
            </a:xfrm>
            <a:custGeom>
              <a:avLst/>
              <a:gdLst/>
              <a:ahLst/>
              <a:cxnLst/>
              <a:rect l="0" t="0" r="0" b="0"/>
              <a:pathLst>
                <a:path w="147734" h="263129">
                  <a:moveTo>
                    <a:pt x="56714" y="0"/>
                  </a:moveTo>
                  <a:lnTo>
                    <a:pt x="56714" y="0"/>
                  </a:lnTo>
                  <a:lnTo>
                    <a:pt x="56714" y="14898"/>
                  </a:lnTo>
                  <a:lnTo>
                    <a:pt x="52667" y="19184"/>
                  </a:lnTo>
                  <a:lnTo>
                    <a:pt x="44565" y="38691"/>
                  </a:lnTo>
                  <a:lnTo>
                    <a:pt x="40696" y="51163"/>
                  </a:lnTo>
                  <a:lnTo>
                    <a:pt x="24429" y="84537"/>
                  </a:lnTo>
                  <a:lnTo>
                    <a:pt x="13680" y="118832"/>
                  </a:lnTo>
                  <a:lnTo>
                    <a:pt x="3401" y="150441"/>
                  </a:lnTo>
                  <a:lnTo>
                    <a:pt x="0" y="169310"/>
                  </a:lnTo>
                  <a:lnTo>
                    <a:pt x="3814" y="200695"/>
                  </a:lnTo>
                  <a:lnTo>
                    <a:pt x="13927" y="230109"/>
                  </a:lnTo>
                  <a:lnTo>
                    <a:pt x="21047" y="239996"/>
                  </a:lnTo>
                  <a:lnTo>
                    <a:pt x="35371" y="253240"/>
                  </a:lnTo>
                  <a:lnTo>
                    <a:pt x="43278" y="256484"/>
                  </a:lnTo>
                  <a:lnTo>
                    <a:pt x="66266" y="263128"/>
                  </a:lnTo>
                  <a:lnTo>
                    <a:pt x="73093" y="261444"/>
                  </a:lnTo>
                  <a:lnTo>
                    <a:pt x="85744" y="255735"/>
                  </a:lnTo>
                  <a:lnTo>
                    <a:pt x="90782" y="251102"/>
                  </a:lnTo>
                  <a:lnTo>
                    <a:pt x="116702" y="215448"/>
                  </a:lnTo>
                  <a:lnTo>
                    <a:pt x="128833" y="196337"/>
                  </a:lnTo>
                  <a:lnTo>
                    <a:pt x="134366" y="183531"/>
                  </a:lnTo>
                  <a:lnTo>
                    <a:pt x="143361" y="168803"/>
                  </a:lnTo>
                  <a:lnTo>
                    <a:pt x="147206" y="150435"/>
                  </a:lnTo>
                  <a:lnTo>
                    <a:pt x="147733" y="143625"/>
                  </a:lnTo>
                  <a:lnTo>
                    <a:pt x="145709" y="137775"/>
                  </a:lnTo>
                  <a:lnTo>
                    <a:pt x="143985" y="135030"/>
                  </a:lnTo>
                  <a:lnTo>
                    <a:pt x="138730" y="115943"/>
                  </a:lnTo>
                  <a:lnTo>
                    <a:pt x="135499" y="109950"/>
                  </a:lnTo>
                  <a:lnTo>
                    <a:pt x="125809" y="76683"/>
                  </a:lnTo>
                  <a:lnTo>
                    <a:pt x="124677" y="70488"/>
                  </a:lnTo>
                  <a:lnTo>
                    <a:pt x="119279" y="58326"/>
                  </a:lnTo>
                  <a:lnTo>
                    <a:pt x="113164" y="48984"/>
                  </a:lnTo>
                  <a:lnTo>
                    <a:pt x="111436" y="43502"/>
                  </a:lnTo>
                  <a:lnTo>
                    <a:pt x="106152" y="38244"/>
                  </a:lnTo>
                  <a:lnTo>
                    <a:pt x="82357" y="24374"/>
                  </a:lnTo>
                  <a:lnTo>
                    <a:pt x="56362" y="15457"/>
                  </a:lnTo>
                  <a:lnTo>
                    <a:pt x="52889" y="15336"/>
                  </a:lnTo>
                  <a:lnTo>
                    <a:pt x="51625" y="16151"/>
                  </a:lnTo>
                  <a:lnTo>
                    <a:pt x="50781" y="17541"/>
                  </a:lnTo>
                  <a:lnTo>
                    <a:pt x="4909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566"/>
            <p:cNvSpPr/>
            <p:nvPr>
              <p:custDataLst>
                <p:tags r:id="rId44"/>
              </p:custDataLst>
            </p:nvPr>
          </p:nvSpPr>
          <p:spPr>
            <a:xfrm>
              <a:off x="9517380" y="4732048"/>
              <a:ext cx="7621" cy="37721"/>
            </a:xfrm>
            <a:custGeom>
              <a:avLst/>
              <a:gdLst/>
              <a:ahLst/>
              <a:cxnLst/>
              <a:rect l="0" t="0" r="0" b="0"/>
              <a:pathLst>
                <a:path w="7621" h="37721">
                  <a:moveTo>
                    <a:pt x="7620" y="7592"/>
                  </a:moveTo>
                  <a:lnTo>
                    <a:pt x="7620" y="7592"/>
                  </a:lnTo>
                  <a:lnTo>
                    <a:pt x="7620" y="3547"/>
                  </a:lnTo>
                  <a:lnTo>
                    <a:pt x="6774" y="2356"/>
                  </a:lnTo>
                  <a:lnTo>
                    <a:pt x="5362" y="1561"/>
                  </a:lnTo>
                  <a:lnTo>
                    <a:pt x="93" y="0"/>
                  </a:lnTo>
                  <a:lnTo>
                    <a:pt x="2" y="7279"/>
                  </a:lnTo>
                  <a:lnTo>
                    <a:pt x="5236" y="13614"/>
                  </a:lnTo>
                  <a:lnTo>
                    <a:pt x="6914" y="20570"/>
                  </a:lnTo>
                  <a:lnTo>
                    <a:pt x="7307" y="25496"/>
                  </a:lnTo>
                  <a:lnTo>
                    <a:pt x="6563" y="27148"/>
                  </a:lnTo>
                  <a:lnTo>
                    <a:pt x="5223" y="28249"/>
                  </a:lnTo>
                  <a:lnTo>
                    <a:pt x="3481" y="28984"/>
                  </a:lnTo>
                  <a:lnTo>
                    <a:pt x="3168" y="30320"/>
                  </a:lnTo>
                  <a:lnTo>
                    <a:pt x="7398" y="37720"/>
                  </a:lnTo>
                  <a:lnTo>
                    <a:pt x="0" y="2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567"/>
            <p:cNvSpPr/>
            <p:nvPr>
              <p:custDataLst>
                <p:tags r:id="rId45"/>
              </p:custDataLst>
            </p:nvPr>
          </p:nvSpPr>
          <p:spPr>
            <a:xfrm>
              <a:off x="9593580" y="4679111"/>
              <a:ext cx="144782" cy="228043"/>
            </a:xfrm>
            <a:custGeom>
              <a:avLst/>
              <a:gdLst/>
              <a:ahLst/>
              <a:cxnLst/>
              <a:rect l="0" t="0" r="0" b="0"/>
              <a:pathLst>
                <a:path w="144782" h="228043">
                  <a:moveTo>
                    <a:pt x="15240" y="14809"/>
                  </a:moveTo>
                  <a:lnTo>
                    <a:pt x="15240" y="14809"/>
                  </a:lnTo>
                  <a:lnTo>
                    <a:pt x="7151" y="47171"/>
                  </a:lnTo>
                  <a:lnTo>
                    <a:pt x="628" y="77304"/>
                  </a:lnTo>
                  <a:lnTo>
                    <a:pt x="7487" y="112600"/>
                  </a:lnTo>
                  <a:lnTo>
                    <a:pt x="7531" y="115563"/>
                  </a:lnTo>
                  <a:lnTo>
                    <a:pt x="5323" y="121113"/>
                  </a:lnTo>
                  <a:lnTo>
                    <a:pt x="3549" y="123778"/>
                  </a:lnTo>
                  <a:lnTo>
                    <a:pt x="3213" y="126402"/>
                  </a:lnTo>
                  <a:lnTo>
                    <a:pt x="6873" y="139247"/>
                  </a:lnTo>
                  <a:lnTo>
                    <a:pt x="89" y="177276"/>
                  </a:lnTo>
                  <a:lnTo>
                    <a:pt x="0" y="214047"/>
                  </a:lnTo>
                  <a:lnTo>
                    <a:pt x="0" y="228042"/>
                  </a:lnTo>
                  <a:lnTo>
                    <a:pt x="2259" y="195030"/>
                  </a:lnTo>
                  <a:lnTo>
                    <a:pt x="7762" y="159239"/>
                  </a:lnTo>
                  <a:lnTo>
                    <a:pt x="15319" y="124312"/>
                  </a:lnTo>
                  <a:lnTo>
                    <a:pt x="21700" y="90378"/>
                  </a:lnTo>
                  <a:lnTo>
                    <a:pt x="24602" y="80004"/>
                  </a:lnTo>
                  <a:lnTo>
                    <a:pt x="38253" y="46580"/>
                  </a:lnTo>
                  <a:lnTo>
                    <a:pt x="50820" y="21752"/>
                  </a:lnTo>
                  <a:lnTo>
                    <a:pt x="55889" y="17895"/>
                  </a:lnTo>
                  <a:lnTo>
                    <a:pt x="86658" y="2839"/>
                  </a:lnTo>
                  <a:lnTo>
                    <a:pt x="103709" y="0"/>
                  </a:lnTo>
                  <a:lnTo>
                    <a:pt x="126418" y="7355"/>
                  </a:lnTo>
                  <a:lnTo>
                    <a:pt x="139624" y="17705"/>
                  </a:lnTo>
                  <a:lnTo>
                    <a:pt x="142489" y="22587"/>
                  </a:lnTo>
                  <a:lnTo>
                    <a:pt x="144781" y="300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568"/>
            <p:cNvSpPr/>
            <p:nvPr>
              <p:custDataLst>
                <p:tags r:id="rId46"/>
              </p:custDataLst>
            </p:nvPr>
          </p:nvSpPr>
          <p:spPr>
            <a:xfrm>
              <a:off x="9852661" y="4732020"/>
              <a:ext cx="22860" cy="150376"/>
            </a:xfrm>
            <a:custGeom>
              <a:avLst/>
              <a:gdLst/>
              <a:ahLst/>
              <a:cxnLst/>
              <a:rect l="0" t="0" r="0" b="0"/>
              <a:pathLst>
                <a:path w="22860" h="150376">
                  <a:moveTo>
                    <a:pt x="0" y="0"/>
                  </a:moveTo>
                  <a:lnTo>
                    <a:pt x="0" y="0"/>
                  </a:lnTo>
                  <a:lnTo>
                    <a:pt x="10473" y="37504"/>
                  </a:lnTo>
                  <a:lnTo>
                    <a:pt x="14820" y="71803"/>
                  </a:lnTo>
                  <a:lnTo>
                    <a:pt x="15202" y="104109"/>
                  </a:lnTo>
                  <a:lnTo>
                    <a:pt x="16083" y="138294"/>
                  </a:lnTo>
                  <a:lnTo>
                    <a:pt x="21799" y="150375"/>
                  </a:lnTo>
                  <a:lnTo>
                    <a:pt x="22153" y="150203"/>
                  </a:lnTo>
                  <a:lnTo>
                    <a:pt x="22859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569"/>
            <p:cNvSpPr/>
            <p:nvPr>
              <p:custDataLst>
                <p:tags r:id="rId47"/>
              </p:custDataLst>
            </p:nvPr>
          </p:nvSpPr>
          <p:spPr>
            <a:xfrm>
              <a:off x="9829800" y="45491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570"/>
            <p:cNvSpPr/>
            <p:nvPr>
              <p:custDataLst>
                <p:tags r:id="rId48"/>
              </p:custDataLst>
            </p:nvPr>
          </p:nvSpPr>
          <p:spPr>
            <a:xfrm>
              <a:off x="9929942" y="4419600"/>
              <a:ext cx="143698" cy="457123"/>
            </a:xfrm>
            <a:custGeom>
              <a:avLst/>
              <a:gdLst/>
              <a:ahLst/>
              <a:cxnLst/>
              <a:rect l="0" t="0" r="0" b="0"/>
              <a:pathLst>
                <a:path w="143698" h="457123">
                  <a:moveTo>
                    <a:pt x="75119" y="0"/>
                  </a:moveTo>
                  <a:lnTo>
                    <a:pt x="75119" y="0"/>
                  </a:lnTo>
                  <a:lnTo>
                    <a:pt x="87254" y="28316"/>
                  </a:lnTo>
                  <a:lnTo>
                    <a:pt x="96706" y="61411"/>
                  </a:lnTo>
                  <a:lnTo>
                    <a:pt x="104259" y="95074"/>
                  </a:lnTo>
                  <a:lnTo>
                    <a:pt x="105334" y="128721"/>
                  </a:lnTo>
                  <a:lnTo>
                    <a:pt x="105520" y="157990"/>
                  </a:lnTo>
                  <a:lnTo>
                    <a:pt x="105583" y="193706"/>
                  </a:lnTo>
                  <a:lnTo>
                    <a:pt x="105597" y="229022"/>
                  </a:lnTo>
                  <a:lnTo>
                    <a:pt x="105597" y="262711"/>
                  </a:lnTo>
                  <a:lnTo>
                    <a:pt x="105597" y="289413"/>
                  </a:lnTo>
                  <a:lnTo>
                    <a:pt x="101551" y="289516"/>
                  </a:lnTo>
                  <a:lnTo>
                    <a:pt x="100360" y="288684"/>
                  </a:lnTo>
                  <a:lnTo>
                    <a:pt x="99567" y="287283"/>
                  </a:lnTo>
                  <a:lnTo>
                    <a:pt x="99037" y="285502"/>
                  </a:lnTo>
                  <a:lnTo>
                    <a:pt x="92087" y="274120"/>
                  </a:lnTo>
                  <a:lnTo>
                    <a:pt x="91511" y="271647"/>
                  </a:lnTo>
                  <a:lnTo>
                    <a:pt x="86654" y="264120"/>
                  </a:lnTo>
                  <a:lnTo>
                    <a:pt x="82221" y="261320"/>
                  </a:lnTo>
                  <a:lnTo>
                    <a:pt x="77428" y="259229"/>
                  </a:lnTo>
                  <a:lnTo>
                    <a:pt x="72477" y="255477"/>
                  </a:lnTo>
                  <a:lnTo>
                    <a:pt x="65194" y="253245"/>
                  </a:lnTo>
                  <a:lnTo>
                    <a:pt x="50769" y="251813"/>
                  </a:lnTo>
                  <a:lnTo>
                    <a:pt x="45104" y="253874"/>
                  </a:lnTo>
                  <a:lnTo>
                    <a:pt x="42410" y="255609"/>
                  </a:lnTo>
                  <a:lnTo>
                    <a:pt x="32000" y="270562"/>
                  </a:lnTo>
                  <a:lnTo>
                    <a:pt x="14161" y="303361"/>
                  </a:lnTo>
                  <a:lnTo>
                    <a:pt x="4949" y="338331"/>
                  </a:lnTo>
                  <a:lnTo>
                    <a:pt x="110" y="362317"/>
                  </a:lnTo>
                  <a:lnTo>
                    <a:pt x="0" y="389446"/>
                  </a:lnTo>
                  <a:lnTo>
                    <a:pt x="6700" y="423092"/>
                  </a:lnTo>
                  <a:lnTo>
                    <a:pt x="17053" y="447232"/>
                  </a:lnTo>
                  <a:lnTo>
                    <a:pt x="20322" y="450554"/>
                  </a:lnTo>
                  <a:lnTo>
                    <a:pt x="34485" y="456324"/>
                  </a:lnTo>
                  <a:lnTo>
                    <a:pt x="58009" y="457122"/>
                  </a:lnTo>
                  <a:lnTo>
                    <a:pt x="72777" y="453132"/>
                  </a:lnTo>
                  <a:lnTo>
                    <a:pt x="76096" y="451101"/>
                  </a:lnTo>
                  <a:lnTo>
                    <a:pt x="99644" y="425200"/>
                  </a:lnTo>
                  <a:lnTo>
                    <a:pt x="109659" y="403748"/>
                  </a:lnTo>
                  <a:lnTo>
                    <a:pt x="121298" y="369229"/>
                  </a:lnTo>
                  <a:lnTo>
                    <a:pt x="125276" y="362221"/>
                  </a:lnTo>
                  <a:lnTo>
                    <a:pt x="136135" y="324863"/>
                  </a:lnTo>
                  <a:lnTo>
                    <a:pt x="142922" y="300701"/>
                  </a:lnTo>
                  <a:lnTo>
                    <a:pt x="143697" y="2895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571"/>
            <p:cNvSpPr/>
            <p:nvPr>
              <p:custDataLst>
                <p:tags r:id="rId49"/>
              </p:custDataLst>
            </p:nvPr>
          </p:nvSpPr>
          <p:spPr>
            <a:xfrm>
              <a:off x="10104577" y="4640594"/>
              <a:ext cx="235763" cy="228452"/>
            </a:xfrm>
            <a:custGeom>
              <a:avLst/>
              <a:gdLst/>
              <a:ahLst/>
              <a:cxnLst/>
              <a:rect l="0" t="0" r="0" b="0"/>
              <a:pathLst>
                <a:path w="235763" h="228452">
                  <a:moveTo>
                    <a:pt x="52884" y="160006"/>
                  </a:moveTo>
                  <a:lnTo>
                    <a:pt x="52884" y="160006"/>
                  </a:lnTo>
                  <a:lnTo>
                    <a:pt x="56930" y="164051"/>
                  </a:lnTo>
                  <a:lnTo>
                    <a:pt x="58121" y="164396"/>
                  </a:lnTo>
                  <a:lnTo>
                    <a:pt x="58914" y="163779"/>
                  </a:lnTo>
                  <a:lnTo>
                    <a:pt x="60644" y="160837"/>
                  </a:lnTo>
                  <a:lnTo>
                    <a:pt x="71827" y="148721"/>
                  </a:lnTo>
                  <a:lnTo>
                    <a:pt x="95426" y="132846"/>
                  </a:lnTo>
                  <a:lnTo>
                    <a:pt x="103494" y="130510"/>
                  </a:lnTo>
                  <a:lnTo>
                    <a:pt x="116360" y="129656"/>
                  </a:lnTo>
                  <a:lnTo>
                    <a:pt x="118907" y="127920"/>
                  </a:lnTo>
                  <a:lnTo>
                    <a:pt x="131620" y="112370"/>
                  </a:lnTo>
                  <a:lnTo>
                    <a:pt x="134445" y="104685"/>
                  </a:lnTo>
                  <a:lnTo>
                    <a:pt x="141852" y="69303"/>
                  </a:lnTo>
                  <a:lnTo>
                    <a:pt x="143225" y="57322"/>
                  </a:lnTo>
                  <a:lnTo>
                    <a:pt x="141577" y="48611"/>
                  </a:lnTo>
                  <a:lnTo>
                    <a:pt x="138147" y="38947"/>
                  </a:lnTo>
                  <a:lnTo>
                    <a:pt x="136989" y="28096"/>
                  </a:lnTo>
                  <a:lnTo>
                    <a:pt x="122045" y="4088"/>
                  </a:lnTo>
                  <a:lnTo>
                    <a:pt x="118053" y="1809"/>
                  </a:lnTo>
                  <a:lnTo>
                    <a:pt x="83130" y="57"/>
                  </a:lnTo>
                  <a:lnTo>
                    <a:pt x="62997" y="0"/>
                  </a:lnTo>
                  <a:lnTo>
                    <a:pt x="52862" y="4508"/>
                  </a:lnTo>
                  <a:lnTo>
                    <a:pt x="21366" y="31766"/>
                  </a:lnTo>
                  <a:lnTo>
                    <a:pt x="7361" y="62121"/>
                  </a:lnTo>
                  <a:lnTo>
                    <a:pt x="1088" y="87612"/>
                  </a:lnTo>
                  <a:lnTo>
                    <a:pt x="0" y="103749"/>
                  </a:lnTo>
                  <a:lnTo>
                    <a:pt x="7770" y="123300"/>
                  </a:lnTo>
                  <a:lnTo>
                    <a:pt x="25922" y="151901"/>
                  </a:lnTo>
                  <a:lnTo>
                    <a:pt x="27289" y="157142"/>
                  </a:lnTo>
                  <a:lnTo>
                    <a:pt x="33323" y="165224"/>
                  </a:lnTo>
                  <a:lnTo>
                    <a:pt x="58535" y="186429"/>
                  </a:lnTo>
                  <a:lnTo>
                    <a:pt x="83417" y="201272"/>
                  </a:lnTo>
                  <a:lnTo>
                    <a:pt x="102127" y="212968"/>
                  </a:lnTo>
                  <a:lnTo>
                    <a:pt x="136320" y="225149"/>
                  </a:lnTo>
                  <a:lnTo>
                    <a:pt x="173856" y="228284"/>
                  </a:lnTo>
                  <a:lnTo>
                    <a:pt x="182284" y="228451"/>
                  </a:lnTo>
                  <a:lnTo>
                    <a:pt x="219930" y="217239"/>
                  </a:lnTo>
                  <a:lnTo>
                    <a:pt x="235762" y="2057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99"/>
          <p:cNvGrpSpPr/>
          <p:nvPr/>
        </p:nvGrpSpPr>
        <p:grpSpPr>
          <a:xfrm>
            <a:off x="2987040" y="5388876"/>
            <a:ext cx="1514372" cy="745225"/>
            <a:chOff x="2987040" y="5388876"/>
            <a:chExt cx="1514372" cy="745225"/>
          </a:xfrm>
        </p:grpSpPr>
        <p:sp>
          <p:nvSpPr>
            <p:cNvPr id="154" name="SMARTInkShape-572"/>
            <p:cNvSpPr/>
            <p:nvPr>
              <p:custDataLst>
                <p:tags r:id="rId33"/>
              </p:custDataLst>
            </p:nvPr>
          </p:nvSpPr>
          <p:spPr>
            <a:xfrm>
              <a:off x="2987040" y="5388876"/>
              <a:ext cx="358141" cy="669025"/>
            </a:xfrm>
            <a:custGeom>
              <a:avLst/>
              <a:gdLst/>
              <a:ahLst/>
              <a:cxnLst/>
              <a:rect l="0" t="0" r="0" b="0"/>
              <a:pathLst>
                <a:path w="358141" h="669025">
                  <a:moveTo>
                    <a:pt x="0" y="143244"/>
                  </a:moveTo>
                  <a:lnTo>
                    <a:pt x="0" y="143244"/>
                  </a:lnTo>
                  <a:lnTo>
                    <a:pt x="0" y="147289"/>
                  </a:lnTo>
                  <a:lnTo>
                    <a:pt x="2258" y="151533"/>
                  </a:lnTo>
                  <a:lnTo>
                    <a:pt x="4045" y="153850"/>
                  </a:lnTo>
                  <a:lnTo>
                    <a:pt x="7149" y="186514"/>
                  </a:lnTo>
                  <a:lnTo>
                    <a:pt x="8257" y="198035"/>
                  </a:lnTo>
                  <a:lnTo>
                    <a:pt x="13610" y="228260"/>
                  </a:lnTo>
                  <a:lnTo>
                    <a:pt x="15362" y="253842"/>
                  </a:lnTo>
                  <a:lnTo>
                    <a:pt x="18963" y="282145"/>
                  </a:lnTo>
                  <a:lnTo>
                    <a:pt x="21705" y="318549"/>
                  </a:lnTo>
                  <a:lnTo>
                    <a:pt x="26563" y="350785"/>
                  </a:lnTo>
                  <a:lnTo>
                    <a:pt x="25274" y="381785"/>
                  </a:lnTo>
                  <a:lnTo>
                    <a:pt x="27621" y="412418"/>
                  </a:lnTo>
                  <a:lnTo>
                    <a:pt x="29633" y="442945"/>
                  </a:lnTo>
                  <a:lnTo>
                    <a:pt x="34274" y="473438"/>
                  </a:lnTo>
                  <a:lnTo>
                    <a:pt x="32954" y="508846"/>
                  </a:lnTo>
                  <a:lnTo>
                    <a:pt x="37046" y="538496"/>
                  </a:lnTo>
                  <a:lnTo>
                    <a:pt x="42774" y="571177"/>
                  </a:lnTo>
                  <a:lnTo>
                    <a:pt x="45605" y="599203"/>
                  </a:lnTo>
                  <a:lnTo>
                    <a:pt x="45705" y="564867"/>
                  </a:lnTo>
                  <a:lnTo>
                    <a:pt x="45715" y="532612"/>
                  </a:lnTo>
                  <a:lnTo>
                    <a:pt x="43461" y="501605"/>
                  </a:lnTo>
                  <a:lnTo>
                    <a:pt x="39689" y="470970"/>
                  </a:lnTo>
                  <a:lnTo>
                    <a:pt x="36313" y="438186"/>
                  </a:lnTo>
                  <a:lnTo>
                    <a:pt x="32208" y="403918"/>
                  </a:lnTo>
                  <a:lnTo>
                    <a:pt x="30992" y="370058"/>
                  </a:lnTo>
                  <a:lnTo>
                    <a:pt x="30632" y="333215"/>
                  </a:lnTo>
                  <a:lnTo>
                    <a:pt x="30525" y="297745"/>
                  </a:lnTo>
                  <a:lnTo>
                    <a:pt x="30493" y="263529"/>
                  </a:lnTo>
                  <a:lnTo>
                    <a:pt x="30484" y="228837"/>
                  </a:lnTo>
                  <a:lnTo>
                    <a:pt x="30481" y="197110"/>
                  </a:lnTo>
                  <a:lnTo>
                    <a:pt x="30480" y="166260"/>
                  </a:lnTo>
                  <a:lnTo>
                    <a:pt x="32738" y="135670"/>
                  </a:lnTo>
                  <a:lnTo>
                    <a:pt x="41086" y="99039"/>
                  </a:lnTo>
                  <a:lnTo>
                    <a:pt x="46498" y="73427"/>
                  </a:lnTo>
                  <a:lnTo>
                    <a:pt x="66811" y="46896"/>
                  </a:lnTo>
                  <a:lnTo>
                    <a:pt x="72481" y="44298"/>
                  </a:lnTo>
                  <a:lnTo>
                    <a:pt x="85554" y="43670"/>
                  </a:lnTo>
                  <a:lnTo>
                    <a:pt x="103149" y="48077"/>
                  </a:lnTo>
                  <a:lnTo>
                    <a:pt x="111602" y="56921"/>
                  </a:lnTo>
                  <a:lnTo>
                    <a:pt x="131881" y="90578"/>
                  </a:lnTo>
                  <a:lnTo>
                    <a:pt x="144239" y="125033"/>
                  </a:lnTo>
                  <a:lnTo>
                    <a:pt x="154498" y="159861"/>
                  </a:lnTo>
                  <a:lnTo>
                    <a:pt x="164339" y="192963"/>
                  </a:lnTo>
                  <a:lnTo>
                    <a:pt x="170519" y="219570"/>
                  </a:lnTo>
                  <a:lnTo>
                    <a:pt x="177179" y="250008"/>
                  </a:lnTo>
                  <a:lnTo>
                    <a:pt x="181619" y="274533"/>
                  </a:lnTo>
                  <a:lnTo>
                    <a:pt x="184580" y="295117"/>
                  </a:lnTo>
                  <a:lnTo>
                    <a:pt x="188716" y="329276"/>
                  </a:lnTo>
                  <a:lnTo>
                    <a:pt x="193376" y="358570"/>
                  </a:lnTo>
                  <a:lnTo>
                    <a:pt x="196715" y="394816"/>
                  </a:lnTo>
                  <a:lnTo>
                    <a:pt x="197703" y="431050"/>
                  </a:lnTo>
                  <a:lnTo>
                    <a:pt x="195677" y="458271"/>
                  </a:lnTo>
                  <a:lnTo>
                    <a:pt x="192034" y="493126"/>
                  </a:lnTo>
                  <a:lnTo>
                    <a:pt x="188697" y="514177"/>
                  </a:lnTo>
                  <a:lnTo>
                    <a:pt x="185465" y="523156"/>
                  </a:lnTo>
                  <a:lnTo>
                    <a:pt x="184604" y="524365"/>
                  </a:lnTo>
                  <a:lnTo>
                    <a:pt x="184029" y="524325"/>
                  </a:lnTo>
                  <a:lnTo>
                    <a:pt x="183646" y="523451"/>
                  </a:lnTo>
                  <a:lnTo>
                    <a:pt x="177710" y="495698"/>
                  </a:lnTo>
                  <a:lnTo>
                    <a:pt x="176349" y="468942"/>
                  </a:lnTo>
                  <a:lnTo>
                    <a:pt x="179628" y="432693"/>
                  </a:lnTo>
                  <a:lnTo>
                    <a:pt x="181916" y="400504"/>
                  </a:lnTo>
                  <a:lnTo>
                    <a:pt x="182594" y="369517"/>
                  </a:lnTo>
                  <a:lnTo>
                    <a:pt x="186840" y="338887"/>
                  </a:lnTo>
                  <a:lnTo>
                    <a:pt x="189416" y="304318"/>
                  </a:lnTo>
                  <a:lnTo>
                    <a:pt x="190178" y="267264"/>
                  </a:lnTo>
                  <a:lnTo>
                    <a:pt x="194450" y="229473"/>
                  </a:lnTo>
                  <a:lnTo>
                    <a:pt x="201078" y="195510"/>
                  </a:lnTo>
                  <a:lnTo>
                    <a:pt x="204359" y="163999"/>
                  </a:lnTo>
                  <a:lnTo>
                    <a:pt x="209376" y="133213"/>
                  </a:lnTo>
                  <a:lnTo>
                    <a:pt x="212179" y="102643"/>
                  </a:lnTo>
                  <a:lnTo>
                    <a:pt x="220057" y="66362"/>
                  </a:lnTo>
                  <a:lnTo>
                    <a:pt x="231525" y="34010"/>
                  </a:lnTo>
                  <a:lnTo>
                    <a:pt x="240661" y="10125"/>
                  </a:lnTo>
                  <a:lnTo>
                    <a:pt x="246096" y="3646"/>
                  </a:lnTo>
                  <a:lnTo>
                    <a:pt x="251334" y="768"/>
                  </a:lnTo>
                  <a:lnTo>
                    <a:pt x="253916" y="0"/>
                  </a:lnTo>
                  <a:lnTo>
                    <a:pt x="257331" y="2874"/>
                  </a:lnTo>
                  <a:lnTo>
                    <a:pt x="274978" y="34080"/>
                  </a:lnTo>
                  <a:lnTo>
                    <a:pt x="287497" y="66308"/>
                  </a:lnTo>
                  <a:lnTo>
                    <a:pt x="296569" y="99564"/>
                  </a:lnTo>
                  <a:lnTo>
                    <a:pt x="304619" y="136229"/>
                  </a:lnTo>
                  <a:lnTo>
                    <a:pt x="310108" y="173904"/>
                  </a:lnTo>
                  <a:lnTo>
                    <a:pt x="313086" y="200050"/>
                  </a:lnTo>
                  <a:lnTo>
                    <a:pt x="320054" y="228604"/>
                  </a:lnTo>
                  <a:lnTo>
                    <a:pt x="324279" y="258229"/>
                  </a:lnTo>
                  <a:lnTo>
                    <a:pt x="327005" y="288328"/>
                  </a:lnTo>
                  <a:lnTo>
                    <a:pt x="331037" y="318640"/>
                  </a:lnTo>
                  <a:lnTo>
                    <a:pt x="335652" y="349045"/>
                  </a:lnTo>
                  <a:lnTo>
                    <a:pt x="339679" y="378644"/>
                  </a:lnTo>
                  <a:lnTo>
                    <a:pt x="341468" y="405910"/>
                  </a:lnTo>
                  <a:lnTo>
                    <a:pt x="342264" y="434398"/>
                  </a:lnTo>
                  <a:lnTo>
                    <a:pt x="343464" y="463146"/>
                  </a:lnTo>
                  <a:lnTo>
                    <a:pt x="346820" y="490034"/>
                  </a:lnTo>
                  <a:lnTo>
                    <a:pt x="348875" y="516095"/>
                  </a:lnTo>
                  <a:lnTo>
                    <a:pt x="350033" y="552309"/>
                  </a:lnTo>
                  <a:lnTo>
                    <a:pt x="350303" y="577357"/>
                  </a:lnTo>
                  <a:lnTo>
                    <a:pt x="350424" y="611068"/>
                  </a:lnTo>
                  <a:lnTo>
                    <a:pt x="350492" y="643855"/>
                  </a:lnTo>
                  <a:lnTo>
                    <a:pt x="354556" y="664294"/>
                  </a:lnTo>
                  <a:lnTo>
                    <a:pt x="356547" y="668897"/>
                  </a:lnTo>
                  <a:lnTo>
                    <a:pt x="358140" y="6690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573"/>
            <p:cNvSpPr/>
            <p:nvPr>
              <p:custDataLst>
                <p:tags r:id="rId34"/>
              </p:custDataLst>
            </p:nvPr>
          </p:nvSpPr>
          <p:spPr>
            <a:xfrm>
              <a:off x="3421380" y="5655689"/>
              <a:ext cx="266701" cy="427833"/>
            </a:xfrm>
            <a:custGeom>
              <a:avLst/>
              <a:gdLst/>
              <a:ahLst/>
              <a:cxnLst/>
              <a:rect l="0" t="0" r="0" b="0"/>
              <a:pathLst>
                <a:path w="266701" h="427833">
                  <a:moveTo>
                    <a:pt x="0" y="59311"/>
                  </a:moveTo>
                  <a:lnTo>
                    <a:pt x="0" y="59311"/>
                  </a:lnTo>
                  <a:lnTo>
                    <a:pt x="4045" y="95718"/>
                  </a:lnTo>
                  <a:lnTo>
                    <a:pt x="6561" y="126448"/>
                  </a:lnTo>
                  <a:lnTo>
                    <a:pt x="12647" y="158086"/>
                  </a:lnTo>
                  <a:lnTo>
                    <a:pt x="14728" y="188795"/>
                  </a:lnTo>
                  <a:lnTo>
                    <a:pt x="17346" y="209436"/>
                  </a:lnTo>
                  <a:lnTo>
                    <a:pt x="27371" y="247285"/>
                  </a:lnTo>
                  <a:lnTo>
                    <a:pt x="30070" y="281129"/>
                  </a:lnTo>
                  <a:lnTo>
                    <a:pt x="30464" y="317557"/>
                  </a:lnTo>
                  <a:lnTo>
                    <a:pt x="30480" y="340801"/>
                  </a:lnTo>
                  <a:lnTo>
                    <a:pt x="26435" y="337072"/>
                  </a:lnTo>
                  <a:lnTo>
                    <a:pt x="24449" y="332903"/>
                  </a:lnTo>
                  <a:lnTo>
                    <a:pt x="15752" y="295314"/>
                  </a:lnTo>
                  <a:lnTo>
                    <a:pt x="15308" y="264019"/>
                  </a:lnTo>
                  <a:lnTo>
                    <a:pt x="15249" y="226816"/>
                  </a:lnTo>
                  <a:lnTo>
                    <a:pt x="15242" y="195597"/>
                  </a:lnTo>
                  <a:lnTo>
                    <a:pt x="17498" y="159955"/>
                  </a:lnTo>
                  <a:lnTo>
                    <a:pt x="21801" y="128204"/>
                  </a:lnTo>
                  <a:lnTo>
                    <a:pt x="28734" y="97473"/>
                  </a:lnTo>
                  <a:lnTo>
                    <a:pt x="38257" y="66943"/>
                  </a:lnTo>
                  <a:lnTo>
                    <a:pt x="48291" y="40499"/>
                  </a:lnTo>
                  <a:lnTo>
                    <a:pt x="70063" y="12689"/>
                  </a:lnTo>
                  <a:lnTo>
                    <a:pt x="82472" y="3916"/>
                  </a:lnTo>
                  <a:lnTo>
                    <a:pt x="100919" y="0"/>
                  </a:lnTo>
                  <a:lnTo>
                    <a:pt x="122471" y="2885"/>
                  </a:lnTo>
                  <a:lnTo>
                    <a:pt x="148989" y="17191"/>
                  </a:lnTo>
                  <a:lnTo>
                    <a:pt x="161608" y="30431"/>
                  </a:lnTo>
                  <a:lnTo>
                    <a:pt x="179546" y="67142"/>
                  </a:lnTo>
                  <a:lnTo>
                    <a:pt x="190343" y="99710"/>
                  </a:lnTo>
                  <a:lnTo>
                    <a:pt x="200629" y="134460"/>
                  </a:lnTo>
                  <a:lnTo>
                    <a:pt x="209968" y="171867"/>
                  </a:lnTo>
                  <a:lnTo>
                    <a:pt x="213201" y="201787"/>
                  </a:lnTo>
                  <a:lnTo>
                    <a:pt x="219145" y="231254"/>
                  </a:lnTo>
                  <a:lnTo>
                    <a:pt x="226481" y="266653"/>
                  </a:lnTo>
                  <a:lnTo>
                    <a:pt x="228181" y="301962"/>
                  </a:lnTo>
                  <a:lnTo>
                    <a:pt x="232930" y="329152"/>
                  </a:lnTo>
                  <a:lnTo>
                    <a:pt x="238991" y="358733"/>
                  </a:lnTo>
                  <a:lnTo>
                    <a:pt x="245140" y="393779"/>
                  </a:lnTo>
                  <a:lnTo>
                    <a:pt x="251845" y="412694"/>
                  </a:lnTo>
                  <a:lnTo>
                    <a:pt x="256937" y="423662"/>
                  </a:lnTo>
                  <a:lnTo>
                    <a:pt x="257651" y="426672"/>
                  </a:lnTo>
                  <a:lnTo>
                    <a:pt x="258974" y="427832"/>
                  </a:lnTo>
                  <a:lnTo>
                    <a:pt x="260703" y="427758"/>
                  </a:lnTo>
                  <a:lnTo>
                    <a:pt x="266700" y="425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574"/>
            <p:cNvSpPr/>
            <p:nvPr>
              <p:custDataLst>
                <p:tags r:id="rId35"/>
              </p:custDataLst>
            </p:nvPr>
          </p:nvSpPr>
          <p:spPr>
            <a:xfrm>
              <a:off x="3750185" y="5417917"/>
              <a:ext cx="387476" cy="579703"/>
            </a:xfrm>
            <a:custGeom>
              <a:avLst/>
              <a:gdLst/>
              <a:ahLst/>
              <a:cxnLst/>
              <a:rect l="0" t="0" r="0" b="0"/>
              <a:pathLst>
                <a:path w="387476" h="579703">
                  <a:moveTo>
                    <a:pt x="29335" y="45623"/>
                  </a:moveTo>
                  <a:lnTo>
                    <a:pt x="29335" y="45623"/>
                  </a:lnTo>
                  <a:lnTo>
                    <a:pt x="31593" y="78779"/>
                  </a:lnTo>
                  <a:lnTo>
                    <a:pt x="37624" y="107376"/>
                  </a:lnTo>
                  <a:lnTo>
                    <a:pt x="44773" y="137299"/>
                  </a:lnTo>
                  <a:lnTo>
                    <a:pt x="54774" y="173704"/>
                  </a:lnTo>
                  <a:lnTo>
                    <a:pt x="59666" y="211438"/>
                  </a:lnTo>
                  <a:lnTo>
                    <a:pt x="64757" y="242262"/>
                  </a:lnTo>
                  <a:lnTo>
                    <a:pt x="66641" y="276983"/>
                  </a:lnTo>
                  <a:lnTo>
                    <a:pt x="68047" y="309942"/>
                  </a:lnTo>
                  <a:lnTo>
                    <a:pt x="73449" y="346142"/>
                  </a:lnTo>
                  <a:lnTo>
                    <a:pt x="79565" y="382833"/>
                  </a:lnTo>
                  <a:lnTo>
                    <a:pt x="82600" y="416376"/>
                  </a:lnTo>
                  <a:lnTo>
                    <a:pt x="88486" y="451903"/>
                  </a:lnTo>
                  <a:lnTo>
                    <a:pt x="95591" y="483408"/>
                  </a:lnTo>
                  <a:lnTo>
                    <a:pt x="103059" y="511746"/>
                  </a:lnTo>
                  <a:lnTo>
                    <a:pt x="109788" y="546953"/>
                  </a:lnTo>
                  <a:lnTo>
                    <a:pt x="112958" y="579702"/>
                  </a:lnTo>
                  <a:lnTo>
                    <a:pt x="113024" y="579476"/>
                  </a:lnTo>
                  <a:lnTo>
                    <a:pt x="109098" y="545715"/>
                  </a:lnTo>
                  <a:lnTo>
                    <a:pt x="100155" y="510543"/>
                  </a:lnTo>
                  <a:lnTo>
                    <a:pt x="92746" y="481780"/>
                  </a:lnTo>
                  <a:lnTo>
                    <a:pt x="85188" y="451809"/>
                  </a:lnTo>
                  <a:lnTo>
                    <a:pt x="77587" y="421480"/>
                  </a:lnTo>
                  <a:lnTo>
                    <a:pt x="69973" y="391044"/>
                  </a:lnTo>
                  <a:lnTo>
                    <a:pt x="60661" y="352957"/>
                  </a:lnTo>
                  <a:lnTo>
                    <a:pt x="55299" y="330099"/>
                  </a:lnTo>
                  <a:lnTo>
                    <a:pt x="49184" y="303854"/>
                  </a:lnTo>
                  <a:lnTo>
                    <a:pt x="44261" y="282971"/>
                  </a:lnTo>
                  <a:lnTo>
                    <a:pt x="36533" y="250735"/>
                  </a:lnTo>
                  <a:lnTo>
                    <a:pt x="27422" y="213547"/>
                  </a:lnTo>
                  <a:lnTo>
                    <a:pt x="19361" y="181080"/>
                  </a:lnTo>
                  <a:lnTo>
                    <a:pt x="14178" y="155780"/>
                  </a:lnTo>
                  <a:lnTo>
                    <a:pt x="6499" y="119748"/>
                  </a:lnTo>
                  <a:lnTo>
                    <a:pt x="365" y="84818"/>
                  </a:lnTo>
                  <a:lnTo>
                    <a:pt x="0" y="58696"/>
                  </a:lnTo>
                  <a:lnTo>
                    <a:pt x="9500" y="26522"/>
                  </a:lnTo>
                  <a:lnTo>
                    <a:pt x="21084" y="17943"/>
                  </a:lnTo>
                  <a:lnTo>
                    <a:pt x="48025" y="5537"/>
                  </a:lnTo>
                  <a:lnTo>
                    <a:pt x="84638" y="1572"/>
                  </a:lnTo>
                  <a:lnTo>
                    <a:pt x="116286" y="645"/>
                  </a:lnTo>
                  <a:lnTo>
                    <a:pt x="147566" y="233"/>
                  </a:lnTo>
                  <a:lnTo>
                    <a:pt x="184217" y="0"/>
                  </a:lnTo>
                  <a:lnTo>
                    <a:pt x="216525" y="779"/>
                  </a:lnTo>
                  <a:lnTo>
                    <a:pt x="250087" y="5148"/>
                  </a:lnTo>
                  <a:lnTo>
                    <a:pt x="280129" y="6468"/>
                  </a:lnTo>
                  <a:lnTo>
                    <a:pt x="314182" y="11255"/>
                  </a:lnTo>
                  <a:lnTo>
                    <a:pt x="348086" y="14631"/>
                  </a:lnTo>
                  <a:lnTo>
                    <a:pt x="387475" y="15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575"/>
            <p:cNvSpPr/>
            <p:nvPr>
              <p:custDataLst>
                <p:tags r:id="rId36"/>
              </p:custDataLst>
            </p:nvPr>
          </p:nvSpPr>
          <p:spPr>
            <a:xfrm>
              <a:off x="3779520" y="5593080"/>
              <a:ext cx="320041" cy="19568"/>
            </a:xfrm>
            <a:custGeom>
              <a:avLst/>
              <a:gdLst/>
              <a:ahLst/>
              <a:cxnLst/>
              <a:rect l="0" t="0" r="0" b="0"/>
              <a:pathLst>
                <a:path w="320041" h="19568">
                  <a:moveTo>
                    <a:pt x="0" y="0"/>
                  </a:moveTo>
                  <a:lnTo>
                    <a:pt x="0" y="0"/>
                  </a:lnTo>
                  <a:lnTo>
                    <a:pt x="28316" y="0"/>
                  </a:lnTo>
                  <a:lnTo>
                    <a:pt x="61410" y="0"/>
                  </a:lnTo>
                  <a:lnTo>
                    <a:pt x="98303" y="0"/>
                  </a:lnTo>
                  <a:lnTo>
                    <a:pt x="134678" y="2258"/>
                  </a:lnTo>
                  <a:lnTo>
                    <a:pt x="164647" y="6031"/>
                  </a:lnTo>
                  <a:lnTo>
                    <a:pt x="197529" y="7305"/>
                  </a:lnTo>
                  <a:lnTo>
                    <a:pt x="228483" y="12795"/>
                  </a:lnTo>
                  <a:lnTo>
                    <a:pt x="262639" y="14918"/>
                  </a:lnTo>
                  <a:lnTo>
                    <a:pt x="294653" y="19567"/>
                  </a:lnTo>
                  <a:lnTo>
                    <a:pt x="320040" y="15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576"/>
            <p:cNvSpPr/>
            <p:nvPr>
              <p:custDataLst>
                <p:tags r:id="rId37"/>
              </p:custDataLst>
            </p:nvPr>
          </p:nvSpPr>
          <p:spPr>
            <a:xfrm>
              <a:off x="4183380" y="5821680"/>
              <a:ext cx="318032" cy="312421"/>
            </a:xfrm>
            <a:custGeom>
              <a:avLst/>
              <a:gdLst/>
              <a:ahLst/>
              <a:cxnLst/>
              <a:rect l="0" t="0" r="0" b="0"/>
              <a:pathLst>
                <a:path w="318032" h="312421">
                  <a:moveTo>
                    <a:pt x="0" y="0"/>
                  </a:moveTo>
                  <a:lnTo>
                    <a:pt x="0" y="0"/>
                  </a:lnTo>
                  <a:lnTo>
                    <a:pt x="28316" y="0"/>
                  </a:lnTo>
                  <a:lnTo>
                    <a:pt x="63951" y="0"/>
                  </a:lnTo>
                  <a:lnTo>
                    <a:pt x="98818" y="0"/>
                  </a:lnTo>
                  <a:lnTo>
                    <a:pt x="136516" y="2258"/>
                  </a:lnTo>
                  <a:lnTo>
                    <a:pt x="163121" y="5237"/>
                  </a:lnTo>
                  <a:lnTo>
                    <a:pt x="191878" y="6561"/>
                  </a:lnTo>
                  <a:lnTo>
                    <a:pt x="220447" y="7305"/>
                  </a:lnTo>
                  <a:lnTo>
                    <a:pt x="245014" y="11996"/>
                  </a:lnTo>
                  <a:lnTo>
                    <a:pt x="278619" y="19641"/>
                  </a:lnTo>
                  <a:lnTo>
                    <a:pt x="301604" y="26269"/>
                  </a:lnTo>
                  <a:lnTo>
                    <a:pt x="313260" y="33278"/>
                  </a:lnTo>
                  <a:lnTo>
                    <a:pt x="317026" y="38215"/>
                  </a:lnTo>
                  <a:lnTo>
                    <a:pt x="318031" y="40716"/>
                  </a:lnTo>
                  <a:lnTo>
                    <a:pt x="316889" y="48012"/>
                  </a:lnTo>
                  <a:lnTo>
                    <a:pt x="314406" y="57746"/>
                  </a:lnTo>
                  <a:lnTo>
                    <a:pt x="312161" y="75812"/>
                  </a:lnTo>
                  <a:lnTo>
                    <a:pt x="294237" y="108208"/>
                  </a:lnTo>
                  <a:lnTo>
                    <a:pt x="276703" y="145789"/>
                  </a:lnTo>
                  <a:lnTo>
                    <a:pt x="273686" y="156235"/>
                  </a:lnTo>
                  <a:lnTo>
                    <a:pt x="262466" y="181380"/>
                  </a:lnTo>
                  <a:lnTo>
                    <a:pt x="255704" y="210994"/>
                  </a:lnTo>
                  <a:lnTo>
                    <a:pt x="246215" y="247763"/>
                  </a:lnTo>
                  <a:lnTo>
                    <a:pt x="238445" y="275346"/>
                  </a:lnTo>
                  <a:lnTo>
                    <a:pt x="236220" y="312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100"/>
          <p:cNvGrpSpPr/>
          <p:nvPr/>
        </p:nvGrpSpPr>
        <p:grpSpPr>
          <a:xfrm>
            <a:off x="5829300" y="5456945"/>
            <a:ext cx="792481" cy="517136"/>
            <a:chOff x="5829300" y="5456945"/>
            <a:chExt cx="792481" cy="517136"/>
          </a:xfrm>
        </p:grpSpPr>
        <p:sp>
          <p:nvSpPr>
            <p:cNvPr id="160" name="SMARTInkShape-577"/>
            <p:cNvSpPr/>
            <p:nvPr>
              <p:custDataLst>
                <p:tags r:id="rId29"/>
              </p:custDataLst>
            </p:nvPr>
          </p:nvSpPr>
          <p:spPr>
            <a:xfrm>
              <a:off x="5829300" y="5798820"/>
              <a:ext cx="7621" cy="76201"/>
            </a:xfrm>
            <a:custGeom>
              <a:avLst/>
              <a:gdLst/>
              <a:ahLst/>
              <a:cxnLst/>
              <a:rect l="0" t="0" r="0" b="0"/>
              <a:pathLst>
                <a:path w="7621" h="76201">
                  <a:moveTo>
                    <a:pt x="7620" y="76200"/>
                  </a:moveTo>
                  <a:lnTo>
                    <a:pt x="7620" y="76200"/>
                  </a:lnTo>
                  <a:lnTo>
                    <a:pt x="3575" y="478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578"/>
            <p:cNvSpPr/>
            <p:nvPr>
              <p:custDataLst>
                <p:tags r:id="rId30"/>
              </p:custDataLst>
            </p:nvPr>
          </p:nvSpPr>
          <p:spPr>
            <a:xfrm>
              <a:off x="5852160" y="5456945"/>
              <a:ext cx="373381" cy="517136"/>
            </a:xfrm>
            <a:custGeom>
              <a:avLst/>
              <a:gdLst/>
              <a:ahLst/>
              <a:cxnLst/>
              <a:rect l="0" t="0" r="0" b="0"/>
              <a:pathLst>
                <a:path w="373381" h="517136">
                  <a:moveTo>
                    <a:pt x="0" y="204715"/>
                  </a:moveTo>
                  <a:lnTo>
                    <a:pt x="0" y="204715"/>
                  </a:lnTo>
                  <a:lnTo>
                    <a:pt x="7527" y="219769"/>
                  </a:lnTo>
                  <a:lnTo>
                    <a:pt x="9865" y="248571"/>
                  </a:lnTo>
                  <a:lnTo>
                    <a:pt x="13648" y="267380"/>
                  </a:lnTo>
                  <a:lnTo>
                    <a:pt x="15031" y="300456"/>
                  </a:lnTo>
                  <a:lnTo>
                    <a:pt x="15178" y="331954"/>
                  </a:lnTo>
                  <a:lnTo>
                    <a:pt x="15221" y="366405"/>
                  </a:lnTo>
                  <a:lnTo>
                    <a:pt x="15237" y="403917"/>
                  </a:lnTo>
                  <a:lnTo>
                    <a:pt x="15240" y="439644"/>
                  </a:lnTo>
                  <a:lnTo>
                    <a:pt x="15240" y="470357"/>
                  </a:lnTo>
                  <a:lnTo>
                    <a:pt x="15240" y="467056"/>
                  </a:lnTo>
                  <a:lnTo>
                    <a:pt x="8679" y="432263"/>
                  </a:lnTo>
                  <a:lnTo>
                    <a:pt x="7935" y="398008"/>
                  </a:lnTo>
                  <a:lnTo>
                    <a:pt x="7760" y="367952"/>
                  </a:lnTo>
                  <a:lnTo>
                    <a:pt x="7682" y="337377"/>
                  </a:lnTo>
                  <a:lnTo>
                    <a:pt x="8485" y="301126"/>
                  </a:lnTo>
                  <a:lnTo>
                    <a:pt x="12862" y="268935"/>
                  </a:lnTo>
                  <a:lnTo>
                    <a:pt x="14535" y="237102"/>
                  </a:lnTo>
                  <a:lnTo>
                    <a:pt x="15031" y="202928"/>
                  </a:lnTo>
                  <a:lnTo>
                    <a:pt x="15199" y="165510"/>
                  </a:lnTo>
                  <a:lnTo>
                    <a:pt x="17485" y="135808"/>
                  </a:lnTo>
                  <a:lnTo>
                    <a:pt x="25843" y="99476"/>
                  </a:lnTo>
                  <a:lnTo>
                    <a:pt x="35648" y="67840"/>
                  </a:lnTo>
                  <a:lnTo>
                    <a:pt x="47995" y="37131"/>
                  </a:lnTo>
                  <a:lnTo>
                    <a:pt x="73322" y="2435"/>
                  </a:lnTo>
                  <a:lnTo>
                    <a:pt x="79436" y="513"/>
                  </a:lnTo>
                  <a:lnTo>
                    <a:pt x="83437" y="0"/>
                  </a:lnTo>
                  <a:lnTo>
                    <a:pt x="97159" y="3324"/>
                  </a:lnTo>
                  <a:lnTo>
                    <a:pt x="115995" y="17762"/>
                  </a:lnTo>
                  <a:lnTo>
                    <a:pt x="129572" y="38125"/>
                  </a:lnTo>
                  <a:lnTo>
                    <a:pt x="140898" y="68609"/>
                  </a:lnTo>
                  <a:lnTo>
                    <a:pt x="146271" y="106365"/>
                  </a:lnTo>
                  <a:lnTo>
                    <a:pt x="152217" y="137296"/>
                  </a:lnTo>
                  <a:lnTo>
                    <a:pt x="157358" y="165697"/>
                  </a:lnTo>
                  <a:lnTo>
                    <a:pt x="163325" y="199023"/>
                  </a:lnTo>
                  <a:lnTo>
                    <a:pt x="167304" y="227167"/>
                  </a:lnTo>
                  <a:lnTo>
                    <a:pt x="169956" y="251856"/>
                  </a:lnTo>
                  <a:lnTo>
                    <a:pt x="171723" y="274242"/>
                  </a:lnTo>
                  <a:lnTo>
                    <a:pt x="173688" y="310405"/>
                  </a:lnTo>
                  <a:lnTo>
                    <a:pt x="174794" y="347790"/>
                  </a:lnTo>
                  <a:lnTo>
                    <a:pt x="175232" y="384038"/>
                  </a:lnTo>
                  <a:lnTo>
                    <a:pt x="174395" y="384378"/>
                  </a:lnTo>
                  <a:lnTo>
                    <a:pt x="171206" y="382496"/>
                  </a:lnTo>
                  <a:lnTo>
                    <a:pt x="170864" y="379963"/>
                  </a:lnTo>
                  <a:lnTo>
                    <a:pt x="174514" y="346849"/>
                  </a:lnTo>
                  <a:lnTo>
                    <a:pt x="177186" y="319814"/>
                  </a:lnTo>
                  <a:lnTo>
                    <a:pt x="181196" y="287197"/>
                  </a:lnTo>
                  <a:lnTo>
                    <a:pt x="185801" y="250123"/>
                  </a:lnTo>
                  <a:lnTo>
                    <a:pt x="190670" y="220098"/>
                  </a:lnTo>
                  <a:lnTo>
                    <a:pt x="198170" y="184156"/>
                  </a:lnTo>
                  <a:lnTo>
                    <a:pt x="205755" y="154314"/>
                  </a:lnTo>
                  <a:lnTo>
                    <a:pt x="219948" y="121476"/>
                  </a:lnTo>
                  <a:lnTo>
                    <a:pt x="231977" y="85130"/>
                  </a:lnTo>
                  <a:lnTo>
                    <a:pt x="251087" y="48746"/>
                  </a:lnTo>
                  <a:lnTo>
                    <a:pt x="265592" y="31289"/>
                  </a:lnTo>
                  <a:lnTo>
                    <a:pt x="274956" y="26037"/>
                  </a:lnTo>
                  <a:lnTo>
                    <a:pt x="279824" y="24636"/>
                  </a:lnTo>
                  <a:lnTo>
                    <a:pt x="283916" y="24549"/>
                  </a:lnTo>
                  <a:lnTo>
                    <a:pt x="290721" y="26710"/>
                  </a:lnTo>
                  <a:lnTo>
                    <a:pt x="303357" y="40777"/>
                  </a:lnTo>
                  <a:lnTo>
                    <a:pt x="316713" y="78760"/>
                  </a:lnTo>
                  <a:lnTo>
                    <a:pt x="327505" y="112478"/>
                  </a:lnTo>
                  <a:lnTo>
                    <a:pt x="332976" y="140415"/>
                  </a:lnTo>
                  <a:lnTo>
                    <a:pt x="334597" y="173245"/>
                  </a:lnTo>
                  <a:lnTo>
                    <a:pt x="337335" y="206680"/>
                  </a:lnTo>
                  <a:lnTo>
                    <a:pt x="343509" y="241139"/>
                  </a:lnTo>
                  <a:lnTo>
                    <a:pt x="348443" y="275057"/>
                  </a:lnTo>
                  <a:lnTo>
                    <a:pt x="349904" y="309660"/>
                  </a:lnTo>
                  <a:lnTo>
                    <a:pt x="352595" y="345876"/>
                  </a:lnTo>
                  <a:lnTo>
                    <a:pt x="354829" y="372440"/>
                  </a:lnTo>
                  <a:lnTo>
                    <a:pt x="353019" y="404742"/>
                  </a:lnTo>
                  <a:lnTo>
                    <a:pt x="359135" y="438458"/>
                  </a:lnTo>
                  <a:lnTo>
                    <a:pt x="364451" y="472995"/>
                  </a:lnTo>
                  <a:lnTo>
                    <a:pt x="366530" y="505767"/>
                  </a:lnTo>
                  <a:lnTo>
                    <a:pt x="373380" y="517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579"/>
            <p:cNvSpPr/>
            <p:nvPr>
              <p:custDataLst>
                <p:tags r:id="rId31"/>
              </p:custDataLst>
            </p:nvPr>
          </p:nvSpPr>
          <p:spPr>
            <a:xfrm>
              <a:off x="6497670" y="5698404"/>
              <a:ext cx="2058" cy="3925"/>
            </a:xfrm>
            <a:custGeom>
              <a:avLst/>
              <a:gdLst/>
              <a:ahLst/>
              <a:cxnLst/>
              <a:rect l="0" t="0" r="0" b="0"/>
              <a:pathLst>
                <a:path w="2058" h="3925">
                  <a:moveTo>
                    <a:pt x="2057" y="3924"/>
                  </a:moveTo>
                  <a:lnTo>
                    <a:pt x="2057" y="39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580"/>
            <p:cNvSpPr/>
            <p:nvPr>
              <p:custDataLst>
                <p:tags r:id="rId32"/>
              </p:custDataLst>
            </p:nvPr>
          </p:nvSpPr>
          <p:spPr>
            <a:xfrm>
              <a:off x="6614160" y="56997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SMARTInkShape-Group101"/>
          <p:cNvGrpSpPr/>
          <p:nvPr/>
        </p:nvGrpSpPr>
        <p:grpSpPr>
          <a:xfrm>
            <a:off x="6286965" y="5471160"/>
            <a:ext cx="2575097" cy="728926"/>
            <a:chOff x="6286965" y="5471160"/>
            <a:chExt cx="2575097" cy="728926"/>
          </a:xfrm>
        </p:grpSpPr>
        <p:sp>
          <p:nvSpPr>
            <p:cNvPr id="165" name="SMARTInkShape-581"/>
            <p:cNvSpPr/>
            <p:nvPr>
              <p:custDataLst>
                <p:tags r:id="rId20"/>
              </p:custDataLst>
            </p:nvPr>
          </p:nvSpPr>
          <p:spPr>
            <a:xfrm>
              <a:off x="6286965" y="5739919"/>
              <a:ext cx="304336" cy="211302"/>
            </a:xfrm>
            <a:custGeom>
              <a:avLst/>
              <a:gdLst/>
              <a:ahLst/>
              <a:cxnLst/>
              <a:rect l="0" t="0" r="0" b="0"/>
              <a:pathLst>
                <a:path w="304336" h="211302">
                  <a:moveTo>
                    <a:pt x="129075" y="51281"/>
                  </a:moveTo>
                  <a:lnTo>
                    <a:pt x="129075" y="51281"/>
                  </a:lnTo>
                  <a:lnTo>
                    <a:pt x="155259" y="28641"/>
                  </a:lnTo>
                  <a:lnTo>
                    <a:pt x="161879" y="16947"/>
                  </a:lnTo>
                  <a:lnTo>
                    <a:pt x="161105" y="12305"/>
                  </a:lnTo>
                  <a:lnTo>
                    <a:pt x="158047" y="8364"/>
                  </a:lnTo>
                  <a:lnTo>
                    <a:pt x="148725" y="2574"/>
                  </a:lnTo>
                  <a:lnTo>
                    <a:pt x="138937" y="0"/>
                  </a:lnTo>
                  <a:lnTo>
                    <a:pt x="119862" y="2597"/>
                  </a:lnTo>
                  <a:lnTo>
                    <a:pt x="90032" y="16818"/>
                  </a:lnTo>
                  <a:lnTo>
                    <a:pt x="58428" y="37119"/>
                  </a:lnTo>
                  <a:lnTo>
                    <a:pt x="35706" y="55175"/>
                  </a:lnTo>
                  <a:lnTo>
                    <a:pt x="15859" y="87636"/>
                  </a:lnTo>
                  <a:lnTo>
                    <a:pt x="3064" y="119788"/>
                  </a:lnTo>
                  <a:lnTo>
                    <a:pt x="0" y="147457"/>
                  </a:lnTo>
                  <a:lnTo>
                    <a:pt x="7764" y="166984"/>
                  </a:lnTo>
                  <a:lnTo>
                    <a:pt x="18432" y="176929"/>
                  </a:lnTo>
                  <a:lnTo>
                    <a:pt x="41932" y="190212"/>
                  </a:lnTo>
                  <a:lnTo>
                    <a:pt x="65814" y="194328"/>
                  </a:lnTo>
                  <a:lnTo>
                    <a:pt x="90293" y="191503"/>
                  </a:lnTo>
                  <a:lnTo>
                    <a:pt x="126557" y="176879"/>
                  </a:lnTo>
                  <a:lnTo>
                    <a:pt x="162798" y="152697"/>
                  </a:lnTo>
                  <a:lnTo>
                    <a:pt x="183745" y="131677"/>
                  </a:lnTo>
                  <a:lnTo>
                    <a:pt x="193157" y="112074"/>
                  </a:lnTo>
                  <a:lnTo>
                    <a:pt x="201108" y="76522"/>
                  </a:lnTo>
                  <a:lnTo>
                    <a:pt x="199996" y="51987"/>
                  </a:lnTo>
                  <a:lnTo>
                    <a:pt x="192034" y="27870"/>
                  </a:lnTo>
                  <a:lnTo>
                    <a:pt x="183849" y="15282"/>
                  </a:lnTo>
                  <a:lnTo>
                    <a:pt x="183371" y="15429"/>
                  </a:lnTo>
                  <a:lnTo>
                    <a:pt x="182840" y="17849"/>
                  </a:lnTo>
                  <a:lnTo>
                    <a:pt x="197104" y="49844"/>
                  </a:lnTo>
                  <a:lnTo>
                    <a:pt x="210944" y="81805"/>
                  </a:lnTo>
                  <a:lnTo>
                    <a:pt x="225555" y="113974"/>
                  </a:lnTo>
                  <a:lnTo>
                    <a:pt x="240729" y="140601"/>
                  </a:lnTo>
                  <a:lnTo>
                    <a:pt x="273082" y="172782"/>
                  </a:lnTo>
                  <a:lnTo>
                    <a:pt x="289712" y="191421"/>
                  </a:lnTo>
                  <a:lnTo>
                    <a:pt x="304335" y="211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582"/>
            <p:cNvSpPr/>
            <p:nvPr>
              <p:custDataLst>
                <p:tags r:id="rId21"/>
              </p:custDataLst>
            </p:nvPr>
          </p:nvSpPr>
          <p:spPr>
            <a:xfrm>
              <a:off x="6608126" y="5659344"/>
              <a:ext cx="204155" cy="253777"/>
            </a:xfrm>
            <a:custGeom>
              <a:avLst/>
              <a:gdLst/>
              <a:ahLst/>
              <a:cxnLst/>
              <a:rect l="0" t="0" r="0" b="0"/>
              <a:pathLst>
                <a:path w="204155" h="253777">
                  <a:moveTo>
                    <a:pt x="6034" y="63276"/>
                  </a:moveTo>
                  <a:lnTo>
                    <a:pt x="6034" y="63276"/>
                  </a:lnTo>
                  <a:lnTo>
                    <a:pt x="14125" y="95638"/>
                  </a:lnTo>
                  <a:lnTo>
                    <a:pt x="25099" y="130754"/>
                  </a:lnTo>
                  <a:lnTo>
                    <a:pt x="28394" y="167407"/>
                  </a:lnTo>
                  <a:lnTo>
                    <a:pt x="29642" y="205169"/>
                  </a:lnTo>
                  <a:lnTo>
                    <a:pt x="35799" y="241356"/>
                  </a:lnTo>
                  <a:lnTo>
                    <a:pt x="36421" y="251973"/>
                  </a:lnTo>
                  <a:lnTo>
                    <a:pt x="36486" y="249197"/>
                  </a:lnTo>
                  <a:lnTo>
                    <a:pt x="25963" y="217173"/>
                  </a:lnTo>
                  <a:lnTo>
                    <a:pt x="15043" y="183382"/>
                  </a:lnTo>
                  <a:lnTo>
                    <a:pt x="3769" y="146173"/>
                  </a:lnTo>
                  <a:lnTo>
                    <a:pt x="0" y="115872"/>
                  </a:lnTo>
                  <a:lnTo>
                    <a:pt x="6974" y="84129"/>
                  </a:lnTo>
                  <a:lnTo>
                    <a:pt x="19766" y="53274"/>
                  </a:lnTo>
                  <a:lnTo>
                    <a:pt x="26189" y="30773"/>
                  </a:lnTo>
                  <a:lnTo>
                    <a:pt x="36723" y="18915"/>
                  </a:lnTo>
                  <a:lnTo>
                    <a:pt x="67035" y="1550"/>
                  </a:lnTo>
                  <a:lnTo>
                    <a:pt x="79995" y="0"/>
                  </a:lnTo>
                  <a:lnTo>
                    <a:pt x="96810" y="3888"/>
                  </a:lnTo>
                  <a:lnTo>
                    <a:pt x="107339" y="8941"/>
                  </a:lnTo>
                  <a:lnTo>
                    <a:pt x="121940" y="21306"/>
                  </a:lnTo>
                  <a:lnTo>
                    <a:pt x="132852" y="38235"/>
                  </a:lnTo>
                  <a:lnTo>
                    <a:pt x="149022" y="76078"/>
                  </a:lnTo>
                  <a:lnTo>
                    <a:pt x="160620" y="108514"/>
                  </a:lnTo>
                  <a:lnTo>
                    <a:pt x="171064" y="139381"/>
                  </a:lnTo>
                  <a:lnTo>
                    <a:pt x="179780" y="173519"/>
                  </a:lnTo>
                  <a:lnTo>
                    <a:pt x="187721" y="207898"/>
                  </a:lnTo>
                  <a:lnTo>
                    <a:pt x="200820" y="244807"/>
                  </a:lnTo>
                  <a:lnTo>
                    <a:pt x="204154" y="253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583"/>
            <p:cNvSpPr/>
            <p:nvPr>
              <p:custDataLst>
                <p:tags r:id="rId22"/>
              </p:custDataLst>
            </p:nvPr>
          </p:nvSpPr>
          <p:spPr>
            <a:xfrm>
              <a:off x="6857384" y="5693419"/>
              <a:ext cx="244329" cy="506667"/>
            </a:xfrm>
            <a:custGeom>
              <a:avLst/>
              <a:gdLst/>
              <a:ahLst/>
              <a:cxnLst/>
              <a:rect l="0" t="0" r="0" b="0"/>
              <a:pathLst>
                <a:path w="244329" h="506667">
                  <a:moveTo>
                    <a:pt x="137776" y="67301"/>
                  </a:moveTo>
                  <a:lnTo>
                    <a:pt x="137776" y="67301"/>
                  </a:lnTo>
                  <a:lnTo>
                    <a:pt x="129686" y="38985"/>
                  </a:lnTo>
                  <a:lnTo>
                    <a:pt x="116564" y="13285"/>
                  </a:lnTo>
                  <a:lnTo>
                    <a:pt x="109157" y="5193"/>
                  </a:lnTo>
                  <a:lnTo>
                    <a:pt x="105996" y="3036"/>
                  </a:lnTo>
                  <a:lnTo>
                    <a:pt x="89414" y="0"/>
                  </a:lnTo>
                  <a:lnTo>
                    <a:pt x="64368" y="3145"/>
                  </a:lnTo>
                  <a:lnTo>
                    <a:pt x="39543" y="13485"/>
                  </a:lnTo>
                  <a:lnTo>
                    <a:pt x="20146" y="27273"/>
                  </a:lnTo>
                  <a:lnTo>
                    <a:pt x="3676" y="62308"/>
                  </a:lnTo>
                  <a:lnTo>
                    <a:pt x="0" y="84555"/>
                  </a:lnTo>
                  <a:lnTo>
                    <a:pt x="2035" y="103756"/>
                  </a:lnTo>
                  <a:lnTo>
                    <a:pt x="14882" y="139163"/>
                  </a:lnTo>
                  <a:lnTo>
                    <a:pt x="17746" y="145689"/>
                  </a:lnTo>
                  <a:lnTo>
                    <a:pt x="29961" y="155197"/>
                  </a:lnTo>
                  <a:lnTo>
                    <a:pt x="45832" y="161399"/>
                  </a:lnTo>
                  <a:lnTo>
                    <a:pt x="80324" y="165708"/>
                  </a:lnTo>
                  <a:lnTo>
                    <a:pt x="104760" y="158077"/>
                  </a:lnTo>
                  <a:lnTo>
                    <a:pt x="129404" y="141047"/>
                  </a:lnTo>
                  <a:lnTo>
                    <a:pt x="148747" y="111824"/>
                  </a:lnTo>
                  <a:lnTo>
                    <a:pt x="157113" y="88489"/>
                  </a:lnTo>
                  <a:lnTo>
                    <a:pt x="159592" y="66806"/>
                  </a:lnTo>
                  <a:lnTo>
                    <a:pt x="155656" y="54099"/>
                  </a:lnTo>
                  <a:lnTo>
                    <a:pt x="148436" y="39682"/>
                  </a:lnTo>
                  <a:lnTo>
                    <a:pt x="145662" y="27863"/>
                  </a:lnTo>
                  <a:lnTo>
                    <a:pt x="145574" y="25769"/>
                  </a:lnTo>
                  <a:lnTo>
                    <a:pt x="144668" y="24373"/>
                  </a:lnTo>
                  <a:lnTo>
                    <a:pt x="143217" y="23443"/>
                  </a:lnTo>
                  <a:lnTo>
                    <a:pt x="141404" y="22822"/>
                  </a:lnTo>
                  <a:lnTo>
                    <a:pt x="141041" y="24102"/>
                  </a:lnTo>
                  <a:lnTo>
                    <a:pt x="146595" y="47648"/>
                  </a:lnTo>
                  <a:lnTo>
                    <a:pt x="155724" y="63266"/>
                  </a:lnTo>
                  <a:lnTo>
                    <a:pt x="164182" y="90869"/>
                  </a:lnTo>
                  <a:lnTo>
                    <a:pt x="177611" y="120781"/>
                  </a:lnTo>
                  <a:lnTo>
                    <a:pt x="188418" y="156386"/>
                  </a:lnTo>
                  <a:lnTo>
                    <a:pt x="200963" y="193271"/>
                  </a:lnTo>
                  <a:lnTo>
                    <a:pt x="214636" y="226263"/>
                  </a:lnTo>
                  <a:lnTo>
                    <a:pt x="222737" y="247171"/>
                  </a:lnTo>
                  <a:lnTo>
                    <a:pt x="228142" y="278828"/>
                  </a:lnTo>
                  <a:lnTo>
                    <a:pt x="234731" y="313796"/>
                  </a:lnTo>
                  <a:lnTo>
                    <a:pt x="241198" y="345983"/>
                  </a:lnTo>
                  <a:lnTo>
                    <a:pt x="243490" y="376967"/>
                  </a:lnTo>
                  <a:lnTo>
                    <a:pt x="244169" y="406751"/>
                  </a:lnTo>
                  <a:lnTo>
                    <a:pt x="244328" y="423908"/>
                  </a:lnTo>
                  <a:lnTo>
                    <a:pt x="232282" y="455937"/>
                  </a:lnTo>
                  <a:lnTo>
                    <a:pt x="212627" y="484148"/>
                  </a:lnTo>
                  <a:lnTo>
                    <a:pt x="190717" y="500504"/>
                  </a:lnTo>
                  <a:lnTo>
                    <a:pt x="160047" y="506666"/>
                  </a:lnTo>
                  <a:lnTo>
                    <a:pt x="128194" y="500402"/>
                  </a:lnTo>
                  <a:lnTo>
                    <a:pt x="101352" y="491867"/>
                  </a:lnTo>
                  <a:lnTo>
                    <a:pt x="85181" y="475284"/>
                  </a:lnTo>
                  <a:lnTo>
                    <a:pt x="68569" y="446418"/>
                  </a:lnTo>
                  <a:lnTo>
                    <a:pt x="61576" y="425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584"/>
            <p:cNvSpPr/>
            <p:nvPr>
              <p:custDataLst>
                <p:tags r:id="rId23"/>
              </p:custDataLst>
            </p:nvPr>
          </p:nvSpPr>
          <p:spPr>
            <a:xfrm>
              <a:off x="7087917" y="5692670"/>
              <a:ext cx="333964" cy="226683"/>
            </a:xfrm>
            <a:custGeom>
              <a:avLst/>
              <a:gdLst/>
              <a:ahLst/>
              <a:cxnLst/>
              <a:rect l="0" t="0" r="0" b="0"/>
              <a:pathLst>
                <a:path w="333964" h="226683">
                  <a:moveTo>
                    <a:pt x="173943" y="60430"/>
                  </a:moveTo>
                  <a:lnTo>
                    <a:pt x="173943" y="60430"/>
                  </a:lnTo>
                  <a:lnTo>
                    <a:pt x="169897" y="32114"/>
                  </a:lnTo>
                  <a:lnTo>
                    <a:pt x="166166" y="22926"/>
                  </a:lnTo>
                  <a:lnTo>
                    <a:pt x="155246" y="10459"/>
                  </a:lnTo>
                  <a:lnTo>
                    <a:pt x="137410" y="4354"/>
                  </a:lnTo>
                  <a:lnTo>
                    <a:pt x="103603" y="435"/>
                  </a:lnTo>
                  <a:lnTo>
                    <a:pt x="77937" y="3801"/>
                  </a:lnTo>
                  <a:lnTo>
                    <a:pt x="46699" y="17761"/>
                  </a:lnTo>
                  <a:lnTo>
                    <a:pt x="8685" y="50637"/>
                  </a:lnTo>
                  <a:lnTo>
                    <a:pt x="3128" y="60593"/>
                  </a:lnTo>
                  <a:lnTo>
                    <a:pt x="0" y="82492"/>
                  </a:lnTo>
                  <a:lnTo>
                    <a:pt x="1330" y="113534"/>
                  </a:lnTo>
                  <a:lnTo>
                    <a:pt x="7088" y="137407"/>
                  </a:lnTo>
                  <a:lnTo>
                    <a:pt x="16413" y="152100"/>
                  </a:lnTo>
                  <a:lnTo>
                    <a:pt x="34735" y="172236"/>
                  </a:lnTo>
                  <a:lnTo>
                    <a:pt x="44621" y="177854"/>
                  </a:lnTo>
                  <a:lnTo>
                    <a:pt x="61966" y="181018"/>
                  </a:lnTo>
                  <a:lnTo>
                    <a:pt x="75915" y="180911"/>
                  </a:lnTo>
                  <a:lnTo>
                    <a:pt x="113119" y="171666"/>
                  </a:lnTo>
                  <a:lnTo>
                    <a:pt x="131838" y="160370"/>
                  </a:lnTo>
                  <a:lnTo>
                    <a:pt x="162284" y="124349"/>
                  </a:lnTo>
                  <a:lnTo>
                    <a:pt x="178491" y="91143"/>
                  </a:lnTo>
                  <a:lnTo>
                    <a:pt x="191653" y="55245"/>
                  </a:lnTo>
                  <a:lnTo>
                    <a:pt x="196125" y="19546"/>
                  </a:lnTo>
                  <a:lnTo>
                    <a:pt x="196791" y="0"/>
                  </a:lnTo>
                  <a:lnTo>
                    <a:pt x="197648" y="12588"/>
                  </a:lnTo>
                  <a:lnTo>
                    <a:pt x="207409" y="45913"/>
                  </a:lnTo>
                  <a:lnTo>
                    <a:pt x="215948" y="77353"/>
                  </a:lnTo>
                  <a:lnTo>
                    <a:pt x="237111" y="113145"/>
                  </a:lnTo>
                  <a:lnTo>
                    <a:pt x="256350" y="145338"/>
                  </a:lnTo>
                  <a:lnTo>
                    <a:pt x="272658" y="169005"/>
                  </a:lnTo>
                  <a:lnTo>
                    <a:pt x="296607" y="204360"/>
                  </a:lnTo>
                  <a:lnTo>
                    <a:pt x="306353" y="217532"/>
                  </a:lnTo>
                  <a:lnTo>
                    <a:pt x="323376" y="226682"/>
                  </a:lnTo>
                  <a:lnTo>
                    <a:pt x="325212" y="226298"/>
                  </a:lnTo>
                  <a:lnTo>
                    <a:pt x="333963" y="220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585"/>
            <p:cNvSpPr/>
            <p:nvPr>
              <p:custDataLst>
                <p:tags r:id="rId24"/>
              </p:custDataLst>
            </p:nvPr>
          </p:nvSpPr>
          <p:spPr>
            <a:xfrm>
              <a:off x="7437120" y="5575398"/>
              <a:ext cx="312421" cy="352963"/>
            </a:xfrm>
            <a:custGeom>
              <a:avLst/>
              <a:gdLst/>
              <a:ahLst/>
              <a:cxnLst/>
              <a:rect l="0" t="0" r="0" b="0"/>
              <a:pathLst>
                <a:path w="312421" h="352963">
                  <a:moveTo>
                    <a:pt x="0" y="71022"/>
                  </a:moveTo>
                  <a:lnTo>
                    <a:pt x="0" y="71022"/>
                  </a:lnTo>
                  <a:lnTo>
                    <a:pt x="11319" y="104982"/>
                  </a:lnTo>
                  <a:lnTo>
                    <a:pt x="21173" y="142631"/>
                  </a:lnTo>
                  <a:lnTo>
                    <a:pt x="26405" y="171450"/>
                  </a:lnTo>
                  <a:lnTo>
                    <a:pt x="34912" y="206101"/>
                  </a:lnTo>
                  <a:lnTo>
                    <a:pt x="37680" y="239558"/>
                  </a:lnTo>
                  <a:lnTo>
                    <a:pt x="38864" y="274555"/>
                  </a:lnTo>
                  <a:lnTo>
                    <a:pt x="45007" y="310121"/>
                  </a:lnTo>
                  <a:lnTo>
                    <a:pt x="45692" y="321950"/>
                  </a:lnTo>
                  <a:lnTo>
                    <a:pt x="43459" y="289256"/>
                  </a:lnTo>
                  <a:lnTo>
                    <a:pt x="39688" y="256193"/>
                  </a:lnTo>
                  <a:lnTo>
                    <a:pt x="36312" y="220997"/>
                  </a:lnTo>
                  <a:lnTo>
                    <a:pt x="31633" y="186348"/>
                  </a:lnTo>
                  <a:lnTo>
                    <a:pt x="35944" y="152505"/>
                  </a:lnTo>
                  <a:lnTo>
                    <a:pt x="38308" y="116332"/>
                  </a:lnTo>
                  <a:lnTo>
                    <a:pt x="44006" y="82324"/>
                  </a:lnTo>
                  <a:lnTo>
                    <a:pt x="49427" y="46914"/>
                  </a:lnTo>
                  <a:lnTo>
                    <a:pt x="56226" y="27660"/>
                  </a:lnTo>
                  <a:lnTo>
                    <a:pt x="67648" y="12548"/>
                  </a:lnTo>
                  <a:lnTo>
                    <a:pt x="89847" y="1391"/>
                  </a:lnTo>
                  <a:lnTo>
                    <a:pt x="101456" y="0"/>
                  </a:lnTo>
                  <a:lnTo>
                    <a:pt x="123898" y="6005"/>
                  </a:lnTo>
                  <a:lnTo>
                    <a:pt x="135781" y="15032"/>
                  </a:lnTo>
                  <a:lnTo>
                    <a:pt x="145860" y="27511"/>
                  </a:lnTo>
                  <a:lnTo>
                    <a:pt x="162034" y="63693"/>
                  </a:lnTo>
                  <a:lnTo>
                    <a:pt x="181223" y="95510"/>
                  </a:lnTo>
                  <a:lnTo>
                    <a:pt x="200599" y="133043"/>
                  </a:lnTo>
                  <a:lnTo>
                    <a:pt x="212846" y="168536"/>
                  </a:lnTo>
                  <a:lnTo>
                    <a:pt x="227463" y="200257"/>
                  </a:lnTo>
                  <a:lnTo>
                    <a:pt x="240573" y="230981"/>
                  </a:lnTo>
                  <a:lnTo>
                    <a:pt x="253575" y="261510"/>
                  </a:lnTo>
                  <a:lnTo>
                    <a:pt x="271902" y="295230"/>
                  </a:lnTo>
                  <a:lnTo>
                    <a:pt x="290945" y="328885"/>
                  </a:lnTo>
                  <a:lnTo>
                    <a:pt x="312420" y="3529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586"/>
            <p:cNvSpPr/>
            <p:nvPr>
              <p:custDataLst>
                <p:tags r:id="rId25"/>
              </p:custDataLst>
            </p:nvPr>
          </p:nvSpPr>
          <p:spPr>
            <a:xfrm>
              <a:off x="7772400" y="5573040"/>
              <a:ext cx="198121" cy="385801"/>
            </a:xfrm>
            <a:custGeom>
              <a:avLst/>
              <a:gdLst/>
              <a:ahLst/>
              <a:cxnLst/>
              <a:rect l="0" t="0" r="0" b="0"/>
              <a:pathLst>
                <a:path w="198121" h="385801">
                  <a:moveTo>
                    <a:pt x="0" y="157200"/>
                  </a:moveTo>
                  <a:lnTo>
                    <a:pt x="0" y="157200"/>
                  </a:lnTo>
                  <a:lnTo>
                    <a:pt x="28316" y="149110"/>
                  </a:lnTo>
                  <a:lnTo>
                    <a:pt x="62107" y="135988"/>
                  </a:lnTo>
                  <a:lnTo>
                    <a:pt x="89522" y="117330"/>
                  </a:lnTo>
                  <a:lnTo>
                    <a:pt x="118741" y="83024"/>
                  </a:lnTo>
                  <a:lnTo>
                    <a:pt x="124740" y="70893"/>
                  </a:lnTo>
                  <a:lnTo>
                    <a:pt x="127407" y="57035"/>
                  </a:lnTo>
                  <a:lnTo>
                    <a:pt x="124863" y="34953"/>
                  </a:lnTo>
                  <a:lnTo>
                    <a:pt x="118747" y="20414"/>
                  </a:lnTo>
                  <a:lnTo>
                    <a:pt x="103482" y="6698"/>
                  </a:lnTo>
                  <a:lnTo>
                    <a:pt x="90019" y="1410"/>
                  </a:lnTo>
                  <a:lnTo>
                    <a:pt x="82872" y="0"/>
                  </a:lnTo>
                  <a:lnTo>
                    <a:pt x="68159" y="2949"/>
                  </a:lnTo>
                  <a:lnTo>
                    <a:pt x="46107" y="14594"/>
                  </a:lnTo>
                  <a:lnTo>
                    <a:pt x="27515" y="47688"/>
                  </a:lnTo>
                  <a:lnTo>
                    <a:pt x="14267" y="72541"/>
                  </a:lnTo>
                  <a:lnTo>
                    <a:pt x="8934" y="110468"/>
                  </a:lnTo>
                  <a:lnTo>
                    <a:pt x="10267" y="147022"/>
                  </a:lnTo>
                  <a:lnTo>
                    <a:pt x="15570" y="173843"/>
                  </a:lnTo>
                  <a:lnTo>
                    <a:pt x="20539" y="192849"/>
                  </a:lnTo>
                  <a:lnTo>
                    <a:pt x="31988" y="230617"/>
                  </a:lnTo>
                  <a:lnTo>
                    <a:pt x="48801" y="266160"/>
                  </a:lnTo>
                  <a:lnTo>
                    <a:pt x="74550" y="298667"/>
                  </a:lnTo>
                  <a:lnTo>
                    <a:pt x="106620" y="332181"/>
                  </a:lnTo>
                  <a:lnTo>
                    <a:pt x="138323" y="360029"/>
                  </a:lnTo>
                  <a:lnTo>
                    <a:pt x="172260" y="374563"/>
                  </a:lnTo>
                  <a:lnTo>
                    <a:pt x="198120" y="385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587"/>
            <p:cNvSpPr/>
            <p:nvPr>
              <p:custDataLst>
                <p:tags r:id="rId26"/>
              </p:custDataLst>
            </p:nvPr>
          </p:nvSpPr>
          <p:spPr>
            <a:xfrm>
              <a:off x="8040199" y="5600104"/>
              <a:ext cx="300622" cy="297675"/>
            </a:xfrm>
            <a:custGeom>
              <a:avLst/>
              <a:gdLst/>
              <a:ahLst/>
              <a:cxnLst/>
              <a:rect l="0" t="0" r="0" b="0"/>
              <a:pathLst>
                <a:path w="300622" h="297675">
                  <a:moveTo>
                    <a:pt x="90341" y="15836"/>
                  </a:moveTo>
                  <a:lnTo>
                    <a:pt x="90341" y="15836"/>
                  </a:lnTo>
                  <a:lnTo>
                    <a:pt x="62024" y="3701"/>
                  </a:lnTo>
                  <a:lnTo>
                    <a:pt x="41350" y="0"/>
                  </a:lnTo>
                  <a:lnTo>
                    <a:pt x="17687" y="2678"/>
                  </a:lnTo>
                  <a:lnTo>
                    <a:pt x="7250" y="6601"/>
                  </a:lnTo>
                  <a:lnTo>
                    <a:pt x="2612" y="11167"/>
                  </a:lnTo>
                  <a:lnTo>
                    <a:pt x="551" y="18277"/>
                  </a:lnTo>
                  <a:lnTo>
                    <a:pt x="0" y="22543"/>
                  </a:lnTo>
                  <a:lnTo>
                    <a:pt x="2174" y="27081"/>
                  </a:lnTo>
                  <a:lnTo>
                    <a:pt x="34861" y="55585"/>
                  </a:lnTo>
                  <a:lnTo>
                    <a:pt x="67058" y="73421"/>
                  </a:lnTo>
                  <a:lnTo>
                    <a:pt x="97877" y="92373"/>
                  </a:lnTo>
                  <a:lnTo>
                    <a:pt x="132470" y="112423"/>
                  </a:lnTo>
                  <a:lnTo>
                    <a:pt x="166678" y="127452"/>
                  </a:lnTo>
                  <a:lnTo>
                    <a:pt x="202912" y="145849"/>
                  </a:lnTo>
                  <a:lnTo>
                    <a:pt x="238825" y="165789"/>
                  </a:lnTo>
                  <a:lnTo>
                    <a:pt x="272036" y="191109"/>
                  </a:lnTo>
                  <a:lnTo>
                    <a:pt x="293307" y="215465"/>
                  </a:lnTo>
                  <a:lnTo>
                    <a:pt x="299082" y="227609"/>
                  </a:lnTo>
                  <a:lnTo>
                    <a:pt x="300621" y="233218"/>
                  </a:lnTo>
                  <a:lnTo>
                    <a:pt x="300074" y="243966"/>
                  </a:lnTo>
                  <a:lnTo>
                    <a:pt x="298743" y="249203"/>
                  </a:lnTo>
                  <a:lnTo>
                    <a:pt x="288234" y="259537"/>
                  </a:lnTo>
                  <a:lnTo>
                    <a:pt x="257936" y="275924"/>
                  </a:lnTo>
                  <a:lnTo>
                    <a:pt x="222256" y="282076"/>
                  </a:lnTo>
                  <a:lnTo>
                    <a:pt x="187612" y="288309"/>
                  </a:lnTo>
                  <a:lnTo>
                    <a:pt x="152453" y="293835"/>
                  </a:lnTo>
                  <a:lnTo>
                    <a:pt x="115812" y="296998"/>
                  </a:lnTo>
                  <a:lnTo>
                    <a:pt x="86881" y="297545"/>
                  </a:lnTo>
                  <a:lnTo>
                    <a:pt x="55218" y="297674"/>
                  </a:lnTo>
                  <a:lnTo>
                    <a:pt x="17897" y="292519"/>
                  </a:lnTo>
                  <a:lnTo>
                    <a:pt x="6521" y="290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588"/>
            <p:cNvSpPr/>
            <p:nvPr>
              <p:custDataLst>
                <p:tags r:id="rId27"/>
              </p:custDataLst>
            </p:nvPr>
          </p:nvSpPr>
          <p:spPr>
            <a:xfrm>
              <a:off x="8397240" y="5605115"/>
              <a:ext cx="228601" cy="426142"/>
            </a:xfrm>
            <a:custGeom>
              <a:avLst/>
              <a:gdLst/>
              <a:ahLst/>
              <a:cxnLst/>
              <a:rect l="0" t="0" r="0" b="0"/>
              <a:pathLst>
                <a:path w="228601" h="426142">
                  <a:moveTo>
                    <a:pt x="0" y="140365"/>
                  </a:moveTo>
                  <a:lnTo>
                    <a:pt x="0" y="140365"/>
                  </a:lnTo>
                  <a:lnTo>
                    <a:pt x="36407" y="136320"/>
                  </a:lnTo>
                  <a:lnTo>
                    <a:pt x="71183" y="129759"/>
                  </a:lnTo>
                  <a:lnTo>
                    <a:pt x="101618" y="118407"/>
                  </a:lnTo>
                  <a:lnTo>
                    <a:pt x="136131" y="92184"/>
                  </a:lnTo>
                  <a:lnTo>
                    <a:pt x="171194" y="60152"/>
                  </a:lnTo>
                  <a:lnTo>
                    <a:pt x="188662" y="39007"/>
                  </a:lnTo>
                  <a:lnTo>
                    <a:pt x="193916" y="25044"/>
                  </a:lnTo>
                  <a:lnTo>
                    <a:pt x="197290" y="7519"/>
                  </a:lnTo>
                  <a:lnTo>
                    <a:pt x="195026" y="5234"/>
                  </a:lnTo>
                  <a:lnTo>
                    <a:pt x="185738" y="437"/>
                  </a:lnTo>
                  <a:lnTo>
                    <a:pt x="170885" y="0"/>
                  </a:lnTo>
                  <a:lnTo>
                    <a:pt x="154688" y="3474"/>
                  </a:lnTo>
                  <a:lnTo>
                    <a:pt x="121050" y="20184"/>
                  </a:lnTo>
                  <a:lnTo>
                    <a:pt x="102847" y="36458"/>
                  </a:lnTo>
                  <a:lnTo>
                    <a:pt x="78622" y="72151"/>
                  </a:lnTo>
                  <a:lnTo>
                    <a:pt x="66519" y="106383"/>
                  </a:lnTo>
                  <a:lnTo>
                    <a:pt x="58562" y="135752"/>
                  </a:lnTo>
                  <a:lnTo>
                    <a:pt x="54887" y="169948"/>
                  </a:lnTo>
                  <a:lnTo>
                    <a:pt x="49753" y="202847"/>
                  </a:lnTo>
                  <a:lnTo>
                    <a:pt x="46915" y="234043"/>
                  </a:lnTo>
                  <a:lnTo>
                    <a:pt x="52039" y="269689"/>
                  </a:lnTo>
                  <a:lnTo>
                    <a:pt x="60481" y="298534"/>
                  </a:lnTo>
                  <a:lnTo>
                    <a:pt x="85231" y="336363"/>
                  </a:lnTo>
                  <a:lnTo>
                    <a:pt x="116869" y="371069"/>
                  </a:lnTo>
                  <a:lnTo>
                    <a:pt x="137922" y="390755"/>
                  </a:lnTo>
                  <a:lnTo>
                    <a:pt x="171315" y="412840"/>
                  </a:lnTo>
                  <a:lnTo>
                    <a:pt x="182256" y="418098"/>
                  </a:lnTo>
                  <a:lnTo>
                    <a:pt x="208198" y="426141"/>
                  </a:lnTo>
                  <a:lnTo>
                    <a:pt x="228600" y="422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589"/>
            <p:cNvSpPr/>
            <p:nvPr>
              <p:custDataLst>
                <p:tags r:id="rId28"/>
              </p:custDataLst>
            </p:nvPr>
          </p:nvSpPr>
          <p:spPr>
            <a:xfrm>
              <a:off x="8733672" y="5471160"/>
              <a:ext cx="128390" cy="617221"/>
            </a:xfrm>
            <a:custGeom>
              <a:avLst/>
              <a:gdLst/>
              <a:ahLst/>
              <a:cxnLst/>
              <a:rect l="0" t="0" r="0" b="0"/>
              <a:pathLst>
                <a:path w="128390" h="617221">
                  <a:moveTo>
                    <a:pt x="82667" y="0"/>
                  </a:moveTo>
                  <a:lnTo>
                    <a:pt x="82667" y="0"/>
                  </a:lnTo>
                  <a:lnTo>
                    <a:pt x="74578" y="32361"/>
                  </a:lnTo>
                  <a:lnTo>
                    <a:pt x="69546" y="64622"/>
                  </a:lnTo>
                  <a:lnTo>
                    <a:pt x="59965" y="94313"/>
                  </a:lnTo>
                  <a:lnTo>
                    <a:pt x="50447" y="128604"/>
                  </a:lnTo>
                  <a:lnTo>
                    <a:pt x="38220" y="161530"/>
                  </a:lnTo>
                  <a:lnTo>
                    <a:pt x="27917" y="196780"/>
                  </a:lnTo>
                  <a:lnTo>
                    <a:pt x="19502" y="234035"/>
                  </a:lnTo>
                  <a:lnTo>
                    <a:pt x="11978" y="261496"/>
                  </a:lnTo>
                  <a:lnTo>
                    <a:pt x="4685" y="289787"/>
                  </a:lnTo>
                  <a:lnTo>
                    <a:pt x="1441" y="316472"/>
                  </a:lnTo>
                  <a:lnTo>
                    <a:pt x="0" y="342443"/>
                  </a:lnTo>
                  <a:lnTo>
                    <a:pt x="207" y="368097"/>
                  </a:lnTo>
                  <a:lnTo>
                    <a:pt x="3120" y="393609"/>
                  </a:lnTo>
                  <a:lnTo>
                    <a:pt x="7239" y="419060"/>
                  </a:lnTo>
                  <a:lnTo>
                    <a:pt x="12737" y="444482"/>
                  </a:lnTo>
                  <a:lnTo>
                    <a:pt x="24507" y="481748"/>
                  </a:lnTo>
                  <a:lnTo>
                    <a:pt x="34578" y="513768"/>
                  </a:lnTo>
                  <a:lnTo>
                    <a:pt x="43232" y="531447"/>
                  </a:lnTo>
                  <a:lnTo>
                    <a:pt x="66271" y="559061"/>
                  </a:lnTo>
                  <a:lnTo>
                    <a:pt x="103775" y="596884"/>
                  </a:lnTo>
                  <a:lnTo>
                    <a:pt x="128389" y="617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SMARTInkShape-Group102"/>
          <p:cNvGrpSpPr/>
          <p:nvPr/>
        </p:nvGrpSpPr>
        <p:grpSpPr>
          <a:xfrm>
            <a:off x="8884920" y="5417820"/>
            <a:ext cx="843765" cy="655321"/>
            <a:chOff x="8884920" y="5417820"/>
            <a:chExt cx="843765" cy="655321"/>
          </a:xfrm>
        </p:grpSpPr>
        <p:sp>
          <p:nvSpPr>
            <p:cNvPr id="175" name="SMARTInkShape-590"/>
            <p:cNvSpPr/>
            <p:nvPr>
              <p:custDataLst>
                <p:tags r:id="rId14"/>
              </p:custDataLst>
            </p:nvPr>
          </p:nvSpPr>
          <p:spPr>
            <a:xfrm>
              <a:off x="8884920" y="5608320"/>
              <a:ext cx="266701" cy="383373"/>
            </a:xfrm>
            <a:custGeom>
              <a:avLst/>
              <a:gdLst/>
              <a:ahLst/>
              <a:cxnLst/>
              <a:rect l="0" t="0" r="0" b="0"/>
              <a:pathLst>
                <a:path w="266701" h="383373">
                  <a:moveTo>
                    <a:pt x="0" y="0"/>
                  </a:moveTo>
                  <a:lnTo>
                    <a:pt x="0" y="0"/>
                  </a:lnTo>
                  <a:lnTo>
                    <a:pt x="16181" y="28316"/>
                  </a:lnTo>
                  <a:lnTo>
                    <a:pt x="30288" y="58061"/>
                  </a:lnTo>
                  <a:lnTo>
                    <a:pt x="36557" y="91714"/>
                  </a:lnTo>
                  <a:lnTo>
                    <a:pt x="40054" y="127838"/>
                  </a:lnTo>
                  <a:lnTo>
                    <a:pt x="46297" y="156411"/>
                  </a:lnTo>
                  <a:lnTo>
                    <a:pt x="53511" y="189430"/>
                  </a:lnTo>
                  <a:lnTo>
                    <a:pt x="61011" y="220663"/>
                  </a:lnTo>
                  <a:lnTo>
                    <a:pt x="71131" y="257512"/>
                  </a:lnTo>
                  <a:lnTo>
                    <a:pt x="81283" y="294487"/>
                  </a:lnTo>
                  <a:lnTo>
                    <a:pt x="91441" y="327128"/>
                  </a:lnTo>
                  <a:lnTo>
                    <a:pt x="106680" y="365044"/>
                  </a:lnTo>
                  <a:lnTo>
                    <a:pt x="116841" y="381893"/>
                  </a:lnTo>
                  <a:lnTo>
                    <a:pt x="118534" y="383288"/>
                  </a:lnTo>
                  <a:lnTo>
                    <a:pt x="119662" y="383372"/>
                  </a:lnTo>
                  <a:lnTo>
                    <a:pt x="120416" y="382581"/>
                  </a:lnTo>
                  <a:lnTo>
                    <a:pt x="132393" y="345276"/>
                  </a:lnTo>
                  <a:lnTo>
                    <a:pt x="139792" y="308608"/>
                  </a:lnTo>
                  <a:lnTo>
                    <a:pt x="143302" y="277706"/>
                  </a:lnTo>
                  <a:lnTo>
                    <a:pt x="152432" y="252463"/>
                  </a:lnTo>
                  <a:lnTo>
                    <a:pt x="159195" y="234349"/>
                  </a:lnTo>
                  <a:lnTo>
                    <a:pt x="167938" y="209573"/>
                  </a:lnTo>
                  <a:lnTo>
                    <a:pt x="177997" y="180356"/>
                  </a:lnTo>
                  <a:lnTo>
                    <a:pt x="185553" y="158337"/>
                  </a:lnTo>
                  <a:lnTo>
                    <a:pt x="196203" y="127099"/>
                  </a:lnTo>
                  <a:lnTo>
                    <a:pt x="206959" y="95233"/>
                  </a:lnTo>
                  <a:lnTo>
                    <a:pt x="218179" y="62556"/>
                  </a:lnTo>
                  <a:lnTo>
                    <a:pt x="235150" y="29519"/>
                  </a:lnTo>
                  <a:lnTo>
                    <a:pt x="245310" y="15425"/>
                  </a:lnTo>
                  <a:lnTo>
                    <a:pt x="250984" y="11089"/>
                  </a:lnTo>
                  <a:lnTo>
                    <a:pt x="258938" y="8648"/>
                  </a:lnTo>
                  <a:lnTo>
                    <a:pt x="261526" y="8306"/>
                  </a:lnTo>
                  <a:lnTo>
                    <a:pt x="263250" y="9771"/>
                  </a:lnTo>
                  <a:lnTo>
                    <a:pt x="26670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591"/>
            <p:cNvSpPr/>
            <p:nvPr>
              <p:custDataLst>
                <p:tags r:id="rId15"/>
              </p:custDataLst>
            </p:nvPr>
          </p:nvSpPr>
          <p:spPr>
            <a:xfrm>
              <a:off x="9243061" y="5600700"/>
              <a:ext cx="45720" cy="420974"/>
            </a:xfrm>
            <a:custGeom>
              <a:avLst/>
              <a:gdLst/>
              <a:ahLst/>
              <a:cxnLst/>
              <a:rect l="0" t="0" r="0" b="0"/>
              <a:pathLst>
                <a:path w="45720" h="420974">
                  <a:moveTo>
                    <a:pt x="0" y="0"/>
                  </a:moveTo>
                  <a:lnTo>
                    <a:pt x="0" y="0"/>
                  </a:lnTo>
                  <a:lnTo>
                    <a:pt x="4044" y="28316"/>
                  </a:lnTo>
                  <a:lnTo>
                    <a:pt x="6913" y="62257"/>
                  </a:lnTo>
                  <a:lnTo>
                    <a:pt x="9736" y="97560"/>
                  </a:lnTo>
                  <a:lnTo>
                    <a:pt x="15868" y="128249"/>
                  </a:lnTo>
                  <a:lnTo>
                    <a:pt x="20599" y="155213"/>
                  </a:lnTo>
                  <a:lnTo>
                    <a:pt x="25523" y="184130"/>
                  </a:lnTo>
                  <a:lnTo>
                    <a:pt x="29009" y="220880"/>
                  </a:lnTo>
                  <a:lnTo>
                    <a:pt x="30044" y="253217"/>
                  </a:lnTo>
                  <a:lnTo>
                    <a:pt x="30351" y="280203"/>
                  </a:lnTo>
                  <a:lnTo>
                    <a:pt x="34938" y="309954"/>
                  </a:lnTo>
                  <a:lnTo>
                    <a:pt x="40927" y="342650"/>
                  </a:lnTo>
                  <a:lnTo>
                    <a:pt x="44772" y="377439"/>
                  </a:lnTo>
                  <a:lnTo>
                    <a:pt x="45635" y="414941"/>
                  </a:lnTo>
                  <a:lnTo>
                    <a:pt x="45694" y="420973"/>
                  </a:lnTo>
                  <a:lnTo>
                    <a:pt x="45719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592"/>
            <p:cNvSpPr/>
            <p:nvPr>
              <p:custDataLst>
                <p:tags r:id="rId16"/>
              </p:custDataLst>
            </p:nvPr>
          </p:nvSpPr>
          <p:spPr>
            <a:xfrm>
              <a:off x="9387839" y="5585460"/>
              <a:ext cx="89035" cy="373381"/>
            </a:xfrm>
            <a:custGeom>
              <a:avLst/>
              <a:gdLst/>
              <a:ahLst/>
              <a:cxnLst/>
              <a:rect l="0" t="0" r="0" b="0"/>
              <a:pathLst>
                <a:path w="89035" h="373381">
                  <a:moveTo>
                    <a:pt x="0" y="0"/>
                  </a:moveTo>
                  <a:lnTo>
                    <a:pt x="0" y="0"/>
                  </a:lnTo>
                  <a:lnTo>
                    <a:pt x="12137" y="32361"/>
                  </a:lnTo>
                  <a:lnTo>
                    <a:pt x="23729" y="64622"/>
                  </a:lnTo>
                  <a:lnTo>
                    <a:pt x="28482" y="102403"/>
                  </a:lnTo>
                  <a:lnTo>
                    <a:pt x="33933" y="133634"/>
                  </a:lnTo>
                  <a:lnTo>
                    <a:pt x="36866" y="171111"/>
                  </a:lnTo>
                  <a:lnTo>
                    <a:pt x="41781" y="206298"/>
                  </a:lnTo>
                  <a:lnTo>
                    <a:pt x="50179" y="242445"/>
                  </a:lnTo>
                  <a:lnTo>
                    <a:pt x="54945" y="270521"/>
                  </a:lnTo>
                  <a:lnTo>
                    <a:pt x="65060" y="301982"/>
                  </a:lnTo>
                  <a:lnTo>
                    <a:pt x="72901" y="333504"/>
                  </a:lnTo>
                  <a:lnTo>
                    <a:pt x="79249" y="347472"/>
                  </a:lnTo>
                  <a:lnTo>
                    <a:pt x="87828" y="362599"/>
                  </a:lnTo>
                  <a:lnTo>
                    <a:pt x="89034" y="366192"/>
                  </a:lnTo>
                  <a:lnTo>
                    <a:pt x="88990" y="368589"/>
                  </a:lnTo>
                  <a:lnTo>
                    <a:pt x="88113" y="370186"/>
                  </a:lnTo>
                  <a:lnTo>
                    <a:pt x="83822" y="373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593"/>
            <p:cNvSpPr/>
            <p:nvPr>
              <p:custDataLst>
                <p:tags r:id="rId17"/>
              </p:custDataLst>
            </p:nvPr>
          </p:nvSpPr>
          <p:spPr>
            <a:xfrm>
              <a:off x="8907780" y="5554980"/>
              <a:ext cx="579709" cy="22768"/>
            </a:xfrm>
            <a:custGeom>
              <a:avLst/>
              <a:gdLst/>
              <a:ahLst/>
              <a:cxnLst/>
              <a:rect l="0" t="0" r="0" b="0"/>
              <a:pathLst>
                <a:path w="579709" h="22768">
                  <a:moveTo>
                    <a:pt x="0" y="15240"/>
                  </a:moveTo>
                  <a:lnTo>
                    <a:pt x="0" y="15240"/>
                  </a:lnTo>
                  <a:lnTo>
                    <a:pt x="28316" y="19285"/>
                  </a:lnTo>
                  <a:lnTo>
                    <a:pt x="66153" y="21801"/>
                  </a:lnTo>
                  <a:lnTo>
                    <a:pt x="100128" y="22546"/>
                  </a:lnTo>
                  <a:lnTo>
                    <a:pt x="131643" y="22767"/>
                  </a:lnTo>
                  <a:lnTo>
                    <a:pt x="156721" y="20561"/>
                  </a:lnTo>
                  <a:lnTo>
                    <a:pt x="183954" y="17605"/>
                  </a:lnTo>
                  <a:lnTo>
                    <a:pt x="210169" y="16291"/>
                  </a:lnTo>
                  <a:lnTo>
                    <a:pt x="238189" y="13449"/>
                  </a:lnTo>
                  <a:lnTo>
                    <a:pt x="266727" y="10211"/>
                  </a:lnTo>
                  <a:lnTo>
                    <a:pt x="293523" y="8772"/>
                  </a:lnTo>
                  <a:lnTo>
                    <a:pt x="319544" y="8132"/>
                  </a:lnTo>
                  <a:lnTo>
                    <a:pt x="346067" y="7000"/>
                  </a:lnTo>
                  <a:lnTo>
                    <a:pt x="374786" y="3676"/>
                  </a:lnTo>
                  <a:lnTo>
                    <a:pt x="402226" y="1633"/>
                  </a:lnTo>
                  <a:lnTo>
                    <a:pt x="439218" y="484"/>
                  </a:lnTo>
                  <a:lnTo>
                    <a:pt x="471627" y="143"/>
                  </a:lnTo>
                  <a:lnTo>
                    <a:pt x="502678" y="43"/>
                  </a:lnTo>
                  <a:lnTo>
                    <a:pt x="539467" y="9"/>
                  </a:lnTo>
                  <a:lnTo>
                    <a:pt x="575998" y="6561"/>
                  </a:lnTo>
                  <a:lnTo>
                    <a:pt x="578732" y="6068"/>
                  </a:lnTo>
                  <a:lnTo>
                    <a:pt x="579708" y="4891"/>
                  </a:lnTo>
                  <a:lnTo>
                    <a:pt x="579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594"/>
            <p:cNvSpPr/>
            <p:nvPr>
              <p:custDataLst>
                <p:tags r:id="rId18"/>
              </p:custDataLst>
            </p:nvPr>
          </p:nvSpPr>
          <p:spPr>
            <a:xfrm>
              <a:off x="8915400" y="5913120"/>
              <a:ext cx="632462" cy="38100"/>
            </a:xfrm>
            <a:custGeom>
              <a:avLst/>
              <a:gdLst/>
              <a:ahLst/>
              <a:cxnLst/>
              <a:rect l="0" t="0" r="0" b="0"/>
              <a:pathLst>
                <a:path w="632462" h="38100">
                  <a:moveTo>
                    <a:pt x="0" y="0"/>
                  </a:moveTo>
                  <a:lnTo>
                    <a:pt x="0" y="0"/>
                  </a:lnTo>
                  <a:lnTo>
                    <a:pt x="32362" y="12136"/>
                  </a:lnTo>
                  <a:lnTo>
                    <a:pt x="64622" y="23727"/>
                  </a:lnTo>
                  <a:lnTo>
                    <a:pt x="82061" y="25221"/>
                  </a:lnTo>
                  <a:lnTo>
                    <a:pt x="117998" y="23327"/>
                  </a:lnTo>
                  <a:lnTo>
                    <a:pt x="152471" y="27342"/>
                  </a:lnTo>
                  <a:lnTo>
                    <a:pt x="181961" y="25411"/>
                  </a:lnTo>
                  <a:lnTo>
                    <a:pt x="217133" y="28602"/>
                  </a:lnTo>
                  <a:lnTo>
                    <a:pt x="253517" y="29923"/>
                  </a:lnTo>
                  <a:lnTo>
                    <a:pt x="287818" y="30316"/>
                  </a:lnTo>
                  <a:lnTo>
                    <a:pt x="315033" y="30407"/>
                  </a:lnTo>
                  <a:lnTo>
                    <a:pt x="341803" y="32705"/>
                  </a:lnTo>
                  <a:lnTo>
                    <a:pt x="368660" y="35703"/>
                  </a:lnTo>
                  <a:lnTo>
                    <a:pt x="397527" y="37034"/>
                  </a:lnTo>
                  <a:lnTo>
                    <a:pt x="434252" y="37785"/>
                  </a:lnTo>
                  <a:lnTo>
                    <a:pt x="460548" y="37960"/>
                  </a:lnTo>
                  <a:lnTo>
                    <a:pt x="487474" y="38038"/>
                  </a:lnTo>
                  <a:lnTo>
                    <a:pt x="521674" y="38081"/>
                  </a:lnTo>
                  <a:lnTo>
                    <a:pt x="554949" y="38095"/>
                  </a:lnTo>
                  <a:lnTo>
                    <a:pt x="592842" y="38099"/>
                  </a:lnTo>
                  <a:lnTo>
                    <a:pt x="615454" y="37253"/>
                  </a:lnTo>
                  <a:lnTo>
                    <a:pt x="632461" y="30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595"/>
            <p:cNvSpPr/>
            <p:nvPr>
              <p:custDataLst>
                <p:tags r:id="rId19"/>
              </p:custDataLst>
            </p:nvPr>
          </p:nvSpPr>
          <p:spPr>
            <a:xfrm>
              <a:off x="9494520" y="5417820"/>
              <a:ext cx="234165" cy="655321"/>
            </a:xfrm>
            <a:custGeom>
              <a:avLst/>
              <a:gdLst/>
              <a:ahLst/>
              <a:cxnLst/>
              <a:rect l="0" t="0" r="0" b="0"/>
              <a:pathLst>
                <a:path w="234165" h="655321">
                  <a:moveTo>
                    <a:pt x="0" y="0"/>
                  </a:moveTo>
                  <a:lnTo>
                    <a:pt x="0" y="0"/>
                  </a:lnTo>
                  <a:lnTo>
                    <a:pt x="36408" y="16180"/>
                  </a:lnTo>
                  <a:lnTo>
                    <a:pt x="67138" y="34334"/>
                  </a:lnTo>
                  <a:lnTo>
                    <a:pt x="98774" y="61721"/>
                  </a:lnTo>
                  <a:lnTo>
                    <a:pt x="129484" y="93848"/>
                  </a:lnTo>
                  <a:lnTo>
                    <a:pt x="152383" y="122634"/>
                  </a:lnTo>
                  <a:lnTo>
                    <a:pt x="172998" y="154869"/>
                  </a:lnTo>
                  <a:lnTo>
                    <a:pt x="192088" y="191231"/>
                  </a:lnTo>
                  <a:lnTo>
                    <a:pt x="205598" y="217072"/>
                  </a:lnTo>
                  <a:lnTo>
                    <a:pt x="217248" y="245489"/>
                  </a:lnTo>
                  <a:lnTo>
                    <a:pt x="225814" y="272795"/>
                  </a:lnTo>
                  <a:lnTo>
                    <a:pt x="231594" y="307509"/>
                  </a:lnTo>
                  <a:lnTo>
                    <a:pt x="233135" y="334546"/>
                  </a:lnTo>
                  <a:lnTo>
                    <a:pt x="234164" y="365270"/>
                  </a:lnTo>
                  <a:lnTo>
                    <a:pt x="234002" y="389987"/>
                  </a:lnTo>
                  <a:lnTo>
                    <a:pt x="233050" y="410697"/>
                  </a:lnTo>
                  <a:lnTo>
                    <a:pt x="229730" y="444999"/>
                  </a:lnTo>
                  <a:lnTo>
                    <a:pt x="225433" y="474355"/>
                  </a:lnTo>
                  <a:lnTo>
                    <a:pt x="210164" y="510637"/>
                  </a:lnTo>
                  <a:lnTo>
                    <a:pt x="193598" y="542836"/>
                  </a:lnTo>
                  <a:lnTo>
                    <a:pt x="173919" y="573826"/>
                  </a:lnTo>
                  <a:lnTo>
                    <a:pt x="145363" y="608554"/>
                  </a:lnTo>
                  <a:lnTo>
                    <a:pt x="117250" y="643517"/>
                  </a:lnTo>
                  <a:lnTo>
                    <a:pt x="106680" y="655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103"/>
          <p:cNvGrpSpPr/>
          <p:nvPr/>
        </p:nvGrpSpPr>
        <p:grpSpPr>
          <a:xfrm>
            <a:off x="9860280" y="5364480"/>
            <a:ext cx="1729741" cy="594361"/>
            <a:chOff x="9860280" y="5364480"/>
            <a:chExt cx="1729741" cy="594361"/>
          </a:xfrm>
        </p:grpSpPr>
        <p:sp>
          <p:nvSpPr>
            <p:cNvPr id="182" name="SMARTInkShape-596"/>
            <p:cNvSpPr/>
            <p:nvPr>
              <p:custDataLst>
                <p:tags r:id="rId4"/>
              </p:custDataLst>
            </p:nvPr>
          </p:nvSpPr>
          <p:spPr>
            <a:xfrm>
              <a:off x="9860280" y="5410200"/>
              <a:ext cx="305345" cy="537700"/>
            </a:xfrm>
            <a:custGeom>
              <a:avLst/>
              <a:gdLst/>
              <a:ahLst/>
              <a:cxnLst/>
              <a:rect l="0" t="0" r="0" b="0"/>
              <a:pathLst>
                <a:path w="305345" h="537700">
                  <a:moveTo>
                    <a:pt x="30481" y="76200"/>
                  </a:moveTo>
                  <a:lnTo>
                    <a:pt x="30481" y="76200"/>
                  </a:lnTo>
                  <a:lnTo>
                    <a:pt x="34527" y="108562"/>
                  </a:lnTo>
                  <a:lnTo>
                    <a:pt x="36565" y="127408"/>
                  </a:lnTo>
                  <a:lnTo>
                    <a:pt x="38769" y="149285"/>
                  </a:lnTo>
                  <a:lnTo>
                    <a:pt x="41085" y="173184"/>
                  </a:lnTo>
                  <a:lnTo>
                    <a:pt x="43661" y="211025"/>
                  </a:lnTo>
                  <a:lnTo>
                    <a:pt x="43957" y="241956"/>
                  </a:lnTo>
                  <a:lnTo>
                    <a:pt x="41268" y="269813"/>
                  </a:lnTo>
                  <a:lnTo>
                    <a:pt x="39509" y="296306"/>
                  </a:lnTo>
                  <a:lnTo>
                    <a:pt x="37879" y="323039"/>
                  </a:lnTo>
                  <a:lnTo>
                    <a:pt x="34332" y="351853"/>
                  </a:lnTo>
                  <a:lnTo>
                    <a:pt x="32193" y="388366"/>
                  </a:lnTo>
                  <a:lnTo>
                    <a:pt x="31243" y="425760"/>
                  </a:lnTo>
                  <a:lnTo>
                    <a:pt x="30819" y="453669"/>
                  </a:lnTo>
                  <a:lnTo>
                    <a:pt x="30581" y="488421"/>
                  </a:lnTo>
                  <a:lnTo>
                    <a:pt x="30494" y="524205"/>
                  </a:lnTo>
                  <a:lnTo>
                    <a:pt x="30481" y="537699"/>
                  </a:lnTo>
                  <a:lnTo>
                    <a:pt x="29635" y="537113"/>
                  </a:lnTo>
                  <a:lnTo>
                    <a:pt x="22193" y="521746"/>
                  </a:lnTo>
                  <a:lnTo>
                    <a:pt x="17300" y="501724"/>
                  </a:lnTo>
                  <a:lnTo>
                    <a:pt x="11602" y="468159"/>
                  </a:lnTo>
                  <a:lnTo>
                    <a:pt x="8799" y="434858"/>
                  </a:lnTo>
                  <a:lnTo>
                    <a:pt x="3925" y="402226"/>
                  </a:lnTo>
                  <a:lnTo>
                    <a:pt x="1162" y="367063"/>
                  </a:lnTo>
                  <a:lnTo>
                    <a:pt x="345" y="329833"/>
                  </a:lnTo>
                  <a:lnTo>
                    <a:pt x="102" y="296037"/>
                  </a:lnTo>
                  <a:lnTo>
                    <a:pt x="31" y="264574"/>
                  </a:lnTo>
                  <a:lnTo>
                    <a:pt x="9" y="233803"/>
                  </a:lnTo>
                  <a:lnTo>
                    <a:pt x="2" y="203236"/>
                  </a:lnTo>
                  <a:lnTo>
                    <a:pt x="0" y="172194"/>
                  </a:lnTo>
                  <a:lnTo>
                    <a:pt x="0" y="136962"/>
                  </a:lnTo>
                  <a:lnTo>
                    <a:pt x="0" y="131947"/>
                  </a:lnTo>
                  <a:lnTo>
                    <a:pt x="8089" y="112756"/>
                  </a:lnTo>
                  <a:lnTo>
                    <a:pt x="21092" y="102889"/>
                  </a:lnTo>
                  <a:lnTo>
                    <a:pt x="52992" y="89656"/>
                  </a:lnTo>
                  <a:lnTo>
                    <a:pt x="84598" y="78889"/>
                  </a:lnTo>
                  <a:lnTo>
                    <a:pt x="122575" y="68609"/>
                  </a:lnTo>
                  <a:lnTo>
                    <a:pt x="154851" y="60969"/>
                  </a:lnTo>
                  <a:lnTo>
                    <a:pt x="188969" y="53342"/>
                  </a:lnTo>
                  <a:lnTo>
                    <a:pt x="222785" y="45721"/>
                  </a:lnTo>
                  <a:lnTo>
                    <a:pt x="255100" y="38100"/>
                  </a:lnTo>
                  <a:lnTo>
                    <a:pt x="290572" y="25400"/>
                  </a:lnTo>
                  <a:lnTo>
                    <a:pt x="301581" y="20320"/>
                  </a:lnTo>
                  <a:lnTo>
                    <a:pt x="304347" y="16933"/>
                  </a:lnTo>
                  <a:lnTo>
                    <a:pt x="305344" y="12982"/>
                  </a:lnTo>
                  <a:lnTo>
                    <a:pt x="305164" y="8655"/>
                  </a:lnTo>
                  <a:lnTo>
                    <a:pt x="304196" y="5771"/>
                  </a:lnTo>
                  <a:lnTo>
                    <a:pt x="302705" y="3847"/>
                  </a:lnTo>
                  <a:lnTo>
                    <a:pt x="2971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597"/>
            <p:cNvSpPr/>
            <p:nvPr>
              <p:custDataLst>
                <p:tags r:id="rId5"/>
              </p:custDataLst>
            </p:nvPr>
          </p:nvSpPr>
          <p:spPr>
            <a:xfrm>
              <a:off x="9860280" y="5608320"/>
              <a:ext cx="281941" cy="76201"/>
            </a:xfrm>
            <a:custGeom>
              <a:avLst/>
              <a:gdLst/>
              <a:ahLst/>
              <a:cxnLst/>
              <a:rect l="0" t="0" r="0" b="0"/>
              <a:pathLst>
                <a:path w="281941" h="76201">
                  <a:moveTo>
                    <a:pt x="0" y="76200"/>
                  </a:moveTo>
                  <a:lnTo>
                    <a:pt x="0" y="76200"/>
                  </a:lnTo>
                  <a:lnTo>
                    <a:pt x="36407" y="68109"/>
                  </a:lnTo>
                  <a:lnTo>
                    <a:pt x="71182" y="59033"/>
                  </a:lnTo>
                  <a:lnTo>
                    <a:pt x="105689" y="47535"/>
                  </a:lnTo>
                  <a:lnTo>
                    <a:pt x="130093" y="36285"/>
                  </a:lnTo>
                  <a:lnTo>
                    <a:pt x="165994" y="29370"/>
                  </a:lnTo>
                  <a:lnTo>
                    <a:pt x="201840" y="20100"/>
                  </a:lnTo>
                  <a:lnTo>
                    <a:pt x="236297" y="10117"/>
                  </a:lnTo>
                  <a:lnTo>
                    <a:pt x="272690" y="1499"/>
                  </a:lnTo>
                  <a:lnTo>
                    <a:pt x="2819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598"/>
            <p:cNvSpPr/>
            <p:nvPr>
              <p:custDataLst>
                <p:tags r:id="rId6"/>
              </p:custDataLst>
            </p:nvPr>
          </p:nvSpPr>
          <p:spPr>
            <a:xfrm>
              <a:off x="10233758" y="5364480"/>
              <a:ext cx="26447" cy="548641"/>
            </a:xfrm>
            <a:custGeom>
              <a:avLst/>
              <a:gdLst/>
              <a:ahLst/>
              <a:cxnLst/>
              <a:rect l="0" t="0" r="0" b="0"/>
              <a:pathLst>
                <a:path w="26447" h="548641">
                  <a:moveTo>
                    <a:pt x="15142" y="0"/>
                  </a:moveTo>
                  <a:lnTo>
                    <a:pt x="15142" y="0"/>
                  </a:lnTo>
                  <a:lnTo>
                    <a:pt x="19188" y="32362"/>
                  </a:lnTo>
                  <a:lnTo>
                    <a:pt x="23431" y="64054"/>
                  </a:lnTo>
                  <a:lnTo>
                    <a:pt x="26446" y="94509"/>
                  </a:lnTo>
                  <a:lnTo>
                    <a:pt x="24230" y="127627"/>
                  </a:lnTo>
                  <a:lnTo>
                    <a:pt x="23197" y="163498"/>
                  </a:lnTo>
                  <a:lnTo>
                    <a:pt x="22956" y="188377"/>
                  </a:lnTo>
                  <a:lnTo>
                    <a:pt x="22847" y="215803"/>
                  </a:lnTo>
                  <a:lnTo>
                    <a:pt x="21107" y="244079"/>
                  </a:lnTo>
                  <a:lnTo>
                    <a:pt x="14689" y="270757"/>
                  </a:lnTo>
                  <a:lnTo>
                    <a:pt x="10707" y="298982"/>
                  </a:lnTo>
                  <a:lnTo>
                    <a:pt x="8938" y="327614"/>
                  </a:lnTo>
                  <a:lnTo>
                    <a:pt x="8150" y="354451"/>
                  </a:lnTo>
                  <a:lnTo>
                    <a:pt x="5543" y="380489"/>
                  </a:lnTo>
                  <a:lnTo>
                    <a:pt x="1573" y="416691"/>
                  </a:lnTo>
                  <a:lnTo>
                    <a:pt x="398" y="448866"/>
                  </a:lnTo>
                  <a:lnTo>
                    <a:pt x="0" y="486034"/>
                  </a:lnTo>
                  <a:lnTo>
                    <a:pt x="2173" y="521790"/>
                  </a:lnTo>
                  <a:lnTo>
                    <a:pt x="7522" y="548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599"/>
            <p:cNvSpPr/>
            <p:nvPr>
              <p:custDataLst>
                <p:tags r:id="rId7"/>
              </p:custDataLst>
            </p:nvPr>
          </p:nvSpPr>
          <p:spPr>
            <a:xfrm>
              <a:off x="10311040" y="5615940"/>
              <a:ext cx="210861" cy="241879"/>
            </a:xfrm>
            <a:custGeom>
              <a:avLst/>
              <a:gdLst/>
              <a:ahLst/>
              <a:cxnLst/>
              <a:rect l="0" t="0" r="0" b="0"/>
              <a:pathLst>
                <a:path w="210861" h="241879">
                  <a:moveTo>
                    <a:pt x="113121" y="7620"/>
                  </a:moveTo>
                  <a:lnTo>
                    <a:pt x="113121" y="7620"/>
                  </a:lnTo>
                  <a:lnTo>
                    <a:pt x="76714" y="15710"/>
                  </a:lnTo>
                  <a:lnTo>
                    <a:pt x="54324" y="26456"/>
                  </a:lnTo>
                  <a:lnTo>
                    <a:pt x="26152" y="54050"/>
                  </a:lnTo>
                  <a:lnTo>
                    <a:pt x="7363" y="91534"/>
                  </a:lnTo>
                  <a:lnTo>
                    <a:pt x="1351" y="116586"/>
                  </a:lnTo>
                  <a:lnTo>
                    <a:pt x="0" y="154081"/>
                  </a:lnTo>
                  <a:lnTo>
                    <a:pt x="9469" y="186676"/>
                  </a:lnTo>
                  <a:lnTo>
                    <a:pt x="32291" y="221480"/>
                  </a:lnTo>
                  <a:lnTo>
                    <a:pt x="38914" y="228933"/>
                  </a:lnTo>
                  <a:lnTo>
                    <a:pt x="59818" y="237215"/>
                  </a:lnTo>
                  <a:lnTo>
                    <a:pt x="93376" y="241878"/>
                  </a:lnTo>
                  <a:lnTo>
                    <a:pt x="112811" y="241274"/>
                  </a:lnTo>
                  <a:lnTo>
                    <a:pt x="135562" y="235362"/>
                  </a:lnTo>
                  <a:lnTo>
                    <a:pt x="153010" y="224833"/>
                  </a:lnTo>
                  <a:lnTo>
                    <a:pt x="183473" y="190004"/>
                  </a:lnTo>
                  <a:lnTo>
                    <a:pt x="205493" y="152335"/>
                  </a:lnTo>
                  <a:lnTo>
                    <a:pt x="210860" y="127144"/>
                  </a:lnTo>
                  <a:lnTo>
                    <a:pt x="209660" y="89555"/>
                  </a:lnTo>
                  <a:lnTo>
                    <a:pt x="205134" y="63509"/>
                  </a:lnTo>
                  <a:lnTo>
                    <a:pt x="197476" y="46288"/>
                  </a:lnTo>
                  <a:lnTo>
                    <a:pt x="179601" y="27074"/>
                  </a:lnTo>
                  <a:lnTo>
                    <a:pt x="145581" y="8509"/>
                  </a:lnTo>
                  <a:lnTo>
                    <a:pt x="1283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600"/>
            <p:cNvSpPr/>
            <p:nvPr>
              <p:custDataLst>
                <p:tags r:id="rId8"/>
              </p:custDataLst>
            </p:nvPr>
          </p:nvSpPr>
          <p:spPr>
            <a:xfrm>
              <a:off x="10555440" y="5585460"/>
              <a:ext cx="203272" cy="274679"/>
            </a:xfrm>
            <a:custGeom>
              <a:avLst/>
              <a:gdLst/>
              <a:ahLst/>
              <a:cxnLst/>
              <a:rect l="0" t="0" r="0" b="0"/>
              <a:pathLst>
                <a:path w="203272" h="274679">
                  <a:moveTo>
                    <a:pt x="21121" y="22860"/>
                  </a:moveTo>
                  <a:lnTo>
                    <a:pt x="21121" y="22860"/>
                  </a:lnTo>
                  <a:lnTo>
                    <a:pt x="17074" y="55222"/>
                  </a:lnTo>
                  <a:lnTo>
                    <a:pt x="13359" y="91185"/>
                  </a:lnTo>
                  <a:lnTo>
                    <a:pt x="7034" y="125461"/>
                  </a:lnTo>
                  <a:lnTo>
                    <a:pt x="0" y="162744"/>
                  </a:lnTo>
                  <a:lnTo>
                    <a:pt x="1033" y="189050"/>
                  </a:lnTo>
                  <a:lnTo>
                    <a:pt x="8959" y="217446"/>
                  </a:lnTo>
                  <a:lnTo>
                    <a:pt x="13013" y="228784"/>
                  </a:lnTo>
                  <a:lnTo>
                    <a:pt x="26549" y="245897"/>
                  </a:lnTo>
                  <a:lnTo>
                    <a:pt x="62832" y="270681"/>
                  </a:lnTo>
                  <a:lnTo>
                    <a:pt x="78041" y="274678"/>
                  </a:lnTo>
                  <a:lnTo>
                    <a:pt x="109693" y="270346"/>
                  </a:lnTo>
                  <a:lnTo>
                    <a:pt x="130525" y="259690"/>
                  </a:lnTo>
                  <a:lnTo>
                    <a:pt x="152735" y="240072"/>
                  </a:lnTo>
                  <a:lnTo>
                    <a:pt x="178538" y="205244"/>
                  </a:lnTo>
                  <a:lnTo>
                    <a:pt x="192824" y="169925"/>
                  </a:lnTo>
                  <a:lnTo>
                    <a:pt x="201541" y="137612"/>
                  </a:lnTo>
                  <a:lnTo>
                    <a:pt x="203271" y="109918"/>
                  </a:lnTo>
                  <a:lnTo>
                    <a:pt x="201526" y="81675"/>
                  </a:lnTo>
                  <a:lnTo>
                    <a:pt x="190127" y="43744"/>
                  </a:lnTo>
                  <a:lnTo>
                    <a:pt x="176042" y="6597"/>
                  </a:lnTo>
                  <a:lnTo>
                    <a:pt x="1735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601"/>
            <p:cNvSpPr/>
            <p:nvPr>
              <p:custDataLst>
                <p:tags r:id="rId9"/>
              </p:custDataLst>
            </p:nvPr>
          </p:nvSpPr>
          <p:spPr>
            <a:xfrm>
              <a:off x="10767061" y="5564055"/>
              <a:ext cx="251460" cy="294765"/>
            </a:xfrm>
            <a:custGeom>
              <a:avLst/>
              <a:gdLst/>
              <a:ahLst/>
              <a:cxnLst/>
              <a:rect l="0" t="0" r="0" b="0"/>
              <a:pathLst>
                <a:path w="251460" h="294765">
                  <a:moveTo>
                    <a:pt x="0" y="51885"/>
                  </a:moveTo>
                  <a:lnTo>
                    <a:pt x="0" y="51885"/>
                  </a:lnTo>
                  <a:lnTo>
                    <a:pt x="12135" y="80201"/>
                  </a:lnTo>
                  <a:lnTo>
                    <a:pt x="27670" y="113296"/>
                  </a:lnTo>
                  <a:lnTo>
                    <a:pt x="46168" y="150188"/>
                  </a:lnTo>
                  <a:lnTo>
                    <a:pt x="61093" y="184305"/>
                  </a:lnTo>
                  <a:lnTo>
                    <a:pt x="77260" y="218589"/>
                  </a:lnTo>
                  <a:lnTo>
                    <a:pt x="88607" y="254210"/>
                  </a:lnTo>
                  <a:lnTo>
                    <a:pt x="97515" y="284781"/>
                  </a:lnTo>
                  <a:lnTo>
                    <a:pt x="97184" y="288429"/>
                  </a:lnTo>
                  <a:lnTo>
                    <a:pt x="96115" y="290861"/>
                  </a:lnTo>
                  <a:lnTo>
                    <a:pt x="92362" y="294764"/>
                  </a:lnTo>
                  <a:lnTo>
                    <a:pt x="84692" y="281675"/>
                  </a:lnTo>
                  <a:lnTo>
                    <a:pt x="70005" y="248233"/>
                  </a:lnTo>
                  <a:lnTo>
                    <a:pt x="58701" y="213061"/>
                  </a:lnTo>
                  <a:lnTo>
                    <a:pt x="54927" y="181297"/>
                  </a:lnTo>
                  <a:lnTo>
                    <a:pt x="54044" y="155121"/>
                  </a:lnTo>
                  <a:lnTo>
                    <a:pt x="55806" y="118598"/>
                  </a:lnTo>
                  <a:lnTo>
                    <a:pt x="66364" y="80739"/>
                  </a:lnTo>
                  <a:lnTo>
                    <a:pt x="82826" y="44051"/>
                  </a:lnTo>
                  <a:lnTo>
                    <a:pt x="105067" y="21342"/>
                  </a:lnTo>
                  <a:lnTo>
                    <a:pt x="118945" y="12910"/>
                  </a:lnTo>
                  <a:lnTo>
                    <a:pt x="149742" y="3452"/>
                  </a:lnTo>
                  <a:lnTo>
                    <a:pt x="174473" y="0"/>
                  </a:lnTo>
                  <a:lnTo>
                    <a:pt x="190149" y="3707"/>
                  </a:lnTo>
                  <a:lnTo>
                    <a:pt x="210997" y="10799"/>
                  </a:lnTo>
                  <a:lnTo>
                    <a:pt x="248654" y="20582"/>
                  </a:lnTo>
                  <a:lnTo>
                    <a:pt x="251459" y="21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602"/>
            <p:cNvSpPr/>
            <p:nvPr>
              <p:custDataLst>
                <p:tags r:id="rId10"/>
              </p:custDataLst>
            </p:nvPr>
          </p:nvSpPr>
          <p:spPr>
            <a:xfrm>
              <a:off x="11018520" y="5615940"/>
              <a:ext cx="45720" cy="255084"/>
            </a:xfrm>
            <a:custGeom>
              <a:avLst/>
              <a:gdLst/>
              <a:ahLst/>
              <a:cxnLst/>
              <a:rect l="0" t="0" r="0" b="0"/>
              <a:pathLst>
                <a:path w="45720" h="255084">
                  <a:moveTo>
                    <a:pt x="0" y="0"/>
                  </a:moveTo>
                  <a:lnTo>
                    <a:pt x="0" y="0"/>
                  </a:lnTo>
                  <a:lnTo>
                    <a:pt x="4047" y="28316"/>
                  </a:lnTo>
                  <a:lnTo>
                    <a:pt x="12149" y="65800"/>
                  </a:lnTo>
                  <a:lnTo>
                    <a:pt x="14630" y="94906"/>
                  </a:lnTo>
                  <a:lnTo>
                    <a:pt x="17318" y="118431"/>
                  </a:lnTo>
                  <a:lnTo>
                    <a:pt x="21218" y="140642"/>
                  </a:lnTo>
                  <a:lnTo>
                    <a:pt x="26582" y="174443"/>
                  </a:lnTo>
                  <a:lnTo>
                    <a:pt x="29966" y="211736"/>
                  </a:lnTo>
                  <a:lnTo>
                    <a:pt x="32585" y="238843"/>
                  </a:lnTo>
                  <a:lnTo>
                    <a:pt x="37011" y="255083"/>
                  </a:lnTo>
                  <a:lnTo>
                    <a:pt x="38221" y="253875"/>
                  </a:lnTo>
                  <a:lnTo>
                    <a:pt x="43121" y="240887"/>
                  </a:lnTo>
                  <a:lnTo>
                    <a:pt x="45719" y="220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603"/>
            <p:cNvSpPr/>
            <p:nvPr>
              <p:custDataLst>
                <p:tags r:id="rId11"/>
              </p:custDataLst>
            </p:nvPr>
          </p:nvSpPr>
          <p:spPr>
            <a:xfrm>
              <a:off x="11041380" y="544068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604"/>
            <p:cNvSpPr/>
            <p:nvPr>
              <p:custDataLst>
                <p:tags r:id="rId12"/>
              </p:custDataLst>
            </p:nvPr>
          </p:nvSpPr>
          <p:spPr>
            <a:xfrm>
              <a:off x="11090338" y="5440680"/>
              <a:ext cx="240602" cy="438125"/>
            </a:xfrm>
            <a:custGeom>
              <a:avLst/>
              <a:gdLst/>
              <a:ahLst/>
              <a:cxnLst/>
              <a:rect l="0" t="0" r="0" b="0"/>
              <a:pathLst>
                <a:path w="240602" h="438125">
                  <a:moveTo>
                    <a:pt x="88201" y="0"/>
                  </a:moveTo>
                  <a:lnTo>
                    <a:pt x="88201" y="0"/>
                  </a:lnTo>
                  <a:lnTo>
                    <a:pt x="99491" y="31609"/>
                  </a:lnTo>
                  <a:lnTo>
                    <a:pt x="108427" y="56633"/>
                  </a:lnTo>
                  <a:lnTo>
                    <a:pt x="116078" y="80089"/>
                  </a:lnTo>
                  <a:lnTo>
                    <a:pt x="122873" y="102499"/>
                  </a:lnTo>
                  <a:lnTo>
                    <a:pt x="129096" y="124213"/>
                  </a:lnTo>
                  <a:lnTo>
                    <a:pt x="138267" y="155112"/>
                  </a:lnTo>
                  <a:lnTo>
                    <a:pt x="148192" y="189046"/>
                  </a:lnTo>
                  <a:lnTo>
                    <a:pt x="159130" y="226808"/>
                  </a:lnTo>
                  <a:lnTo>
                    <a:pt x="169443" y="261266"/>
                  </a:lnTo>
                  <a:lnTo>
                    <a:pt x="177090" y="298392"/>
                  </a:lnTo>
                  <a:lnTo>
                    <a:pt x="187260" y="335362"/>
                  </a:lnTo>
                  <a:lnTo>
                    <a:pt x="200995" y="362755"/>
                  </a:lnTo>
                  <a:lnTo>
                    <a:pt x="199804" y="362910"/>
                  </a:lnTo>
                  <a:lnTo>
                    <a:pt x="193965" y="360825"/>
                  </a:lnTo>
                  <a:lnTo>
                    <a:pt x="191730" y="359083"/>
                  </a:lnTo>
                  <a:lnTo>
                    <a:pt x="165773" y="323934"/>
                  </a:lnTo>
                  <a:lnTo>
                    <a:pt x="142565" y="300960"/>
                  </a:lnTo>
                  <a:lnTo>
                    <a:pt x="115315" y="286165"/>
                  </a:lnTo>
                  <a:lnTo>
                    <a:pt x="80996" y="270210"/>
                  </a:lnTo>
                  <a:lnTo>
                    <a:pt x="64680" y="264026"/>
                  </a:lnTo>
                  <a:lnTo>
                    <a:pt x="38146" y="261392"/>
                  </a:lnTo>
                  <a:lnTo>
                    <a:pt x="24750" y="263776"/>
                  </a:lnTo>
                  <a:lnTo>
                    <a:pt x="13152" y="272174"/>
                  </a:lnTo>
                  <a:lnTo>
                    <a:pt x="7689" y="277969"/>
                  </a:lnTo>
                  <a:lnTo>
                    <a:pt x="1618" y="291182"/>
                  </a:lnTo>
                  <a:lnTo>
                    <a:pt x="0" y="298262"/>
                  </a:lnTo>
                  <a:lnTo>
                    <a:pt x="2716" y="315158"/>
                  </a:lnTo>
                  <a:lnTo>
                    <a:pt x="18556" y="353107"/>
                  </a:lnTo>
                  <a:lnTo>
                    <a:pt x="43776" y="385117"/>
                  </a:lnTo>
                  <a:lnTo>
                    <a:pt x="75517" y="413559"/>
                  </a:lnTo>
                  <a:lnTo>
                    <a:pt x="96579" y="427430"/>
                  </a:lnTo>
                  <a:lnTo>
                    <a:pt x="128710" y="435232"/>
                  </a:lnTo>
                  <a:lnTo>
                    <a:pt x="148539" y="438124"/>
                  </a:lnTo>
                  <a:lnTo>
                    <a:pt x="183502" y="434144"/>
                  </a:lnTo>
                  <a:lnTo>
                    <a:pt x="217286" y="422617"/>
                  </a:lnTo>
                  <a:lnTo>
                    <a:pt x="240601" y="403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605"/>
            <p:cNvSpPr/>
            <p:nvPr>
              <p:custDataLst>
                <p:tags r:id="rId13"/>
              </p:custDataLst>
            </p:nvPr>
          </p:nvSpPr>
          <p:spPr>
            <a:xfrm>
              <a:off x="11353800" y="5618890"/>
              <a:ext cx="236221" cy="339951"/>
            </a:xfrm>
            <a:custGeom>
              <a:avLst/>
              <a:gdLst/>
              <a:ahLst/>
              <a:cxnLst/>
              <a:rect l="0" t="0" r="0" b="0"/>
              <a:pathLst>
                <a:path w="236221" h="339951">
                  <a:moveTo>
                    <a:pt x="0" y="111350"/>
                  </a:moveTo>
                  <a:lnTo>
                    <a:pt x="0" y="111350"/>
                  </a:lnTo>
                  <a:lnTo>
                    <a:pt x="29352" y="100061"/>
                  </a:lnTo>
                  <a:lnTo>
                    <a:pt x="52589" y="91124"/>
                  </a:lnTo>
                  <a:lnTo>
                    <a:pt x="85179" y="76679"/>
                  </a:lnTo>
                  <a:lnTo>
                    <a:pt x="107284" y="63767"/>
                  </a:lnTo>
                  <a:lnTo>
                    <a:pt x="127556" y="43912"/>
                  </a:lnTo>
                  <a:lnTo>
                    <a:pt x="132892" y="35375"/>
                  </a:lnTo>
                  <a:lnTo>
                    <a:pt x="135895" y="21765"/>
                  </a:lnTo>
                  <a:lnTo>
                    <a:pt x="132738" y="7007"/>
                  </a:lnTo>
                  <a:lnTo>
                    <a:pt x="130827" y="3688"/>
                  </a:lnTo>
                  <a:lnTo>
                    <a:pt x="128703" y="1475"/>
                  </a:lnTo>
                  <a:lnTo>
                    <a:pt x="126442" y="0"/>
                  </a:lnTo>
                  <a:lnTo>
                    <a:pt x="117156" y="619"/>
                  </a:lnTo>
                  <a:lnTo>
                    <a:pt x="86454" y="11960"/>
                  </a:lnTo>
                  <a:lnTo>
                    <a:pt x="61741" y="33736"/>
                  </a:lnTo>
                  <a:lnTo>
                    <a:pt x="39539" y="70806"/>
                  </a:lnTo>
                  <a:lnTo>
                    <a:pt x="36521" y="76701"/>
                  </a:lnTo>
                  <a:lnTo>
                    <a:pt x="36315" y="113314"/>
                  </a:lnTo>
                  <a:lnTo>
                    <a:pt x="41617" y="145517"/>
                  </a:lnTo>
                  <a:lnTo>
                    <a:pt x="51839" y="179153"/>
                  </a:lnTo>
                  <a:lnTo>
                    <a:pt x="69288" y="210257"/>
                  </a:lnTo>
                  <a:lnTo>
                    <a:pt x="93085" y="240860"/>
                  </a:lnTo>
                  <a:lnTo>
                    <a:pt x="129757" y="276728"/>
                  </a:lnTo>
                  <a:lnTo>
                    <a:pt x="164109" y="298864"/>
                  </a:lnTo>
                  <a:lnTo>
                    <a:pt x="199244" y="322393"/>
                  </a:lnTo>
                  <a:lnTo>
                    <a:pt x="236220" y="339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50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about Chromium and Chlorine?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571329"/>
              </p:ext>
            </p:extLst>
          </p:nvPr>
        </p:nvGraphicFramePr>
        <p:xfrm>
          <a:off x="961292" y="2054225"/>
          <a:ext cx="10515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831750164"/>
                    </a:ext>
                  </a:extLst>
                </a:gridCol>
                <a:gridCol w="2848708">
                  <a:extLst>
                    <a:ext uri="{9D8B030D-6E8A-4147-A177-3AD203B41FA5}">
                      <a16:colId xmlns:a16="http://schemas.microsoft.com/office/drawing/2014/main" val="1154343437"/>
                    </a:ext>
                  </a:extLst>
                </a:gridCol>
                <a:gridCol w="5761892">
                  <a:extLst>
                    <a:ext uri="{9D8B030D-6E8A-4147-A177-3AD203B41FA5}">
                      <a16:colId xmlns:a16="http://schemas.microsoft.com/office/drawing/2014/main" val="55628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 Charge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3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68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7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66174"/>
                  </a:ext>
                </a:extLst>
              </a:tr>
            </a:tbl>
          </a:graphicData>
        </a:graphic>
      </p:graphicFrame>
      <p:grpSp>
        <p:nvGrpSpPr>
          <p:cNvPr id="6" name="SMARTInkShape-Group135"/>
          <p:cNvGrpSpPr/>
          <p:nvPr/>
        </p:nvGrpSpPr>
        <p:grpSpPr>
          <a:xfrm>
            <a:off x="1245400" y="2682926"/>
            <a:ext cx="857721" cy="623059"/>
            <a:chOff x="1245400" y="2682926"/>
            <a:chExt cx="857721" cy="623059"/>
          </a:xfrm>
        </p:grpSpPr>
        <p:sp>
          <p:nvSpPr>
            <p:cNvPr id="3" name="SMARTInkShape-742"/>
            <p:cNvSpPr/>
            <p:nvPr>
              <p:custDataLst>
                <p:tags r:id="rId96"/>
              </p:custDataLst>
            </p:nvPr>
          </p:nvSpPr>
          <p:spPr>
            <a:xfrm>
              <a:off x="1775460" y="2979420"/>
              <a:ext cx="327661" cy="296775"/>
            </a:xfrm>
            <a:custGeom>
              <a:avLst/>
              <a:gdLst/>
              <a:ahLst/>
              <a:cxnLst/>
              <a:rect l="0" t="0" r="0" b="0"/>
              <a:pathLst>
                <a:path w="327661" h="296775">
                  <a:moveTo>
                    <a:pt x="0" y="68580"/>
                  </a:moveTo>
                  <a:lnTo>
                    <a:pt x="0" y="68580"/>
                  </a:lnTo>
                  <a:lnTo>
                    <a:pt x="8090" y="104986"/>
                  </a:lnTo>
                  <a:lnTo>
                    <a:pt x="14320" y="131892"/>
                  </a:lnTo>
                  <a:lnTo>
                    <a:pt x="22587" y="166079"/>
                  </a:lnTo>
                  <a:lnTo>
                    <a:pt x="32966" y="203926"/>
                  </a:lnTo>
                  <a:lnTo>
                    <a:pt x="37933" y="241099"/>
                  </a:lnTo>
                  <a:lnTo>
                    <a:pt x="43931" y="273779"/>
                  </a:lnTo>
                  <a:lnTo>
                    <a:pt x="45771" y="286779"/>
                  </a:lnTo>
                  <a:lnTo>
                    <a:pt x="47448" y="290246"/>
                  </a:lnTo>
                  <a:lnTo>
                    <a:pt x="52995" y="296774"/>
                  </a:lnTo>
                  <a:lnTo>
                    <a:pt x="47263" y="263971"/>
                  </a:lnTo>
                  <a:lnTo>
                    <a:pt x="46177" y="235411"/>
                  </a:lnTo>
                  <a:lnTo>
                    <a:pt x="48113" y="205500"/>
                  </a:lnTo>
                  <a:lnTo>
                    <a:pt x="54049" y="172931"/>
                  </a:lnTo>
                  <a:lnTo>
                    <a:pt x="61170" y="140986"/>
                  </a:lnTo>
                  <a:lnTo>
                    <a:pt x="71161" y="107436"/>
                  </a:lnTo>
                  <a:lnTo>
                    <a:pt x="87372" y="71959"/>
                  </a:lnTo>
                  <a:lnTo>
                    <a:pt x="102746" y="52554"/>
                  </a:lnTo>
                  <a:lnTo>
                    <a:pt x="137646" y="25631"/>
                  </a:lnTo>
                  <a:lnTo>
                    <a:pt x="173820" y="11209"/>
                  </a:lnTo>
                  <a:lnTo>
                    <a:pt x="205219" y="3697"/>
                  </a:lnTo>
                  <a:lnTo>
                    <a:pt x="231755" y="1643"/>
                  </a:lnTo>
                  <a:lnTo>
                    <a:pt x="258224" y="730"/>
                  </a:lnTo>
                  <a:lnTo>
                    <a:pt x="293530" y="144"/>
                  </a:lnTo>
                  <a:lnTo>
                    <a:pt x="3276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743"/>
            <p:cNvSpPr/>
            <p:nvPr>
              <p:custDataLst>
                <p:tags r:id="rId97"/>
              </p:custDataLst>
            </p:nvPr>
          </p:nvSpPr>
          <p:spPr>
            <a:xfrm>
              <a:off x="1245400" y="2682926"/>
              <a:ext cx="552921" cy="623059"/>
            </a:xfrm>
            <a:custGeom>
              <a:avLst/>
              <a:gdLst/>
              <a:ahLst/>
              <a:cxnLst/>
              <a:rect l="0" t="0" r="0" b="0"/>
              <a:pathLst>
                <a:path w="552921" h="623059">
                  <a:moveTo>
                    <a:pt x="476720" y="37414"/>
                  </a:moveTo>
                  <a:lnTo>
                    <a:pt x="476720" y="37414"/>
                  </a:lnTo>
                  <a:lnTo>
                    <a:pt x="448404" y="21233"/>
                  </a:lnTo>
                  <a:lnTo>
                    <a:pt x="414614" y="7125"/>
                  </a:lnTo>
                  <a:lnTo>
                    <a:pt x="389004" y="2786"/>
                  </a:lnTo>
                  <a:lnTo>
                    <a:pt x="360688" y="857"/>
                  </a:lnTo>
                  <a:lnTo>
                    <a:pt x="331170" y="0"/>
                  </a:lnTo>
                  <a:lnTo>
                    <a:pt x="303376" y="4134"/>
                  </a:lnTo>
                  <a:lnTo>
                    <a:pt x="275218" y="12463"/>
                  </a:lnTo>
                  <a:lnTo>
                    <a:pt x="242948" y="24631"/>
                  </a:lnTo>
                  <a:lnTo>
                    <a:pt x="211108" y="38506"/>
                  </a:lnTo>
                  <a:lnTo>
                    <a:pt x="179177" y="54833"/>
                  </a:lnTo>
                  <a:lnTo>
                    <a:pt x="145230" y="76200"/>
                  </a:lnTo>
                  <a:lnTo>
                    <a:pt x="114902" y="102066"/>
                  </a:lnTo>
                  <a:lnTo>
                    <a:pt x="87312" y="130495"/>
                  </a:lnTo>
                  <a:lnTo>
                    <a:pt x="60939" y="160063"/>
                  </a:lnTo>
                  <a:lnTo>
                    <a:pt x="39622" y="192396"/>
                  </a:lnTo>
                  <a:lnTo>
                    <a:pt x="22527" y="226521"/>
                  </a:lnTo>
                  <a:lnTo>
                    <a:pt x="9286" y="261444"/>
                  </a:lnTo>
                  <a:lnTo>
                    <a:pt x="2271" y="294463"/>
                  </a:lnTo>
                  <a:lnTo>
                    <a:pt x="0" y="326918"/>
                  </a:lnTo>
                  <a:lnTo>
                    <a:pt x="1814" y="361098"/>
                  </a:lnTo>
                  <a:lnTo>
                    <a:pt x="9957" y="391529"/>
                  </a:lnTo>
                  <a:lnTo>
                    <a:pt x="22043" y="419165"/>
                  </a:lnTo>
                  <a:lnTo>
                    <a:pt x="35881" y="445559"/>
                  </a:lnTo>
                  <a:lnTo>
                    <a:pt x="66043" y="480173"/>
                  </a:lnTo>
                  <a:lnTo>
                    <a:pt x="101790" y="511878"/>
                  </a:lnTo>
                  <a:lnTo>
                    <a:pt x="128898" y="532485"/>
                  </a:lnTo>
                  <a:lnTo>
                    <a:pt x="157879" y="551239"/>
                  </a:lnTo>
                  <a:lnTo>
                    <a:pt x="187693" y="565218"/>
                  </a:lnTo>
                  <a:lnTo>
                    <a:pt x="217877" y="577075"/>
                  </a:lnTo>
                  <a:lnTo>
                    <a:pt x="248225" y="587990"/>
                  </a:lnTo>
                  <a:lnTo>
                    <a:pt x="278647" y="598486"/>
                  </a:lnTo>
                  <a:lnTo>
                    <a:pt x="309101" y="606537"/>
                  </a:lnTo>
                  <a:lnTo>
                    <a:pt x="338722" y="612938"/>
                  </a:lnTo>
                  <a:lnTo>
                    <a:pt x="365999" y="618605"/>
                  </a:lnTo>
                  <a:lnTo>
                    <a:pt x="394491" y="621688"/>
                  </a:lnTo>
                  <a:lnTo>
                    <a:pt x="422394" y="623058"/>
                  </a:lnTo>
                  <a:lnTo>
                    <a:pt x="457989" y="622135"/>
                  </a:lnTo>
                  <a:lnTo>
                    <a:pt x="493278" y="611891"/>
                  </a:lnTo>
                  <a:lnTo>
                    <a:pt x="528815" y="593258"/>
                  </a:lnTo>
                  <a:lnTo>
                    <a:pt x="552920" y="5784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136"/>
          <p:cNvGrpSpPr/>
          <p:nvPr/>
        </p:nvGrpSpPr>
        <p:grpSpPr>
          <a:xfrm>
            <a:off x="1293488" y="3758975"/>
            <a:ext cx="718193" cy="709170"/>
            <a:chOff x="1293488" y="3758975"/>
            <a:chExt cx="718193" cy="709170"/>
          </a:xfrm>
        </p:grpSpPr>
        <p:sp>
          <p:nvSpPr>
            <p:cNvPr id="7" name="SMARTInkShape-744"/>
            <p:cNvSpPr/>
            <p:nvPr>
              <p:custDataLst>
                <p:tags r:id="rId94"/>
              </p:custDataLst>
            </p:nvPr>
          </p:nvSpPr>
          <p:spPr>
            <a:xfrm>
              <a:off x="1760228" y="4175760"/>
              <a:ext cx="251453" cy="242250"/>
            </a:xfrm>
            <a:custGeom>
              <a:avLst/>
              <a:gdLst/>
              <a:ahLst/>
              <a:cxnLst/>
              <a:rect l="0" t="0" r="0" b="0"/>
              <a:pathLst>
                <a:path w="251453" h="242250">
                  <a:moveTo>
                    <a:pt x="7612" y="0"/>
                  </a:moveTo>
                  <a:lnTo>
                    <a:pt x="7612" y="0"/>
                  </a:lnTo>
                  <a:lnTo>
                    <a:pt x="3567" y="32362"/>
                  </a:lnTo>
                  <a:lnTo>
                    <a:pt x="1051" y="64622"/>
                  </a:lnTo>
                  <a:lnTo>
                    <a:pt x="306" y="94313"/>
                  </a:lnTo>
                  <a:lnTo>
                    <a:pt x="85" y="124559"/>
                  </a:lnTo>
                  <a:lnTo>
                    <a:pt x="19" y="159015"/>
                  </a:lnTo>
                  <a:lnTo>
                    <a:pt x="0" y="196035"/>
                  </a:lnTo>
                  <a:lnTo>
                    <a:pt x="840" y="231763"/>
                  </a:lnTo>
                  <a:lnTo>
                    <a:pt x="2251" y="235789"/>
                  </a:lnTo>
                  <a:lnTo>
                    <a:pt x="6553" y="242249"/>
                  </a:lnTo>
                  <a:lnTo>
                    <a:pt x="7141" y="238617"/>
                  </a:lnTo>
                  <a:lnTo>
                    <a:pt x="11564" y="210353"/>
                  </a:lnTo>
                  <a:lnTo>
                    <a:pt x="22235" y="180202"/>
                  </a:lnTo>
                  <a:lnTo>
                    <a:pt x="36122" y="149819"/>
                  </a:lnTo>
                  <a:lnTo>
                    <a:pt x="55006" y="119368"/>
                  </a:lnTo>
                  <a:lnTo>
                    <a:pt x="84989" y="84821"/>
                  </a:lnTo>
                  <a:lnTo>
                    <a:pt x="122646" y="53538"/>
                  </a:lnTo>
                  <a:lnTo>
                    <a:pt x="152610" y="35055"/>
                  </a:lnTo>
                  <a:lnTo>
                    <a:pt x="180679" y="26473"/>
                  </a:lnTo>
                  <a:lnTo>
                    <a:pt x="189030" y="25269"/>
                  </a:lnTo>
                  <a:lnTo>
                    <a:pt x="221009" y="31664"/>
                  </a:lnTo>
                  <a:lnTo>
                    <a:pt x="235946" y="39755"/>
                  </a:lnTo>
                  <a:lnTo>
                    <a:pt x="251452" y="53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745"/>
            <p:cNvSpPr/>
            <p:nvPr>
              <p:custDataLst>
                <p:tags r:id="rId95"/>
              </p:custDataLst>
            </p:nvPr>
          </p:nvSpPr>
          <p:spPr>
            <a:xfrm>
              <a:off x="1293488" y="3758975"/>
              <a:ext cx="428633" cy="709170"/>
            </a:xfrm>
            <a:custGeom>
              <a:avLst/>
              <a:gdLst/>
              <a:ahLst/>
              <a:cxnLst/>
              <a:rect l="0" t="0" r="0" b="0"/>
              <a:pathLst>
                <a:path w="428633" h="709170">
                  <a:moveTo>
                    <a:pt x="390532" y="35785"/>
                  </a:moveTo>
                  <a:lnTo>
                    <a:pt x="390532" y="35785"/>
                  </a:lnTo>
                  <a:lnTo>
                    <a:pt x="358170" y="19604"/>
                  </a:lnTo>
                  <a:lnTo>
                    <a:pt x="321865" y="5497"/>
                  </a:lnTo>
                  <a:lnTo>
                    <a:pt x="289659" y="0"/>
                  </a:lnTo>
                  <a:lnTo>
                    <a:pt x="254622" y="6461"/>
                  </a:lnTo>
                  <a:lnTo>
                    <a:pt x="227681" y="14568"/>
                  </a:lnTo>
                  <a:lnTo>
                    <a:pt x="200467" y="23815"/>
                  </a:lnTo>
                  <a:lnTo>
                    <a:pt x="165259" y="40235"/>
                  </a:lnTo>
                  <a:lnTo>
                    <a:pt x="128393" y="66643"/>
                  </a:lnTo>
                  <a:lnTo>
                    <a:pt x="91505" y="100902"/>
                  </a:lnTo>
                  <a:lnTo>
                    <a:pt x="69389" y="125404"/>
                  </a:lnTo>
                  <a:lnTo>
                    <a:pt x="50528" y="154920"/>
                  </a:lnTo>
                  <a:lnTo>
                    <a:pt x="34526" y="187794"/>
                  </a:lnTo>
                  <a:lnTo>
                    <a:pt x="21769" y="222160"/>
                  </a:lnTo>
                  <a:lnTo>
                    <a:pt x="12713" y="257189"/>
                  </a:lnTo>
                  <a:lnTo>
                    <a:pt x="5866" y="291667"/>
                  </a:lnTo>
                  <a:lnTo>
                    <a:pt x="0" y="323924"/>
                  </a:lnTo>
                  <a:lnTo>
                    <a:pt x="1345" y="357451"/>
                  </a:lnTo>
                  <a:lnTo>
                    <a:pt x="7586" y="391261"/>
                  </a:lnTo>
                  <a:lnTo>
                    <a:pt x="16005" y="423221"/>
                  </a:lnTo>
                  <a:lnTo>
                    <a:pt x="25391" y="452101"/>
                  </a:lnTo>
                  <a:lnTo>
                    <a:pt x="36901" y="479894"/>
                  </a:lnTo>
                  <a:lnTo>
                    <a:pt x="53305" y="509180"/>
                  </a:lnTo>
                  <a:lnTo>
                    <a:pt x="81580" y="546137"/>
                  </a:lnTo>
                  <a:lnTo>
                    <a:pt x="99051" y="563980"/>
                  </a:lnTo>
                  <a:lnTo>
                    <a:pt x="121705" y="586035"/>
                  </a:lnTo>
                  <a:lnTo>
                    <a:pt x="147814" y="610898"/>
                  </a:lnTo>
                  <a:lnTo>
                    <a:pt x="169453" y="630014"/>
                  </a:lnTo>
                  <a:lnTo>
                    <a:pt x="204786" y="658027"/>
                  </a:lnTo>
                  <a:lnTo>
                    <a:pt x="234600" y="676686"/>
                  </a:lnTo>
                  <a:lnTo>
                    <a:pt x="261116" y="689776"/>
                  </a:lnTo>
                  <a:lnTo>
                    <a:pt x="295930" y="701906"/>
                  </a:lnTo>
                  <a:lnTo>
                    <a:pt x="331834" y="709169"/>
                  </a:lnTo>
                  <a:lnTo>
                    <a:pt x="364297" y="705864"/>
                  </a:lnTo>
                  <a:lnTo>
                    <a:pt x="394518" y="693691"/>
                  </a:lnTo>
                  <a:lnTo>
                    <a:pt x="428632" y="6682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137"/>
          <p:cNvGrpSpPr/>
          <p:nvPr/>
        </p:nvGrpSpPr>
        <p:grpSpPr>
          <a:xfrm>
            <a:off x="1368652" y="4918475"/>
            <a:ext cx="696369" cy="641948"/>
            <a:chOff x="1368652" y="4918475"/>
            <a:chExt cx="696369" cy="641948"/>
          </a:xfrm>
        </p:grpSpPr>
        <p:sp>
          <p:nvSpPr>
            <p:cNvPr id="10" name="SMARTInkShape-746"/>
            <p:cNvSpPr/>
            <p:nvPr>
              <p:custDataLst>
                <p:tags r:id="rId92"/>
              </p:custDataLst>
            </p:nvPr>
          </p:nvSpPr>
          <p:spPr>
            <a:xfrm>
              <a:off x="1813560" y="5247656"/>
              <a:ext cx="251461" cy="297041"/>
            </a:xfrm>
            <a:custGeom>
              <a:avLst/>
              <a:gdLst/>
              <a:ahLst/>
              <a:cxnLst/>
              <a:rect l="0" t="0" r="0" b="0"/>
              <a:pathLst>
                <a:path w="251461" h="297041">
                  <a:moveTo>
                    <a:pt x="0" y="86344"/>
                  </a:moveTo>
                  <a:lnTo>
                    <a:pt x="0" y="86344"/>
                  </a:lnTo>
                  <a:lnTo>
                    <a:pt x="2258" y="111180"/>
                  </a:lnTo>
                  <a:lnTo>
                    <a:pt x="5237" y="147336"/>
                  </a:lnTo>
                  <a:lnTo>
                    <a:pt x="6561" y="174694"/>
                  </a:lnTo>
                  <a:lnTo>
                    <a:pt x="7149" y="202657"/>
                  </a:lnTo>
                  <a:lnTo>
                    <a:pt x="9738" y="237930"/>
                  </a:lnTo>
                  <a:lnTo>
                    <a:pt x="18198" y="273108"/>
                  </a:lnTo>
                  <a:lnTo>
                    <a:pt x="29011" y="296979"/>
                  </a:lnTo>
                  <a:lnTo>
                    <a:pt x="29501" y="297040"/>
                  </a:lnTo>
                  <a:lnTo>
                    <a:pt x="29827" y="296235"/>
                  </a:lnTo>
                  <a:lnTo>
                    <a:pt x="30423" y="260808"/>
                  </a:lnTo>
                  <a:lnTo>
                    <a:pt x="30463" y="225526"/>
                  </a:lnTo>
                  <a:lnTo>
                    <a:pt x="30475" y="191365"/>
                  </a:lnTo>
                  <a:lnTo>
                    <a:pt x="30479" y="158948"/>
                  </a:lnTo>
                  <a:lnTo>
                    <a:pt x="34525" y="121194"/>
                  </a:lnTo>
                  <a:lnTo>
                    <a:pt x="39887" y="85330"/>
                  </a:lnTo>
                  <a:lnTo>
                    <a:pt x="48613" y="59710"/>
                  </a:lnTo>
                  <a:lnTo>
                    <a:pt x="64075" y="39505"/>
                  </a:lnTo>
                  <a:lnTo>
                    <a:pt x="84743" y="25523"/>
                  </a:lnTo>
                  <a:lnTo>
                    <a:pt x="115044" y="11973"/>
                  </a:lnTo>
                  <a:lnTo>
                    <a:pt x="140877" y="4466"/>
                  </a:lnTo>
                  <a:lnTo>
                    <a:pt x="167599" y="0"/>
                  </a:lnTo>
                  <a:lnTo>
                    <a:pt x="202529" y="2246"/>
                  </a:lnTo>
                  <a:lnTo>
                    <a:pt x="251460" y="10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47"/>
            <p:cNvSpPr/>
            <p:nvPr>
              <p:custDataLst>
                <p:tags r:id="rId93"/>
              </p:custDataLst>
            </p:nvPr>
          </p:nvSpPr>
          <p:spPr>
            <a:xfrm>
              <a:off x="1368652" y="4918475"/>
              <a:ext cx="406809" cy="641948"/>
            </a:xfrm>
            <a:custGeom>
              <a:avLst/>
              <a:gdLst/>
              <a:ahLst/>
              <a:cxnLst/>
              <a:rect l="0" t="0" r="0" b="0"/>
              <a:pathLst>
                <a:path w="406809" h="641948">
                  <a:moveTo>
                    <a:pt x="406808" y="4045"/>
                  </a:moveTo>
                  <a:lnTo>
                    <a:pt x="406808" y="4045"/>
                  </a:lnTo>
                  <a:lnTo>
                    <a:pt x="374446" y="0"/>
                  </a:lnTo>
                  <a:lnTo>
                    <a:pt x="345012" y="272"/>
                  </a:lnTo>
                  <a:lnTo>
                    <a:pt x="315843" y="4061"/>
                  </a:lnTo>
                  <a:lnTo>
                    <a:pt x="288768" y="11390"/>
                  </a:lnTo>
                  <a:lnTo>
                    <a:pt x="260366" y="22549"/>
                  </a:lnTo>
                  <a:lnTo>
                    <a:pt x="229962" y="36823"/>
                  </a:lnTo>
                  <a:lnTo>
                    <a:pt x="196694" y="54455"/>
                  </a:lnTo>
                  <a:lnTo>
                    <a:pt x="166669" y="73580"/>
                  </a:lnTo>
                  <a:lnTo>
                    <a:pt x="139213" y="94216"/>
                  </a:lnTo>
                  <a:lnTo>
                    <a:pt x="112899" y="117499"/>
                  </a:lnTo>
                  <a:lnTo>
                    <a:pt x="87093" y="144216"/>
                  </a:lnTo>
                  <a:lnTo>
                    <a:pt x="63206" y="172176"/>
                  </a:lnTo>
                  <a:lnTo>
                    <a:pt x="44123" y="198715"/>
                  </a:lnTo>
                  <a:lnTo>
                    <a:pt x="29432" y="224620"/>
                  </a:lnTo>
                  <a:lnTo>
                    <a:pt x="18106" y="251092"/>
                  </a:lnTo>
                  <a:lnTo>
                    <a:pt x="10249" y="279790"/>
                  </a:lnTo>
                  <a:lnTo>
                    <a:pt x="3935" y="307221"/>
                  </a:lnTo>
                  <a:lnTo>
                    <a:pt x="0" y="333524"/>
                  </a:lnTo>
                  <a:lnTo>
                    <a:pt x="1073" y="359324"/>
                  </a:lnTo>
                  <a:lnTo>
                    <a:pt x="4373" y="384902"/>
                  </a:lnTo>
                  <a:lnTo>
                    <a:pt x="9508" y="410382"/>
                  </a:lnTo>
                  <a:lnTo>
                    <a:pt x="22766" y="447680"/>
                  </a:lnTo>
                  <a:lnTo>
                    <a:pt x="43251" y="480556"/>
                  </a:lnTo>
                  <a:lnTo>
                    <a:pt x="70393" y="512592"/>
                  </a:lnTo>
                  <a:lnTo>
                    <a:pt x="99884" y="546827"/>
                  </a:lnTo>
                  <a:lnTo>
                    <a:pt x="130918" y="573809"/>
                  </a:lnTo>
                  <a:lnTo>
                    <a:pt x="166548" y="597044"/>
                  </a:lnTo>
                  <a:lnTo>
                    <a:pt x="203070" y="615029"/>
                  </a:lnTo>
                  <a:lnTo>
                    <a:pt x="235716" y="630236"/>
                  </a:lnTo>
                  <a:lnTo>
                    <a:pt x="266838" y="639633"/>
                  </a:lnTo>
                  <a:lnTo>
                    <a:pt x="296661" y="641947"/>
                  </a:lnTo>
                  <a:lnTo>
                    <a:pt x="321961" y="636800"/>
                  </a:lnTo>
                  <a:lnTo>
                    <a:pt x="337772" y="629298"/>
                  </a:lnTo>
                  <a:lnTo>
                    <a:pt x="356908" y="611510"/>
                  </a:lnTo>
                  <a:lnTo>
                    <a:pt x="385248" y="576006"/>
                  </a:lnTo>
                  <a:lnTo>
                    <a:pt x="391568" y="567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38"/>
          <p:cNvGrpSpPr/>
          <p:nvPr/>
        </p:nvGrpSpPr>
        <p:grpSpPr>
          <a:xfrm>
            <a:off x="2186940" y="2579135"/>
            <a:ext cx="434341" cy="225026"/>
            <a:chOff x="2186940" y="2579135"/>
            <a:chExt cx="434341" cy="225026"/>
          </a:xfrm>
        </p:grpSpPr>
        <p:sp>
          <p:nvSpPr>
            <p:cNvPr id="13" name="SMARTInkShape-748"/>
            <p:cNvSpPr/>
            <p:nvPr>
              <p:custDataLst>
                <p:tags r:id="rId89"/>
              </p:custDataLst>
            </p:nvPr>
          </p:nvSpPr>
          <p:spPr>
            <a:xfrm>
              <a:off x="2423160" y="2579135"/>
              <a:ext cx="198121" cy="202166"/>
            </a:xfrm>
            <a:custGeom>
              <a:avLst/>
              <a:gdLst/>
              <a:ahLst/>
              <a:cxnLst/>
              <a:rect l="0" t="0" r="0" b="0"/>
              <a:pathLst>
                <a:path w="198121" h="202166">
                  <a:moveTo>
                    <a:pt x="0" y="4045"/>
                  </a:moveTo>
                  <a:lnTo>
                    <a:pt x="0" y="4045"/>
                  </a:lnTo>
                  <a:lnTo>
                    <a:pt x="29351" y="1787"/>
                  </a:lnTo>
                  <a:lnTo>
                    <a:pt x="52587" y="0"/>
                  </a:lnTo>
                  <a:lnTo>
                    <a:pt x="82921" y="2529"/>
                  </a:lnTo>
                  <a:lnTo>
                    <a:pt x="100354" y="8451"/>
                  </a:lnTo>
                  <a:lnTo>
                    <a:pt x="108102" y="13906"/>
                  </a:lnTo>
                  <a:lnTo>
                    <a:pt x="107628" y="19932"/>
                  </a:lnTo>
                  <a:lnTo>
                    <a:pt x="94825" y="46947"/>
                  </a:lnTo>
                  <a:lnTo>
                    <a:pt x="67744" y="77431"/>
                  </a:lnTo>
                  <a:lnTo>
                    <a:pt x="31216" y="110511"/>
                  </a:lnTo>
                  <a:lnTo>
                    <a:pt x="12783" y="130783"/>
                  </a:lnTo>
                  <a:lnTo>
                    <a:pt x="9915" y="138267"/>
                  </a:lnTo>
                  <a:lnTo>
                    <a:pt x="8640" y="147237"/>
                  </a:lnTo>
                  <a:lnTo>
                    <a:pt x="10331" y="154610"/>
                  </a:lnTo>
                  <a:lnTo>
                    <a:pt x="11967" y="157762"/>
                  </a:lnTo>
                  <a:lnTo>
                    <a:pt x="34496" y="170288"/>
                  </a:lnTo>
                  <a:lnTo>
                    <a:pt x="63027" y="177555"/>
                  </a:lnTo>
                  <a:lnTo>
                    <a:pt x="94899" y="182761"/>
                  </a:lnTo>
                  <a:lnTo>
                    <a:pt x="131882" y="186537"/>
                  </a:lnTo>
                  <a:lnTo>
                    <a:pt x="163442" y="192643"/>
                  </a:lnTo>
                  <a:lnTo>
                    <a:pt x="198120" y="202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749"/>
            <p:cNvSpPr/>
            <p:nvPr>
              <p:custDataLst>
                <p:tags r:id="rId90"/>
              </p:custDataLst>
            </p:nvPr>
          </p:nvSpPr>
          <p:spPr>
            <a:xfrm>
              <a:off x="2248959" y="2598420"/>
              <a:ext cx="14182" cy="205741"/>
            </a:xfrm>
            <a:custGeom>
              <a:avLst/>
              <a:gdLst/>
              <a:ahLst/>
              <a:cxnLst/>
              <a:rect l="0" t="0" r="0" b="0"/>
              <a:pathLst>
                <a:path w="14182" h="205741">
                  <a:moveTo>
                    <a:pt x="6561" y="0"/>
                  </a:moveTo>
                  <a:lnTo>
                    <a:pt x="6561" y="0"/>
                  </a:lnTo>
                  <a:lnTo>
                    <a:pt x="2516" y="28317"/>
                  </a:lnTo>
                  <a:lnTo>
                    <a:pt x="0" y="58061"/>
                  </a:lnTo>
                  <a:lnTo>
                    <a:pt x="4387" y="90868"/>
                  </a:lnTo>
                  <a:lnTo>
                    <a:pt x="6131" y="121807"/>
                  </a:lnTo>
                  <a:lnTo>
                    <a:pt x="6434" y="149262"/>
                  </a:lnTo>
                  <a:lnTo>
                    <a:pt x="8781" y="179692"/>
                  </a:lnTo>
                  <a:lnTo>
                    <a:pt x="14181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50"/>
            <p:cNvSpPr/>
            <p:nvPr>
              <p:custDataLst>
                <p:tags r:id="rId91"/>
              </p:custDataLst>
            </p:nvPr>
          </p:nvSpPr>
          <p:spPr>
            <a:xfrm>
              <a:off x="2186940" y="2712720"/>
              <a:ext cx="198121" cy="22861"/>
            </a:xfrm>
            <a:custGeom>
              <a:avLst/>
              <a:gdLst/>
              <a:ahLst/>
              <a:cxnLst/>
              <a:rect l="0" t="0" r="0" b="0"/>
              <a:pathLst>
                <a:path w="198121" h="22861">
                  <a:moveTo>
                    <a:pt x="0" y="22860"/>
                  </a:moveTo>
                  <a:lnTo>
                    <a:pt x="0" y="22860"/>
                  </a:lnTo>
                  <a:lnTo>
                    <a:pt x="36406" y="14770"/>
                  </a:lnTo>
                  <a:lnTo>
                    <a:pt x="63312" y="10798"/>
                  </a:lnTo>
                  <a:lnTo>
                    <a:pt x="97499" y="8561"/>
                  </a:lnTo>
                  <a:lnTo>
                    <a:pt x="135346" y="7806"/>
                  </a:lnTo>
                  <a:lnTo>
                    <a:pt x="171672" y="2420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139"/>
          <p:cNvGrpSpPr/>
          <p:nvPr/>
        </p:nvGrpSpPr>
        <p:grpSpPr>
          <a:xfrm>
            <a:off x="2065020" y="3699275"/>
            <a:ext cx="340858" cy="232646"/>
            <a:chOff x="2065020" y="3699275"/>
            <a:chExt cx="340858" cy="232646"/>
          </a:xfrm>
        </p:grpSpPr>
        <p:sp>
          <p:nvSpPr>
            <p:cNvPr id="17" name="SMARTInkShape-751"/>
            <p:cNvSpPr/>
            <p:nvPr>
              <p:custDataLst>
                <p:tags r:id="rId86"/>
              </p:custDataLst>
            </p:nvPr>
          </p:nvSpPr>
          <p:spPr>
            <a:xfrm>
              <a:off x="2286000" y="3699275"/>
              <a:ext cx="119878" cy="232646"/>
            </a:xfrm>
            <a:custGeom>
              <a:avLst/>
              <a:gdLst/>
              <a:ahLst/>
              <a:cxnLst/>
              <a:rect l="0" t="0" r="0" b="0"/>
              <a:pathLst>
                <a:path w="119878" h="232646">
                  <a:moveTo>
                    <a:pt x="0" y="4045"/>
                  </a:moveTo>
                  <a:lnTo>
                    <a:pt x="0" y="4045"/>
                  </a:lnTo>
                  <a:lnTo>
                    <a:pt x="28316" y="0"/>
                  </a:lnTo>
                  <a:lnTo>
                    <a:pt x="66151" y="1530"/>
                  </a:lnTo>
                  <a:lnTo>
                    <a:pt x="100128" y="7345"/>
                  </a:lnTo>
                  <a:lnTo>
                    <a:pt x="112234" y="12003"/>
                  </a:lnTo>
                  <a:lnTo>
                    <a:pt x="115463" y="14430"/>
                  </a:lnTo>
                  <a:lnTo>
                    <a:pt x="103246" y="32932"/>
                  </a:lnTo>
                  <a:lnTo>
                    <a:pt x="67337" y="68829"/>
                  </a:lnTo>
                  <a:lnTo>
                    <a:pt x="41447" y="85804"/>
                  </a:lnTo>
                  <a:lnTo>
                    <a:pt x="42871" y="88184"/>
                  </a:lnTo>
                  <a:lnTo>
                    <a:pt x="78514" y="118661"/>
                  </a:lnTo>
                  <a:lnTo>
                    <a:pt x="103092" y="138728"/>
                  </a:lnTo>
                  <a:lnTo>
                    <a:pt x="115025" y="157969"/>
                  </a:lnTo>
                  <a:lnTo>
                    <a:pt x="119877" y="175711"/>
                  </a:lnTo>
                  <a:lnTo>
                    <a:pt x="118864" y="181142"/>
                  </a:lnTo>
                  <a:lnTo>
                    <a:pt x="113224" y="191693"/>
                  </a:lnTo>
                  <a:lnTo>
                    <a:pt x="92438" y="207152"/>
                  </a:lnTo>
                  <a:lnTo>
                    <a:pt x="55729" y="224344"/>
                  </a:lnTo>
                  <a:lnTo>
                    <a:pt x="38100" y="2326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752"/>
            <p:cNvSpPr/>
            <p:nvPr>
              <p:custDataLst>
                <p:tags r:id="rId87"/>
              </p:custDataLst>
            </p:nvPr>
          </p:nvSpPr>
          <p:spPr>
            <a:xfrm>
              <a:off x="2133693" y="3733800"/>
              <a:ext cx="7528" cy="137161"/>
            </a:xfrm>
            <a:custGeom>
              <a:avLst/>
              <a:gdLst/>
              <a:ahLst/>
              <a:cxnLst/>
              <a:rect l="0" t="0" r="0" b="0"/>
              <a:pathLst>
                <a:path w="7528" h="137161">
                  <a:moveTo>
                    <a:pt x="7527" y="0"/>
                  </a:moveTo>
                  <a:lnTo>
                    <a:pt x="7527" y="0"/>
                  </a:lnTo>
                  <a:lnTo>
                    <a:pt x="5269" y="22578"/>
                  </a:lnTo>
                  <a:lnTo>
                    <a:pt x="2290" y="54908"/>
                  </a:lnTo>
                  <a:lnTo>
                    <a:pt x="613" y="86542"/>
                  </a:lnTo>
                  <a:lnTo>
                    <a:pt x="0" y="122446"/>
                  </a:lnTo>
                  <a:lnTo>
                    <a:pt x="816" y="127351"/>
                  </a:lnTo>
                  <a:lnTo>
                    <a:pt x="7527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753"/>
            <p:cNvSpPr/>
            <p:nvPr>
              <p:custDataLst>
                <p:tags r:id="rId88"/>
              </p:custDataLst>
            </p:nvPr>
          </p:nvSpPr>
          <p:spPr>
            <a:xfrm>
              <a:off x="2065020" y="3802380"/>
              <a:ext cx="160021" cy="13123"/>
            </a:xfrm>
            <a:custGeom>
              <a:avLst/>
              <a:gdLst/>
              <a:ahLst/>
              <a:cxnLst/>
              <a:rect l="0" t="0" r="0" b="0"/>
              <a:pathLst>
                <a:path w="160021" h="13123">
                  <a:moveTo>
                    <a:pt x="0" y="0"/>
                  </a:moveTo>
                  <a:lnTo>
                    <a:pt x="0" y="0"/>
                  </a:lnTo>
                  <a:lnTo>
                    <a:pt x="24835" y="4516"/>
                  </a:lnTo>
                  <a:lnTo>
                    <a:pt x="62685" y="10474"/>
                  </a:lnTo>
                  <a:lnTo>
                    <a:pt x="96440" y="13122"/>
                  </a:lnTo>
                  <a:lnTo>
                    <a:pt x="123860" y="12041"/>
                  </a:lnTo>
                  <a:lnTo>
                    <a:pt x="160020" y="7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40"/>
          <p:cNvGrpSpPr/>
          <p:nvPr/>
        </p:nvGrpSpPr>
        <p:grpSpPr>
          <a:xfrm>
            <a:off x="2080260" y="4876800"/>
            <a:ext cx="419990" cy="278887"/>
            <a:chOff x="2080260" y="4876800"/>
            <a:chExt cx="419990" cy="278887"/>
          </a:xfrm>
        </p:grpSpPr>
        <p:sp>
          <p:nvSpPr>
            <p:cNvPr id="21" name="SMARTInkShape-754"/>
            <p:cNvSpPr/>
            <p:nvPr>
              <p:custDataLst>
                <p:tags r:id="rId83"/>
              </p:custDataLst>
            </p:nvPr>
          </p:nvSpPr>
          <p:spPr>
            <a:xfrm>
              <a:off x="2337057" y="4876800"/>
              <a:ext cx="163193" cy="278887"/>
            </a:xfrm>
            <a:custGeom>
              <a:avLst/>
              <a:gdLst/>
              <a:ahLst/>
              <a:cxnLst/>
              <a:rect l="0" t="0" r="0" b="0"/>
              <a:pathLst>
                <a:path w="163193" h="278887">
                  <a:moveTo>
                    <a:pt x="70863" y="0"/>
                  </a:moveTo>
                  <a:lnTo>
                    <a:pt x="70863" y="0"/>
                  </a:lnTo>
                  <a:lnTo>
                    <a:pt x="54682" y="32362"/>
                  </a:lnTo>
                  <a:lnTo>
                    <a:pt x="32484" y="68667"/>
                  </a:lnTo>
                  <a:lnTo>
                    <a:pt x="17911" y="100873"/>
                  </a:lnTo>
                  <a:lnTo>
                    <a:pt x="8231" y="135910"/>
                  </a:lnTo>
                  <a:lnTo>
                    <a:pt x="0" y="169056"/>
                  </a:lnTo>
                  <a:lnTo>
                    <a:pt x="289" y="196282"/>
                  </a:lnTo>
                  <a:lnTo>
                    <a:pt x="5737" y="220435"/>
                  </a:lnTo>
                  <a:lnTo>
                    <a:pt x="16759" y="239633"/>
                  </a:lnTo>
                  <a:lnTo>
                    <a:pt x="30749" y="256046"/>
                  </a:lnTo>
                  <a:lnTo>
                    <a:pt x="57754" y="271633"/>
                  </a:lnTo>
                  <a:lnTo>
                    <a:pt x="92567" y="278886"/>
                  </a:lnTo>
                  <a:lnTo>
                    <a:pt x="117558" y="276990"/>
                  </a:lnTo>
                  <a:lnTo>
                    <a:pt x="143777" y="262976"/>
                  </a:lnTo>
                  <a:lnTo>
                    <a:pt x="156327" y="247547"/>
                  </a:lnTo>
                  <a:lnTo>
                    <a:pt x="163034" y="231094"/>
                  </a:lnTo>
                  <a:lnTo>
                    <a:pt x="163192" y="218137"/>
                  </a:lnTo>
                  <a:lnTo>
                    <a:pt x="161202" y="214005"/>
                  </a:lnTo>
                  <a:lnTo>
                    <a:pt x="158182" y="211251"/>
                  </a:lnTo>
                  <a:lnTo>
                    <a:pt x="133079" y="202783"/>
                  </a:lnTo>
                  <a:lnTo>
                    <a:pt x="101245" y="203547"/>
                  </a:lnTo>
                  <a:lnTo>
                    <a:pt x="81182" y="205091"/>
                  </a:lnTo>
                  <a:lnTo>
                    <a:pt x="70933" y="209967"/>
                  </a:lnTo>
                  <a:lnTo>
                    <a:pt x="56519" y="220336"/>
                  </a:lnTo>
                  <a:lnTo>
                    <a:pt x="55646" y="228269"/>
                  </a:lnTo>
                  <a:lnTo>
                    <a:pt x="63243" y="236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55"/>
            <p:cNvSpPr/>
            <p:nvPr>
              <p:custDataLst>
                <p:tags r:id="rId84"/>
              </p:custDataLst>
            </p:nvPr>
          </p:nvSpPr>
          <p:spPr>
            <a:xfrm>
              <a:off x="2164421" y="4953000"/>
              <a:ext cx="14900" cy="165756"/>
            </a:xfrm>
            <a:custGeom>
              <a:avLst/>
              <a:gdLst/>
              <a:ahLst/>
              <a:cxnLst/>
              <a:rect l="0" t="0" r="0" b="0"/>
              <a:pathLst>
                <a:path w="14900" h="165756">
                  <a:moveTo>
                    <a:pt x="14899" y="0"/>
                  </a:moveTo>
                  <a:lnTo>
                    <a:pt x="14899" y="0"/>
                  </a:lnTo>
                  <a:lnTo>
                    <a:pt x="12641" y="22577"/>
                  </a:lnTo>
                  <a:lnTo>
                    <a:pt x="9662" y="54908"/>
                  </a:lnTo>
                  <a:lnTo>
                    <a:pt x="7139" y="89083"/>
                  </a:lnTo>
                  <a:lnTo>
                    <a:pt x="2252" y="124420"/>
                  </a:lnTo>
                  <a:lnTo>
                    <a:pt x="0" y="161280"/>
                  </a:lnTo>
                  <a:lnTo>
                    <a:pt x="733" y="163400"/>
                  </a:lnTo>
                  <a:lnTo>
                    <a:pt x="2068" y="164813"/>
                  </a:lnTo>
                  <a:lnTo>
                    <a:pt x="3805" y="165755"/>
                  </a:lnTo>
                  <a:lnTo>
                    <a:pt x="5810" y="165536"/>
                  </a:lnTo>
                  <a:lnTo>
                    <a:pt x="14899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56"/>
            <p:cNvSpPr/>
            <p:nvPr>
              <p:custDataLst>
                <p:tags r:id="rId85"/>
              </p:custDataLst>
            </p:nvPr>
          </p:nvSpPr>
          <p:spPr>
            <a:xfrm>
              <a:off x="2080260" y="5044440"/>
              <a:ext cx="175261" cy="29143"/>
            </a:xfrm>
            <a:custGeom>
              <a:avLst/>
              <a:gdLst/>
              <a:ahLst/>
              <a:cxnLst/>
              <a:rect l="0" t="0" r="0" b="0"/>
              <a:pathLst>
                <a:path w="175261" h="29143">
                  <a:moveTo>
                    <a:pt x="0" y="0"/>
                  </a:moveTo>
                  <a:lnTo>
                    <a:pt x="0" y="0"/>
                  </a:lnTo>
                  <a:lnTo>
                    <a:pt x="36407" y="12135"/>
                  </a:lnTo>
                  <a:lnTo>
                    <a:pt x="63312" y="18094"/>
                  </a:lnTo>
                  <a:lnTo>
                    <a:pt x="95241" y="23706"/>
                  </a:lnTo>
                  <a:lnTo>
                    <a:pt x="128786" y="29142"/>
                  </a:lnTo>
                  <a:lnTo>
                    <a:pt x="148131" y="26038"/>
                  </a:lnTo>
                  <a:lnTo>
                    <a:pt x="175260" y="15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141"/>
          <p:cNvGrpSpPr/>
          <p:nvPr/>
        </p:nvGrpSpPr>
        <p:grpSpPr>
          <a:xfrm>
            <a:off x="3188400" y="2684133"/>
            <a:ext cx="1840801" cy="561988"/>
            <a:chOff x="3188400" y="2684133"/>
            <a:chExt cx="1840801" cy="561988"/>
          </a:xfrm>
        </p:grpSpPr>
        <p:sp>
          <p:nvSpPr>
            <p:cNvPr id="25" name="SMARTInkShape-757"/>
            <p:cNvSpPr/>
            <p:nvPr>
              <p:custDataLst>
                <p:tags r:id="rId78"/>
              </p:custDataLst>
            </p:nvPr>
          </p:nvSpPr>
          <p:spPr>
            <a:xfrm>
              <a:off x="4533900" y="2735580"/>
              <a:ext cx="10607" cy="388621"/>
            </a:xfrm>
            <a:custGeom>
              <a:avLst/>
              <a:gdLst/>
              <a:ahLst/>
              <a:cxnLst/>
              <a:rect l="0" t="0" r="0" b="0"/>
              <a:pathLst>
                <a:path w="10607" h="388621">
                  <a:moveTo>
                    <a:pt x="0" y="0"/>
                  </a:moveTo>
                  <a:lnTo>
                    <a:pt x="0" y="0"/>
                  </a:lnTo>
                  <a:lnTo>
                    <a:pt x="2257" y="22578"/>
                  </a:lnTo>
                  <a:lnTo>
                    <a:pt x="6083" y="55755"/>
                  </a:lnTo>
                  <a:lnTo>
                    <a:pt x="10606" y="81789"/>
                  </a:lnTo>
                  <a:lnTo>
                    <a:pt x="9821" y="119531"/>
                  </a:lnTo>
                  <a:lnTo>
                    <a:pt x="8272" y="153479"/>
                  </a:lnTo>
                  <a:lnTo>
                    <a:pt x="7813" y="189032"/>
                  </a:lnTo>
                  <a:lnTo>
                    <a:pt x="7677" y="222333"/>
                  </a:lnTo>
                  <a:lnTo>
                    <a:pt x="7637" y="253648"/>
                  </a:lnTo>
                  <a:lnTo>
                    <a:pt x="7626" y="284376"/>
                  </a:lnTo>
                  <a:lnTo>
                    <a:pt x="7622" y="310884"/>
                  </a:lnTo>
                  <a:lnTo>
                    <a:pt x="7621" y="338266"/>
                  </a:lnTo>
                  <a:lnTo>
                    <a:pt x="7620" y="373701"/>
                  </a:lnTo>
                  <a:lnTo>
                    <a:pt x="7620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58"/>
            <p:cNvSpPr/>
            <p:nvPr>
              <p:custDataLst>
                <p:tags r:id="rId79"/>
              </p:custDataLst>
            </p:nvPr>
          </p:nvSpPr>
          <p:spPr>
            <a:xfrm>
              <a:off x="4693920" y="2963710"/>
              <a:ext cx="335281" cy="282411"/>
            </a:xfrm>
            <a:custGeom>
              <a:avLst/>
              <a:gdLst/>
              <a:ahLst/>
              <a:cxnLst/>
              <a:rect l="0" t="0" r="0" b="0"/>
              <a:pathLst>
                <a:path w="335281" h="282411">
                  <a:moveTo>
                    <a:pt x="0" y="8090"/>
                  </a:moveTo>
                  <a:lnTo>
                    <a:pt x="0" y="8090"/>
                  </a:lnTo>
                  <a:lnTo>
                    <a:pt x="24835" y="3575"/>
                  </a:lnTo>
                  <a:lnTo>
                    <a:pt x="44497" y="0"/>
                  </a:lnTo>
                  <a:lnTo>
                    <a:pt x="66918" y="1003"/>
                  </a:lnTo>
                  <a:lnTo>
                    <a:pt x="91179" y="5059"/>
                  </a:lnTo>
                  <a:lnTo>
                    <a:pt x="116666" y="11150"/>
                  </a:lnTo>
                  <a:lnTo>
                    <a:pt x="144985" y="26948"/>
                  </a:lnTo>
                  <a:lnTo>
                    <a:pt x="152537" y="35902"/>
                  </a:lnTo>
                  <a:lnTo>
                    <a:pt x="156725" y="44411"/>
                  </a:lnTo>
                  <a:lnTo>
                    <a:pt x="159120" y="60640"/>
                  </a:lnTo>
                  <a:lnTo>
                    <a:pt x="152847" y="76319"/>
                  </a:lnTo>
                  <a:lnTo>
                    <a:pt x="120975" y="113877"/>
                  </a:lnTo>
                  <a:lnTo>
                    <a:pt x="83695" y="142258"/>
                  </a:lnTo>
                  <a:lnTo>
                    <a:pt x="60246" y="162941"/>
                  </a:lnTo>
                  <a:lnTo>
                    <a:pt x="39709" y="192463"/>
                  </a:lnTo>
                  <a:lnTo>
                    <a:pt x="37480" y="197892"/>
                  </a:lnTo>
                  <a:lnTo>
                    <a:pt x="36840" y="202358"/>
                  </a:lnTo>
                  <a:lnTo>
                    <a:pt x="37260" y="206182"/>
                  </a:lnTo>
                  <a:lnTo>
                    <a:pt x="42242" y="214947"/>
                  </a:lnTo>
                  <a:lnTo>
                    <a:pt x="45941" y="219654"/>
                  </a:lnTo>
                  <a:lnTo>
                    <a:pt x="75419" y="234370"/>
                  </a:lnTo>
                  <a:lnTo>
                    <a:pt x="108236" y="245410"/>
                  </a:lnTo>
                  <a:lnTo>
                    <a:pt x="143453" y="254043"/>
                  </a:lnTo>
                  <a:lnTo>
                    <a:pt x="170437" y="259361"/>
                  </a:lnTo>
                  <a:lnTo>
                    <a:pt x="199363" y="263699"/>
                  </a:lnTo>
                  <a:lnTo>
                    <a:pt x="229153" y="265628"/>
                  </a:lnTo>
                  <a:lnTo>
                    <a:pt x="257067" y="266484"/>
                  </a:lnTo>
                  <a:lnTo>
                    <a:pt x="292068" y="269225"/>
                  </a:lnTo>
                  <a:lnTo>
                    <a:pt x="335280" y="282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59"/>
            <p:cNvSpPr/>
            <p:nvPr>
              <p:custDataLst>
                <p:tags r:id="rId80"/>
              </p:custDataLst>
            </p:nvPr>
          </p:nvSpPr>
          <p:spPr>
            <a:xfrm>
              <a:off x="4063946" y="2735580"/>
              <a:ext cx="340415" cy="463721"/>
            </a:xfrm>
            <a:custGeom>
              <a:avLst/>
              <a:gdLst/>
              <a:ahLst/>
              <a:cxnLst/>
              <a:rect l="0" t="0" r="0" b="0"/>
              <a:pathLst>
                <a:path w="340415" h="463721">
                  <a:moveTo>
                    <a:pt x="248974" y="0"/>
                  </a:moveTo>
                  <a:lnTo>
                    <a:pt x="248974" y="0"/>
                  </a:lnTo>
                  <a:lnTo>
                    <a:pt x="226396" y="9031"/>
                  </a:lnTo>
                  <a:lnTo>
                    <a:pt x="192373" y="24334"/>
                  </a:lnTo>
                  <a:lnTo>
                    <a:pt x="163140" y="42424"/>
                  </a:lnTo>
                  <a:lnTo>
                    <a:pt x="133779" y="61753"/>
                  </a:lnTo>
                  <a:lnTo>
                    <a:pt x="104643" y="82479"/>
                  </a:lnTo>
                  <a:lnTo>
                    <a:pt x="77583" y="105802"/>
                  </a:lnTo>
                  <a:lnTo>
                    <a:pt x="46638" y="142732"/>
                  </a:lnTo>
                  <a:lnTo>
                    <a:pt x="21383" y="180486"/>
                  </a:lnTo>
                  <a:lnTo>
                    <a:pt x="5903" y="218483"/>
                  </a:lnTo>
                  <a:lnTo>
                    <a:pt x="0" y="252508"/>
                  </a:lnTo>
                  <a:lnTo>
                    <a:pt x="2296" y="288083"/>
                  </a:lnTo>
                  <a:lnTo>
                    <a:pt x="12383" y="321390"/>
                  </a:lnTo>
                  <a:lnTo>
                    <a:pt x="26097" y="352707"/>
                  </a:lnTo>
                  <a:lnTo>
                    <a:pt x="48975" y="379391"/>
                  </a:lnTo>
                  <a:lnTo>
                    <a:pt x="87046" y="410316"/>
                  </a:lnTo>
                  <a:lnTo>
                    <a:pt x="124921" y="433608"/>
                  </a:lnTo>
                  <a:lnTo>
                    <a:pt x="143039" y="443328"/>
                  </a:lnTo>
                  <a:lnTo>
                    <a:pt x="176193" y="453560"/>
                  </a:lnTo>
                  <a:lnTo>
                    <a:pt x="207842" y="461108"/>
                  </a:lnTo>
                  <a:lnTo>
                    <a:pt x="238668" y="463720"/>
                  </a:lnTo>
                  <a:lnTo>
                    <a:pt x="268404" y="463647"/>
                  </a:lnTo>
                  <a:lnTo>
                    <a:pt x="293678" y="457793"/>
                  </a:lnTo>
                  <a:lnTo>
                    <a:pt x="309482" y="450126"/>
                  </a:lnTo>
                  <a:lnTo>
                    <a:pt x="322715" y="436558"/>
                  </a:lnTo>
                  <a:lnTo>
                    <a:pt x="340414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760"/>
            <p:cNvSpPr/>
            <p:nvPr>
              <p:custDataLst>
                <p:tags r:id="rId81"/>
              </p:custDataLst>
            </p:nvPr>
          </p:nvSpPr>
          <p:spPr>
            <a:xfrm>
              <a:off x="3718560" y="2964915"/>
              <a:ext cx="251461" cy="233912"/>
            </a:xfrm>
            <a:custGeom>
              <a:avLst/>
              <a:gdLst/>
              <a:ahLst/>
              <a:cxnLst/>
              <a:rect l="0" t="0" r="0" b="0"/>
              <a:pathLst>
                <a:path w="251461" h="233912">
                  <a:moveTo>
                    <a:pt x="0" y="90705"/>
                  </a:moveTo>
                  <a:lnTo>
                    <a:pt x="0" y="90705"/>
                  </a:lnTo>
                  <a:lnTo>
                    <a:pt x="12136" y="119022"/>
                  </a:lnTo>
                  <a:lnTo>
                    <a:pt x="19682" y="152812"/>
                  </a:lnTo>
                  <a:lnTo>
                    <a:pt x="25964" y="188318"/>
                  </a:lnTo>
                  <a:lnTo>
                    <a:pt x="34824" y="223534"/>
                  </a:lnTo>
                  <a:lnTo>
                    <a:pt x="36644" y="230174"/>
                  </a:lnTo>
                  <a:lnTo>
                    <a:pt x="36283" y="231944"/>
                  </a:lnTo>
                  <a:lnTo>
                    <a:pt x="35195" y="233124"/>
                  </a:lnTo>
                  <a:lnTo>
                    <a:pt x="33623" y="233911"/>
                  </a:lnTo>
                  <a:lnTo>
                    <a:pt x="32576" y="232743"/>
                  </a:lnTo>
                  <a:lnTo>
                    <a:pt x="25427" y="202468"/>
                  </a:lnTo>
                  <a:lnTo>
                    <a:pt x="25625" y="165902"/>
                  </a:lnTo>
                  <a:lnTo>
                    <a:pt x="29041" y="133870"/>
                  </a:lnTo>
                  <a:lnTo>
                    <a:pt x="32311" y="99826"/>
                  </a:lnTo>
                  <a:lnTo>
                    <a:pt x="40901" y="70547"/>
                  </a:lnTo>
                  <a:lnTo>
                    <a:pt x="58973" y="41944"/>
                  </a:lnTo>
                  <a:lnTo>
                    <a:pt x="79696" y="20835"/>
                  </a:lnTo>
                  <a:lnTo>
                    <a:pt x="109628" y="7634"/>
                  </a:lnTo>
                  <a:lnTo>
                    <a:pt x="138033" y="1745"/>
                  </a:lnTo>
                  <a:lnTo>
                    <a:pt x="167899" y="0"/>
                  </a:lnTo>
                  <a:lnTo>
                    <a:pt x="200455" y="1740"/>
                  </a:lnTo>
                  <a:lnTo>
                    <a:pt x="237245" y="5869"/>
                  </a:lnTo>
                  <a:lnTo>
                    <a:pt x="251460" y="6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61"/>
            <p:cNvSpPr/>
            <p:nvPr>
              <p:custDataLst>
                <p:tags r:id="rId82"/>
              </p:custDataLst>
            </p:nvPr>
          </p:nvSpPr>
          <p:spPr>
            <a:xfrm>
              <a:off x="3188400" y="2684133"/>
              <a:ext cx="453961" cy="506354"/>
            </a:xfrm>
            <a:custGeom>
              <a:avLst/>
              <a:gdLst/>
              <a:ahLst/>
              <a:cxnLst/>
              <a:rect l="0" t="0" r="0" b="0"/>
              <a:pathLst>
                <a:path w="453961" h="506354">
                  <a:moveTo>
                    <a:pt x="453960" y="36207"/>
                  </a:moveTo>
                  <a:lnTo>
                    <a:pt x="453960" y="36207"/>
                  </a:lnTo>
                  <a:lnTo>
                    <a:pt x="419152" y="10023"/>
                  </a:lnTo>
                  <a:lnTo>
                    <a:pt x="387296" y="1638"/>
                  </a:lnTo>
                  <a:lnTo>
                    <a:pt x="351423" y="0"/>
                  </a:lnTo>
                  <a:lnTo>
                    <a:pt x="326543" y="2617"/>
                  </a:lnTo>
                  <a:lnTo>
                    <a:pt x="299117" y="8861"/>
                  </a:lnTo>
                  <a:lnTo>
                    <a:pt x="269994" y="18126"/>
                  </a:lnTo>
                  <a:lnTo>
                    <a:pt x="240118" y="30711"/>
                  </a:lnTo>
                  <a:lnTo>
                    <a:pt x="209906" y="44771"/>
                  </a:lnTo>
                  <a:lnTo>
                    <a:pt x="179545" y="61180"/>
                  </a:lnTo>
                  <a:lnTo>
                    <a:pt x="149118" y="82584"/>
                  </a:lnTo>
                  <a:lnTo>
                    <a:pt x="118661" y="106208"/>
                  </a:lnTo>
                  <a:lnTo>
                    <a:pt x="90732" y="130818"/>
                  </a:lnTo>
                  <a:lnTo>
                    <a:pt x="69852" y="155867"/>
                  </a:lnTo>
                  <a:lnTo>
                    <a:pt x="49847" y="183369"/>
                  </a:lnTo>
                  <a:lnTo>
                    <a:pt x="31361" y="212526"/>
                  </a:lnTo>
                  <a:lnTo>
                    <a:pt x="17500" y="242418"/>
                  </a:lnTo>
                  <a:lnTo>
                    <a:pt x="7954" y="270378"/>
                  </a:lnTo>
                  <a:lnTo>
                    <a:pt x="77" y="307662"/>
                  </a:lnTo>
                  <a:lnTo>
                    <a:pt x="0" y="342416"/>
                  </a:lnTo>
                  <a:lnTo>
                    <a:pt x="4973" y="366187"/>
                  </a:lnTo>
                  <a:lnTo>
                    <a:pt x="22053" y="397762"/>
                  </a:lnTo>
                  <a:lnTo>
                    <a:pt x="52839" y="431616"/>
                  </a:lnTo>
                  <a:lnTo>
                    <a:pt x="81392" y="452803"/>
                  </a:lnTo>
                  <a:lnTo>
                    <a:pt x="113558" y="469805"/>
                  </a:lnTo>
                  <a:lnTo>
                    <a:pt x="149900" y="483309"/>
                  </a:lnTo>
                  <a:lnTo>
                    <a:pt x="179880" y="491413"/>
                  </a:lnTo>
                  <a:lnTo>
                    <a:pt x="217847" y="497036"/>
                  </a:lnTo>
                  <a:lnTo>
                    <a:pt x="245751" y="500906"/>
                  </a:lnTo>
                  <a:lnTo>
                    <a:pt x="267741" y="503487"/>
                  </a:lnTo>
                  <a:lnTo>
                    <a:pt x="301205" y="506353"/>
                  </a:lnTo>
                  <a:lnTo>
                    <a:pt x="339084" y="503922"/>
                  </a:lnTo>
                  <a:lnTo>
                    <a:pt x="371757" y="493795"/>
                  </a:lnTo>
                  <a:lnTo>
                    <a:pt x="393000" y="4857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42"/>
          <p:cNvGrpSpPr/>
          <p:nvPr/>
        </p:nvGrpSpPr>
        <p:grpSpPr>
          <a:xfrm>
            <a:off x="3339912" y="3832860"/>
            <a:ext cx="1638096" cy="601981"/>
            <a:chOff x="3339912" y="3832860"/>
            <a:chExt cx="1638096" cy="601981"/>
          </a:xfrm>
        </p:grpSpPr>
        <p:sp>
          <p:nvSpPr>
            <p:cNvPr id="31" name="SMARTInkShape-762"/>
            <p:cNvSpPr/>
            <p:nvPr>
              <p:custDataLst>
                <p:tags r:id="rId73"/>
              </p:custDataLst>
            </p:nvPr>
          </p:nvSpPr>
          <p:spPr>
            <a:xfrm>
              <a:off x="4747260" y="4166980"/>
              <a:ext cx="230748" cy="267861"/>
            </a:xfrm>
            <a:custGeom>
              <a:avLst/>
              <a:gdLst/>
              <a:ahLst/>
              <a:cxnLst/>
              <a:rect l="0" t="0" r="0" b="0"/>
              <a:pathLst>
                <a:path w="230748" h="267861">
                  <a:moveTo>
                    <a:pt x="0" y="8780"/>
                  </a:moveTo>
                  <a:lnTo>
                    <a:pt x="0" y="8780"/>
                  </a:lnTo>
                  <a:lnTo>
                    <a:pt x="29351" y="4265"/>
                  </a:lnTo>
                  <a:lnTo>
                    <a:pt x="52587" y="689"/>
                  </a:lnTo>
                  <a:lnTo>
                    <a:pt x="78238" y="0"/>
                  </a:lnTo>
                  <a:lnTo>
                    <a:pt x="105498" y="1233"/>
                  </a:lnTo>
                  <a:lnTo>
                    <a:pt x="133833" y="3749"/>
                  </a:lnTo>
                  <a:lnTo>
                    <a:pt x="156109" y="7119"/>
                  </a:lnTo>
                  <a:lnTo>
                    <a:pt x="189890" y="15379"/>
                  </a:lnTo>
                  <a:lnTo>
                    <a:pt x="215813" y="25505"/>
                  </a:lnTo>
                  <a:lnTo>
                    <a:pt x="218382" y="29243"/>
                  </a:lnTo>
                  <a:lnTo>
                    <a:pt x="218402" y="33429"/>
                  </a:lnTo>
                  <a:lnTo>
                    <a:pt x="216721" y="37913"/>
                  </a:lnTo>
                  <a:lnTo>
                    <a:pt x="203565" y="45152"/>
                  </a:lnTo>
                  <a:lnTo>
                    <a:pt x="168716" y="52654"/>
                  </a:lnTo>
                  <a:lnTo>
                    <a:pt x="132983" y="54982"/>
                  </a:lnTo>
                  <a:lnTo>
                    <a:pt x="99585" y="62229"/>
                  </a:lnTo>
                  <a:lnTo>
                    <a:pt x="98564" y="63885"/>
                  </a:lnTo>
                  <a:lnTo>
                    <a:pt x="98729" y="65837"/>
                  </a:lnTo>
                  <a:lnTo>
                    <a:pt x="107053" y="76674"/>
                  </a:lnTo>
                  <a:lnTo>
                    <a:pt x="138213" y="94433"/>
                  </a:lnTo>
                  <a:lnTo>
                    <a:pt x="171893" y="117327"/>
                  </a:lnTo>
                  <a:lnTo>
                    <a:pt x="198035" y="147334"/>
                  </a:lnTo>
                  <a:lnTo>
                    <a:pt x="222635" y="182966"/>
                  </a:lnTo>
                  <a:lnTo>
                    <a:pt x="230747" y="207269"/>
                  </a:lnTo>
                  <a:lnTo>
                    <a:pt x="229272" y="224279"/>
                  </a:lnTo>
                  <a:lnTo>
                    <a:pt x="226507" y="231187"/>
                  </a:lnTo>
                  <a:lnTo>
                    <a:pt x="216664" y="241118"/>
                  </a:lnTo>
                  <a:lnTo>
                    <a:pt x="202129" y="248355"/>
                  </a:lnTo>
                  <a:lnTo>
                    <a:pt x="170144" y="257189"/>
                  </a:lnTo>
                  <a:lnTo>
                    <a:pt x="133011" y="264322"/>
                  </a:lnTo>
                  <a:lnTo>
                    <a:pt x="76200" y="26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63"/>
            <p:cNvSpPr/>
            <p:nvPr>
              <p:custDataLst>
                <p:tags r:id="rId74"/>
              </p:custDataLst>
            </p:nvPr>
          </p:nvSpPr>
          <p:spPr>
            <a:xfrm>
              <a:off x="4579620" y="3832860"/>
              <a:ext cx="45721" cy="480061"/>
            </a:xfrm>
            <a:custGeom>
              <a:avLst/>
              <a:gdLst/>
              <a:ahLst/>
              <a:cxnLst/>
              <a:rect l="0" t="0" r="0" b="0"/>
              <a:pathLst>
                <a:path w="45721" h="480061">
                  <a:moveTo>
                    <a:pt x="0" y="0"/>
                  </a:moveTo>
                  <a:lnTo>
                    <a:pt x="0" y="0"/>
                  </a:lnTo>
                  <a:lnTo>
                    <a:pt x="2539" y="15240"/>
                  </a:lnTo>
                  <a:lnTo>
                    <a:pt x="6773" y="40640"/>
                  </a:lnTo>
                  <a:lnTo>
                    <a:pt x="12135" y="72813"/>
                  </a:lnTo>
                  <a:lnTo>
                    <a:pt x="15710" y="107809"/>
                  </a:lnTo>
                  <a:lnTo>
                    <a:pt x="18094" y="144686"/>
                  </a:lnTo>
                  <a:lnTo>
                    <a:pt x="19682" y="182817"/>
                  </a:lnTo>
                  <a:lnTo>
                    <a:pt x="19895" y="220091"/>
                  </a:lnTo>
                  <a:lnTo>
                    <a:pt x="19190" y="256794"/>
                  </a:lnTo>
                  <a:lnTo>
                    <a:pt x="17873" y="293116"/>
                  </a:lnTo>
                  <a:lnTo>
                    <a:pt x="16996" y="320717"/>
                  </a:lnTo>
                  <a:lnTo>
                    <a:pt x="16410" y="342505"/>
                  </a:lnTo>
                  <a:lnTo>
                    <a:pt x="15760" y="375744"/>
                  </a:lnTo>
                  <a:lnTo>
                    <a:pt x="15471" y="401807"/>
                  </a:lnTo>
                  <a:lnTo>
                    <a:pt x="15343" y="429194"/>
                  </a:lnTo>
                  <a:lnTo>
                    <a:pt x="16979" y="454913"/>
                  </a:lnTo>
                  <a:lnTo>
                    <a:pt x="23351" y="471988"/>
                  </a:lnTo>
                  <a:lnTo>
                    <a:pt x="27420" y="476372"/>
                  </a:lnTo>
                  <a:lnTo>
                    <a:pt x="45720" y="480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64"/>
            <p:cNvSpPr/>
            <p:nvPr>
              <p:custDataLst>
                <p:tags r:id="rId75"/>
              </p:custDataLst>
            </p:nvPr>
          </p:nvSpPr>
          <p:spPr>
            <a:xfrm>
              <a:off x="4111826" y="3878580"/>
              <a:ext cx="330635" cy="485905"/>
            </a:xfrm>
            <a:custGeom>
              <a:avLst/>
              <a:gdLst/>
              <a:ahLst/>
              <a:cxnLst/>
              <a:rect l="0" t="0" r="0" b="0"/>
              <a:pathLst>
                <a:path w="330635" h="485905">
                  <a:moveTo>
                    <a:pt x="330634" y="0"/>
                  </a:moveTo>
                  <a:lnTo>
                    <a:pt x="330634" y="0"/>
                  </a:lnTo>
                  <a:lnTo>
                    <a:pt x="301283" y="0"/>
                  </a:lnTo>
                  <a:lnTo>
                    <a:pt x="278047" y="0"/>
                  </a:lnTo>
                  <a:lnTo>
                    <a:pt x="251550" y="5927"/>
                  </a:lnTo>
                  <a:lnTo>
                    <a:pt x="222877" y="15804"/>
                  </a:lnTo>
                  <a:lnTo>
                    <a:pt x="192756" y="28316"/>
                  </a:lnTo>
                  <a:lnTo>
                    <a:pt x="163362" y="45124"/>
                  </a:lnTo>
                  <a:lnTo>
                    <a:pt x="134453" y="64796"/>
                  </a:lnTo>
                  <a:lnTo>
                    <a:pt x="105867" y="86378"/>
                  </a:lnTo>
                  <a:lnTo>
                    <a:pt x="81729" y="109232"/>
                  </a:lnTo>
                  <a:lnTo>
                    <a:pt x="60557" y="132935"/>
                  </a:lnTo>
                  <a:lnTo>
                    <a:pt x="41363" y="157203"/>
                  </a:lnTo>
                  <a:lnTo>
                    <a:pt x="27720" y="178462"/>
                  </a:lnTo>
                  <a:lnTo>
                    <a:pt x="10303" y="215630"/>
                  </a:lnTo>
                  <a:lnTo>
                    <a:pt x="1998" y="246824"/>
                  </a:lnTo>
                  <a:lnTo>
                    <a:pt x="0" y="275646"/>
                  </a:lnTo>
                  <a:lnTo>
                    <a:pt x="4757" y="305390"/>
                  </a:lnTo>
                  <a:lnTo>
                    <a:pt x="21000" y="342604"/>
                  </a:lnTo>
                  <a:lnTo>
                    <a:pt x="41900" y="379125"/>
                  </a:lnTo>
                  <a:lnTo>
                    <a:pt x="64179" y="408667"/>
                  </a:lnTo>
                  <a:lnTo>
                    <a:pt x="94957" y="433506"/>
                  </a:lnTo>
                  <a:lnTo>
                    <a:pt x="126842" y="456953"/>
                  </a:lnTo>
                  <a:lnTo>
                    <a:pt x="162720" y="475464"/>
                  </a:lnTo>
                  <a:lnTo>
                    <a:pt x="191606" y="483684"/>
                  </a:lnTo>
                  <a:lnTo>
                    <a:pt x="211552" y="485904"/>
                  </a:lnTo>
                  <a:lnTo>
                    <a:pt x="241823" y="479063"/>
                  </a:lnTo>
                  <a:lnTo>
                    <a:pt x="272240" y="466312"/>
                  </a:lnTo>
                  <a:lnTo>
                    <a:pt x="298657" y="443719"/>
                  </a:lnTo>
                  <a:lnTo>
                    <a:pt x="322562" y="409131"/>
                  </a:lnTo>
                  <a:lnTo>
                    <a:pt x="330634" y="396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765"/>
            <p:cNvSpPr/>
            <p:nvPr>
              <p:custDataLst>
                <p:tags r:id="rId76"/>
              </p:custDataLst>
            </p:nvPr>
          </p:nvSpPr>
          <p:spPr>
            <a:xfrm>
              <a:off x="3810000" y="4114800"/>
              <a:ext cx="190501" cy="238591"/>
            </a:xfrm>
            <a:custGeom>
              <a:avLst/>
              <a:gdLst/>
              <a:ahLst/>
              <a:cxnLst/>
              <a:rect l="0" t="0" r="0" b="0"/>
              <a:pathLst>
                <a:path w="190501" h="238591">
                  <a:moveTo>
                    <a:pt x="0" y="38100"/>
                  </a:moveTo>
                  <a:lnTo>
                    <a:pt x="0" y="38100"/>
                  </a:lnTo>
                  <a:lnTo>
                    <a:pt x="0" y="60678"/>
                  </a:lnTo>
                  <a:lnTo>
                    <a:pt x="847" y="93854"/>
                  </a:lnTo>
                  <a:lnTo>
                    <a:pt x="4045" y="119888"/>
                  </a:lnTo>
                  <a:lnTo>
                    <a:pt x="8289" y="149521"/>
                  </a:lnTo>
                  <a:lnTo>
                    <a:pt x="12151" y="179907"/>
                  </a:lnTo>
                  <a:lnTo>
                    <a:pt x="14325" y="213514"/>
                  </a:lnTo>
                  <a:lnTo>
                    <a:pt x="15120" y="237108"/>
                  </a:lnTo>
                  <a:lnTo>
                    <a:pt x="14313" y="238505"/>
                  </a:lnTo>
                  <a:lnTo>
                    <a:pt x="12929" y="238590"/>
                  </a:lnTo>
                  <a:lnTo>
                    <a:pt x="11159" y="237800"/>
                  </a:lnTo>
                  <a:lnTo>
                    <a:pt x="8319" y="206961"/>
                  </a:lnTo>
                  <a:lnTo>
                    <a:pt x="6981" y="177409"/>
                  </a:lnTo>
                  <a:lnTo>
                    <a:pt x="3291" y="147204"/>
                  </a:lnTo>
                  <a:lnTo>
                    <a:pt x="5961" y="116805"/>
                  </a:lnTo>
                  <a:lnTo>
                    <a:pt x="8822" y="88043"/>
                  </a:lnTo>
                  <a:lnTo>
                    <a:pt x="19641" y="68044"/>
                  </a:lnTo>
                  <a:lnTo>
                    <a:pt x="39380" y="44949"/>
                  </a:lnTo>
                  <a:lnTo>
                    <a:pt x="62718" y="33370"/>
                  </a:lnTo>
                  <a:lnTo>
                    <a:pt x="99292" y="20366"/>
                  </a:lnTo>
                  <a:lnTo>
                    <a:pt x="130432" y="10169"/>
                  </a:lnTo>
                  <a:lnTo>
                    <a:pt x="166060" y="226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66"/>
            <p:cNvSpPr/>
            <p:nvPr>
              <p:custDataLst>
                <p:tags r:id="rId77"/>
              </p:custDataLst>
            </p:nvPr>
          </p:nvSpPr>
          <p:spPr>
            <a:xfrm>
              <a:off x="3339912" y="3849006"/>
              <a:ext cx="462469" cy="543133"/>
            </a:xfrm>
            <a:custGeom>
              <a:avLst/>
              <a:gdLst/>
              <a:ahLst/>
              <a:cxnLst/>
              <a:rect l="0" t="0" r="0" b="0"/>
              <a:pathLst>
                <a:path w="462469" h="543133">
                  <a:moveTo>
                    <a:pt x="462468" y="82914"/>
                  </a:moveTo>
                  <a:lnTo>
                    <a:pt x="462468" y="82914"/>
                  </a:lnTo>
                  <a:lnTo>
                    <a:pt x="434591" y="49800"/>
                  </a:lnTo>
                  <a:lnTo>
                    <a:pt x="400680" y="17865"/>
                  </a:lnTo>
                  <a:lnTo>
                    <a:pt x="374357" y="5973"/>
                  </a:lnTo>
                  <a:lnTo>
                    <a:pt x="341064" y="1133"/>
                  </a:lnTo>
                  <a:lnTo>
                    <a:pt x="314530" y="0"/>
                  </a:lnTo>
                  <a:lnTo>
                    <a:pt x="284958" y="1190"/>
                  </a:lnTo>
                  <a:lnTo>
                    <a:pt x="252059" y="7363"/>
                  </a:lnTo>
                  <a:lnTo>
                    <a:pt x="219940" y="18009"/>
                  </a:lnTo>
                  <a:lnTo>
                    <a:pt x="188731" y="32054"/>
                  </a:lnTo>
                  <a:lnTo>
                    <a:pt x="157927" y="49585"/>
                  </a:lnTo>
                  <a:lnTo>
                    <a:pt x="129561" y="70924"/>
                  </a:lnTo>
                  <a:lnTo>
                    <a:pt x="102843" y="94518"/>
                  </a:lnTo>
                  <a:lnTo>
                    <a:pt x="64847" y="132448"/>
                  </a:lnTo>
                  <a:lnTo>
                    <a:pt x="42472" y="160809"/>
                  </a:lnTo>
                  <a:lnTo>
                    <a:pt x="25754" y="190347"/>
                  </a:lnTo>
                  <a:lnTo>
                    <a:pt x="13526" y="219562"/>
                  </a:lnTo>
                  <a:lnTo>
                    <a:pt x="5269" y="246658"/>
                  </a:lnTo>
                  <a:lnTo>
                    <a:pt x="1036" y="275069"/>
                  </a:lnTo>
                  <a:lnTo>
                    <a:pt x="0" y="303783"/>
                  </a:lnTo>
                  <a:lnTo>
                    <a:pt x="2363" y="330656"/>
                  </a:lnTo>
                  <a:lnTo>
                    <a:pt x="8492" y="356710"/>
                  </a:lnTo>
                  <a:lnTo>
                    <a:pt x="23721" y="392921"/>
                  </a:lnTo>
                  <a:lnTo>
                    <a:pt x="44320" y="425099"/>
                  </a:lnTo>
                  <a:lnTo>
                    <a:pt x="78081" y="462268"/>
                  </a:lnTo>
                  <a:lnTo>
                    <a:pt x="107370" y="486286"/>
                  </a:lnTo>
                  <a:lnTo>
                    <a:pt x="141542" y="505444"/>
                  </a:lnTo>
                  <a:lnTo>
                    <a:pt x="160464" y="512768"/>
                  </a:lnTo>
                  <a:lnTo>
                    <a:pt x="184085" y="521036"/>
                  </a:lnTo>
                  <a:lnTo>
                    <a:pt x="210839" y="529936"/>
                  </a:lnTo>
                  <a:lnTo>
                    <a:pt x="232909" y="535869"/>
                  </a:lnTo>
                  <a:lnTo>
                    <a:pt x="268719" y="542460"/>
                  </a:lnTo>
                  <a:lnTo>
                    <a:pt x="303262" y="543132"/>
                  </a:lnTo>
                  <a:lnTo>
                    <a:pt x="334136" y="540609"/>
                  </a:lnTo>
                  <a:lnTo>
                    <a:pt x="361885" y="533581"/>
                  </a:lnTo>
                  <a:lnTo>
                    <a:pt x="384970" y="520304"/>
                  </a:lnTo>
                  <a:lnTo>
                    <a:pt x="409128" y="494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143"/>
          <p:cNvGrpSpPr/>
          <p:nvPr/>
        </p:nvGrpSpPr>
        <p:grpSpPr>
          <a:xfrm>
            <a:off x="3334669" y="4992937"/>
            <a:ext cx="1646970" cy="651199"/>
            <a:chOff x="3334669" y="4992937"/>
            <a:chExt cx="1646970" cy="651199"/>
          </a:xfrm>
        </p:grpSpPr>
        <p:sp>
          <p:nvSpPr>
            <p:cNvPr id="37" name="SMARTInkShape-767"/>
            <p:cNvSpPr/>
            <p:nvPr>
              <p:custDataLst>
                <p:tags r:id="rId68"/>
              </p:custDataLst>
            </p:nvPr>
          </p:nvSpPr>
          <p:spPr>
            <a:xfrm>
              <a:off x="4783759" y="5311140"/>
              <a:ext cx="197880" cy="332996"/>
            </a:xfrm>
            <a:custGeom>
              <a:avLst/>
              <a:gdLst/>
              <a:ahLst/>
              <a:cxnLst/>
              <a:rect l="0" t="0" r="0" b="0"/>
              <a:pathLst>
                <a:path w="197880" h="332996">
                  <a:moveTo>
                    <a:pt x="138761" y="0"/>
                  </a:moveTo>
                  <a:lnTo>
                    <a:pt x="138761" y="0"/>
                  </a:lnTo>
                  <a:lnTo>
                    <a:pt x="102354" y="12135"/>
                  </a:lnTo>
                  <a:lnTo>
                    <a:pt x="67579" y="31819"/>
                  </a:lnTo>
                  <a:lnTo>
                    <a:pt x="45233" y="53737"/>
                  </a:lnTo>
                  <a:lnTo>
                    <a:pt x="22512" y="89982"/>
                  </a:lnTo>
                  <a:lnTo>
                    <a:pt x="7702" y="119701"/>
                  </a:lnTo>
                  <a:lnTo>
                    <a:pt x="645" y="139842"/>
                  </a:lnTo>
                  <a:lnTo>
                    <a:pt x="0" y="174267"/>
                  </a:lnTo>
                  <a:lnTo>
                    <a:pt x="6461" y="193225"/>
                  </a:lnTo>
                  <a:lnTo>
                    <a:pt x="16694" y="216870"/>
                  </a:lnTo>
                  <a:lnTo>
                    <a:pt x="29443" y="243641"/>
                  </a:lnTo>
                  <a:lnTo>
                    <a:pt x="52640" y="277900"/>
                  </a:lnTo>
                  <a:lnTo>
                    <a:pt x="82482" y="306707"/>
                  </a:lnTo>
                  <a:lnTo>
                    <a:pt x="107410" y="323710"/>
                  </a:lnTo>
                  <a:lnTo>
                    <a:pt x="124827" y="330138"/>
                  </a:lnTo>
                  <a:lnTo>
                    <a:pt x="146679" y="332995"/>
                  </a:lnTo>
                  <a:lnTo>
                    <a:pt x="178737" y="326512"/>
                  </a:lnTo>
                  <a:lnTo>
                    <a:pt x="185731" y="322661"/>
                  </a:lnTo>
                  <a:lnTo>
                    <a:pt x="190394" y="318401"/>
                  </a:lnTo>
                  <a:lnTo>
                    <a:pt x="193503" y="313867"/>
                  </a:lnTo>
                  <a:lnTo>
                    <a:pt x="197879" y="295352"/>
                  </a:lnTo>
                  <a:lnTo>
                    <a:pt x="195953" y="289188"/>
                  </a:lnTo>
                  <a:lnTo>
                    <a:pt x="187040" y="277823"/>
                  </a:lnTo>
                  <a:lnTo>
                    <a:pt x="163696" y="265951"/>
                  </a:lnTo>
                  <a:lnTo>
                    <a:pt x="135941" y="260437"/>
                  </a:lnTo>
                  <a:lnTo>
                    <a:pt x="110926" y="260329"/>
                  </a:lnTo>
                  <a:lnTo>
                    <a:pt x="97885" y="263304"/>
                  </a:lnTo>
                  <a:lnTo>
                    <a:pt x="90961" y="267449"/>
                  </a:lnTo>
                  <a:lnTo>
                    <a:pt x="86515" y="272963"/>
                  </a:lnTo>
                  <a:lnTo>
                    <a:pt x="85745" y="277963"/>
                  </a:lnTo>
                  <a:lnTo>
                    <a:pt x="88177" y="278442"/>
                  </a:lnTo>
                  <a:lnTo>
                    <a:pt x="123521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768"/>
            <p:cNvSpPr/>
            <p:nvPr>
              <p:custDataLst>
                <p:tags r:id="rId69"/>
              </p:custDataLst>
            </p:nvPr>
          </p:nvSpPr>
          <p:spPr>
            <a:xfrm>
              <a:off x="4163425" y="5036820"/>
              <a:ext cx="339996" cy="470246"/>
            </a:xfrm>
            <a:custGeom>
              <a:avLst/>
              <a:gdLst/>
              <a:ahLst/>
              <a:cxnLst/>
              <a:rect l="0" t="0" r="0" b="0"/>
              <a:pathLst>
                <a:path w="339996" h="470246">
                  <a:moveTo>
                    <a:pt x="309515" y="0"/>
                  </a:moveTo>
                  <a:lnTo>
                    <a:pt x="309515" y="0"/>
                  </a:lnTo>
                  <a:lnTo>
                    <a:pt x="273391" y="6773"/>
                  </a:lnTo>
                  <a:lnTo>
                    <a:pt x="244792" y="12136"/>
                  </a:lnTo>
                  <a:lnTo>
                    <a:pt x="217260" y="19944"/>
                  </a:lnTo>
                  <a:lnTo>
                    <a:pt x="190438" y="29382"/>
                  </a:lnTo>
                  <a:lnTo>
                    <a:pt x="164091" y="39908"/>
                  </a:lnTo>
                  <a:lnTo>
                    <a:pt x="138059" y="54545"/>
                  </a:lnTo>
                  <a:lnTo>
                    <a:pt x="112238" y="71924"/>
                  </a:lnTo>
                  <a:lnTo>
                    <a:pt x="86557" y="91129"/>
                  </a:lnTo>
                  <a:lnTo>
                    <a:pt x="65203" y="111553"/>
                  </a:lnTo>
                  <a:lnTo>
                    <a:pt x="46734" y="132789"/>
                  </a:lnTo>
                  <a:lnTo>
                    <a:pt x="30187" y="154566"/>
                  </a:lnTo>
                  <a:lnTo>
                    <a:pt x="11803" y="190051"/>
                  </a:lnTo>
                  <a:lnTo>
                    <a:pt x="3632" y="219934"/>
                  </a:lnTo>
                  <a:lnTo>
                    <a:pt x="0" y="247326"/>
                  </a:lnTo>
                  <a:lnTo>
                    <a:pt x="644" y="273611"/>
                  </a:lnTo>
                  <a:lnTo>
                    <a:pt x="5446" y="299405"/>
                  </a:lnTo>
                  <a:lnTo>
                    <a:pt x="21582" y="336880"/>
                  </a:lnTo>
                  <a:lnTo>
                    <a:pt x="38311" y="368962"/>
                  </a:lnTo>
                  <a:lnTo>
                    <a:pt x="68548" y="405246"/>
                  </a:lnTo>
                  <a:lnTo>
                    <a:pt x="102838" y="436684"/>
                  </a:lnTo>
                  <a:lnTo>
                    <a:pt x="140153" y="458353"/>
                  </a:lnTo>
                  <a:lnTo>
                    <a:pt x="170904" y="467889"/>
                  </a:lnTo>
                  <a:lnTo>
                    <a:pt x="204756" y="470245"/>
                  </a:lnTo>
                  <a:lnTo>
                    <a:pt x="242067" y="463885"/>
                  </a:lnTo>
                  <a:lnTo>
                    <a:pt x="260912" y="457631"/>
                  </a:lnTo>
                  <a:lnTo>
                    <a:pt x="293706" y="432920"/>
                  </a:lnTo>
                  <a:lnTo>
                    <a:pt x="324642" y="399535"/>
                  </a:lnTo>
                  <a:lnTo>
                    <a:pt x="339995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769"/>
            <p:cNvSpPr/>
            <p:nvPr>
              <p:custDataLst>
                <p:tags r:id="rId70"/>
              </p:custDataLst>
            </p:nvPr>
          </p:nvSpPr>
          <p:spPr>
            <a:xfrm>
              <a:off x="4625340" y="5044440"/>
              <a:ext cx="35363" cy="441961"/>
            </a:xfrm>
            <a:custGeom>
              <a:avLst/>
              <a:gdLst/>
              <a:ahLst/>
              <a:cxnLst/>
              <a:rect l="0" t="0" r="0" b="0"/>
              <a:pathLst>
                <a:path w="35363" h="441961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3121" y="62106"/>
                  </a:lnTo>
                  <a:lnTo>
                    <a:pt x="18657" y="93567"/>
                  </a:lnTo>
                  <a:lnTo>
                    <a:pt x="21615" y="128383"/>
                  </a:lnTo>
                  <a:lnTo>
                    <a:pt x="22491" y="161464"/>
                  </a:lnTo>
                  <a:lnTo>
                    <a:pt x="26796" y="196761"/>
                  </a:lnTo>
                  <a:lnTo>
                    <a:pt x="29388" y="234030"/>
                  </a:lnTo>
                  <a:lnTo>
                    <a:pt x="30157" y="267838"/>
                  </a:lnTo>
                  <a:lnTo>
                    <a:pt x="34430" y="303350"/>
                  </a:lnTo>
                  <a:lnTo>
                    <a:pt x="32968" y="336637"/>
                  </a:lnTo>
                  <a:lnTo>
                    <a:pt x="35362" y="372143"/>
                  </a:lnTo>
                  <a:lnTo>
                    <a:pt x="31695" y="403616"/>
                  </a:lnTo>
                  <a:lnTo>
                    <a:pt x="30480" y="441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70"/>
            <p:cNvSpPr/>
            <p:nvPr>
              <p:custDataLst>
                <p:tags r:id="rId71"/>
              </p:custDataLst>
            </p:nvPr>
          </p:nvSpPr>
          <p:spPr>
            <a:xfrm>
              <a:off x="3829385" y="5227320"/>
              <a:ext cx="171116" cy="231444"/>
            </a:xfrm>
            <a:custGeom>
              <a:avLst/>
              <a:gdLst/>
              <a:ahLst/>
              <a:cxnLst/>
              <a:rect l="0" t="0" r="0" b="0"/>
              <a:pathLst>
                <a:path w="171116" h="231444">
                  <a:moveTo>
                    <a:pt x="3475" y="30480"/>
                  </a:moveTo>
                  <a:lnTo>
                    <a:pt x="3475" y="30480"/>
                  </a:lnTo>
                  <a:lnTo>
                    <a:pt x="7520" y="62842"/>
                  </a:lnTo>
                  <a:lnTo>
                    <a:pt x="9506" y="90019"/>
                  </a:lnTo>
                  <a:lnTo>
                    <a:pt x="10624" y="126861"/>
                  </a:lnTo>
                  <a:lnTo>
                    <a:pt x="13213" y="156969"/>
                  </a:lnTo>
                  <a:lnTo>
                    <a:pt x="17990" y="192481"/>
                  </a:lnTo>
                  <a:lnTo>
                    <a:pt x="18687" y="230325"/>
                  </a:lnTo>
                  <a:lnTo>
                    <a:pt x="17850" y="231443"/>
                  </a:lnTo>
                  <a:lnTo>
                    <a:pt x="16445" y="231342"/>
                  </a:lnTo>
                  <a:lnTo>
                    <a:pt x="14661" y="230427"/>
                  </a:lnTo>
                  <a:lnTo>
                    <a:pt x="5716" y="199390"/>
                  </a:lnTo>
                  <a:lnTo>
                    <a:pt x="0" y="170650"/>
                  </a:lnTo>
                  <a:lnTo>
                    <a:pt x="2538" y="137755"/>
                  </a:lnTo>
                  <a:lnTo>
                    <a:pt x="2850" y="129936"/>
                  </a:lnTo>
                  <a:lnTo>
                    <a:pt x="7713" y="116734"/>
                  </a:lnTo>
                  <a:lnTo>
                    <a:pt x="32722" y="78882"/>
                  </a:lnTo>
                  <a:lnTo>
                    <a:pt x="65276" y="59390"/>
                  </a:lnTo>
                  <a:lnTo>
                    <a:pt x="95081" y="40330"/>
                  </a:lnTo>
                  <a:lnTo>
                    <a:pt x="131511" y="20259"/>
                  </a:lnTo>
                  <a:lnTo>
                    <a:pt x="169371" y="890"/>
                  </a:lnTo>
                  <a:lnTo>
                    <a:pt x="1711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771"/>
            <p:cNvSpPr/>
            <p:nvPr>
              <p:custDataLst>
                <p:tags r:id="rId72"/>
              </p:custDataLst>
            </p:nvPr>
          </p:nvSpPr>
          <p:spPr>
            <a:xfrm>
              <a:off x="3334669" y="4992937"/>
              <a:ext cx="460092" cy="506634"/>
            </a:xfrm>
            <a:custGeom>
              <a:avLst/>
              <a:gdLst/>
              <a:ahLst/>
              <a:cxnLst/>
              <a:rect l="0" t="0" r="0" b="0"/>
              <a:pathLst>
                <a:path w="460092" h="506634">
                  <a:moveTo>
                    <a:pt x="460091" y="51503"/>
                  </a:moveTo>
                  <a:lnTo>
                    <a:pt x="460091" y="51503"/>
                  </a:lnTo>
                  <a:lnTo>
                    <a:pt x="431775" y="31277"/>
                  </a:lnTo>
                  <a:lnTo>
                    <a:pt x="402030" y="14654"/>
                  </a:lnTo>
                  <a:lnTo>
                    <a:pt x="373085" y="4366"/>
                  </a:lnTo>
                  <a:lnTo>
                    <a:pt x="339014" y="0"/>
                  </a:lnTo>
                  <a:lnTo>
                    <a:pt x="312299" y="1238"/>
                  </a:lnTo>
                  <a:lnTo>
                    <a:pt x="282646" y="5456"/>
                  </a:lnTo>
                  <a:lnTo>
                    <a:pt x="249711" y="12975"/>
                  </a:lnTo>
                  <a:lnTo>
                    <a:pt x="215317" y="26477"/>
                  </a:lnTo>
                  <a:lnTo>
                    <a:pt x="181123" y="43766"/>
                  </a:lnTo>
                  <a:lnTo>
                    <a:pt x="148992" y="62740"/>
                  </a:lnTo>
                  <a:lnTo>
                    <a:pt x="117778" y="82461"/>
                  </a:lnTo>
                  <a:lnTo>
                    <a:pt x="88665" y="103362"/>
                  </a:lnTo>
                  <a:lnTo>
                    <a:pt x="54082" y="139776"/>
                  </a:lnTo>
                  <a:lnTo>
                    <a:pt x="35802" y="167782"/>
                  </a:lnTo>
                  <a:lnTo>
                    <a:pt x="19212" y="194904"/>
                  </a:lnTo>
                  <a:lnTo>
                    <a:pt x="11231" y="208065"/>
                  </a:lnTo>
                  <a:lnTo>
                    <a:pt x="5911" y="230383"/>
                  </a:lnTo>
                  <a:lnTo>
                    <a:pt x="2365" y="258809"/>
                  </a:lnTo>
                  <a:lnTo>
                    <a:pt x="0" y="291308"/>
                  </a:lnTo>
                  <a:lnTo>
                    <a:pt x="964" y="316359"/>
                  </a:lnTo>
                  <a:lnTo>
                    <a:pt x="8808" y="353226"/>
                  </a:lnTo>
                  <a:lnTo>
                    <a:pt x="20761" y="380899"/>
                  </a:lnTo>
                  <a:lnTo>
                    <a:pt x="44028" y="415520"/>
                  </a:lnTo>
                  <a:lnTo>
                    <a:pt x="72371" y="442711"/>
                  </a:lnTo>
                  <a:lnTo>
                    <a:pt x="104475" y="463750"/>
                  </a:lnTo>
                  <a:lnTo>
                    <a:pt x="129320" y="477717"/>
                  </a:lnTo>
                  <a:lnTo>
                    <a:pt x="157295" y="489569"/>
                  </a:lnTo>
                  <a:lnTo>
                    <a:pt x="184404" y="498224"/>
                  </a:lnTo>
                  <a:lnTo>
                    <a:pt x="211410" y="504045"/>
                  </a:lnTo>
                  <a:lnTo>
                    <a:pt x="240346" y="506633"/>
                  </a:lnTo>
                  <a:lnTo>
                    <a:pt x="267882" y="505525"/>
                  </a:lnTo>
                  <a:lnTo>
                    <a:pt x="299827" y="501961"/>
                  </a:lnTo>
                  <a:lnTo>
                    <a:pt x="335805" y="483411"/>
                  </a:lnTo>
                  <a:lnTo>
                    <a:pt x="361994" y="468981"/>
                  </a:lnTo>
                  <a:lnTo>
                    <a:pt x="395608" y="446176"/>
                  </a:lnTo>
                  <a:lnTo>
                    <a:pt x="429611" y="417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144"/>
          <p:cNvGrpSpPr/>
          <p:nvPr/>
        </p:nvGrpSpPr>
        <p:grpSpPr>
          <a:xfrm>
            <a:off x="6022373" y="2687536"/>
            <a:ext cx="2131028" cy="472028"/>
            <a:chOff x="6022373" y="2687536"/>
            <a:chExt cx="2131028" cy="472028"/>
          </a:xfrm>
        </p:grpSpPr>
        <p:sp>
          <p:nvSpPr>
            <p:cNvPr id="43" name="SMARTInkShape-772"/>
            <p:cNvSpPr/>
            <p:nvPr>
              <p:custDataLst>
                <p:tags r:id="rId60"/>
              </p:custDataLst>
            </p:nvPr>
          </p:nvSpPr>
          <p:spPr>
            <a:xfrm>
              <a:off x="7879080" y="2939870"/>
              <a:ext cx="274321" cy="153538"/>
            </a:xfrm>
            <a:custGeom>
              <a:avLst/>
              <a:gdLst/>
              <a:ahLst/>
              <a:cxnLst/>
              <a:rect l="0" t="0" r="0" b="0"/>
              <a:pathLst>
                <a:path w="274321" h="153538">
                  <a:moveTo>
                    <a:pt x="0" y="115750"/>
                  </a:moveTo>
                  <a:lnTo>
                    <a:pt x="0" y="115750"/>
                  </a:lnTo>
                  <a:lnTo>
                    <a:pt x="37505" y="86180"/>
                  </a:lnTo>
                  <a:lnTo>
                    <a:pt x="54481" y="56847"/>
                  </a:lnTo>
                  <a:lnTo>
                    <a:pt x="67802" y="21110"/>
                  </a:lnTo>
                  <a:lnTo>
                    <a:pt x="70601" y="14557"/>
                  </a:lnTo>
                  <a:lnTo>
                    <a:pt x="74161" y="11034"/>
                  </a:lnTo>
                  <a:lnTo>
                    <a:pt x="78228" y="9533"/>
                  </a:lnTo>
                  <a:lnTo>
                    <a:pt x="82631" y="9378"/>
                  </a:lnTo>
                  <a:lnTo>
                    <a:pt x="92041" y="13723"/>
                  </a:lnTo>
                  <a:lnTo>
                    <a:pt x="96921" y="17252"/>
                  </a:lnTo>
                  <a:lnTo>
                    <a:pt x="111879" y="42445"/>
                  </a:lnTo>
                  <a:lnTo>
                    <a:pt x="117458" y="67083"/>
                  </a:lnTo>
                  <a:lnTo>
                    <a:pt x="120598" y="100483"/>
                  </a:lnTo>
                  <a:lnTo>
                    <a:pt x="121842" y="132636"/>
                  </a:lnTo>
                  <a:lnTo>
                    <a:pt x="122715" y="133781"/>
                  </a:lnTo>
                  <a:lnTo>
                    <a:pt x="124143" y="133697"/>
                  </a:lnTo>
                  <a:lnTo>
                    <a:pt x="125942" y="132795"/>
                  </a:lnTo>
                  <a:lnTo>
                    <a:pt x="139230" y="106956"/>
                  </a:lnTo>
                  <a:lnTo>
                    <a:pt x="156707" y="70355"/>
                  </a:lnTo>
                  <a:lnTo>
                    <a:pt x="176066" y="32403"/>
                  </a:lnTo>
                  <a:lnTo>
                    <a:pt x="192526" y="10527"/>
                  </a:lnTo>
                  <a:lnTo>
                    <a:pt x="202971" y="1816"/>
                  </a:lnTo>
                  <a:lnTo>
                    <a:pt x="208127" y="0"/>
                  </a:lnTo>
                  <a:lnTo>
                    <a:pt x="218371" y="241"/>
                  </a:lnTo>
                  <a:lnTo>
                    <a:pt x="237704" y="9182"/>
                  </a:lnTo>
                  <a:lnTo>
                    <a:pt x="247605" y="20127"/>
                  </a:lnTo>
                  <a:lnTo>
                    <a:pt x="260859" y="43804"/>
                  </a:lnTo>
                  <a:lnTo>
                    <a:pt x="266393" y="76953"/>
                  </a:lnTo>
                  <a:lnTo>
                    <a:pt x="270748" y="105289"/>
                  </a:lnTo>
                  <a:lnTo>
                    <a:pt x="270008" y="135791"/>
                  </a:lnTo>
                  <a:lnTo>
                    <a:pt x="274246" y="153537"/>
                  </a:lnTo>
                  <a:lnTo>
                    <a:pt x="270252" y="149712"/>
                  </a:lnTo>
                  <a:lnTo>
                    <a:pt x="270536" y="141004"/>
                  </a:lnTo>
                  <a:lnTo>
                    <a:pt x="274320" y="123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773"/>
            <p:cNvSpPr/>
            <p:nvPr>
              <p:custDataLst>
                <p:tags r:id="rId61"/>
              </p:custDataLst>
            </p:nvPr>
          </p:nvSpPr>
          <p:spPr>
            <a:xfrm>
              <a:off x="7673340" y="2912667"/>
              <a:ext cx="165550" cy="178892"/>
            </a:xfrm>
            <a:custGeom>
              <a:avLst/>
              <a:gdLst/>
              <a:ahLst/>
              <a:cxnLst/>
              <a:rect l="0" t="0" r="0" b="0"/>
              <a:pathLst>
                <a:path w="165550" h="178892">
                  <a:moveTo>
                    <a:pt x="0" y="51513"/>
                  </a:moveTo>
                  <a:lnTo>
                    <a:pt x="0" y="51513"/>
                  </a:lnTo>
                  <a:lnTo>
                    <a:pt x="8090" y="83874"/>
                  </a:lnTo>
                  <a:lnTo>
                    <a:pt x="17167" y="120180"/>
                  </a:lnTo>
                  <a:lnTo>
                    <a:pt x="36134" y="144121"/>
                  </a:lnTo>
                  <a:lnTo>
                    <a:pt x="61780" y="164639"/>
                  </a:lnTo>
                  <a:lnTo>
                    <a:pt x="93563" y="176189"/>
                  </a:lnTo>
                  <a:lnTo>
                    <a:pt x="108189" y="178891"/>
                  </a:lnTo>
                  <a:lnTo>
                    <a:pt x="114458" y="177918"/>
                  </a:lnTo>
                  <a:lnTo>
                    <a:pt x="125941" y="172322"/>
                  </a:lnTo>
                  <a:lnTo>
                    <a:pt x="137881" y="159651"/>
                  </a:lnTo>
                  <a:lnTo>
                    <a:pt x="154737" y="122795"/>
                  </a:lnTo>
                  <a:lnTo>
                    <a:pt x="163441" y="92201"/>
                  </a:lnTo>
                  <a:lnTo>
                    <a:pt x="165549" y="61687"/>
                  </a:lnTo>
                  <a:lnTo>
                    <a:pt x="161188" y="32044"/>
                  </a:lnTo>
                  <a:lnTo>
                    <a:pt x="154534" y="9338"/>
                  </a:lnTo>
                  <a:lnTo>
                    <a:pt x="149679" y="3135"/>
                  </a:lnTo>
                  <a:lnTo>
                    <a:pt x="140184" y="378"/>
                  </a:lnTo>
                  <a:lnTo>
                    <a:pt x="130036" y="0"/>
                  </a:lnTo>
                  <a:lnTo>
                    <a:pt x="121920" y="5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774"/>
            <p:cNvSpPr/>
            <p:nvPr>
              <p:custDataLst>
                <p:tags r:id="rId62"/>
              </p:custDataLst>
            </p:nvPr>
          </p:nvSpPr>
          <p:spPr>
            <a:xfrm>
              <a:off x="7543800" y="28422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775"/>
            <p:cNvSpPr/>
            <p:nvPr>
              <p:custDataLst>
                <p:tags r:id="rId63"/>
              </p:custDataLst>
            </p:nvPr>
          </p:nvSpPr>
          <p:spPr>
            <a:xfrm>
              <a:off x="7574280" y="2948940"/>
              <a:ext cx="12490" cy="162581"/>
            </a:xfrm>
            <a:custGeom>
              <a:avLst/>
              <a:gdLst/>
              <a:ahLst/>
              <a:cxnLst/>
              <a:rect l="0" t="0" r="0" b="0"/>
              <a:pathLst>
                <a:path w="12490" h="162581">
                  <a:moveTo>
                    <a:pt x="0" y="0"/>
                  </a:moveTo>
                  <a:lnTo>
                    <a:pt x="0" y="0"/>
                  </a:lnTo>
                  <a:lnTo>
                    <a:pt x="5238" y="35654"/>
                  </a:lnTo>
                  <a:lnTo>
                    <a:pt x="7760" y="72747"/>
                  </a:lnTo>
                  <a:lnTo>
                    <a:pt x="11352" y="100912"/>
                  </a:lnTo>
                  <a:lnTo>
                    <a:pt x="10042" y="133193"/>
                  </a:lnTo>
                  <a:lnTo>
                    <a:pt x="10955" y="146122"/>
                  </a:lnTo>
                  <a:lnTo>
                    <a:pt x="12383" y="150754"/>
                  </a:lnTo>
                  <a:lnTo>
                    <a:pt x="12489" y="154689"/>
                  </a:lnTo>
                  <a:lnTo>
                    <a:pt x="10348" y="161320"/>
                  </a:lnTo>
                  <a:lnTo>
                    <a:pt x="9438" y="162580"/>
                  </a:lnTo>
                  <a:lnTo>
                    <a:pt x="8832" y="162573"/>
                  </a:lnTo>
                  <a:lnTo>
                    <a:pt x="762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776"/>
            <p:cNvSpPr/>
            <p:nvPr>
              <p:custDataLst>
                <p:tags r:id="rId64"/>
              </p:custDataLst>
            </p:nvPr>
          </p:nvSpPr>
          <p:spPr>
            <a:xfrm>
              <a:off x="6431280" y="2743200"/>
              <a:ext cx="259081" cy="389232"/>
            </a:xfrm>
            <a:custGeom>
              <a:avLst/>
              <a:gdLst/>
              <a:ahLst/>
              <a:cxnLst/>
              <a:rect l="0" t="0" r="0" b="0"/>
              <a:pathLst>
                <a:path w="259081" h="389232">
                  <a:moveTo>
                    <a:pt x="0" y="0"/>
                  </a:moveTo>
                  <a:lnTo>
                    <a:pt x="0" y="0"/>
                  </a:lnTo>
                  <a:lnTo>
                    <a:pt x="4515" y="27093"/>
                  </a:lnTo>
                  <a:lnTo>
                    <a:pt x="8091" y="48542"/>
                  </a:lnTo>
                  <a:lnTo>
                    <a:pt x="11321" y="68768"/>
                  </a:lnTo>
                  <a:lnTo>
                    <a:pt x="14320" y="88179"/>
                  </a:lnTo>
                  <a:lnTo>
                    <a:pt x="19065" y="125551"/>
                  </a:lnTo>
                  <a:lnTo>
                    <a:pt x="21173" y="161916"/>
                  </a:lnTo>
                  <a:lnTo>
                    <a:pt x="24368" y="195576"/>
                  </a:lnTo>
                  <a:lnTo>
                    <a:pt x="28611" y="226623"/>
                  </a:lnTo>
                  <a:lnTo>
                    <a:pt x="33317" y="254533"/>
                  </a:lnTo>
                  <a:lnTo>
                    <a:pt x="35975" y="281048"/>
                  </a:lnTo>
                  <a:lnTo>
                    <a:pt x="37471" y="315260"/>
                  </a:lnTo>
                  <a:lnTo>
                    <a:pt x="42021" y="349576"/>
                  </a:lnTo>
                  <a:lnTo>
                    <a:pt x="41818" y="363082"/>
                  </a:lnTo>
                  <a:lnTo>
                    <a:pt x="40599" y="374730"/>
                  </a:lnTo>
                  <a:lnTo>
                    <a:pt x="43827" y="388267"/>
                  </a:lnTo>
                  <a:lnTo>
                    <a:pt x="44458" y="389231"/>
                  </a:lnTo>
                  <a:lnTo>
                    <a:pt x="44879" y="389028"/>
                  </a:lnTo>
                  <a:lnTo>
                    <a:pt x="41426" y="384696"/>
                  </a:lnTo>
                  <a:lnTo>
                    <a:pt x="43993" y="356550"/>
                  </a:lnTo>
                  <a:lnTo>
                    <a:pt x="44953" y="334856"/>
                  </a:lnTo>
                  <a:lnTo>
                    <a:pt x="48595" y="316371"/>
                  </a:lnTo>
                  <a:lnTo>
                    <a:pt x="54409" y="293040"/>
                  </a:lnTo>
                  <a:lnTo>
                    <a:pt x="61674" y="266480"/>
                  </a:lnTo>
                  <a:lnTo>
                    <a:pt x="72001" y="230195"/>
                  </a:lnTo>
                  <a:lnTo>
                    <a:pt x="80261" y="207296"/>
                  </a:lnTo>
                  <a:lnTo>
                    <a:pt x="89576" y="194296"/>
                  </a:lnTo>
                  <a:lnTo>
                    <a:pt x="116476" y="178172"/>
                  </a:lnTo>
                  <a:lnTo>
                    <a:pt x="136998" y="176836"/>
                  </a:lnTo>
                  <a:lnTo>
                    <a:pt x="156561" y="182734"/>
                  </a:lnTo>
                  <a:lnTo>
                    <a:pt x="193619" y="210299"/>
                  </a:lnTo>
                  <a:lnTo>
                    <a:pt x="210239" y="233996"/>
                  </a:lnTo>
                  <a:lnTo>
                    <a:pt x="224942" y="271497"/>
                  </a:lnTo>
                  <a:lnTo>
                    <a:pt x="233349" y="298884"/>
                  </a:lnTo>
                  <a:lnTo>
                    <a:pt x="241202" y="334656"/>
                  </a:lnTo>
                  <a:lnTo>
                    <a:pt x="251294" y="372433"/>
                  </a:lnTo>
                  <a:lnTo>
                    <a:pt x="253043" y="373596"/>
                  </a:lnTo>
                  <a:lnTo>
                    <a:pt x="255055" y="373524"/>
                  </a:lnTo>
                  <a:lnTo>
                    <a:pt x="256396" y="370936"/>
                  </a:lnTo>
                  <a:lnTo>
                    <a:pt x="259080" y="327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777"/>
            <p:cNvSpPr/>
            <p:nvPr>
              <p:custDataLst>
                <p:tags r:id="rId65"/>
              </p:custDataLst>
            </p:nvPr>
          </p:nvSpPr>
          <p:spPr>
            <a:xfrm>
              <a:off x="7170420" y="2913455"/>
              <a:ext cx="289561" cy="190775"/>
            </a:xfrm>
            <a:custGeom>
              <a:avLst/>
              <a:gdLst/>
              <a:ahLst/>
              <a:cxnLst/>
              <a:rect l="0" t="0" r="0" b="0"/>
              <a:pathLst>
                <a:path w="289561" h="190775">
                  <a:moveTo>
                    <a:pt x="0" y="5005"/>
                  </a:moveTo>
                  <a:lnTo>
                    <a:pt x="0" y="5005"/>
                  </a:lnTo>
                  <a:lnTo>
                    <a:pt x="4045" y="41412"/>
                  </a:lnTo>
                  <a:lnTo>
                    <a:pt x="6031" y="68317"/>
                  </a:lnTo>
                  <a:lnTo>
                    <a:pt x="7150" y="104762"/>
                  </a:lnTo>
                  <a:lnTo>
                    <a:pt x="7481" y="137856"/>
                  </a:lnTo>
                  <a:lnTo>
                    <a:pt x="11639" y="175839"/>
                  </a:lnTo>
                  <a:lnTo>
                    <a:pt x="11381" y="186764"/>
                  </a:lnTo>
                  <a:lnTo>
                    <a:pt x="10127" y="189678"/>
                  </a:lnTo>
                  <a:lnTo>
                    <a:pt x="10138" y="190774"/>
                  </a:lnTo>
                  <a:lnTo>
                    <a:pt x="10992" y="190658"/>
                  </a:lnTo>
                  <a:lnTo>
                    <a:pt x="12407" y="189733"/>
                  </a:lnTo>
                  <a:lnTo>
                    <a:pt x="11094" y="154972"/>
                  </a:lnTo>
                  <a:lnTo>
                    <a:pt x="14011" y="126204"/>
                  </a:lnTo>
                  <a:lnTo>
                    <a:pt x="17133" y="96232"/>
                  </a:lnTo>
                  <a:lnTo>
                    <a:pt x="23421" y="65902"/>
                  </a:lnTo>
                  <a:lnTo>
                    <a:pt x="32904" y="37724"/>
                  </a:lnTo>
                  <a:lnTo>
                    <a:pt x="42564" y="22087"/>
                  </a:lnTo>
                  <a:lnTo>
                    <a:pt x="55324" y="9492"/>
                  </a:lnTo>
                  <a:lnTo>
                    <a:pt x="63130" y="6303"/>
                  </a:lnTo>
                  <a:lnTo>
                    <a:pt x="80833" y="5018"/>
                  </a:lnTo>
                  <a:lnTo>
                    <a:pt x="95474" y="9526"/>
                  </a:lnTo>
                  <a:lnTo>
                    <a:pt x="101749" y="13099"/>
                  </a:lnTo>
                  <a:lnTo>
                    <a:pt x="110981" y="23842"/>
                  </a:lnTo>
                  <a:lnTo>
                    <a:pt x="126563" y="58819"/>
                  </a:lnTo>
                  <a:lnTo>
                    <a:pt x="134816" y="88919"/>
                  </a:lnTo>
                  <a:lnTo>
                    <a:pt x="136005" y="126090"/>
                  </a:lnTo>
                  <a:lnTo>
                    <a:pt x="129842" y="148761"/>
                  </a:lnTo>
                  <a:lnTo>
                    <a:pt x="142555" y="117647"/>
                  </a:lnTo>
                  <a:lnTo>
                    <a:pt x="152462" y="86240"/>
                  </a:lnTo>
                  <a:lnTo>
                    <a:pt x="162573" y="51719"/>
                  </a:lnTo>
                  <a:lnTo>
                    <a:pt x="174229" y="24115"/>
                  </a:lnTo>
                  <a:lnTo>
                    <a:pt x="188067" y="8983"/>
                  </a:lnTo>
                  <a:lnTo>
                    <a:pt x="196498" y="2577"/>
                  </a:lnTo>
                  <a:lnTo>
                    <a:pt x="205505" y="0"/>
                  </a:lnTo>
                  <a:lnTo>
                    <a:pt x="224543" y="1651"/>
                  </a:lnTo>
                  <a:lnTo>
                    <a:pt x="239780" y="8030"/>
                  </a:lnTo>
                  <a:lnTo>
                    <a:pt x="251349" y="16510"/>
                  </a:lnTo>
                  <a:lnTo>
                    <a:pt x="259313" y="25923"/>
                  </a:lnTo>
                  <a:lnTo>
                    <a:pt x="271325" y="57083"/>
                  </a:lnTo>
                  <a:lnTo>
                    <a:pt x="279591" y="88576"/>
                  </a:lnTo>
                  <a:lnTo>
                    <a:pt x="283502" y="116127"/>
                  </a:lnTo>
                  <a:lnTo>
                    <a:pt x="287765" y="146586"/>
                  </a:lnTo>
                  <a:lnTo>
                    <a:pt x="289455" y="171120"/>
                  </a:lnTo>
                  <a:lnTo>
                    <a:pt x="289560" y="165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778"/>
            <p:cNvSpPr/>
            <p:nvPr>
              <p:custDataLst>
                <p:tags r:id="rId66"/>
              </p:custDataLst>
            </p:nvPr>
          </p:nvSpPr>
          <p:spPr>
            <a:xfrm>
              <a:off x="6774180" y="2884789"/>
              <a:ext cx="348530" cy="233164"/>
            </a:xfrm>
            <a:custGeom>
              <a:avLst/>
              <a:gdLst/>
              <a:ahLst/>
              <a:cxnLst/>
              <a:rect l="0" t="0" r="0" b="0"/>
              <a:pathLst>
                <a:path w="348530" h="233164">
                  <a:moveTo>
                    <a:pt x="0" y="33671"/>
                  </a:moveTo>
                  <a:lnTo>
                    <a:pt x="0" y="33671"/>
                  </a:lnTo>
                  <a:lnTo>
                    <a:pt x="4044" y="66032"/>
                  </a:lnTo>
                  <a:lnTo>
                    <a:pt x="10546" y="93209"/>
                  </a:lnTo>
                  <a:lnTo>
                    <a:pt x="19212" y="130052"/>
                  </a:lnTo>
                  <a:lnTo>
                    <a:pt x="21779" y="160159"/>
                  </a:lnTo>
                  <a:lnTo>
                    <a:pt x="22646" y="193088"/>
                  </a:lnTo>
                  <a:lnTo>
                    <a:pt x="21971" y="217968"/>
                  </a:lnTo>
                  <a:lnTo>
                    <a:pt x="18796" y="228752"/>
                  </a:lnTo>
                  <a:lnTo>
                    <a:pt x="17611" y="230612"/>
                  </a:lnTo>
                  <a:lnTo>
                    <a:pt x="16820" y="230158"/>
                  </a:lnTo>
                  <a:lnTo>
                    <a:pt x="13755" y="217183"/>
                  </a:lnTo>
                  <a:lnTo>
                    <a:pt x="7243" y="205825"/>
                  </a:lnTo>
                  <a:lnTo>
                    <a:pt x="5477" y="190053"/>
                  </a:lnTo>
                  <a:lnTo>
                    <a:pt x="7197" y="152332"/>
                  </a:lnTo>
                  <a:lnTo>
                    <a:pt x="11540" y="118313"/>
                  </a:lnTo>
                  <a:lnTo>
                    <a:pt x="18189" y="89513"/>
                  </a:lnTo>
                  <a:lnTo>
                    <a:pt x="34104" y="52635"/>
                  </a:lnTo>
                  <a:lnTo>
                    <a:pt x="43662" y="38995"/>
                  </a:lnTo>
                  <a:lnTo>
                    <a:pt x="76131" y="22773"/>
                  </a:lnTo>
                  <a:lnTo>
                    <a:pt x="99015" y="13706"/>
                  </a:lnTo>
                  <a:lnTo>
                    <a:pt x="131213" y="3631"/>
                  </a:lnTo>
                  <a:lnTo>
                    <a:pt x="153991" y="0"/>
                  </a:lnTo>
                  <a:lnTo>
                    <a:pt x="172580" y="1208"/>
                  </a:lnTo>
                  <a:lnTo>
                    <a:pt x="184794" y="6825"/>
                  </a:lnTo>
                  <a:lnTo>
                    <a:pt x="189236" y="10694"/>
                  </a:lnTo>
                  <a:lnTo>
                    <a:pt x="191350" y="17506"/>
                  </a:lnTo>
                  <a:lnTo>
                    <a:pt x="190282" y="45627"/>
                  </a:lnTo>
                  <a:lnTo>
                    <a:pt x="182335" y="81000"/>
                  </a:lnTo>
                  <a:lnTo>
                    <a:pt x="175098" y="110348"/>
                  </a:lnTo>
                  <a:lnTo>
                    <a:pt x="171801" y="129556"/>
                  </a:lnTo>
                  <a:lnTo>
                    <a:pt x="174327" y="162584"/>
                  </a:lnTo>
                  <a:lnTo>
                    <a:pt x="176539" y="178172"/>
                  </a:lnTo>
                  <a:lnTo>
                    <a:pt x="188152" y="201229"/>
                  </a:lnTo>
                  <a:lnTo>
                    <a:pt x="200463" y="216515"/>
                  </a:lnTo>
                  <a:lnTo>
                    <a:pt x="218917" y="227259"/>
                  </a:lnTo>
                  <a:lnTo>
                    <a:pt x="242076" y="233163"/>
                  </a:lnTo>
                  <a:lnTo>
                    <a:pt x="269302" y="232965"/>
                  </a:lnTo>
                  <a:lnTo>
                    <a:pt x="297011" y="228094"/>
                  </a:lnTo>
                  <a:lnTo>
                    <a:pt x="315945" y="217243"/>
                  </a:lnTo>
                  <a:lnTo>
                    <a:pt x="332279" y="203304"/>
                  </a:lnTo>
                  <a:lnTo>
                    <a:pt x="343799" y="184404"/>
                  </a:lnTo>
                  <a:lnTo>
                    <a:pt x="348529" y="162717"/>
                  </a:lnTo>
                  <a:lnTo>
                    <a:pt x="344044" y="131787"/>
                  </a:lnTo>
                  <a:lnTo>
                    <a:pt x="335004" y="96200"/>
                  </a:lnTo>
                  <a:lnTo>
                    <a:pt x="329231" y="80935"/>
                  </a:lnTo>
                  <a:lnTo>
                    <a:pt x="321020" y="68506"/>
                  </a:lnTo>
                  <a:lnTo>
                    <a:pt x="309469" y="59596"/>
                  </a:lnTo>
                  <a:lnTo>
                    <a:pt x="277311" y="42931"/>
                  </a:lnTo>
                  <a:lnTo>
                    <a:pt x="243514" y="30438"/>
                  </a:lnTo>
                  <a:lnTo>
                    <a:pt x="236220" y="18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779"/>
            <p:cNvSpPr/>
            <p:nvPr>
              <p:custDataLst>
                <p:tags r:id="rId67"/>
              </p:custDataLst>
            </p:nvPr>
          </p:nvSpPr>
          <p:spPr>
            <a:xfrm>
              <a:off x="6022373" y="2687536"/>
              <a:ext cx="355568" cy="472028"/>
            </a:xfrm>
            <a:custGeom>
              <a:avLst/>
              <a:gdLst/>
              <a:ahLst/>
              <a:cxnLst/>
              <a:rect l="0" t="0" r="0" b="0"/>
              <a:pathLst>
                <a:path w="355568" h="472028">
                  <a:moveTo>
                    <a:pt x="309847" y="32804"/>
                  </a:moveTo>
                  <a:lnTo>
                    <a:pt x="309847" y="32804"/>
                  </a:lnTo>
                  <a:lnTo>
                    <a:pt x="281122" y="6620"/>
                  </a:lnTo>
                  <a:lnTo>
                    <a:pt x="264907" y="0"/>
                  </a:lnTo>
                  <a:lnTo>
                    <a:pt x="246867" y="5855"/>
                  </a:lnTo>
                  <a:lnTo>
                    <a:pt x="222140" y="17378"/>
                  </a:lnTo>
                  <a:lnTo>
                    <a:pt x="192956" y="32680"/>
                  </a:lnTo>
                  <a:lnTo>
                    <a:pt x="169267" y="47115"/>
                  </a:lnTo>
                  <a:lnTo>
                    <a:pt x="131656" y="74442"/>
                  </a:lnTo>
                  <a:lnTo>
                    <a:pt x="100829" y="102957"/>
                  </a:lnTo>
                  <a:lnTo>
                    <a:pt x="73863" y="132563"/>
                  </a:lnTo>
                  <a:lnTo>
                    <a:pt x="50590" y="162655"/>
                  </a:lnTo>
                  <a:lnTo>
                    <a:pt x="31215" y="192962"/>
                  </a:lnTo>
                  <a:lnTo>
                    <a:pt x="15831" y="222519"/>
                  </a:lnTo>
                  <a:lnTo>
                    <a:pt x="6170" y="249766"/>
                  </a:lnTo>
                  <a:lnTo>
                    <a:pt x="1314" y="275987"/>
                  </a:lnTo>
                  <a:lnTo>
                    <a:pt x="0" y="301752"/>
                  </a:lnTo>
                  <a:lnTo>
                    <a:pt x="5716" y="339211"/>
                  </a:lnTo>
                  <a:lnTo>
                    <a:pt x="22743" y="371288"/>
                  </a:lnTo>
                  <a:lnTo>
                    <a:pt x="53510" y="407570"/>
                  </a:lnTo>
                  <a:lnTo>
                    <a:pt x="73153" y="425427"/>
                  </a:lnTo>
                  <a:lnTo>
                    <a:pt x="108012" y="444153"/>
                  </a:lnTo>
                  <a:lnTo>
                    <a:pt x="145151" y="455440"/>
                  </a:lnTo>
                  <a:lnTo>
                    <a:pt x="182967" y="464147"/>
                  </a:lnTo>
                  <a:lnTo>
                    <a:pt x="220135" y="471242"/>
                  </a:lnTo>
                  <a:lnTo>
                    <a:pt x="252127" y="472027"/>
                  </a:lnTo>
                  <a:lnTo>
                    <a:pt x="288380" y="457980"/>
                  </a:lnTo>
                  <a:lnTo>
                    <a:pt x="315622" y="441569"/>
                  </a:lnTo>
                  <a:lnTo>
                    <a:pt x="331040" y="426991"/>
                  </a:lnTo>
                  <a:lnTo>
                    <a:pt x="355567" y="390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145"/>
          <p:cNvGrpSpPr/>
          <p:nvPr/>
        </p:nvGrpSpPr>
        <p:grpSpPr>
          <a:xfrm>
            <a:off x="8490285" y="2499360"/>
            <a:ext cx="2802630" cy="666679"/>
            <a:chOff x="8490285" y="2499360"/>
            <a:chExt cx="2802630" cy="666679"/>
          </a:xfrm>
        </p:grpSpPr>
        <p:sp>
          <p:nvSpPr>
            <p:cNvPr id="52" name="SMARTInkShape-780"/>
            <p:cNvSpPr/>
            <p:nvPr>
              <p:custDataLst>
                <p:tags r:id="rId45"/>
              </p:custDataLst>
            </p:nvPr>
          </p:nvSpPr>
          <p:spPr>
            <a:xfrm>
              <a:off x="8490285" y="2590800"/>
              <a:ext cx="166036" cy="575239"/>
            </a:xfrm>
            <a:custGeom>
              <a:avLst/>
              <a:gdLst/>
              <a:ahLst/>
              <a:cxnLst/>
              <a:rect l="0" t="0" r="0" b="0"/>
              <a:pathLst>
                <a:path w="166036" h="575239">
                  <a:moveTo>
                    <a:pt x="166035" y="0"/>
                  </a:moveTo>
                  <a:lnTo>
                    <a:pt x="166035" y="0"/>
                  </a:lnTo>
                  <a:lnTo>
                    <a:pt x="136683" y="27093"/>
                  </a:lnTo>
                  <a:lnTo>
                    <a:pt x="113447" y="48542"/>
                  </a:lnTo>
                  <a:lnTo>
                    <a:pt x="80856" y="83663"/>
                  </a:lnTo>
                  <a:lnTo>
                    <a:pt x="57904" y="113384"/>
                  </a:lnTo>
                  <a:lnTo>
                    <a:pt x="39237" y="140704"/>
                  </a:lnTo>
                  <a:lnTo>
                    <a:pt x="26990" y="166957"/>
                  </a:lnTo>
                  <a:lnTo>
                    <a:pt x="18724" y="193583"/>
                  </a:lnTo>
                  <a:lnTo>
                    <a:pt x="12228" y="222350"/>
                  </a:lnTo>
                  <a:lnTo>
                    <a:pt x="6518" y="252069"/>
                  </a:lnTo>
                  <a:lnTo>
                    <a:pt x="2005" y="282211"/>
                  </a:lnTo>
                  <a:lnTo>
                    <a:pt x="0" y="312540"/>
                  </a:lnTo>
                  <a:lnTo>
                    <a:pt x="3624" y="340696"/>
                  </a:lnTo>
                  <a:lnTo>
                    <a:pt x="10033" y="367320"/>
                  </a:lnTo>
                  <a:lnTo>
                    <a:pt x="15703" y="393265"/>
                  </a:lnTo>
                  <a:lnTo>
                    <a:pt x="23303" y="418906"/>
                  </a:lnTo>
                  <a:lnTo>
                    <a:pt x="34865" y="446954"/>
                  </a:lnTo>
                  <a:lnTo>
                    <a:pt x="54115" y="481998"/>
                  </a:lnTo>
                  <a:lnTo>
                    <a:pt x="76617" y="519581"/>
                  </a:lnTo>
                  <a:lnTo>
                    <a:pt x="100237" y="548952"/>
                  </a:lnTo>
                  <a:lnTo>
                    <a:pt x="123970" y="566544"/>
                  </a:lnTo>
                  <a:lnTo>
                    <a:pt x="134380" y="572290"/>
                  </a:lnTo>
                  <a:lnTo>
                    <a:pt x="137312" y="574566"/>
                  </a:lnTo>
                  <a:lnTo>
                    <a:pt x="140960" y="575238"/>
                  </a:lnTo>
                  <a:lnTo>
                    <a:pt x="149528" y="573726"/>
                  </a:lnTo>
                  <a:lnTo>
                    <a:pt x="153337" y="570444"/>
                  </a:lnTo>
                  <a:lnTo>
                    <a:pt x="166035" y="548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781"/>
            <p:cNvSpPr/>
            <p:nvPr>
              <p:custDataLst>
                <p:tags r:id="rId46"/>
              </p:custDataLst>
            </p:nvPr>
          </p:nvSpPr>
          <p:spPr>
            <a:xfrm>
              <a:off x="11016785" y="2758572"/>
              <a:ext cx="276130" cy="281675"/>
            </a:xfrm>
            <a:custGeom>
              <a:avLst/>
              <a:gdLst/>
              <a:ahLst/>
              <a:cxnLst/>
              <a:rect l="0" t="0" r="0" b="0"/>
              <a:pathLst>
                <a:path w="276130" h="281675">
                  <a:moveTo>
                    <a:pt x="85554" y="129408"/>
                  </a:moveTo>
                  <a:lnTo>
                    <a:pt x="85554" y="129408"/>
                  </a:lnTo>
                  <a:lnTo>
                    <a:pt x="108134" y="131666"/>
                  </a:lnTo>
                  <a:lnTo>
                    <a:pt x="140463" y="132952"/>
                  </a:lnTo>
                  <a:lnTo>
                    <a:pt x="172944" y="125001"/>
                  </a:lnTo>
                  <a:lnTo>
                    <a:pt x="197808" y="116061"/>
                  </a:lnTo>
                  <a:lnTo>
                    <a:pt x="232473" y="93725"/>
                  </a:lnTo>
                  <a:lnTo>
                    <a:pt x="242856" y="85045"/>
                  </a:lnTo>
                  <a:lnTo>
                    <a:pt x="254176" y="66592"/>
                  </a:lnTo>
                  <a:lnTo>
                    <a:pt x="258849" y="49084"/>
                  </a:lnTo>
                  <a:lnTo>
                    <a:pt x="252142" y="25081"/>
                  </a:lnTo>
                  <a:lnTo>
                    <a:pt x="237205" y="10791"/>
                  </a:lnTo>
                  <a:lnTo>
                    <a:pt x="227294" y="4610"/>
                  </a:lnTo>
                  <a:lnTo>
                    <a:pt x="207253" y="0"/>
                  </a:lnTo>
                  <a:lnTo>
                    <a:pt x="174671" y="2165"/>
                  </a:lnTo>
                  <a:lnTo>
                    <a:pt x="140466" y="10426"/>
                  </a:lnTo>
                  <a:lnTo>
                    <a:pt x="106622" y="25856"/>
                  </a:lnTo>
                  <a:lnTo>
                    <a:pt x="74299" y="46515"/>
                  </a:lnTo>
                  <a:lnTo>
                    <a:pt x="40621" y="80296"/>
                  </a:lnTo>
                  <a:lnTo>
                    <a:pt x="11205" y="113498"/>
                  </a:lnTo>
                  <a:lnTo>
                    <a:pt x="2275" y="129110"/>
                  </a:lnTo>
                  <a:lnTo>
                    <a:pt x="0" y="149031"/>
                  </a:lnTo>
                  <a:lnTo>
                    <a:pt x="3479" y="179531"/>
                  </a:lnTo>
                  <a:lnTo>
                    <a:pt x="5438" y="188223"/>
                  </a:lnTo>
                  <a:lnTo>
                    <a:pt x="14387" y="202397"/>
                  </a:lnTo>
                  <a:lnTo>
                    <a:pt x="40829" y="225293"/>
                  </a:lnTo>
                  <a:lnTo>
                    <a:pt x="76594" y="245276"/>
                  </a:lnTo>
                  <a:lnTo>
                    <a:pt x="107078" y="255367"/>
                  </a:lnTo>
                  <a:lnTo>
                    <a:pt x="141697" y="263720"/>
                  </a:lnTo>
                  <a:lnTo>
                    <a:pt x="174627" y="271557"/>
                  </a:lnTo>
                  <a:lnTo>
                    <a:pt x="209126" y="278394"/>
                  </a:lnTo>
                  <a:lnTo>
                    <a:pt x="244395" y="281134"/>
                  </a:lnTo>
                  <a:lnTo>
                    <a:pt x="271776" y="281674"/>
                  </a:lnTo>
                  <a:lnTo>
                    <a:pt x="274897" y="280873"/>
                  </a:lnTo>
                  <a:lnTo>
                    <a:pt x="276129" y="279491"/>
                  </a:lnTo>
                  <a:lnTo>
                    <a:pt x="276054" y="274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782"/>
            <p:cNvSpPr/>
            <p:nvPr>
              <p:custDataLst>
                <p:tags r:id="rId47"/>
              </p:custDataLst>
            </p:nvPr>
          </p:nvSpPr>
          <p:spPr>
            <a:xfrm>
              <a:off x="10706100" y="2773680"/>
              <a:ext cx="13123" cy="220557"/>
            </a:xfrm>
            <a:custGeom>
              <a:avLst/>
              <a:gdLst/>
              <a:ahLst/>
              <a:cxnLst/>
              <a:rect l="0" t="0" r="0" b="0"/>
              <a:pathLst>
                <a:path w="13123" h="220557">
                  <a:moveTo>
                    <a:pt x="0" y="0"/>
                  </a:moveTo>
                  <a:lnTo>
                    <a:pt x="0" y="0"/>
                  </a:lnTo>
                  <a:lnTo>
                    <a:pt x="4514" y="29351"/>
                  </a:lnTo>
                  <a:lnTo>
                    <a:pt x="8090" y="52588"/>
                  </a:lnTo>
                  <a:lnTo>
                    <a:pt x="10473" y="79085"/>
                  </a:lnTo>
                  <a:lnTo>
                    <a:pt x="12062" y="107757"/>
                  </a:lnTo>
                  <a:lnTo>
                    <a:pt x="13122" y="137878"/>
                  </a:lnTo>
                  <a:lnTo>
                    <a:pt x="12981" y="161345"/>
                  </a:lnTo>
                  <a:lnTo>
                    <a:pt x="10567" y="196451"/>
                  </a:lnTo>
                  <a:lnTo>
                    <a:pt x="8202" y="220556"/>
                  </a:lnTo>
                  <a:lnTo>
                    <a:pt x="7878" y="217687"/>
                  </a:lnTo>
                  <a:lnTo>
                    <a:pt x="7620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783"/>
            <p:cNvSpPr/>
            <p:nvPr>
              <p:custDataLst>
                <p:tags r:id="rId48"/>
              </p:custDataLst>
            </p:nvPr>
          </p:nvSpPr>
          <p:spPr>
            <a:xfrm>
              <a:off x="10660380" y="26822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784"/>
            <p:cNvSpPr/>
            <p:nvPr>
              <p:custDataLst>
                <p:tags r:id="rId49"/>
              </p:custDataLst>
            </p:nvPr>
          </p:nvSpPr>
          <p:spPr>
            <a:xfrm>
              <a:off x="10773013" y="2499360"/>
              <a:ext cx="329327" cy="509338"/>
            </a:xfrm>
            <a:custGeom>
              <a:avLst/>
              <a:gdLst/>
              <a:ahLst/>
              <a:cxnLst/>
              <a:rect l="0" t="0" r="0" b="0"/>
              <a:pathLst>
                <a:path w="329327" h="509338">
                  <a:moveTo>
                    <a:pt x="138826" y="0"/>
                  </a:moveTo>
                  <a:lnTo>
                    <a:pt x="138826" y="0"/>
                  </a:lnTo>
                  <a:lnTo>
                    <a:pt x="147858" y="31609"/>
                  </a:lnTo>
                  <a:lnTo>
                    <a:pt x="155008" y="56632"/>
                  </a:lnTo>
                  <a:lnTo>
                    <a:pt x="161468" y="82628"/>
                  </a:lnTo>
                  <a:lnTo>
                    <a:pt x="167466" y="109272"/>
                  </a:lnTo>
                  <a:lnTo>
                    <a:pt x="173161" y="136348"/>
                  </a:lnTo>
                  <a:lnTo>
                    <a:pt x="177804" y="165405"/>
                  </a:lnTo>
                  <a:lnTo>
                    <a:pt x="181744" y="195783"/>
                  </a:lnTo>
                  <a:lnTo>
                    <a:pt x="185218" y="227042"/>
                  </a:lnTo>
                  <a:lnTo>
                    <a:pt x="187534" y="258888"/>
                  </a:lnTo>
                  <a:lnTo>
                    <a:pt x="189078" y="291125"/>
                  </a:lnTo>
                  <a:lnTo>
                    <a:pt x="190107" y="323624"/>
                  </a:lnTo>
                  <a:lnTo>
                    <a:pt x="193334" y="352909"/>
                  </a:lnTo>
                  <a:lnTo>
                    <a:pt x="198026" y="380053"/>
                  </a:lnTo>
                  <a:lnTo>
                    <a:pt x="203691" y="405768"/>
                  </a:lnTo>
                  <a:lnTo>
                    <a:pt x="211668" y="441961"/>
                  </a:lnTo>
                  <a:lnTo>
                    <a:pt x="214033" y="452685"/>
                  </a:lnTo>
                  <a:lnTo>
                    <a:pt x="214364" y="451650"/>
                  </a:lnTo>
                  <a:lnTo>
                    <a:pt x="213984" y="438058"/>
                  </a:lnTo>
                  <a:lnTo>
                    <a:pt x="206699" y="408451"/>
                  </a:lnTo>
                  <a:lnTo>
                    <a:pt x="197320" y="382360"/>
                  </a:lnTo>
                  <a:lnTo>
                    <a:pt x="178980" y="350789"/>
                  </a:lnTo>
                  <a:lnTo>
                    <a:pt x="166833" y="339915"/>
                  </a:lnTo>
                  <a:lnTo>
                    <a:pt x="138337" y="326036"/>
                  </a:lnTo>
                  <a:lnTo>
                    <a:pt x="121112" y="324962"/>
                  </a:lnTo>
                  <a:lnTo>
                    <a:pt x="86503" y="331172"/>
                  </a:lnTo>
                  <a:lnTo>
                    <a:pt x="61668" y="340228"/>
                  </a:lnTo>
                  <a:lnTo>
                    <a:pt x="25655" y="357348"/>
                  </a:lnTo>
                  <a:lnTo>
                    <a:pt x="11481" y="368795"/>
                  </a:lnTo>
                  <a:lnTo>
                    <a:pt x="2360" y="382349"/>
                  </a:lnTo>
                  <a:lnTo>
                    <a:pt x="0" y="403613"/>
                  </a:lnTo>
                  <a:lnTo>
                    <a:pt x="2620" y="426610"/>
                  </a:lnTo>
                  <a:lnTo>
                    <a:pt x="9429" y="442475"/>
                  </a:lnTo>
                  <a:lnTo>
                    <a:pt x="26827" y="460928"/>
                  </a:lnTo>
                  <a:lnTo>
                    <a:pt x="60699" y="481486"/>
                  </a:lnTo>
                  <a:lnTo>
                    <a:pt x="97241" y="496836"/>
                  </a:lnTo>
                  <a:lnTo>
                    <a:pt x="132431" y="506480"/>
                  </a:lnTo>
                  <a:lnTo>
                    <a:pt x="169670" y="509337"/>
                  </a:lnTo>
                  <a:lnTo>
                    <a:pt x="205257" y="507926"/>
                  </a:lnTo>
                  <a:lnTo>
                    <a:pt x="239508" y="502145"/>
                  </a:lnTo>
                  <a:lnTo>
                    <a:pt x="262314" y="495802"/>
                  </a:lnTo>
                  <a:lnTo>
                    <a:pt x="299909" y="473292"/>
                  </a:lnTo>
                  <a:lnTo>
                    <a:pt x="329326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785"/>
            <p:cNvSpPr/>
            <p:nvPr>
              <p:custDataLst>
                <p:tags r:id="rId50"/>
              </p:custDataLst>
            </p:nvPr>
          </p:nvSpPr>
          <p:spPr>
            <a:xfrm>
              <a:off x="10469880" y="2781300"/>
              <a:ext cx="167641" cy="211297"/>
            </a:xfrm>
            <a:custGeom>
              <a:avLst/>
              <a:gdLst/>
              <a:ahLst/>
              <a:cxnLst/>
              <a:rect l="0" t="0" r="0" b="0"/>
              <a:pathLst>
                <a:path w="167641" h="211297">
                  <a:moveTo>
                    <a:pt x="0" y="0"/>
                  </a:moveTo>
                  <a:lnTo>
                    <a:pt x="0" y="0"/>
                  </a:lnTo>
                  <a:lnTo>
                    <a:pt x="6774" y="33867"/>
                  </a:lnTo>
                  <a:lnTo>
                    <a:pt x="12137" y="60678"/>
                  </a:lnTo>
                  <a:lnTo>
                    <a:pt x="16557" y="87865"/>
                  </a:lnTo>
                  <a:lnTo>
                    <a:pt x="20352" y="115304"/>
                  </a:lnTo>
                  <a:lnTo>
                    <a:pt x="23728" y="142909"/>
                  </a:lnTo>
                  <a:lnTo>
                    <a:pt x="25221" y="178098"/>
                  </a:lnTo>
                  <a:lnTo>
                    <a:pt x="23325" y="206395"/>
                  </a:lnTo>
                  <a:lnTo>
                    <a:pt x="22324" y="208717"/>
                  </a:lnTo>
                  <a:lnTo>
                    <a:pt x="20810" y="210264"/>
                  </a:lnTo>
                  <a:lnTo>
                    <a:pt x="18953" y="211296"/>
                  </a:lnTo>
                  <a:lnTo>
                    <a:pt x="17715" y="208597"/>
                  </a:lnTo>
                  <a:lnTo>
                    <a:pt x="15566" y="170755"/>
                  </a:lnTo>
                  <a:lnTo>
                    <a:pt x="15337" y="141658"/>
                  </a:lnTo>
                  <a:lnTo>
                    <a:pt x="15268" y="111588"/>
                  </a:lnTo>
                  <a:lnTo>
                    <a:pt x="21328" y="77170"/>
                  </a:lnTo>
                  <a:lnTo>
                    <a:pt x="32937" y="45912"/>
                  </a:lnTo>
                  <a:lnTo>
                    <a:pt x="37199" y="38228"/>
                  </a:lnTo>
                  <a:lnTo>
                    <a:pt x="59376" y="19323"/>
                  </a:lnTo>
                  <a:lnTo>
                    <a:pt x="75497" y="12822"/>
                  </a:lnTo>
                  <a:lnTo>
                    <a:pt x="110587" y="8648"/>
                  </a:lnTo>
                  <a:lnTo>
                    <a:pt x="143200" y="8669"/>
                  </a:lnTo>
                  <a:lnTo>
                    <a:pt x="164087" y="14208"/>
                  </a:lnTo>
                  <a:lnTo>
                    <a:pt x="165272" y="13705"/>
                  </a:lnTo>
                  <a:lnTo>
                    <a:pt x="166062" y="12523"/>
                  </a:lnTo>
                  <a:lnTo>
                    <a:pt x="167640" y="7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86"/>
            <p:cNvSpPr/>
            <p:nvPr>
              <p:custDataLst>
                <p:tags r:id="rId51"/>
              </p:custDataLst>
            </p:nvPr>
          </p:nvSpPr>
          <p:spPr>
            <a:xfrm>
              <a:off x="10203180" y="2583180"/>
              <a:ext cx="53341" cy="441837"/>
            </a:xfrm>
            <a:custGeom>
              <a:avLst/>
              <a:gdLst/>
              <a:ahLst/>
              <a:cxnLst/>
              <a:rect l="0" t="0" r="0" b="0"/>
              <a:pathLst>
                <a:path w="53341" h="441837">
                  <a:moveTo>
                    <a:pt x="0" y="0"/>
                  </a:moveTo>
                  <a:lnTo>
                    <a:pt x="0" y="0"/>
                  </a:lnTo>
                  <a:lnTo>
                    <a:pt x="0" y="36125"/>
                  </a:lnTo>
                  <a:lnTo>
                    <a:pt x="0" y="64723"/>
                  </a:lnTo>
                  <a:lnTo>
                    <a:pt x="846" y="96489"/>
                  </a:lnTo>
                  <a:lnTo>
                    <a:pt x="2259" y="130366"/>
                  </a:lnTo>
                  <a:lnTo>
                    <a:pt x="4046" y="165650"/>
                  </a:lnTo>
                  <a:lnTo>
                    <a:pt x="5236" y="200180"/>
                  </a:lnTo>
                  <a:lnTo>
                    <a:pt x="6032" y="234207"/>
                  </a:lnTo>
                  <a:lnTo>
                    <a:pt x="6562" y="267898"/>
                  </a:lnTo>
                  <a:lnTo>
                    <a:pt x="6914" y="293745"/>
                  </a:lnTo>
                  <a:lnTo>
                    <a:pt x="7306" y="331496"/>
                  </a:lnTo>
                  <a:lnTo>
                    <a:pt x="7527" y="367743"/>
                  </a:lnTo>
                  <a:lnTo>
                    <a:pt x="11638" y="402660"/>
                  </a:lnTo>
                  <a:lnTo>
                    <a:pt x="17023" y="437872"/>
                  </a:lnTo>
                  <a:lnTo>
                    <a:pt x="18968" y="441774"/>
                  </a:lnTo>
                  <a:lnTo>
                    <a:pt x="23653" y="441836"/>
                  </a:lnTo>
                  <a:lnTo>
                    <a:pt x="53340" y="426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87"/>
            <p:cNvSpPr/>
            <p:nvPr>
              <p:custDataLst>
                <p:tags r:id="rId52"/>
              </p:custDataLst>
            </p:nvPr>
          </p:nvSpPr>
          <p:spPr>
            <a:xfrm>
              <a:off x="10288777" y="2788920"/>
              <a:ext cx="170434" cy="224258"/>
            </a:xfrm>
            <a:custGeom>
              <a:avLst/>
              <a:gdLst/>
              <a:ahLst/>
              <a:cxnLst/>
              <a:rect l="0" t="0" r="0" b="0"/>
              <a:pathLst>
                <a:path w="170434" h="224258">
                  <a:moveTo>
                    <a:pt x="135384" y="0"/>
                  </a:moveTo>
                  <a:lnTo>
                    <a:pt x="135384" y="0"/>
                  </a:lnTo>
                  <a:lnTo>
                    <a:pt x="107065" y="12135"/>
                  </a:lnTo>
                  <a:lnTo>
                    <a:pt x="77323" y="27773"/>
                  </a:lnTo>
                  <a:lnTo>
                    <a:pt x="44516" y="60394"/>
                  </a:lnTo>
                  <a:lnTo>
                    <a:pt x="22946" y="89485"/>
                  </a:lnTo>
                  <a:lnTo>
                    <a:pt x="7215" y="127398"/>
                  </a:lnTo>
                  <a:lnTo>
                    <a:pt x="0" y="155552"/>
                  </a:lnTo>
                  <a:lnTo>
                    <a:pt x="2796" y="176194"/>
                  </a:lnTo>
                  <a:lnTo>
                    <a:pt x="13031" y="194351"/>
                  </a:lnTo>
                  <a:lnTo>
                    <a:pt x="26786" y="206411"/>
                  </a:lnTo>
                  <a:lnTo>
                    <a:pt x="59933" y="220734"/>
                  </a:lnTo>
                  <a:lnTo>
                    <a:pt x="74757" y="224257"/>
                  </a:lnTo>
                  <a:lnTo>
                    <a:pt x="104968" y="219620"/>
                  </a:lnTo>
                  <a:lnTo>
                    <a:pt x="131351" y="210552"/>
                  </a:lnTo>
                  <a:lnTo>
                    <a:pt x="163192" y="178390"/>
                  </a:lnTo>
                  <a:lnTo>
                    <a:pt x="168910" y="165644"/>
                  </a:lnTo>
                  <a:lnTo>
                    <a:pt x="170433" y="158689"/>
                  </a:lnTo>
                  <a:lnTo>
                    <a:pt x="158582" y="128384"/>
                  </a:lnTo>
                  <a:lnTo>
                    <a:pt x="139766" y="93466"/>
                  </a:lnTo>
                  <a:lnTo>
                    <a:pt x="118808" y="65135"/>
                  </a:lnTo>
                  <a:lnTo>
                    <a:pt x="82084" y="42299"/>
                  </a:lnTo>
                  <a:lnTo>
                    <a:pt x="74423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88"/>
            <p:cNvSpPr/>
            <p:nvPr>
              <p:custDataLst>
                <p:tags r:id="rId53"/>
              </p:custDataLst>
            </p:nvPr>
          </p:nvSpPr>
          <p:spPr>
            <a:xfrm>
              <a:off x="9604204" y="2636520"/>
              <a:ext cx="248458" cy="451372"/>
            </a:xfrm>
            <a:custGeom>
              <a:avLst/>
              <a:gdLst/>
              <a:ahLst/>
              <a:cxnLst/>
              <a:rect l="0" t="0" r="0" b="0"/>
              <a:pathLst>
                <a:path w="248458" h="451372">
                  <a:moveTo>
                    <a:pt x="210357" y="0"/>
                  </a:moveTo>
                  <a:lnTo>
                    <a:pt x="210357" y="0"/>
                  </a:lnTo>
                  <a:lnTo>
                    <a:pt x="177996" y="8090"/>
                  </a:lnTo>
                  <a:lnTo>
                    <a:pt x="141688" y="21212"/>
                  </a:lnTo>
                  <a:lnTo>
                    <a:pt x="109482" y="43915"/>
                  </a:lnTo>
                  <a:lnTo>
                    <a:pt x="78492" y="76136"/>
                  </a:lnTo>
                  <a:lnTo>
                    <a:pt x="51907" y="112494"/>
                  </a:lnTo>
                  <a:lnTo>
                    <a:pt x="31987" y="150077"/>
                  </a:lnTo>
                  <a:lnTo>
                    <a:pt x="20732" y="177614"/>
                  </a:lnTo>
                  <a:lnTo>
                    <a:pt x="10932" y="205940"/>
                  </a:lnTo>
                  <a:lnTo>
                    <a:pt x="3753" y="232640"/>
                  </a:lnTo>
                  <a:lnTo>
                    <a:pt x="0" y="258618"/>
                  </a:lnTo>
                  <a:lnTo>
                    <a:pt x="24" y="283428"/>
                  </a:lnTo>
                  <a:lnTo>
                    <a:pt x="8712" y="317283"/>
                  </a:lnTo>
                  <a:lnTo>
                    <a:pt x="18718" y="352902"/>
                  </a:lnTo>
                  <a:lnTo>
                    <a:pt x="37016" y="384434"/>
                  </a:lnTo>
                  <a:lnTo>
                    <a:pt x="65956" y="418273"/>
                  </a:lnTo>
                  <a:lnTo>
                    <a:pt x="81831" y="432279"/>
                  </a:lnTo>
                  <a:lnTo>
                    <a:pt x="117361" y="448169"/>
                  </a:lnTo>
                  <a:lnTo>
                    <a:pt x="125500" y="451180"/>
                  </a:lnTo>
                  <a:lnTo>
                    <a:pt x="161226" y="451371"/>
                  </a:lnTo>
                  <a:lnTo>
                    <a:pt x="191848" y="442020"/>
                  </a:lnTo>
                  <a:lnTo>
                    <a:pt x="206646" y="430980"/>
                  </a:lnTo>
                  <a:lnTo>
                    <a:pt x="238811" y="393101"/>
                  </a:lnTo>
                  <a:lnTo>
                    <a:pt x="248457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89"/>
            <p:cNvSpPr/>
            <p:nvPr>
              <p:custDataLst>
                <p:tags r:id="rId54"/>
              </p:custDataLst>
            </p:nvPr>
          </p:nvSpPr>
          <p:spPr>
            <a:xfrm>
              <a:off x="9922307" y="2644140"/>
              <a:ext cx="212294" cy="384073"/>
            </a:xfrm>
            <a:custGeom>
              <a:avLst/>
              <a:gdLst/>
              <a:ahLst/>
              <a:cxnLst/>
              <a:rect l="0" t="0" r="0" b="0"/>
              <a:pathLst>
                <a:path w="212294" h="384073">
                  <a:moveTo>
                    <a:pt x="14173" y="0"/>
                  </a:moveTo>
                  <a:lnTo>
                    <a:pt x="14173" y="0"/>
                  </a:lnTo>
                  <a:lnTo>
                    <a:pt x="14173" y="27093"/>
                  </a:lnTo>
                  <a:lnTo>
                    <a:pt x="14173" y="48542"/>
                  </a:lnTo>
                  <a:lnTo>
                    <a:pt x="14173" y="72155"/>
                  </a:lnTo>
                  <a:lnTo>
                    <a:pt x="14173" y="97210"/>
                  </a:lnTo>
                  <a:lnTo>
                    <a:pt x="14173" y="123227"/>
                  </a:lnTo>
                  <a:lnTo>
                    <a:pt x="13326" y="145651"/>
                  </a:lnTo>
                  <a:lnTo>
                    <a:pt x="11915" y="165681"/>
                  </a:lnTo>
                  <a:lnTo>
                    <a:pt x="8936" y="200636"/>
                  </a:lnTo>
                  <a:lnTo>
                    <a:pt x="7611" y="230283"/>
                  </a:lnTo>
                  <a:lnTo>
                    <a:pt x="6866" y="266728"/>
                  </a:lnTo>
                  <a:lnTo>
                    <a:pt x="6647" y="298976"/>
                  </a:lnTo>
                  <a:lnTo>
                    <a:pt x="1335" y="332436"/>
                  </a:lnTo>
                  <a:lnTo>
                    <a:pt x="0" y="341918"/>
                  </a:lnTo>
                  <a:lnTo>
                    <a:pt x="3294" y="356062"/>
                  </a:lnTo>
                  <a:lnTo>
                    <a:pt x="4380" y="358448"/>
                  </a:lnTo>
                  <a:lnTo>
                    <a:pt x="5105" y="359192"/>
                  </a:lnTo>
                  <a:lnTo>
                    <a:pt x="5587" y="358841"/>
                  </a:lnTo>
                  <a:lnTo>
                    <a:pt x="6266" y="354302"/>
                  </a:lnTo>
                  <a:lnTo>
                    <a:pt x="27739" y="321550"/>
                  </a:lnTo>
                  <a:lnTo>
                    <a:pt x="42974" y="283775"/>
                  </a:lnTo>
                  <a:lnTo>
                    <a:pt x="60807" y="253791"/>
                  </a:lnTo>
                  <a:lnTo>
                    <a:pt x="78038" y="225152"/>
                  </a:lnTo>
                  <a:lnTo>
                    <a:pt x="109571" y="193924"/>
                  </a:lnTo>
                  <a:lnTo>
                    <a:pt x="122612" y="187789"/>
                  </a:lnTo>
                  <a:lnTo>
                    <a:pt x="129646" y="186152"/>
                  </a:lnTo>
                  <a:lnTo>
                    <a:pt x="144234" y="188850"/>
                  </a:lnTo>
                  <a:lnTo>
                    <a:pt x="157491" y="195693"/>
                  </a:lnTo>
                  <a:lnTo>
                    <a:pt x="166205" y="204379"/>
                  </a:lnTo>
                  <a:lnTo>
                    <a:pt x="175871" y="230925"/>
                  </a:lnTo>
                  <a:lnTo>
                    <a:pt x="181431" y="255880"/>
                  </a:lnTo>
                  <a:lnTo>
                    <a:pt x="187063" y="291716"/>
                  </a:lnTo>
                  <a:lnTo>
                    <a:pt x="188729" y="325194"/>
                  </a:lnTo>
                  <a:lnTo>
                    <a:pt x="191483" y="360514"/>
                  </a:lnTo>
                  <a:lnTo>
                    <a:pt x="196320" y="384072"/>
                  </a:lnTo>
                  <a:lnTo>
                    <a:pt x="196565" y="383895"/>
                  </a:lnTo>
                  <a:lnTo>
                    <a:pt x="207463" y="349960"/>
                  </a:lnTo>
                  <a:lnTo>
                    <a:pt x="212293" y="335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90"/>
            <p:cNvSpPr/>
            <p:nvPr>
              <p:custDataLst>
                <p:tags r:id="rId55"/>
              </p:custDataLst>
            </p:nvPr>
          </p:nvSpPr>
          <p:spPr>
            <a:xfrm>
              <a:off x="8747761" y="3078480"/>
              <a:ext cx="495301" cy="53354"/>
            </a:xfrm>
            <a:custGeom>
              <a:avLst/>
              <a:gdLst/>
              <a:ahLst/>
              <a:cxnLst/>
              <a:rect l="0" t="0" r="0" b="0"/>
              <a:pathLst>
                <a:path w="495301" h="53354">
                  <a:moveTo>
                    <a:pt x="0" y="15240"/>
                  </a:moveTo>
                  <a:lnTo>
                    <a:pt x="0" y="15240"/>
                  </a:lnTo>
                  <a:lnTo>
                    <a:pt x="22577" y="26529"/>
                  </a:lnTo>
                  <a:lnTo>
                    <a:pt x="40451" y="35466"/>
                  </a:lnTo>
                  <a:lnTo>
                    <a:pt x="65914" y="42271"/>
                  </a:lnTo>
                  <a:lnTo>
                    <a:pt x="96436" y="47654"/>
                  </a:lnTo>
                  <a:lnTo>
                    <a:pt x="130330" y="52089"/>
                  </a:lnTo>
                  <a:lnTo>
                    <a:pt x="175787" y="53353"/>
                  </a:lnTo>
                  <a:lnTo>
                    <a:pt x="228950" y="52502"/>
                  </a:lnTo>
                  <a:lnTo>
                    <a:pt x="287253" y="50241"/>
                  </a:lnTo>
                  <a:lnTo>
                    <a:pt x="333741" y="47041"/>
                  </a:lnTo>
                  <a:lnTo>
                    <a:pt x="372354" y="43214"/>
                  </a:lnTo>
                  <a:lnTo>
                    <a:pt x="405715" y="38969"/>
                  </a:lnTo>
                  <a:lnTo>
                    <a:pt x="428804" y="36139"/>
                  </a:lnTo>
                  <a:lnTo>
                    <a:pt x="456715" y="32995"/>
                  </a:lnTo>
                  <a:lnTo>
                    <a:pt x="466189" y="28770"/>
                  </a:lnTo>
                  <a:lnTo>
                    <a:pt x="495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791"/>
            <p:cNvSpPr/>
            <p:nvPr>
              <p:custDataLst>
                <p:tags r:id="rId56"/>
              </p:custDataLst>
            </p:nvPr>
          </p:nvSpPr>
          <p:spPr>
            <a:xfrm>
              <a:off x="8717280" y="2583180"/>
              <a:ext cx="457201" cy="83821"/>
            </a:xfrm>
            <a:custGeom>
              <a:avLst/>
              <a:gdLst/>
              <a:ahLst/>
              <a:cxnLst/>
              <a:rect l="0" t="0" r="0" b="0"/>
              <a:pathLst>
                <a:path w="457201" h="83821">
                  <a:moveTo>
                    <a:pt x="0" y="0"/>
                  </a:moveTo>
                  <a:lnTo>
                    <a:pt x="0" y="0"/>
                  </a:lnTo>
                  <a:lnTo>
                    <a:pt x="28316" y="0"/>
                  </a:lnTo>
                  <a:lnTo>
                    <a:pt x="62107" y="0"/>
                  </a:lnTo>
                  <a:lnTo>
                    <a:pt x="97612" y="0"/>
                  </a:lnTo>
                  <a:lnTo>
                    <a:pt x="124664" y="0"/>
                  </a:lnTo>
                  <a:lnTo>
                    <a:pt x="152773" y="0"/>
                  </a:lnTo>
                  <a:lnTo>
                    <a:pt x="179377" y="0"/>
                  </a:lnTo>
                  <a:lnTo>
                    <a:pt x="209828" y="2258"/>
                  </a:lnTo>
                  <a:lnTo>
                    <a:pt x="241423" y="5237"/>
                  </a:lnTo>
                  <a:lnTo>
                    <a:pt x="269577" y="6561"/>
                  </a:lnTo>
                  <a:lnTo>
                    <a:pt x="298459" y="9407"/>
                  </a:lnTo>
                  <a:lnTo>
                    <a:pt x="327381" y="12647"/>
                  </a:lnTo>
                  <a:lnTo>
                    <a:pt x="354348" y="14088"/>
                  </a:lnTo>
                  <a:lnTo>
                    <a:pt x="389284" y="22989"/>
                  </a:lnTo>
                  <a:lnTo>
                    <a:pt x="425346" y="35084"/>
                  </a:lnTo>
                  <a:lnTo>
                    <a:pt x="441349" y="40428"/>
                  </a:lnTo>
                  <a:lnTo>
                    <a:pt x="447479" y="45579"/>
                  </a:lnTo>
                  <a:lnTo>
                    <a:pt x="456548" y="60333"/>
                  </a:lnTo>
                  <a:lnTo>
                    <a:pt x="457200" y="83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792"/>
            <p:cNvSpPr/>
            <p:nvPr>
              <p:custDataLst>
                <p:tags r:id="rId57"/>
              </p:custDataLst>
            </p:nvPr>
          </p:nvSpPr>
          <p:spPr>
            <a:xfrm>
              <a:off x="8846820" y="2674620"/>
              <a:ext cx="53342" cy="456496"/>
            </a:xfrm>
            <a:custGeom>
              <a:avLst/>
              <a:gdLst/>
              <a:ahLst/>
              <a:cxnLst/>
              <a:rect l="0" t="0" r="0" b="0"/>
              <a:pathLst>
                <a:path w="53342" h="456496">
                  <a:moveTo>
                    <a:pt x="0" y="0"/>
                  </a:moveTo>
                  <a:lnTo>
                    <a:pt x="0" y="0"/>
                  </a:lnTo>
                  <a:lnTo>
                    <a:pt x="4045" y="32361"/>
                  </a:lnTo>
                  <a:lnTo>
                    <a:pt x="6032" y="59538"/>
                  </a:lnTo>
                  <a:lnTo>
                    <a:pt x="6913" y="85728"/>
                  </a:lnTo>
                  <a:lnTo>
                    <a:pt x="7306" y="111479"/>
                  </a:lnTo>
                  <a:lnTo>
                    <a:pt x="7482" y="139293"/>
                  </a:lnTo>
                  <a:lnTo>
                    <a:pt x="7558" y="168588"/>
                  </a:lnTo>
                  <a:lnTo>
                    <a:pt x="7591" y="198541"/>
                  </a:lnTo>
                  <a:lnTo>
                    <a:pt x="7609" y="226529"/>
                  </a:lnTo>
                  <a:lnTo>
                    <a:pt x="7614" y="253080"/>
                  </a:lnTo>
                  <a:lnTo>
                    <a:pt x="7617" y="278991"/>
                  </a:lnTo>
                  <a:lnTo>
                    <a:pt x="7619" y="304618"/>
                  </a:lnTo>
                  <a:lnTo>
                    <a:pt x="9312" y="335199"/>
                  </a:lnTo>
                  <a:lnTo>
                    <a:pt x="12135" y="356393"/>
                  </a:lnTo>
                  <a:lnTo>
                    <a:pt x="15710" y="379835"/>
                  </a:lnTo>
                  <a:lnTo>
                    <a:pt x="21940" y="412656"/>
                  </a:lnTo>
                  <a:lnTo>
                    <a:pt x="32840" y="450376"/>
                  </a:lnTo>
                  <a:lnTo>
                    <a:pt x="35440" y="454344"/>
                  </a:lnTo>
                  <a:lnTo>
                    <a:pt x="38021" y="456143"/>
                  </a:lnTo>
                  <a:lnTo>
                    <a:pt x="40586" y="456495"/>
                  </a:lnTo>
                  <a:lnTo>
                    <a:pt x="42297" y="455037"/>
                  </a:lnTo>
                  <a:lnTo>
                    <a:pt x="53341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793"/>
            <p:cNvSpPr/>
            <p:nvPr>
              <p:custDataLst>
                <p:tags r:id="rId58"/>
              </p:custDataLst>
            </p:nvPr>
          </p:nvSpPr>
          <p:spPr>
            <a:xfrm>
              <a:off x="9220200" y="2499360"/>
              <a:ext cx="220729" cy="632461"/>
            </a:xfrm>
            <a:custGeom>
              <a:avLst/>
              <a:gdLst/>
              <a:ahLst/>
              <a:cxnLst/>
              <a:rect l="0" t="0" r="0" b="0"/>
              <a:pathLst>
                <a:path w="220729" h="632461">
                  <a:moveTo>
                    <a:pt x="0" y="0"/>
                  </a:moveTo>
                  <a:lnTo>
                    <a:pt x="0" y="0"/>
                  </a:lnTo>
                  <a:lnTo>
                    <a:pt x="32361" y="8090"/>
                  </a:lnTo>
                  <a:lnTo>
                    <a:pt x="64622" y="25257"/>
                  </a:lnTo>
                  <a:lnTo>
                    <a:pt x="94314" y="50475"/>
                  </a:lnTo>
                  <a:lnTo>
                    <a:pt x="124559" y="83441"/>
                  </a:lnTo>
                  <a:lnTo>
                    <a:pt x="154968" y="120020"/>
                  </a:lnTo>
                  <a:lnTo>
                    <a:pt x="173016" y="147322"/>
                  </a:lnTo>
                  <a:lnTo>
                    <a:pt x="187809" y="176390"/>
                  </a:lnTo>
                  <a:lnTo>
                    <a:pt x="197206" y="206242"/>
                  </a:lnTo>
                  <a:lnTo>
                    <a:pt x="206464" y="238701"/>
                  </a:lnTo>
                  <a:lnTo>
                    <a:pt x="214529" y="272036"/>
                  </a:lnTo>
                  <a:lnTo>
                    <a:pt x="218111" y="303785"/>
                  </a:lnTo>
                  <a:lnTo>
                    <a:pt x="219705" y="334829"/>
                  </a:lnTo>
                  <a:lnTo>
                    <a:pt x="220414" y="364712"/>
                  </a:lnTo>
                  <a:lnTo>
                    <a:pt x="220728" y="392106"/>
                  </a:lnTo>
                  <a:lnTo>
                    <a:pt x="218610" y="418392"/>
                  </a:lnTo>
                  <a:lnTo>
                    <a:pt x="214846" y="444185"/>
                  </a:lnTo>
                  <a:lnTo>
                    <a:pt x="210353" y="469760"/>
                  </a:lnTo>
                  <a:lnTo>
                    <a:pt x="203274" y="495238"/>
                  </a:lnTo>
                  <a:lnTo>
                    <a:pt x="192028" y="528866"/>
                  </a:lnTo>
                  <a:lnTo>
                    <a:pt x="183334" y="557174"/>
                  </a:lnTo>
                  <a:lnTo>
                    <a:pt x="177155" y="575293"/>
                  </a:lnTo>
                  <a:lnTo>
                    <a:pt x="154521" y="610267"/>
                  </a:lnTo>
                  <a:lnTo>
                    <a:pt x="137161" y="632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794"/>
            <p:cNvSpPr/>
            <p:nvPr>
              <p:custDataLst>
                <p:tags r:id="rId59"/>
              </p:custDataLst>
            </p:nvPr>
          </p:nvSpPr>
          <p:spPr>
            <a:xfrm>
              <a:off x="9037320" y="2636520"/>
              <a:ext cx="73653" cy="478037"/>
            </a:xfrm>
            <a:custGeom>
              <a:avLst/>
              <a:gdLst/>
              <a:ahLst/>
              <a:cxnLst/>
              <a:rect l="0" t="0" r="0" b="0"/>
              <a:pathLst>
                <a:path w="73653" h="478037">
                  <a:moveTo>
                    <a:pt x="0" y="0"/>
                  </a:moveTo>
                  <a:lnTo>
                    <a:pt x="0" y="0"/>
                  </a:lnTo>
                  <a:lnTo>
                    <a:pt x="6773" y="27093"/>
                  </a:lnTo>
                  <a:lnTo>
                    <a:pt x="12136" y="48542"/>
                  </a:lnTo>
                  <a:lnTo>
                    <a:pt x="18093" y="83663"/>
                  </a:lnTo>
                  <a:lnTo>
                    <a:pt x="21588" y="113384"/>
                  </a:lnTo>
                  <a:lnTo>
                    <a:pt x="25963" y="140704"/>
                  </a:lnTo>
                  <a:lnTo>
                    <a:pt x="28474" y="169215"/>
                  </a:lnTo>
                  <a:lnTo>
                    <a:pt x="30434" y="197973"/>
                  </a:lnTo>
                  <a:lnTo>
                    <a:pt x="34129" y="224866"/>
                  </a:lnTo>
                  <a:lnTo>
                    <a:pt x="36334" y="250929"/>
                  </a:lnTo>
                  <a:lnTo>
                    <a:pt x="37576" y="287145"/>
                  </a:lnTo>
                  <a:lnTo>
                    <a:pt x="37946" y="321582"/>
                  </a:lnTo>
                  <a:lnTo>
                    <a:pt x="40312" y="356339"/>
                  </a:lnTo>
                  <a:lnTo>
                    <a:pt x="46376" y="388087"/>
                  </a:lnTo>
                  <a:lnTo>
                    <a:pt x="53534" y="423458"/>
                  </a:lnTo>
                  <a:lnTo>
                    <a:pt x="63276" y="459338"/>
                  </a:lnTo>
                  <a:lnTo>
                    <a:pt x="72371" y="477025"/>
                  </a:lnTo>
                  <a:lnTo>
                    <a:pt x="73646" y="478036"/>
                  </a:lnTo>
                  <a:lnTo>
                    <a:pt x="73652" y="477018"/>
                  </a:lnTo>
                  <a:lnTo>
                    <a:pt x="68580" y="464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146"/>
          <p:cNvGrpSpPr/>
          <p:nvPr/>
        </p:nvGrpSpPr>
        <p:grpSpPr>
          <a:xfrm>
            <a:off x="5930583" y="3747620"/>
            <a:ext cx="2146618" cy="676604"/>
            <a:chOff x="5930583" y="3747620"/>
            <a:chExt cx="2146618" cy="676604"/>
          </a:xfrm>
        </p:grpSpPr>
        <p:sp>
          <p:nvSpPr>
            <p:cNvPr id="68" name="SMARTInkShape-795"/>
            <p:cNvSpPr/>
            <p:nvPr>
              <p:custDataLst>
                <p:tags r:id="rId37"/>
              </p:custDataLst>
            </p:nvPr>
          </p:nvSpPr>
          <p:spPr>
            <a:xfrm>
              <a:off x="7757160" y="4149024"/>
              <a:ext cx="320041" cy="199385"/>
            </a:xfrm>
            <a:custGeom>
              <a:avLst/>
              <a:gdLst/>
              <a:ahLst/>
              <a:cxnLst/>
              <a:rect l="0" t="0" r="0" b="0"/>
              <a:pathLst>
                <a:path w="320041" h="199385">
                  <a:moveTo>
                    <a:pt x="0" y="186756"/>
                  </a:moveTo>
                  <a:lnTo>
                    <a:pt x="0" y="186756"/>
                  </a:lnTo>
                  <a:lnTo>
                    <a:pt x="6774" y="164178"/>
                  </a:lnTo>
                  <a:lnTo>
                    <a:pt x="16557" y="130155"/>
                  </a:lnTo>
                  <a:lnTo>
                    <a:pt x="23727" y="100922"/>
                  </a:lnTo>
                  <a:lnTo>
                    <a:pt x="29737" y="73819"/>
                  </a:lnTo>
                  <a:lnTo>
                    <a:pt x="40137" y="39275"/>
                  </a:lnTo>
                  <a:lnTo>
                    <a:pt x="57685" y="4681"/>
                  </a:lnTo>
                  <a:lnTo>
                    <a:pt x="63173" y="0"/>
                  </a:lnTo>
                  <a:lnTo>
                    <a:pt x="66669" y="446"/>
                  </a:lnTo>
                  <a:lnTo>
                    <a:pt x="75068" y="5456"/>
                  </a:lnTo>
                  <a:lnTo>
                    <a:pt x="82189" y="15585"/>
                  </a:lnTo>
                  <a:lnTo>
                    <a:pt x="95458" y="44897"/>
                  </a:lnTo>
                  <a:lnTo>
                    <a:pt x="100606" y="77549"/>
                  </a:lnTo>
                  <a:lnTo>
                    <a:pt x="105480" y="112127"/>
                  </a:lnTo>
                  <a:lnTo>
                    <a:pt x="106324" y="121746"/>
                  </a:lnTo>
                  <a:lnTo>
                    <a:pt x="107290" y="123096"/>
                  </a:lnTo>
                  <a:lnTo>
                    <a:pt x="108780" y="123996"/>
                  </a:lnTo>
                  <a:lnTo>
                    <a:pt x="110620" y="124596"/>
                  </a:lnTo>
                  <a:lnTo>
                    <a:pt x="117180" y="118490"/>
                  </a:lnTo>
                  <a:lnTo>
                    <a:pt x="140079" y="86734"/>
                  </a:lnTo>
                  <a:lnTo>
                    <a:pt x="165150" y="49469"/>
                  </a:lnTo>
                  <a:lnTo>
                    <a:pt x="184400" y="30744"/>
                  </a:lnTo>
                  <a:lnTo>
                    <a:pt x="211967" y="16176"/>
                  </a:lnTo>
                  <a:lnTo>
                    <a:pt x="220642" y="13576"/>
                  </a:lnTo>
                  <a:lnTo>
                    <a:pt x="236352" y="25967"/>
                  </a:lnTo>
                  <a:lnTo>
                    <a:pt x="259965" y="54731"/>
                  </a:lnTo>
                  <a:lnTo>
                    <a:pt x="275530" y="87205"/>
                  </a:lnTo>
                  <a:lnTo>
                    <a:pt x="280674" y="125009"/>
                  </a:lnTo>
                  <a:lnTo>
                    <a:pt x="281565" y="158395"/>
                  </a:lnTo>
                  <a:lnTo>
                    <a:pt x="281890" y="193181"/>
                  </a:lnTo>
                  <a:lnTo>
                    <a:pt x="283601" y="196119"/>
                  </a:lnTo>
                  <a:lnTo>
                    <a:pt x="286434" y="198078"/>
                  </a:lnTo>
                  <a:lnTo>
                    <a:pt x="290015" y="199384"/>
                  </a:lnTo>
                  <a:lnTo>
                    <a:pt x="294944" y="196868"/>
                  </a:lnTo>
                  <a:lnTo>
                    <a:pt x="320040" y="171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796"/>
            <p:cNvSpPr/>
            <p:nvPr>
              <p:custDataLst>
                <p:tags r:id="rId38"/>
              </p:custDataLst>
            </p:nvPr>
          </p:nvSpPr>
          <p:spPr>
            <a:xfrm>
              <a:off x="7414260" y="40462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797"/>
            <p:cNvSpPr/>
            <p:nvPr>
              <p:custDataLst>
                <p:tags r:id="rId39"/>
              </p:custDataLst>
            </p:nvPr>
          </p:nvSpPr>
          <p:spPr>
            <a:xfrm>
              <a:off x="6644640" y="4141681"/>
              <a:ext cx="379411" cy="258076"/>
            </a:xfrm>
            <a:custGeom>
              <a:avLst/>
              <a:gdLst/>
              <a:ahLst/>
              <a:cxnLst/>
              <a:rect l="0" t="0" r="0" b="0"/>
              <a:pathLst>
                <a:path w="379411" h="258076">
                  <a:moveTo>
                    <a:pt x="0" y="26459"/>
                  </a:moveTo>
                  <a:lnTo>
                    <a:pt x="0" y="26459"/>
                  </a:lnTo>
                  <a:lnTo>
                    <a:pt x="0" y="54775"/>
                  </a:lnTo>
                  <a:lnTo>
                    <a:pt x="2257" y="82224"/>
                  </a:lnTo>
                  <a:lnTo>
                    <a:pt x="6084" y="110510"/>
                  </a:lnTo>
                  <a:lnTo>
                    <a:pt x="10606" y="137193"/>
                  </a:lnTo>
                  <a:lnTo>
                    <a:pt x="13866" y="171970"/>
                  </a:lnTo>
                  <a:lnTo>
                    <a:pt x="16887" y="197811"/>
                  </a:lnTo>
                  <a:lnTo>
                    <a:pt x="21090" y="234145"/>
                  </a:lnTo>
                  <a:lnTo>
                    <a:pt x="22627" y="258075"/>
                  </a:lnTo>
                  <a:lnTo>
                    <a:pt x="22705" y="257917"/>
                  </a:lnTo>
                  <a:lnTo>
                    <a:pt x="24534" y="225865"/>
                  </a:lnTo>
                  <a:lnTo>
                    <a:pt x="35021" y="195420"/>
                  </a:lnTo>
                  <a:lnTo>
                    <a:pt x="48853" y="159966"/>
                  </a:lnTo>
                  <a:lnTo>
                    <a:pt x="63675" y="123496"/>
                  </a:lnTo>
                  <a:lnTo>
                    <a:pt x="83872" y="85785"/>
                  </a:lnTo>
                  <a:lnTo>
                    <a:pt x="97401" y="66856"/>
                  </a:lnTo>
                  <a:lnTo>
                    <a:pt x="126263" y="30867"/>
                  </a:lnTo>
                  <a:lnTo>
                    <a:pt x="161690" y="741"/>
                  </a:lnTo>
                  <a:lnTo>
                    <a:pt x="164520" y="0"/>
                  </a:lnTo>
                  <a:lnTo>
                    <a:pt x="167253" y="353"/>
                  </a:lnTo>
                  <a:lnTo>
                    <a:pt x="169922" y="1435"/>
                  </a:lnTo>
                  <a:lnTo>
                    <a:pt x="175145" y="11668"/>
                  </a:lnTo>
                  <a:lnTo>
                    <a:pt x="180589" y="36470"/>
                  </a:lnTo>
                  <a:lnTo>
                    <a:pt x="182201" y="65268"/>
                  </a:lnTo>
                  <a:lnTo>
                    <a:pt x="184936" y="95249"/>
                  </a:lnTo>
                  <a:lnTo>
                    <a:pt x="191109" y="125581"/>
                  </a:lnTo>
                  <a:lnTo>
                    <a:pt x="200558" y="156018"/>
                  </a:lnTo>
                  <a:lnTo>
                    <a:pt x="218922" y="192598"/>
                  </a:lnTo>
                  <a:lnTo>
                    <a:pt x="249935" y="229744"/>
                  </a:lnTo>
                  <a:lnTo>
                    <a:pt x="261789" y="240421"/>
                  </a:lnTo>
                  <a:lnTo>
                    <a:pt x="275524" y="247989"/>
                  </a:lnTo>
                  <a:lnTo>
                    <a:pt x="305038" y="253663"/>
                  </a:lnTo>
                  <a:lnTo>
                    <a:pt x="320146" y="254438"/>
                  </a:lnTo>
                  <a:lnTo>
                    <a:pt x="337585" y="248010"/>
                  </a:lnTo>
                  <a:lnTo>
                    <a:pt x="346977" y="242740"/>
                  </a:lnTo>
                  <a:lnTo>
                    <a:pt x="361928" y="223337"/>
                  </a:lnTo>
                  <a:lnTo>
                    <a:pt x="372523" y="199474"/>
                  </a:lnTo>
                  <a:lnTo>
                    <a:pt x="378489" y="166999"/>
                  </a:lnTo>
                  <a:lnTo>
                    <a:pt x="379410" y="135928"/>
                  </a:lnTo>
                  <a:lnTo>
                    <a:pt x="373849" y="105273"/>
                  </a:lnTo>
                  <a:lnTo>
                    <a:pt x="361008" y="76434"/>
                  </a:lnTo>
                  <a:lnTo>
                    <a:pt x="327034" y="41089"/>
                  </a:lnTo>
                  <a:lnTo>
                    <a:pt x="304614" y="26748"/>
                  </a:lnTo>
                  <a:lnTo>
                    <a:pt x="273436" y="15164"/>
                  </a:lnTo>
                  <a:lnTo>
                    <a:pt x="247059" y="13235"/>
                  </a:lnTo>
                  <a:lnTo>
                    <a:pt x="220980" y="18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798"/>
            <p:cNvSpPr/>
            <p:nvPr>
              <p:custDataLst>
                <p:tags r:id="rId40"/>
              </p:custDataLst>
            </p:nvPr>
          </p:nvSpPr>
          <p:spPr>
            <a:xfrm>
              <a:off x="5930583" y="3747620"/>
              <a:ext cx="340678" cy="676604"/>
            </a:xfrm>
            <a:custGeom>
              <a:avLst/>
              <a:gdLst/>
              <a:ahLst/>
              <a:cxnLst/>
              <a:rect l="0" t="0" r="0" b="0"/>
              <a:pathLst>
                <a:path w="340678" h="676604">
                  <a:moveTo>
                    <a:pt x="340677" y="39520"/>
                  </a:moveTo>
                  <a:lnTo>
                    <a:pt x="340677" y="39520"/>
                  </a:lnTo>
                  <a:lnTo>
                    <a:pt x="306717" y="12489"/>
                  </a:lnTo>
                  <a:lnTo>
                    <a:pt x="289177" y="2670"/>
                  </a:lnTo>
                  <a:lnTo>
                    <a:pt x="272914" y="0"/>
                  </a:lnTo>
                  <a:lnTo>
                    <a:pt x="244964" y="5515"/>
                  </a:lnTo>
                  <a:lnTo>
                    <a:pt x="209870" y="20131"/>
                  </a:lnTo>
                  <a:lnTo>
                    <a:pt x="172662" y="45064"/>
                  </a:lnTo>
                  <a:lnTo>
                    <a:pt x="134825" y="81520"/>
                  </a:lnTo>
                  <a:lnTo>
                    <a:pt x="122163" y="95460"/>
                  </a:lnTo>
                  <a:lnTo>
                    <a:pt x="102714" y="129307"/>
                  </a:lnTo>
                  <a:lnTo>
                    <a:pt x="78742" y="176425"/>
                  </a:lnTo>
                  <a:lnTo>
                    <a:pt x="51754" y="232390"/>
                  </a:lnTo>
                  <a:lnTo>
                    <a:pt x="32915" y="275627"/>
                  </a:lnTo>
                  <a:lnTo>
                    <a:pt x="19509" y="310378"/>
                  </a:lnTo>
                  <a:lnTo>
                    <a:pt x="9725" y="339472"/>
                  </a:lnTo>
                  <a:lnTo>
                    <a:pt x="4049" y="364794"/>
                  </a:lnTo>
                  <a:lnTo>
                    <a:pt x="1112" y="387603"/>
                  </a:lnTo>
                  <a:lnTo>
                    <a:pt x="0" y="408735"/>
                  </a:lnTo>
                  <a:lnTo>
                    <a:pt x="952" y="428750"/>
                  </a:lnTo>
                  <a:lnTo>
                    <a:pt x="6526" y="466793"/>
                  </a:lnTo>
                  <a:lnTo>
                    <a:pt x="14648" y="501199"/>
                  </a:lnTo>
                  <a:lnTo>
                    <a:pt x="24748" y="532578"/>
                  </a:lnTo>
                  <a:lnTo>
                    <a:pt x="37704" y="560635"/>
                  </a:lnTo>
                  <a:lnTo>
                    <a:pt x="54187" y="587215"/>
                  </a:lnTo>
                  <a:lnTo>
                    <a:pt x="82507" y="621465"/>
                  </a:lnTo>
                  <a:lnTo>
                    <a:pt x="112347" y="645442"/>
                  </a:lnTo>
                  <a:lnTo>
                    <a:pt x="142637" y="663270"/>
                  </a:lnTo>
                  <a:lnTo>
                    <a:pt x="162913" y="672342"/>
                  </a:lnTo>
                  <a:lnTo>
                    <a:pt x="193368" y="676603"/>
                  </a:lnTo>
                  <a:lnTo>
                    <a:pt x="222994" y="672033"/>
                  </a:lnTo>
                  <a:lnTo>
                    <a:pt x="248235" y="659483"/>
                  </a:lnTo>
                  <a:lnTo>
                    <a:pt x="264031" y="646952"/>
                  </a:lnTo>
                  <a:lnTo>
                    <a:pt x="287205" y="613482"/>
                  </a:lnTo>
                  <a:lnTo>
                    <a:pt x="317817" y="542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799"/>
            <p:cNvSpPr/>
            <p:nvPr>
              <p:custDataLst>
                <p:tags r:id="rId41"/>
              </p:custDataLst>
            </p:nvPr>
          </p:nvSpPr>
          <p:spPr>
            <a:xfrm>
              <a:off x="7520940" y="4099560"/>
              <a:ext cx="152344" cy="272282"/>
            </a:xfrm>
            <a:custGeom>
              <a:avLst/>
              <a:gdLst/>
              <a:ahLst/>
              <a:cxnLst/>
              <a:rect l="0" t="0" r="0" b="0"/>
              <a:pathLst>
                <a:path w="152344" h="272282">
                  <a:moveTo>
                    <a:pt x="0" y="22860"/>
                  </a:moveTo>
                  <a:lnTo>
                    <a:pt x="0" y="22860"/>
                  </a:lnTo>
                  <a:lnTo>
                    <a:pt x="2257" y="47696"/>
                  </a:lnTo>
                  <a:lnTo>
                    <a:pt x="6084" y="83852"/>
                  </a:lnTo>
                  <a:lnTo>
                    <a:pt x="10606" y="111209"/>
                  </a:lnTo>
                  <a:lnTo>
                    <a:pt x="13867" y="145651"/>
                  </a:lnTo>
                  <a:lnTo>
                    <a:pt x="18878" y="181351"/>
                  </a:lnTo>
                  <a:lnTo>
                    <a:pt x="25726" y="214694"/>
                  </a:lnTo>
                  <a:lnTo>
                    <a:pt x="37161" y="237932"/>
                  </a:lnTo>
                  <a:lnTo>
                    <a:pt x="51274" y="255542"/>
                  </a:lnTo>
                  <a:lnTo>
                    <a:pt x="74271" y="267439"/>
                  </a:lnTo>
                  <a:lnTo>
                    <a:pt x="94442" y="272281"/>
                  </a:lnTo>
                  <a:lnTo>
                    <a:pt x="101062" y="270421"/>
                  </a:lnTo>
                  <a:lnTo>
                    <a:pt x="115190" y="261580"/>
                  </a:lnTo>
                  <a:lnTo>
                    <a:pt x="125420" y="249185"/>
                  </a:lnTo>
                  <a:lnTo>
                    <a:pt x="134482" y="227589"/>
                  </a:lnTo>
                  <a:lnTo>
                    <a:pt x="140454" y="207606"/>
                  </a:lnTo>
                  <a:lnTo>
                    <a:pt x="146977" y="184123"/>
                  </a:lnTo>
                  <a:lnTo>
                    <a:pt x="150477" y="163389"/>
                  </a:lnTo>
                  <a:lnTo>
                    <a:pt x="152110" y="126804"/>
                  </a:lnTo>
                  <a:lnTo>
                    <a:pt x="152271" y="95868"/>
                  </a:lnTo>
                  <a:lnTo>
                    <a:pt x="152343" y="68855"/>
                  </a:lnTo>
                  <a:lnTo>
                    <a:pt x="150690" y="35453"/>
                  </a:lnTo>
                  <a:lnTo>
                    <a:pt x="139276" y="5170"/>
                  </a:lnTo>
                  <a:lnTo>
                    <a:pt x="136877" y="3447"/>
                  </a:lnTo>
                  <a:lnTo>
                    <a:pt x="1219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800"/>
            <p:cNvSpPr/>
            <p:nvPr>
              <p:custDataLst>
                <p:tags r:id="rId42"/>
              </p:custDataLst>
            </p:nvPr>
          </p:nvSpPr>
          <p:spPr>
            <a:xfrm>
              <a:off x="6309360" y="3840480"/>
              <a:ext cx="243841" cy="581299"/>
            </a:xfrm>
            <a:custGeom>
              <a:avLst/>
              <a:gdLst/>
              <a:ahLst/>
              <a:cxnLst/>
              <a:rect l="0" t="0" r="0" b="0"/>
              <a:pathLst>
                <a:path w="243841" h="581299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0546" y="58023"/>
                  </a:lnTo>
                  <a:lnTo>
                    <a:pt x="18234" y="90982"/>
                  </a:lnTo>
                  <a:lnTo>
                    <a:pt x="24473" y="125385"/>
                  </a:lnTo>
                  <a:lnTo>
                    <a:pt x="30068" y="160431"/>
                  </a:lnTo>
                  <a:lnTo>
                    <a:pt x="34531" y="196609"/>
                  </a:lnTo>
                  <a:lnTo>
                    <a:pt x="35721" y="215739"/>
                  </a:lnTo>
                  <a:lnTo>
                    <a:pt x="36514" y="235267"/>
                  </a:lnTo>
                  <a:lnTo>
                    <a:pt x="39653" y="272767"/>
                  </a:lnTo>
                  <a:lnTo>
                    <a:pt x="43023" y="309190"/>
                  </a:lnTo>
                  <a:lnTo>
                    <a:pt x="44522" y="345134"/>
                  </a:lnTo>
                  <a:lnTo>
                    <a:pt x="42930" y="380864"/>
                  </a:lnTo>
                  <a:lnTo>
                    <a:pt x="39400" y="414806"/>
                  </a:lnTo>
                  <a:lnTo>
                    <a:pt x="35008" y="444003"/>
                  </a:lnTo>
                  <a:lnTo>
                    <a:pt x="30235" y="471090"/>
                  </a:lnTo>
                  <a:lnTo>
                    <a:pt x="22787" y="505625"/>
                  </a:lnTo>
                  <a:lnTo>
                    <a:pt x="12686" y="536004"/>
                  </a:lnTo>
                  <a:lnTo>
                    <a:pt x="7614" y="543023"/>
                  </a:lnTo>
                  <a:lnTo>
                    <a:pt x="5075" y="544896"/>
                  </a:lnTo>
                  <a:lnTo>
                    <a:pt x="3384" y="544451"/>
                  </a:lnTo>
                  <a:lnTo>
                    <a:pt x="2256" y="542460"/>
                  </a:lnTo>
                  <a:lnTo>
                    <a:pt x="1503" y="539440"/>
                  </a:lnTo>
                  <a:lnTo>
                    <a:pt x="8487" y="504813"/>
                  </a:lnTo>
                  <a:lnTo>
                    <a:pt x="15497" y="470743"/>
                  </a:lnTo>
                  <a:lnTo>
                    <a:pt x="20434" y="445439"/>
                  </a:lnTo>
                  <a:lnTo>
                    <a:pt x="25450" y="417260"/>
                  </a:lnTo>
                  <a:lnTo>
                    <a:pt x="37080" y="380925"/>
                  </a:lnTo>
                  <a:lnTo>
                    <a:pt x="47205" y="348710"/>
                  </a:lnTo>
                  <a:lnTo>
                    <a:pt x="66418" y="323469"/>
                  </a:lnTo>
                  <a:lnTo>
                    <a:pt x="92172" y="300397"/>
                  </a:lnTo>
                  <a:lnTo>
                    <a:pt x="114907" y="290144"/>
                  </a:lnTo>
                  <a:lnTo>
                    <a:pt x="131785" y="287843"/>
                  </a:lnTo>
                  <a:lnTo>
                    <a:pt x="138657" y="288416"/>
                  </a:lnTo>
                  <a:lnTo>
                    <a:pt x="150807" y="293567"/>
                  </a:lnTo>
                  <a:lnTo>
                    <a:pt x="156419" y="297311"/>
                  </a:lnTo>
                  <a:lnTo>
                    <a:pt x="164910" y="308245"/>
                  </a:lnTo>
                  <a:lnTo>
                    <a:pt x="184370" y="345047"/>
                  </a:lnTo>
                  <a:lnTo>
                    <a:pt x="189531" y="377214"/>
                  </a:lnTo>
                  <a:lnTo>
                    <a:pt x="196045" y="408571"/>
                  </a:lnTo>
                  <a:lnTo>
                    <a:pt x="202491" y="439310"/>
                  </a:lnTo>
                  <a:lnTo>
                    <a:pt x="204777" y="469868"/>
                  </a:lnTo>
                  <a:lnTo>
                    <a:pt x="206302" y="500370"/>
                  </a:lnTo>
                  <a:lnTo>
                    <a:pt x="211739" y="530010"/>
                  </a:lnTo>
                  <a:lnTo>
                    <a:pt x="219596" y="567009"/>
                  </a:lnTo>
                  <a:lnTo>
                    <a:pt x="220570" y="579577"/>
                  </a:lnTo>
                  <a:lnTo>
                    <a:pt x="221554" y="581118"/>
                  </a:lnTo>
                  <a:lnTo>
                    <a:pt x="223055" y="581298"/>
                  </a:lnTo>
                  <a:lnTo>
                    <a:pt x="224903" y="580572"/>
                  </a:lnTo>
                  <a:lnTo>
                    <a:pt x="240176" y="543124"/>
                  </a:lnTo>
                  <a:lnTo>
                    <a:pt x="243840" y="533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801"/>
            <p:cNvSpPr/>
            <p:nvPr>
              <p:custDataLst>
                <p:tags r:id="rId43"/>
              </p:custDataLst>
            </p:nvPr>
          </p:nvSpPr>
          <p:spPr>
            <a:xfrm>
              <a:off x="7414260" y="4152900"/>
              <a:ext cx="38101" cy="223220"/>
            </a:xfrm>
            <a:custGeom>
              <a:avLst/>
              <a:gdLst/>
              <a:ahLst/>
              <a:cxnLst/>
              <a:rect l="0" t="0" r="0" b="0"/>
              <a:pathLst>
                <a:path w="38101" h="223220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13121" y="58061"/>
                  </a:lnTo>
                  <a:lnTo>
                    <a:pt x="16556" y="86200"/>
                  </a:lnTo>
                  <a:lnTo>
                    <a:pt x="20058" y="117898"/>
                  </a:lnTo>
                  <a:lnTo>
                    <a:pt x="23722" y="155630"/>
                  </a:lnTo>
                  <a:lnTo>
                    <a:pt x="33088" y="191551"/>
                  </a:lnTo>
                  <a:lnTo>
                    <a:pt x="37439" y="223219"/>
                  </a:lnTo>
                  <a:lnTo>
                    <a:pt x="37661" y="222473"/>
                  </a:lnTo>
                  <a:lnTo>
                    <a:pt x="3810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802"/>
            <p:cNvSpPr/>
            <p:nvPr>
              <p:custDataLst>
                <p:tags r:id="rId44"/>
              </p:custDataLst>
            </p:nvPr>
          </p:nvSpPr>
          <p:spPr>
            <a:xfrm>
              <a:off x="7088153" y="4136024"/>
              <a:ext cx="280388" cy="268337"/>
            </a:xfrm>
            <a:custGeom>
              <a:avLst/>
              <a:gdLst/>
              <a:ahLst/>
              <a:cxnLst/>
              <a:rect l="0" t="0" r="0" b="0"/>
              <a:pathLst>
                <a:path w="280388" h="268337">
                  <a:moveTo>
                    <a:pt x="6067" y="268336"/>
                  </a:moveTo>
                  <a:lnTo>
                    <a:pt x="6067" y="268336"/>
                  </a:lnTo>
                  <a:lnTo>
                    <a:pt x="5220" y="252249"/>
                  </a:lnTo>
                  <a:lnTo>
                    <a:pt x="3809" y="225438"/>
                  </a:lnTo>
                  <a:lnTo>
                    <a:pt x="2022" y="191477"/>
                  </a:lnTo>
                  <a:lnTo>
                    <a:pt x="829" y="164604"/>
                  </a:lnTo>
                  <a:lnTo>
                    <a:pt x="35" y="142455"/>
                  </a:lnTo>
                  <a:lnTo>
                    <a:pt x="0" y="106556"/>
                  </a:lnTo>
                  <a:lnTo>
                    <a:pt x="2806" y="76489"/>
                  </a:lnTo>
                  <a:lnTo>
                    <a:pt x="9146" y="39807"/>
                  </a:lnTo>
                  <a:lnTo>
                    <a:pt x="16386" y="15580"/>
                  </a:lnTo>
                  <a:lnTo>
                    <a:pt x="23636" y="5575"/>
                  </a:lnTo>
                  <a:lnTo>
                    <a:pt x="27939" y="1722"/>
                  </a:lnTo>
                  <a:lnTo>
                    <a:pt x="32502" y="0"/>
                  </a:lnTo>
                  <a:lnTo>
                    <a:pt x="42087" y="344"/>
                  </a:lnTo>
                  <a:lnTo>
                    <a:pt x="51992" y="5577"/>
                  </a:lnTo>
                  <a:lnTo>
                    <a:pt x="61191" y="13548"/>
                  </a:lnTo>
                  <a:lnTo>
                    <a:pt x="68102" y="22735"/>
                  </a:lnTo>
                  <a:lnTo>
                    <a:pt x="79437" y="55443"/>
                  </a:lnTo>
                  <a:lnTo>
                    <a:pt x="87261" y="88793"/>
                  </a:lnTo>
                  <a:lnTo>
                    <a:pt x="94095" y="123039"/>
                  </a:lnTo>
                  <a:lnTo>
                    <a:pt x="95991" y="153242"/>
                  </a:lnTo>
                  <a:lnTo>
                    <a:pt x="96832" y="179647"/>
                  </a:lnTo>
                  <a:lnTo>
                    <a:pt x="99566" y="206780"/>
                  </a:lnTo>
                  <a:lnTo>
                    <a:pt x="104028" y="223533"/>
                  </a:lnTo>
                  <a:lnTo>
                    <a:pt x="104395" y="224074"/>
                  </a:lnTo>
                  <a:lnTo>
                    <a:pt x="113121" y="192254"/>
                  </a:lnTo>
                  <a:lnTo>
                    <a:pt x="118220" y="159904"/>
                  </a:lnTo>
                  <a:lnTo>
                    <a:pt x="127821" y="128870"/>
                  </a:lnTo>
                  <a:lnTo>
                    <a:pt x="141391" y="94180"/>
                  </a:lnTo>
                  <a:lnTo>
                    <a:pt x="152090" y="61136"/>
                  </a:lnTo>
                  <a:lnTo>
                    <a:pt x="168528" y="32643"/>
                  </a:lnTo>
                  <a:lnTo>
                    <a:pt x="175074" y="24448"/>
                  </a:lnTo>
                  <a:lnTo>
                    <a:pt x="178851" y="22771"/>
                  </a:lnTo>
                  <a:lnTo>
                    <a:pt x="187565" y="23164"/>
                  </a:lnTo>
                  <a:lnTo>
                    <a:pt x="197081" y="30677"/>
                  </a:lnTo>
                  <a:lnTo>
                    <a:pt x="221188" y="63410"/>
                  </a:lnTo>
                  <a:lnTo>
                    <a:pt x="234011" y="95494"/>
                  </a:lnTo>
                  <a:lnTo>
                    <a:pt x="239836" y="124272"/>
                  </a:lnTo>
                  <a:lnTo>
                    <a:pt x="243818" y="154248"/>
                  </a:lnTo>
                  <a:lnTo>
                    <a:pt x="250361" y="186836"/>
                  </a:lnTo>
                  <a:lnTo>
                    <a:pt x="255404" y="218788"/>
                  </a:lnTo>
                  <a:lnTo>
                    <a:pt x="257107" y="240204"/>
                  </a:lnTo>
                  <a:lnTo>
                    <a:pt x="258941" y="240268"/>
                  </a:lnTo>
                  <a:lnTo>
                    <a:pt x="265493" y="235824"/>
                  </a:lnTo>
                  <a:lnTo>
                    <a:pt x="274657" y="203575"/>
                  </a:lnTo>
                  <a:lnTo>
                    <a:pt x="280387" y="176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147"/>
          <p:cNvGrpSpPr/>
          <p:nvPr/>
        </p:nvGrpSpPr>
        <p:grpSpPr>
          <a:xfrm>
            <a:off x="8466234" y="3718560"/>
            <a:ext cx="2925667" cy="816620"/>
            <a:chOff x="8466234" y="3718560"/>
            <a:chExt cx="2925667" cy="816620"/>
          </a:xfrm>
        </p:grpSpPr>
        <p:sp>
          <p:nvSpPr>
            <p:cNvPr id="77" name="SMARTInkShape-803"/>
            <p:cNvSpPr/>
            <p:nvPr>
              <p:custDataLst>
                <p:tags r:id="rId21"/>
              </p:custDataLst>
            </p:nvPr>
          </p:nvSpPr>
          <p:spPr>
            <a:xfrm>
              <a:off x="8625840" y="3931920"/>
              <a:ext cx="647700" cy="45721"/>
            </a:xfrm>
            <a:custGeom>
              <a:avLst/>
              <a:gdLst/>
              <a:ahLst/>
              <a:cxnLst/>
              <a:rect l="0" t="0" r="0" b="0"/>
              <a:pathLst>
                <a:path w="647700" h="45721">
                  <a:moveTo>
                    <a:pt x="0" y="45720"/>
                  </a:moveTo>
                  <a:lnTo>
                    <a:pt x="0" y="45720"/>
                  </a:lnTo>
                  <a:lnTo>
                    <a:pt x="28316" y="37629"/>
                  </a:lnTo>
                  <a:lnTo>
                    <a:pt x="58061" y="28553"/>
                  </a:lnTo>
                  <a:lnTo>
                    <a:pt x="91051" y="20502"/>
                  </a:lnTo>
                  <a:lnTo>
                    <a:pt x="127638" y="16799"/>
                  </a:lnTo>
                  <a:lnTo>
                    <a:pt x="165289" y="11657"/>
                  </a:lnTo>
                  <a:lnTo>
                    <a:pt x="195100" y="9414"/>
                  </a:lnTo>
                  <a:lnTo>
                    <a:pt x="227258" y="8418"/>
                  </a:lnTo>
                  <a:lnTo>
                    <a:pt x="258484" y="7974"/>
                  </a:lnTo>
                  <a:lnTo>
                    <a:pt x="289296" y="5520"/>
                  </a:lnTo>
                  <a:lnTo>
                    <a:pt x="320770" y="3300"/>
                  </a:lnTo>
                  <a:lnTo>
                    <a:pt x="354513" y="5135"/>
                  </a:lnTo>
                  <a:lnTo>
                    <a:pt x="387008" y="6516"/>
                  </a:lnTo>
                  <a:lnTo>
                    <a:pt x="419230" y="7129"/>
                  </a:lnTo>
                  <a:lnTo>
                    <a:pt x="453306" y="7402"/>
                  </a:lnTo>
                  <a:lnTo>
                    <a:pt x="483691" y="7523"/>
                  </a:lnTo>
                  <a:lnTo>
                    <a:pt x="512154" y="7577"/>
                  </a:lnTo>
                  <a:lnTo>
                    <a:pt x="541737" y="7601"/>
                  </a:lnTo>
                  <a:lnTo>
                    <a:pt x="574817" y="11660"/>
                  </a:lnTo>
                  <a:lnTo>
                    <a:pt x="604750" y="14179"/>
                  </a:lnTo>
                  <a:lnTo>
                    <a:pt x="636581" y="14184"/>
                  </a:lnTo>
                  <a:lnTo>
                    <a:pt x="640288" y="12842"/>
                  </a:lnTo>
                  <a:lnTo>
                    <a:pt x="642759" y="11102"/>
                  </a:lnTo>
                  <a:lnTo>
                    <a:pt x="6476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804"/>
            <p:cNvSpPr/>
            <p:nvPr>
              <p:custDataLst>
                <p:tags r:id="rId22"/>
              </p:custDataLst>
            </p:nvPr>
          </p:nvSpPr>
          <p:spPr>
            <a:xfrm>
              <a:off x="8826219" y="3954780"/>
              <a:ext cx="51082" cy="409539"/>
            </a:xfrm>
            <a:custGeom>
              <a:avLst/>
              <a:gdLst/>
              <a:ahLst/>
              <a:cxnLst/>
              <a:rect l="0" t="0" r="0" b="0"/>
              <a:pathLst>
                <a:path w="51082" h="409539">
                  <a:moveTo>
                    <a:pt x="12981" y="0"/>
                  </a:moveTo>
                  <a:lnTo>
                    <a:pt x="12981" y="0"/>
                  </a:lnTo>
                  <a:lnTo>
                    <a:pt x="4892" y="32362"/>
                  </a:lnTo>
                  <a:lnTo>
                    <a:pt x="920" y="59539"/>
                  </a:lnTo>
                  <a:lnTo>
                    <a:pt x="0" y="85728"/>
                  </a:lnTo>
                  <a:lnTo>
                    <a:pt x="3397" y="123426"/>
                  </a:lnTo>
                  <a:lnTo>
                    <a:pt x="5626" y="156421"/>
                  </a:lnTo>
                  <a:lnTo>
                    <a:pt x="10425" y="187646"/>
                  </a:lnTo>
                  <a:lnTo>
                    <a:pt x="13071" y="219194"/>
                  </a:lnTo>
                  <a:lnTo>
                    <a:pt x="18840" y="254129"/>
                  </a:lnTo>
                  <a:lnTo>
                    <a:pt x="26819" y="290842"/>
                  </a:lnTo>
                  <a:lnTo>
                    <a:pt x="27597" y="316941"/>
                  </a:lnTo>
                  <a:lnTo>
                    <a:pt x="28791" y="350836"/>
                  </a:lnTo>
                  <a:lnTo>
                    <a:pt x="34198" y="388777"/>
                  </a:lnTo>
                  <a:lnTo>
                    <a:pt x="35516" y="404926"/>
                  </a:lnTo>
                  <a:lnTo>
                    <a:pt x="36471" y="407110"/>
                  </a:lnTo>
                  <a:lnTo>
                    <a:pt x="37954" y="408567"/>
                  </a:lnTo>
                  <a:lnTo>
                    <a:pt x="39789" y="409538"/>
                  </a:lnTo>
                  <a:lnTo>
                    <a:pt x="43583" y="375442"/>
                  </a:lnTo>
                  <a:lnTo>
                    <a:pt x="51081" y="327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805"/>
            <p:cNvSpPr/>
            <p:nvPr>
              <p:custDataLst>
                <p:tags r:id="rId23"/>
              </p:custDataLst>
            </p:nvPr>
          </p:nvSpPr>
          <p:spPr>
            <a:xfrm>
              <a:off x="8466234" y="3787140"/>
              <a:ext cx="182467" cy="748040"/>
            </a:xfrm>
            <a:custGeom>
              <a:avLst/>
              <a:gdLst/>
              <a:ahLst/>
              <a:cxnLst/>
              <a:rect l="0" t="0" r="0" b="0"/>
              <a:pathLst>
                <a:path w="182467" h="748040">
                  <a:moveTo>
                    <a:pt x="136746" y="0"/>
                  </a:moveTo>
                  <a:lnTo>
                    <a:pt x="136746" y="0"/>
                  </a:lnTo>
                  <a:lnTo>
                    <a:pt x="112475" y="12135"/>
                  </a:lnTo>
                  <a:lnTo>
                    <a:pt x="87011" y="40671"/>
                  </a:lnTo>
                  <a:lnTo>
                    <a:pt x="62148" y="77343"/>
                  </a:lnTo>
                  <a:lnTo>
                    <a:pt x="45454" y="107752"/>
                  </a:lnTo>
                  <a:lnTo>
                    <a:pt x="32390" y="137637"/>
                  </a:lnTo>
                  <a:lnTo>
                    <a:pt x="20938" y="167852"/>
                  </a:lnTo>
                  <a:lnTo>
                    <a:pt x="10205" y="198214"/>
                  </a:lnTo>
                  <a:lnTo>
                    <a:pt x="4306" y="230899"/>
                  </a:lnTo>
                  <a:lnTo>
                    <a:pt x="1683" y="264336"/>
                  </a:lnTo>
                  <a:lnTo>
                    <a:pt x="518" y="296129"/>
                  </a:lnTo>
                  <a:lnTo>
                    <a:pt x="0" y="329451"/>
                  </a:lnTo>
                  <a:lnTo>
                    <a:pt x="617" y="363169"/>
                  </a:lnTo>
                  <a:lnTo>
                    <a:pt x="3713" y="395088"/>
                  </a:lnTo>
                  <a:lnTo>
                    <a:pt x="10170" y="428466"/>
                  </a:lnTo>
                  <a:lnTo>
                    <a:pt x="18684" y="462210"/>
                  </a:lnTo>
                  <a:lnTo>
                    <a:pt x="28112" y="494140"/>
                  </a:lnTo>
                  <a:lnTo>
                    <a:pt x="35689" y="523007"/>
                  </a:lnTo>
                  <a:lnTo>
                    <a:pt x="43571" y="550794"/>
                  </a:lnTo>
                  <a:lnTo>
                    <a:pt x="55542" y="580078"/>
                  </a:lnTo>
                  <a:lnTo>
                    <a:pt x="64830" y="599232"/>
                  </a:lnTo>
                  <a:lnTo>
                    <a:pt x="76102" y="621315"/>
                  </a:lnTo>
                  <a:lnTo>
                    <a:pt x="88697" y="645349"/>
                  </a:lnTo>
                  <a:lnTo>
                    <a:pt x="104949" y="678829"/>
                  </a:lnTo>
                  <a:lnTo>
                    <a:pt x="121115" y="709699"/>
                  </a:lnTo>
                  <a:lnTo>
                    <a:pt x="145920" y="743925"/>
                  </a:lnTo>
                  <a:lnTo>
                    <a:pt x="150482" y="747410"/>
                  </a:lnTo>
                  <a:lnTo>
                    <a:pt x="154370" y="748039"/>
                  </a:lnTo>
                  <a:lnTo>
                    <a:pt x="157809" y="746766"/>
                  </a:lnTo>
                  <a:lnTo>
                    <a:pt x="160947" y="744224"/>
                  </a:lnTo>
                  <a:lnTo>
                    <a:pt x="169410" y="728511"/>
                  </a:lnTo>
                  <a:lnTo>
                    <a:pt x="174620" y="693515"/>
                  </a:lnTo>
                  <a:lnTo>
                    <a:pt x="179765" y="658923"/>
                  </a:lnTo>
                  <a:lnTo>
                    <a:pt x="181666" y="626096"/>
                  </a:lnTo>
                  <a:lnTo>
                    <a:pt x="182466" y="609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806"/>
            <p:cNvSpPr/>
            <p:nvPr>
              <p:custDataLst>
                <p:tags r:id="rId24"/>
              </p:custDataLst>
            </p:nvPr>
          </p:nvSpPr>
          <p:spPr>
            <a:xfrm>
              <a:off x="9151620" y="3947160"/>
              <a:ext cx="15056" cy="441961"/>
            </a:xfrm>
            <a:custGeom>
              <a:avLst/>
              <a:gdLst/>
              <a:ahLst/>
              <a:cxnLst/>
              <a:rect l="0" t="0" r="0" b="0"/>
              <a:pathLst>
                <a:path w="15056" h="441961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3121" y="68667"/>
                  </a:lnTo>
                  <a:lnTo>
                    <a:pt x="14612" y="104918"/>
                  </a:lnTo>
                  <a:lnTo>
                    <a:pt x="15055" y="142471"/>
                  </a:lnTo>
                  <a:lnTo>
                    <a:pt x="11139" y="180409"/>
                  </a:lnTo>
                  <a:lnTo>
                    <a:pt x="8662" y="218460"/>
                  </a:lnTo>
                  <a:lnTo>
                    <a:pt x="7929" y="256546"/>
                  </a:lnTo>
                  <a:lnTo>
                    <a:pt x="11756" y="294642"/>
                  </a:lnTo>
                  <a:lnTo>
                    <a:pt x="14208" y="328695"/>
                  </a:lnTo>
                  <a:lnTo>
                    <a:pt x="14934" y="360234"/>
                  </a:lnTo>
                  <a:lnTo>
                    <a:pt x="14333" y="395995"/>
                  </a:lnTo>
                  <a:lnTo>
                    <a:pt x="6940" y="428020"/>
                  </a:lnTo>
                  <a:lnTo>
                    <a:pt x="0" y="441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807"/>
            <p:cNvSpPr/>
            <p:nvPr>
              <p:custDataLst>
                <p:tags r:id="rId25"/>
              </p:custDataLst>
            </p:nvPr>
          </p:nvSpPr>
          <p:spPr>
            <a:xfrm>
              <a:off x="9014461" y="3878580"/>
              <a:ext cx="45720" cy="384712"/>
            </a:xfrm>
            <a:custGeom>
              <a:avLst/>
              <a:gdLst/>
              <a:ahLst/>
              <a:cxnLst/>
              <a:rect l="0" t="0" r="0" b="0"/>
              <a:pathLst>
                <a:path w="45720" h="384712">
                  <a:moveTo>
                    <a:pt x="0" y="0"/>
                  </a:moveTo>
                  <a:lnTo>
                    <a:pt x="0" y="0"/>
                  </a:lnTo>
                  <a:lnTo>
                    <a:pt x="12135" y="32362"/>
                  </a:lnTo>
                  <a:lnTo>
                    <a:pt x="18092" y="59539"/>
                  </a:lnTo>
                  <a:lnTo>
                    <a:pt x="21446" y="96381"/>
                  </a:lnTo>
                  <a:lnTo>
                    <a:pt x="22441" y="131004"/>
                  </a:lnTo>
                  <a:lnTo>
                    <a:pt x="22736" y="168073"/>
                  </a:lnTo>
                  <a:lnTo>
                    <a:pt x="22823" y="205868"/>
                  </a:lnTo>
                  <a:lnTo>
                    <a:pt x="20591" y="243878"/>
                  </a:lnTo>
                  <a:lnTo>
                    <a:pt x="16824" y="279694"/>
                  </a:lnTo>
                  <a:lnTo>
                    <a:pt x="15710" y="311755"/>
                  </a:lnTo>
                  <a:lnTo>
                    <a:pt x="15332" y="348883"/>
                  </a:lnTo>
                  <a:lnTo>
                    <a:pt x="15267" y="360760"/>
                  </a:lnTo>
                  <a:lnTo>
                    <a:pt x="23338" y="380459"/>
                  </a:lnTo>
                  <a:lnTo>
                    <a:pt x="25719" y="384026"/>
                  </a:lnTo>
                  <a:lnTo>
                    <a:pt x="27306" y="384711"/>
                  </a:lnTo>
                  <a:lnTo>
                    <a:pt x="37942" y="369598"/>
                  </a:lnTo>
                  <a:lnTo>
                    <a:pt x="45036" y="332902"/>
                  </a:lnTo>
                  <a:lnTo>
                    <a:pt x="45719" y="327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808"/>
            <p:cNvSpPr/>
            <p:nvPr>
              <p:custDataLst>
                <p:tags r:id="rId26"/>
              </p:custDataLst>
            </p:nvPr>
          </p:nvSpPr>
          <p:spPr>
            <a:xfrm>
              <a:off x="8755380" y="4335780"/>
              <a:ext cx="502921" cy="22824"/>
            </a:xfrm>
            <a:custGeom>
              <a:avLst/>
              <a:gdLst/>
              <a:ahLst/>
              <a:cxnLst/>
              <a:rect l="0" t="0" r="0" b="0"/>
              <a:pathLst>
                <a:path w="502921" h="22824">
                  <a:moveTo>
                    <a:pt x="0" y="7620"/>
                  </a:moveTo>
                  <a:lnTo>
                    <a:pt x="0" y="7620"/>
                  </a:lnTo>
                  <a:lnTo>
                    <a:pt x="22578" y="12136"/>
                  </a:lnTo>
                  <a:lnTo>
                    <a:pt x="40452" y="15711"/>
                  </a:lnTo>
                  <a:lnTo>
                    <a:pt x="71842" y="18094"/>
                  </a:lnTo>
                  <a:lnTo>
                    <a:pt x="112242" y="19683"/>
                  </a:lnTo>
                  <a:lnTo>
                    <a:pt x="158646" y="20742"/>
                  </a:lnTo>
                  <a:lnTo>
                    <a:pt x="194666" y="21448"/>
                  </a:lnTo>
                  <a:lnTo>
                    <a:pt x="223758" y="21918"/>
                  </a:lnTo>
                  <a:lnTo>
                    <a:pt x="248232" y="22232"/>
                  </a:lnTo>
                  <a:lnTo>
                    <a:pt x="269629" y="22441"/>
                  </a:lnTo>
                  <a:lnTo>
                    <a:pt x="306947" y="22673"/>
                  </a:lnTo>
                  <a:lnTo>
                    <a:pt x="340468" y="22777"/>
                  </a:lnTo>
                  <a:lnTo>
                    <a:pt x="370606" y="22823"/>
                  </a:lnTo>
                  <a:lnTo>
                    <a:pt x="406613" y="22002"/>
                  </a:lnTo>
                  <a:lnTo>
                    <a:pt x="438731" y="16773"/>
                  </a:lnTo>
                  <a:lnTo>
                    <a:pt x="468848" y="9862"/>
                  </a:lnTo>
                  <a:lnTo>
                    <a:pt x="5029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809"/>
            <p:cNvSpPr/>
            <p:nvPr>
              <p:custDataLst>
                <p:tags r:id="rId27"/>
              </p:custDataLst>
            </p:nvPr>
          </p:nvSpPr>
          <p:spPr>
            <a:xfrm>
              <a:off x="9342120" y="3718560"/>
              <a:ext cx="265617" cy="734231"/>
            </a:xfrm>
            <a:custGeom>
              <a:avLst/>
              <a:gdLst/>
              <a:ahLst/>
              <a:cxnLst/>
              <a:rect l="0" t="0" r="0" b="0"/>
              <a:pathLst>
                <a:path w="265617" h="734231">
                  <a:moveTo>
                    <a:pt x="0" y="0"/>
                  </a:moveTo>
                  <a:lnTo>
                    <a:pt x="0" y="0"/>
                  </a:lnTo>
                  <a:lnTo>
                    <a:pt x="28318" y="8090"/>
                  </a:lnTo>
                  <a:lnTo>
                    <a:pt x="62107" y="21212"/>
                  </a:lnTo>
                  <a:lnTo>
                    <a:pt x="93568" y="39869"/>
                  </a:lnTo>
                  <a:lnTo>
                    <a:pt x="128383" y="69574"/>
                  </a:lnTo>
                  <a:lnTo>
                    <a:pt x="161464" y="105188"/>
                  </a:lnTo>
                  <a:lnTo>
                    <a:pt x="182393" y="132263"/>
                  </a:lnTo>
                  <a:lnTo>
                    <a:pt x="202138" y="162077"/>
                  </a:lnTo>
                  <a:lnTo>
                    <a:pt x="219379" y="195083"/>
                  </a:lnTo>
                  <a:lnTo>
                    <a:pt x="235509" y="231766"/>
                  </a:lnTo>
                  <a:lnTo>
                    <a:pt x="249450" y="269800"/>
                  </a:lnTo>
                  <a:lnTo>
                    <a:pt x="258469" y="306460"/>
                  </a:lnTo>
                  <a:lnTo>
                    <a:pt x="261213" y="325380"/>
                  </a:lnTo>
                  <a:lnTo>
                    <a:pt x="263043" y="344767"/>
                  </a:lnTo>
                  <a:lnTo>
                    <a:pt x="264261" y="364465"/>
                  </a:lnTo>
                  <a:lnTo>
                    <a:pt x="265616" y="402156"/>
                  </a:lnTo>
                  <a:lnTo>
                    <a:pt x="265371" y="438662"/>
                  </a:lnTo>
                  <a:lnTo>
                    <a:pt x="262440" y="474643"/>
                  </a:lnTo>
                  <a:lnTo>
                    <a:pt x="258316" y="510390"/>
                  </a:lnTo>
                  <a:lnTo>
                    <a:pt x="252814" y="544340"/>
                  </a:lnTo>
                  <a:lnTo>
                    <a:pt x="244724" y="573540"/>
                  </a:lnTo>
                  <a:lnTo>
                    <a:pt x="237742" y="602886"/>
                  </a:lnTo>
                  <a:lnTo>
                    <a:pt x="230969" y="631169"/>
                  </a:lnTo>
                  <a:lnTo>
                    <a:pt x="216791" y="666132"/>
                  </a:lnTo>
                  <a:lnTo>
                    <a:pt x="196878" y="697941"/>
                  </a:lnTo>
                  <a:lnTo>
                    <a:pt x="182328" y="718572"/>
                  </a:lnTo>
                  <a:lnTo>
                    <a:pt x="165136" y="729998"/>
                  </a:lnTo>
                  <a:lnTo>
                    <a:pt x="149594" y="734230"/>
                  </a:lnTo>
                  <a:lnTo>
                    <a:pt x="137160" y="7315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810"/>
            <p:cNvSpPr/>
            <p:nvPr>
              <p:custDataLst>
                <p:tags r:id="rId28"/>
              </p:custDataLst>
            </p:nvPr>
          </p:nvSpPr>
          <p:spPr>
            <a:xfrm>
              <a:off x="9703185" y="4015740"/>
              <a:ext cx="225677" cy="344959"/>
            </a:xfrm>
            <a:custGeom>
              <a:avLst/>
              <a:gdLst/>
              <a:ahLst/>
              <a:cxnLst/>
              <a:rect l="0" t="0" r="0" b="0"/>
              <a:pathLst>
                <a:path w="225677" h="344959">
                  <a:moveTo>
                    <a:pt x="187576" y="0"/>
                  </a:moveTo>
                  <a:lnTo>
                    <a:pt x="187576" y="0"/>
                  </a:lnTo>
                  <a:lnTo>
                    <a:pt x="155215" y="8091"/>
                  </a:lnTo>
                  <a:lnTo>
                    <a:pt x="121264" y="25609"/>
                  </a:lnTo>
                  <a:lnTo>
                    <a:pt x="86983" y="48635"/>
                  </a:lnTo>
                  <a:lnTo>
                    <a:pt x="49491" y="80638"/>
                  </a:lnTo>
                  <a:lnTo>
                    <a:pt x="23614" y="111569"/>
                  </a:lnTo>
                  <a:lnTo>
                    <a:pt x="9829" y="142183"/>
                  </a:lnTo>
                  <a:lnTo>
                    <a:pt x="1230" y="173550"/>
                  </a:lnTo>
                  <a:lnTo>
                    <a:pt x="0" y="208432"/>
                  </a:lnTo>
                  <a:lnTo>
                    <a:pt x="9607" y="240592"/>
                  </a:lnTo>
                  <a:lnTo>
                    <a:pt x="24024" y="270724"/>
                  </a:lnTo>
                  <a:lnTo>
                    <a:pt x="51222" y="304089"/>
                  </a:lnTo>
                  <a:lnTo>
                    <a:pt x="67707" y="318877"/>
                  </a:lnTo>
                  <a:lnTo>
                    <a:pt x="99941" y="335877"/>
                  </a:lnTo>
                  <a:lnTo>
                    <a:pt x="131319" y="344958"/>
                  </a:lnTo>
                  <a:lnTo>
                    <a:pt x="162063" y="343039"/>
                  </a:lnTo>
                  <a:lnTo>
                    <a:pt x="182445" y="339293"/>
                  </a:lnTo>
                  <a:lnTo>
                    <a:pt x="214502" y="320362"/>
                  </a:lnTo>
                  <a:lnTo>
                    <a:pt x="225676" y="312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811"/>
            <p:cNvSpPr/>
            <p:nvPr>
              <p:custDataLst>
                <p:tags r:id="rId29"/>
              </p:custDataLst>
            </p:nvPr>
          </p:nvSpPr>
          <p:spPr>
            <a:xfrm>
              <a:off x="9966961" y="3870960"/>
              <a:ext cx="213360" cy="445078"/>
            </a:xfrm>
            <a:custGeom>
              <a:avLst/>
              <a:gdLst/>
              <a:ahLst/>
              <a:cxnLst/>
              <a:rect l="0" t="0" r="0" b="0"/>
              <a:pathLst>
                <a:path w="213360" h="445078">
                  <a:moveTo>
                    <a:pt x="0" y="0"/>
                  </a:moveTo>
                  <a:lnTo>
                    <a:pt x="0" y="0"/>
                  </a:lnTo>
                  <a:lnTo>
                    <a:pt x="1693" y="22014"/>
                  </a:lnTo>
                  <a:lnTo>
                    <a:pt x="4514" y="58702"/>
                  </a:lnTo>
                  <a:lnTo>
                    <a:pt x="8088" y="105175"/>
                  </a:lnTo>
                  <a:lnTo>
                    <a:pt x="10473" y="141237"/>
                  </a:lnTo>
                  <a:lnTo>
                    <a:pt x="12060" y="170358"/>
                  </a:lnTo>
                  <a:lnTo>
                    <a:pt x="13121" y="194852"/>
                  </a:lnTo>
                  <a:lnTo>
                    <a:pt x="13826" y="216261"/>
                  </a:lnTo>
                  <a:lnTo>
                    <a:pt x="14610" y="253596"/>
                  </a:lnTo>
                  <a:lnTo>
                    <a:pt x="14960" y="284865"/>
                  </a:lnTo>
                  <a:lnTo>
                    <a:pt x="15115" y="312873"/>
                  </a:lnTo>
                  <a:lnTo>
                    <a:pt x="15184" y="339433"/>
                  </a:lnTo>
                  <a:lnTo>
                    <a:pt x="15223" y="374140"/>
                  </a:lnTo>
                  <a:lnTo>
                    <a:pt x="15237" y="410972"/>
                  </a:lnTo>
                  <a:lnTo>
                    <a:pt x="15239" y="444897"/>
                  </a:lnTo>
                  <a:lnTo>
                    <a:pt x="21323" y="412759"/>
                  </a:lnTo>
                  <a:lnTo>
                    <a:pt x="29082" y="383166"/>
                  </a:lnTo>
                  <a:lnTo>
                    <a:pt x="40884" y="352950"/>
                  </a:lnTo>
                  <a:lnTo>
                    <a:pt x="50118" y="322547"/>
                  </a:lnTo>
                  <a:lnTo>
                    <a:pt x="59065" y="292937"/>
                  </a:lnTo>
                  <a:lnTo>
                    <a:pt x="76828" y="259748"/>
                  </a:lnTo>
                  <a:lnTo>
                    <a:pt x="86639" y="245830"/>
                  </a:lnTo>
                  <a:lnTo>
                    <a:pt x="96642" y="236822"/>
                  </a:lnTo>
                  <a:lnTo>
                    <a:pt x="121253" y="224987"/>
                  </a:lnTo>
                  <a:lnTo>
                    <a:pt x="129527" y="222761"/>
                  </a:lnTo>
                  <a:lnTo>
                    <a:pt x="138282" y="224029"/>
                  </a:lnTo>
                  <a:lnTo>
                    <a:pt x="147818" y="228262"/>
                  </a:lnTo>
                  <a:lnTo>
                    <a:pt x="161860" y="240165"/>
                  </a:lnTo>
                  <a:lnTo>
                    <a:pt x="171759" y="255263"/>
                  </a:lnTo>
                  <a:lnTo>
                    <a:pt x="185291" y="290061"/>
                  </a:lnTo>
                  <a:lnTo>
                    <a:pt x="190317" y="320986"/>
                  </a:lnTo>
                  <a:lnTo>
                    <a:pt x="198584" y="356571"/>
                  </a:lnTo>
                  <a:lnTo>
                    <a:pt x="203619" y="387308"/>
                  </a:lnTo>
                  <a:lnTo>
                    <a:pt x="205110" y="421816"/>
                  </a:lnTo>
                  <a:lnTo>
                    <a:pt x="205658" y="445077"/>
                  </a:lnTo>
                  <a:lnTo>
                    <a:pt x="209774" y="414221"/>
                  </a:lnTo>
                  <a:lnTo>
                    <a:pt x="213359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812"/>
            <p:cNvSpPr/>
            <p:nvPr>
              <p:custDataLst>
                <p:tags r:id="rId30"/>
              </p:custDataLst>
            </p:nvPr>
          </p:nvSpPr>
          <p:spPr>
            <a:xfrm>
              <a:off x="10226039" y="3893820"/>
              <a:ext cx="99062" cy="445458"/>
            </a:xfrm>
            <a:custGeom>
              <a:avLst/>
              <a:gdLst/>
              <a:ahLst/>
              <a:cxnLst/>
              <a:rect l="0" t="0" r="0" b="0"/>
              <a:pathLst>
                <a:path w="99062" h="445458">
                  <a:moveTo>
                    <a:pt x="0" y="0"/>
                  </a:moveTo>
                  <a:lnTo>
                    <a:pt x="0" y="0"/>
                  </a:lnTo>
                  <a:lnTo>
                    <a:pt x="6775" y="33867"/>
                  </a:lnTo>
                  <a:lnTo>
                    <a:pt x="12137" y="60678"/>
                  </a:lnTo>
                  <a:lnTo>
                    <a:pt x="16558" y="87865"/>
                  </a:lnTo>
                  <a:lnTo>
                    <a:pt x="20352" y="115303"/>
                  </a:lnTo>
                  <a:lnTo>
                    <a:pt x="23728" y="142909"/>
                  </a:lnTo>
                  <a:lnTo>
                    <a:pt x="25979" y="174860"/>
                  </a:lnTo>
                  <a:lnTo>
                    <a:pt x="27481" y="209706"/>
                  </a:lnTo>
                  <a:lnTo>
                    <a:pt x="28482" y="246484"/>
                  </a:lnTo>
                  <a:lnTo>
                    <a:pt x="29148" y="282009"/>
                  </a:lnTo>
                  <a:lnTo>
                    <a:pt x="29592" y="316699"/>
                  </a:lnTo>
                  <a:lnTo>
                    <a:pt x="29887" y="350833"/>
                  </a:lnTo>
                  <a:lnTo>
                    <a:pt x="30933" y="376976"/>
                  </a:lnTo>
                  <a:lnTo>
                    <a:pt x="34351" y="415054"/>
                  </a:lnTo>
                  <a:lnTo>
                    <a:pt x="40950" y="436493"/>
                  </a:lnTo>
                  <a:lnTo>
                    <a:pt x="45080" y="443395"/>
                  </a:lnTo>
                  <a:lnTo>
                    <a:pt x="50373" y="445457"/>
                  </a:lnTo>
                  <a:lnTo>
                    <a:pt x="56443" y="444291"/>
                  </a:lnTo>
                  <a:lnTo>
                    <a:pt x="69959" y="435376"/>
                  </a:lnTo>
                  <a:lnTo>
                    <a:pt x="99061" y="403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813"/>
            <p:cNvSpPr/>
            <p:nvPr>
              <p:custDataLst>
                <p:tags r:id="rId31"/>
              </p:custDataLst>
            </p:nvPr>
          </p:nvSpPr>
          <p:spPr>
            <a:xfrm>
              <a:off x="10311638" y="4046220"/>
              <a:ext cx="194398" cy="268541"/>
            </a:xfrm>
            <a:custGeom>
              <a:avLst/>
              <a:gdLst/>
              <a:ahLst/>
              <a:cxnLst/>
              <a:rect l="0" t="0" r="0" b="0"/>
              <a:pathLst>
                <a:path w="194398" h="268541">
                  <a:moveTo>
                    <a:pt x="135382" y="15240"/>
                  </a:moveTo>
                  <a:lnTo>
                    <a:pt x="135382" y="15240"/>
                  </a:lnTo>
                  <a:lnTo>
                    <a:pt x="107065" y="23331"/>
                  </a:lnTo>
                  <a:lnTo>
                    <a:pt x="77321" y="36452"/>
                  </a:lnTo>
                  <a:lnTo>
                    <a:pt x="44514" y="62987"/>
                  </a:lnTo>
                  <a:lnTo>
                    <a:pt x="18092" y="97704"/>
                  </a:lnTo>
                  <a:lnTo>
                    <a:pt x="4217" y="133317"/>
                  </a:lnTo>
                  <a:lnTo>
                    <a:pt x="0" y="162926"/>
                  </a:lnTo>
                  <a:lnTo>
                    <a:pt x="3528" y="180785"/>
                  </a:lnTo>
                  <a:lnTo>
                    <a:pt x="17292" y="209635"/>
                  </a:lnTo>
                  <a:lnTo>
                    <a:pt x="37457" y="238220"/>
                  </a:lnTo>
                  <a:lnTo>
                    <a:pt x="59518" y="255157"/>
                  </a:lnTo>
                  <a:lnTo>
                    <a:pt x="89728" y="268465"/>
                  </a:lnTo>
                  <a:lnTo>
                    <a:pt x="124677" y="268540"/>
                  </a:lnTo>
                  <a:lnTo>
                    <a:pt x="159116" y="255110"/>
                  </a:lnTo>
                  <a:lnTo>
                    <a:pt x="178633" y="239089"/>
                  </a:lnTo>
                  <a:lnTo>
                    <a:pt x="189778" y="219572"/>
                  </a:lnTo>
                  <a:lnTo>
                    <a:pt x="194397" y="193658"/>
                  </a:lnTo>
                  <a:lnTo>
                    <a:pt x="186447" y="160859"/>
                  </a:lnTo>
                  <a:lnTo>
                    <a:pt x="173318" y="123986"/>
                  </a:lnTo>
                  <a:lnTo>
                    <a:pt x="155559" y="88948"/>
                  </a:lnTo>
                  <a:lnTo>
                    <a:pt x="127232" y="56611"/>
                  </a:lnTo>
                  <a:lnTo>
                    <a:pt x="109261" y="39069"/>
                  </a:lnTo>
                  <a:lnTo>
                    <a:pt x="820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814"/>
            <p:cNvSpPr/>
            <p:nvPr>
              <p:custDataLst>
                <p:tags r:id="rId32"/>
              </p:custDataLst>
            </p:nvPr>
          </p:nvSpPr>
          <p:spPr>
            <a:xfrm>
              <a:off x="10830235" y="3855720"/>
              <a:ext cx="317827" cy="405948"/>
            </a:xfrm>
            <a:custGeom>
              <a:avLst/>
              <a:gdLst/>
              <a:ahLst/>
              <a:cxnLst/>
              <a:rect l="0" t="0" r="0" b="0"/>
              <a:pathLst>
                <a:path w="317827" h="405948">
                  <a:moveTo>
                    <a:pt x="165426" y="0"/>
                  </a:moveTo>
                  <a:lnTo>
                    <a:pt x="165426" y="0"/>
                  </a:lnTo>
                  <a:lnTo>
                    <a:pt x="167683" y="36124"/>
                  </a:lnTo>
                  <a:lnTo>
                    <a:pt x="169472" y="64723"/>
                  </a:lnTo>
                  <a:lnTo>
                    <a:pt x="172356" y="96488"/>
                  </a:lnTo>
                  <a:lnTo>
                    <a:pt x="175973" y="130365"/>
                  </a:lnTo>
                  <a:lnTo>
                    <a:pt x="180077" y="165650"/>
                  </a:lnTo>
                  <a:lnTo>
                    <a:pt x="183659" y="199333"/>
                  </a:lnTo>
                  <a:lnTo>
                    <a:pt x="186895" y="231949"/>
                  </a:lnTo>
                  <a:lnTo>
                    <a:pt x="189899" y="263853"/>
                  </a:lnTo>
                  <a:lnTo>
                    <a:pt x="192747" y="287662"/>
                  </a:lnTo>
                  <a:lnTo>
                    <a:pt x="198171" y="320890"/>
                  </a:lnTo>
                  <a:lnTo>
                    <a:pt x="210030" y="357921"/>
                  </a:lnTo>
                  <a:lnTo>
                    <a:pt x="223122" y="386915"/>
                  </a:lnTo>
                  <a:lnTo>
                    <a:pt x="228604" y="392096"/>
                  </a:lnTo>
                  <a:lnTo>
                    <a:pt x="230404" y="392630"/>
                  </a:lnTo>
                  <a:lnTo>
                    <a:pt x="231604" y="392140"/>
                  </a:lnTo>
                  <a:lnTo>
                    <a:pt x="232404" y="390967"/>
                  </a:lnTo>
                  <a:lnTo>
                    <a:pt x="233794" y="355773"/>
                  </a:lnTo>
                  <a:lnTo>
                    <a:pt x="232218" y="335921"/>
                  </a:lnTo>
                  <a:lnTo>
                    <a:pt x="220963" y="302638"/>
                  </a:lnTo>
                  <a:lnTo>
                    <a:pt x="208735" y="284365"/>
                  </a:lnTo>
                  <a:lnTo>
                    <a:pt x="194834" y="272294"/>
                  </a:lnTo>
                  <a:lnTo>
                    <a:pt x="165212" y="257645"/>
                  </a:lnTo>
                  <a:lnTo>
                    <a:pt x="134410" y="249248"/>
                  </a:lnTo>
                  <a:lnTo>
                    <a:pt x="102520" y="245442"/>
                  </a:lnTo>
                  <a:lnTo>
                    <a:pt x="71621" y="248360"/>
                  </a:lnTo>
                  <a:lnTo>
                    <a:pt x="41018" y="258632"/>
                  </a:lnTo>
                  <a:lnTo>
                    <a:pt x="18591" y="272400"/>
                  </a:lnTo>
                  <a:lnTo>
                    <a:pt x="5267" y="287203"/>
                  </a:lnTo>
                  <a:lnTo>
                    <a:pt x="0" y="314449"/>
                  </a:lnTo>
                  <a:lnTo>
                    <a:pt x="3284" y="330538"/>
                  </a:lnTo>
                  <a:lnTo>
                    <a:pt x="14654" y="349115"/>
                  </a:lnTo>
                  <a:lnTo>
                    <a:pt x="33667" y="370562"/>
                  </a:lnTo>
                  <a:lnTo>
                    <a:pt x="65048" y="390258"/>
                  </a:lnTo>
                  <a:lnTo>
                    <a:pt x="98843" y="403180"/>
                  </a:lnTo>
                  <a:lnTo>
                    <a:pt x="108337" y="405947"/>
                  </a:lnTo>
                  <a:lnTo>
                    <a:pt x="128212" y="405251"/>
                  </a:lnTo>
                  <a:lnTo>
                    <a:pt x="155011" y="402248"/>
                  </a:lnTo>
                  <a:lnTo>
                    <a:pt x="186422" y="397705"/>
                  </a:lnTo>
                  <a:lnTo>
                    <a:pt x="210749" y="392983"/>
                  </a:lnTo>
                  <a:lnTo>
                    <a:pt x="246811" y="383221"/>
                  </a:lnTo>
                  <a:lnTo>
                    <a:pt x="278063" y="368206"/>
                  </a:lnTo>
                  <a:lnTo>
                    <a:pt x="317826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815"/>
            <p:cNvSpPr/>
            <p:nvPr>
              <p:custDataLst>
                <p:tags r:id="rId33"/>
              </p:custDataLst>
            </p:nvPr>
          </p:nvSpPr>
          <p:spPr>
            <a:xfrm>
              <a:off x="10523220" y="4040588"/>
              <a:ext cx="228601" cy="278633"/>
            </a:xfrm>
            <a:custGeom>
              <a:avLst/>
              <a:gdLst/>
              <a:ahLst/>
              <a:cxnLst/>
              <a:rect l="0" t="0" r="0" b="0"/>
              <a:pathLst>
                <a:path w="228601" h="278633">
                  <a:moveTo>
                    <a:pt x="0" y="43732"/>
                  </a:moveTo>
                  <a:lnTo>
                    <a:pt x="0" y="43732"/>
                  </a:lnTo>
                  <a:lnTo>
                    <a:pt x="4516" y="68568"/>
                  </a:lnTo>
                  <a:lnTo>
                    <a:pt x="8090" y="88229"/>
                  </a:lnTo>
                  <a:lnTo>
                    <a:pt x="12167" y="112344"/>
                  </a:lnTo>
                  <a:lnTo>
                    <a:pt x="16577" y="139427"/>
                  </a:lnTo>
                  <a:lnTo>
                    <a:pt x="21212" y="168488"/>
                  </a:lnTo>
                  <a:lnTo>
                    <a:pt x="25148" y="192943"/>
                  </a:lnTo>
                  <a:lnTo>
                    <a:pt x="28617" y="214326"/>
                  </a:lnTo>
                  <a:lnTo>
                    <a:pt x="33885" y="247398"/>
                  </a:lnTo>
                  <a:lnTo>
                    <a:pt x="37934" y="278632"/>
                  </a:lnTo>
                  <a:lnTo>
                    <a:pt x="32046" y="242107"/>
                  </a:lnTo>
                  <a:lnTo>
                    <a:pt x="30945" y="206085"/>
                  </a:lnTo>
                  <a:lnTo>
                    <a:pt x="30617" y="173963"/>
                  </a:lnTo>
                  <a:lnTo>
                    <a:pt x="30520" y="142997"/>
                  </a:lnTo>
                  <a:lnTo>
                    <a:pt x="32750" y="110115"/>
                  </a:lnTo>
                  <a:lnTo>
                    <a:pt x="41087" y="73214"/>
                  </a:lnTo>
                  <a:lnTo>
                    <a:pt x="53399" y="38238"/>
                  </a:lnTo>
                  <a:lnTo>
                    <a:pt x="55920" y="32450"/>
                  </a:lnTo>
                  <a:lnTo>
                    <a:pt x="71603" y="16212"/>
                  </a:lnTo>
                  <a:lnTo>
                    <a:pt x="88290" y="4722"/>
                  </a:lnTo>
                  <a:lnTo>
                    <a:pt x="120140" y="0"/>
                  </a:lnTo>
                  <a:lnTo>
                    <a:pt x="157706" y="6691"/>
                  </a:lnTo>
                  <a:lnTo>
                    <a:pt x="183510" y="15353"/>
                  </a:lnTo>
                  <a:lnTo>
                    <a:pt x="193885" y="22935"/>
                  </a:lnTo>
                  <a:lnTo>
                    <a:pt x="215499" y="47390"/>
                  </a:lnTo>
                  <a:lnTo>
                    <a:pt x="228040" y="73017"/>
                  </a:lnTo>
                  <a:lnTo>
                    <a:pt x="228227" y="72569"/>
                  </a:lnTo>
                  <a:lnTo>
                    <a:pt x="228600" y="665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816"/>
            <p:cNvSpPr/>
            <p:nvPr>
              <p:custDataLst>
                <p:tags r:id="rId34"/>
              </p:custDataLst>
            </p:nvPr>
          </p:nvSpPr>
          <p:spPr>
            <a:xfrm>
              <a:off x="10782300" y="4069080"/>
              <a:ext cx="30481" cy="236565"/>
            </a:xfrm>
            <a:custGeom>
              <a:avLst/>
              <a:gdLst/>
              <a:ahLst/>
              <a:cxnLst/>
              <a:rect l="0" t="0" r="0" b="0"/>
              <a:pathLst>
                <a:path w="30481" h="236565">
                  <a:moveTo>
                    <a:pt x="0" y="0"/>
                  </a:moveTo>
                  <a:lnTo>
                    <a:pt x="0" y="0"/>
                  </a:lnTo>
                  <a:lnTo>
                    <a:pt x="2258" y="24836"/>
                  </a:lnTo>
                  <a:lnTo>
                    <a:pt x="4046" y="44497"/>
                  </a:lnTo>
                  <a:lnTo>
                    <a:pt x="5237" y="68612"/>
                  </a:lnTo>
                  <a:lnTo>
                    <a:pt x="6031" y="95694"/>
                  </a:lnTo>
                  <a:lnTo>
                    <a:pt x="6561" y="124756"/>
                  </a:lnTo>
                  <a:lnTo>
                    <a:pt x="7761" y="148365"/>
                  </a:lnTo>
                  <a:lnTo>
                    <a:pt x="11351" y="185884"/>
                  </a:lnTo>
                  <a:lnTo>
                    <a:pt x="14471" y="220978"/>
                  </a:lnTo>
                  <a:lnTo>
                    <a:pt x="15087" y="236564"/>
                  </a:lnTo>
                  <a:lnTo>
                    <a:pt x="23516" y="199321"/>
                  </a:lnTo>
                  <a:lnTo>
                    <a:pt x="30480" y="17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817"/>
            <p:cNvSpPr/>
            <p:nvPr>
              <p:custDataLst>
                <p:tags r:id="rId35"/>
              </p:custDataLst>
            </p:nvPr>
          </p:nvSpPr>
          <p:spPr>
            <a:xfrm>
              <a:off x="11050554" y="4067180"/>
              <a:ext cx="341347" cy="333435"/>
            </a:xfrm>
            <a:custGeom>
              <a:avLst/>
              <a:gdLst/>
              <a:ahLst/>
              <a:cxnLst/>
              <a:rect l="0" t="0" r="0" b="0"/>
              <a:pathLst>
                <a:path w="341347" h="333435">
                  <a:moveTo>
                    <a:pt x="74646" y="123820"/>
                  </a:moveTo>
                  <a:lnTo>
                    <a:pt x="74646" y="123820"/>
                  </a:lnTo>
                  <a:lnTo>
                    <a:pt x="111053" y="115729"/>
                  </a:lnTo>
                  <a:lnTo>
                    <a:pt x="145829" y="102608"/>
                  </a:lnTo>
                  <a:lnTo>
                    <a:pt x="176265" y="83951"/>
                  </a:lnTo>
                  <a:lnTo>
                    <a:pt x="198641" y="66381"/>
                  </a:lnTo>
                  <a:lnTo>
                    <a:pt x="208212" y="51160"/>
                  </a:lnTo>
                  <a:lnTo>
                    <a:pt x="213596" y="34800"/>
                  </a:lnTo>
                  <a:lnTo>
                    <a:pt x="213167" y="21884"/>
                  </a:lnTo>
                  <a:lnTo>
                    <a:pt x="211020" y="16917"/>
                  </a:lnTo>
                  <a:lnTo>
                    <a:pt x="204119" y="9139"/>
                  </a:lnTo>
                  <a:lnTo>
                    <a:pt x="174532" y="0"/>
                  </a:lnTo>
                  <a:lnTo>
                    <a:pt x="152343" y="1337"/>
                  </a:lnTo>
                  <a:lnTo>
                    <a:pt x="120808" y="11611"/>
                  </a:lnTo>
                  <a:lnTo>
                    <a:pt x="90016" y="27637"/>
                  </a:lnTo>
                  <a:lnTo>
                    <a:pt x="53317" y="51763"/>
                  </a:lnTo>
                  <a:lnTo>
                    <a:pt x="16145" y="86266"/>
                  </a:lnTo>
                  <a:lnTo>
                    <a:pt x="6313" y="101202"/>
                  </a:lnTo>
                  <a:lnTo>
                    <a:pt x="1943" y="116308"/>
                  </a:lnTo>
                  <a:lnTo>
                    <a:pt x="0" y="140519"/>
                  </a:lnTo>
                  <a:lnTo>
                    <a:pt x="830" y="166801"/>
                  </a:lnTo>
                  <a:lnTo>
                    <a:pt x="10817" y="191965"/>
                  </a:lnTo>
                  <a:lnTo>
                    <a:pt x="31620" y="222793"/>
                  </a:lnTo>
                  <a:lnTo>
                    <a:pt x="46211" y="237235"/>
                  </a:lnTo>
                  <a:lnTo>
                    <a:pt x="83170" y="262561"/>
                  </a:lnTo>
                  <a:lnTo>
                    <a:pt x="115273" y="282051"/>
                  </a:lnTo>
                  <a:lnTo>
                    <a:pt x="151593" y="296292"/>
                  </a:lnTo>
                  <a:lnTo>
                    <a:pt x="189167" y="305874"/>
                  </a:lnTo>
                  <a:lnTo>
                    <a:pt x="227111" y="316333"/>
                  </a:lnTo>
                  <a:lnTo>
                    <a:pt x="262907" y="325641"/>
                  </a:lnTo>
                  <a:lnTo>
                    <a:pt x="292705" y="330656"/>
                  </a:lnTo>
                  <a:lnTo>
                    <a:pt x="308722" y="333434"/>
                  </a:lnTo>
                  <a:lnTo>
                    <a:pt x="341346" y="3295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18"/>
            <p:cNvSpPr/>
            <p:nvPr>
              <p:custDataLst>
                <p:tags r:id="rId36"/>
              </p:custDataLst>
            </p:nvPr>
          </p:nvSpPr>
          <p:spPr>
            <a:xfrm>
              <a:off x="10767061" y="3840480"/>
              <a:ext cx="7620" cy="1"/>
            </a:xfrm>
            <a:custGeom>
              <a:avLst/>
              <a:gdLst/>
              <a:ahLst/>
              <a:cxnLst/>
              <a:rect l="0" t="0" r="0" b="0"/>
              <a:pathLst>
                <a:path w="7620" h="1">
                  <a:moveTo>
                    <a:pt x="0" y="0"/>
                  </a:moveTo>
                  <a:lnTo>
                    <a:pt x="0" y="0"/>
                  </a:lnTo>
                  <a:lnTo>
                    <a:pt x="76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148"/>
          <p:cNvGrpSpPr/>
          <p:nvPr/>
        </p:nvGrpSpPr>
        <p:grpSpPr>
          <a:xfrm>
            <a:off x="5930990" y="4979037"/>
            <a:ext cx="2108111" cy="691863"/>
            <a:chOff x="5930990" y="4979037"/>
            <a:chExt cx="2108111" cy="691863"/>
          </a:xfrm>
        </p:grpSpPr>
        <p:sp>
          <p:nvSpPr>
            <p:cNvPr id="94" name="SMARTInkShape-819"/>
            <p:cNvSpPr/>
            <p:nvPr>
              <p:custDataLst>
                <p:tags r:id="rId13"/>
              </p:custDataLst>
            </p:nvPr>
          </p:nvSpPr>
          <p:spPr>
            <a:xfrm>
              <a:off x="6301740" y="5013960"/>
              <a:ext cx="259081" cy="565025"/>
            </a:xfrm>
            <a:custGeom>
              <a:avLst/>
              <a:gdLst/>
              <a:ahLst/>
              <a:cxnLst/>
              <a:rect l="0" t="0" r="0" b="0"/>
              <a:pathLst>
                <a:path w="259081" h="565025">
                  <a:moveTo>
                    <a:pt x="0" y="0"/>
                  </a:moveTo>
                  <a:lnTo>
                    <a:pt x="0" y="0"/>
                  </a:lnTo>
                  <a:lnTo>
                    <a:pt x="12135" y="36407"/>
                  </a:lnTo>
                  <a:lnTo>
                    <a:pt x="20352" y="67827"/>
                  </a:lnTo>
                  <a:lnTo>
                    <a:pt x="23727" y="83318"/>
                  </a:lnTo>
                  <a:lnTo>
                    <a:pt x="28519" y="112272"/>
                  </a:lnTo>
                  <a:lnTo>
                    <a:pt x="34253" y="150201"/>
                  </a:lnTo>
                  <a:lnTo>
                    <a:pt x="40615" y="194114"/>
                  </a:lnTo>
                  <a:lnTo>
                    <a:pt x="44857" y="229316"/>
                  </a:lnTo>
                  <a:lnTo>
                    <a:pt x="47684" y="258710"/>
                  </a:lnTo>
                  <a:lnTo>
                    <a:pt x="49570" y="284234"/>
                  </a:lnTo>
                  <a:lnTo>
                    <a:pt x="51673" y="307176"/>
                  </a:lnTo>
                  <a:lnTo>
                    <a:pt x="53922" y="328397"/>
                  </a:lnTo>
                  <a:lnTo>
                    <a:pt x="56268" y="348472"/>
                  </a:lnTo>
                  <a:lnTo>
                    <a:pt x="58875" y="384323"/>
                  </a:lnTo>
                  <a:lnTo>
                    <a:pt x="60033" y="416343"/>
                  </a:lnTo>
                  <a:lnTo>
                    <a:pt x="60547" y="444687"/>
                  </a:lnTo>
                  <a:lnTo>
                    <a:pt x="63034" y="471394"/>
                  </a:lnTo>
                  <a:lnTo>
                    <a:pt x="66115" y="497375"/>
                  </a:lnTo>
                  <a:lnTo>
                    <a:pt x="67849" y="531570"/>
                  </a:lnTo>
                  <a:lnTo>
                    <a:pt x="68437" y="543010"/>
                  </a:lnTo>
                  <a:lnTo>
                    <a:pt x="70826" y="507297"/>
                  </a:lnTo>
                  <a:lnTo>
                    <a:pt x="74658" y="479466"/>
                  </a:lnTo>
                  <a:lnTo>
                    <a:pt x="79183" y="452984"/>
                  </a:lnTo>
                  <a:lnTo>
                    <a:pt x="84017" y="427104"/>
                  </a:lnTo>
                  <a:lnTo>
                    <a:pt x="89834" y="401490"/>
                  </a:lnTo>
                  <a:lnTo>
                    <a:pt x="101782" y="364964"/>
                  </a:lnTo>
                  <a:lnTo>
                    <a:pt x="116092" y="329008"/>
                  </a:lnTo>
                  <a:lnTo>
                    <a:pt x="142679" y="292606"/>
                  </a:lnTo>
                  <a:lnTo>
                    <a:pt x="145920" y="289050"/>
                  </a:lnTo>
                  <a:lnTo>
                    <a:pt x="150620" y="287527"/>
                  </a:lnTo>
                  <a:lnTo>
                    <a:pt x="162615" y="288092"/>
                  </a:lnTo>
                  <a:lnTo>
                    <a:pt x="171898" y="291166"/>
                  </a:lnTo>
                  <a:lnTo>
                    <a:pt x="175559" y="293171"/>
                  </a:lnTo>
                  <a:lnTo>
                    <a:pt x="181884" y="302171"/>
                  </a:lnTo>
                  <a:lnTo>
                    <a:pt x="192844" y="332691"/>
                  </a:lnTo>
                  <a:lnTo>
                    <a:pt x="200601" y="365464"/>
                  </a:lnTo>
                  <a:lnTo>
                    <a:pt x="204217" y="401985"/>
                  </a:lnTo>
                  <a:lnTo>
                    <a:pt x="209333" y="439618"/>
                  </a:lnTo>
                  <a:lnTo>
                    <a:pt x="216212" y="473533"/>
                  </a:lnTo>
                  <a:lnTo>
                    <a:pt x="219567" y="505031"/>
                  </a:lnTo>
                  <a:lnTo>
                    <a:pt x="225938" y="539086"/>
                  </a:lnTo>
                  <a:lnTo>
                    <a:pt x="228249" y="564326"/>
                  </a:lnTo>
                  <a:lnTo>
                    <a:pt x="230060" y="565024"/>
                  </a:lnTo>
                  <a:lnTo>
                    <a:pt x="236586" y="561284"/>
                  </a:lnTo>
                  <a:lnTo>
                    <a:pt x="239004" y="557915"/>
                  </a:lnTo>
                  <a:lnTo>
                    <a:pt x="247248" y="527399"/>
                  </a:lnTo>
                  <a:lnTo>
                    <a:pt x="255865" y="492923"/>
                  </a:lnTo>
                  <a:lnTo>
                    <a:pt x="259080" y="480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20"/>
            <p:cNvSpPr/>
            <p:nvPr>
              <p:custDataLst>
                <p:tags r:id="rId14"/>
              </p:custDataLst>
            </p:nvPr>
          </p:nvSpPr>
          <p:spPr>
            <a:xfrm>
              <a:off x="6606540" y="5299783"/>
              <a:ext cx="327418" cy="303652"/>
            </a:xfrm>
            <a:custGeom>
              <a:avLst/>
              <a:gdLst/>
              <a:ahLst/>
              <a:cxnLst/>
              <a:rect l="0" t="0" r="0" b="0"/>
              <a:pathLst>
                <a:path w="327418" h="303652">
                  <a:moveTo>
                    <a:pt x="0" y="57077"/>
                  </a:moveTo>
                  <a:lnTo>
                    <a:pt x="0" y="57077"/>
                  </a:lnTo>
                  <a:lnTo>
                    <a:pt x="4516" y="79655"/>
                  </a:lnTo>
                  <a:lnTo>
                    <a:pt x="10474" y="111985"/>
                  </a:lnTo>
                  <a:lnTo>
                    <a:pt x="13122" y="134821"/>
                  </a:lnTo>
                  <a:lnTo>
                    <a:pt x="16367" y="153780"/>
                  </a:lnTo>
                  <a:lnTo>
                    <a:pt x="21072" y="178272"/>
                  </a:lnTo>
                  <a:lnTo>
                    <a:pt x="26747" y="206453"/>
                  </a:lnTo>
                  <a:lnTo>
                    <a:pt x="30797" y="242282"/>
                  </a:lnTo>
                  <a:lnTo>
                    <a:pt x="30508" y="272659"/>
                  </a:lnTo>
                  <a:lnTo>
                    <a:pt x="30482" y="239736"/>
                  </a:lnTo>
                  <a:lnTo>
                    <a:pt x="30480" y="207624"/>
                  </a:lnTo>
                  <a:lnTo>
                    <a:pt x="34525" y="176661"/>
                  </a:lnTo>
                  <a:lnTo>
                    <a:pt x="41086" y="146037"/>
                  </a:lnTo>
                  <a:lnTo>
                    <a:pt x="52437" y="115515"/>
                  </a:lnTo>
                  <a:lnTo>
                    <a:pt x="70569" y="85023"/>
                  </a:lnTo>
                  <a:lnTo>
                    <a:pt x="93370" y="50461"/>
                  </a:lnTo>
                  <a:lnTo>
                    <a:pt x="118695" y="19176"/>
                  </a:lnTo>
                  <a:lnTo>
                    <a:pt x="139309" y="2949"/>
                  </a:lnTo>
                  <a:lnTo>
                    <a:pt x="143672" y="671"/>
                  </a:lnTo>
                  <a:lnTo>
                    <a:pt x="147428" y="0"/>
                  </a:lnTo>
                  <a:lnTo>
                    <a:pt x="150779" y="399"/>
                  </a:lnTo>
                  <a:lnTo>
                    <a:pt x="153860" y="1512"/>
                  </a:lnTo>
                  <a:lnTo>
                    <a:pt x="162241" y="27349"/>
                  </a:lnTo>
                  <a:lnTo>
                    <a:pt x="161995" y="63133"/>
                  </a:lnTo>
                  <a:lnTo>
                    <a:pt x="160606" y="100546"/>
                  </a:lnTo>
                  <a:lnTo>
                    <a:pt x="164238" y="138443"/>
                  </a:lnTo>
                  <a:lnTo>
                    <a:pt x="170677" y="176482"/>
                  </a:lnTo>
                  <a:lnTo>
                    <a:pt x="181993" y="206474"/>
                  </a:lnTo>
                  <a:lnTo>
                    <a:pt x="194903" y="243754"/>
                  </a:lnTo>
                  <a:lnTo>
                    <a:pt x="212235" y="278724"/>
                  </a:lnTo>
                  <a:lnTo>
                    <a:pt x="223867" y="289077"/>
                  </a:lnTo>
                  <a:lnTo>
                    <a:pt x="247985" y="302623"/>
                  </a:lnTo>
                  <a:lnTo>
                    <a:pt x="263180" y="303651"/>
                  </a:lnTo>
                  <a:lnTo>
                    <a:pt x="271974" y="302739"/>
                  </a:lnTo>
                  <a:lnTo>
                    <a:pt x="290775" y="292696"/>
                  </a:lnTo>
                  <a:lnTo>
                    <a:pt x="307881" y="277790"/>
                  </a:lnTo>
                  <a:lnTo>
                    <a:pt x="318305" y="262698"/>
                  </a:lnTo>
                  <a:lnTo>
                    <a:pt x="324889" y="235877"/>
                  </a:lnTo>
                  <a:lnTo>
                    <a:pt x="326838" y="206481"/>
                  </a:lnTo>
                  <a:lnTo>
                    <a:pt x="327417" y="176321"/>
                  </a:lnTo>
                  <a:lnTo>
                    <a:pt x="319498" y="145937"/>
                  </a:lnTo>
                  <a:lnTo>
                    <a:pt x="310472" y="115485"/>
                  </a:lnTo>
                  <a:lnTo>
                    <a:pt x="298290" y="99687"/>
                  </a:lnTo>
                  <a:lnTo>
                    <a:pt x="262874" y="71703"/>
                  </a:lnTo>
                  <a:lnTo>
                    <a:pt x="229350" y="53882"/>
                  </a:lnTo>
                  <a:lnTo>
                    <a:pt x="204268" y="45783"/>
                  </a:lnTo>
                  <a:lnTo>
                    <a:pt x="167757" y="42616"/>
                  </a:lnTo>
                  <a:lnTo>
                    <a:pt x="155434" y="41991"/>
                  </a:lnTo>
                  <a:lnTo>
                    <a:pt x="156116" y="42786"/>
                  </a:lnTo>
                  <a:lnTo>
                    <a:pt x="167640" y="49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21"/>
            <p:cNvSpPr/>
            <p:nvPr>
              <p:custDataLst>
                <p:tags r:id="rId15"/>
              </p:custDataLst>
            </p:nvPr>
          </p:nvSpPr>
          <p:spPr>
            <a:xfrm>
              <a:off x="5930990" y="4979037"/>
              <a:ext cx="340271" cy="691863"/>
            </a:xfrm>
            <a:custGeom>
              <a:avLst/>
              <a:gdLst/>
              <a:ahLst/>
              <a:cxnLst/>
              <a:rect l="0" t="0" r="0" b="0"/>
              <a:pathLst>
                <a:path w="340271" h="691863">
                  <a:moveTo>
                    <a:pt x="317410" y="19683"/>
                  </a:moveTo>
                  <a:lnTo>
                    <a:pt x="317410" y="19683"/>
                  </a:lnTo>
                  <a:lnTo>
                    <a:pt x="283449" y="3972"/>
                  </a:lnTo>
                  <a:lnTo>
                    <a:pt x="265910" y="0"/>
                  </a:lnTo>
                  <a:lnTo>
                    <a:pt x="237709" y="1809"/>
                  </a:lnTo>
                  <a:lnTo>
                    <a:pt x="199815" y="15798"/>
                  </a:lnTo>
                  <a:lnTo>
                    <a:pt x="173423" y="31221"/>
                  </a:lnTo>
                  <a:lnTo>
                    <a:pt x="137023" y="61201"/>
                  </a:lnTo>
                  <a:lnTo>
                    <a:pt x="104789" y="99154"/>
                  </a:lnTo>
                  <a:lnTo>
                    <a:pt x="84905" y="128664"/>
                  </a:lnTo>
                  <a:lnTo>
                    <a:pt x="67602" y="161534"/>
                  </a:lnTo>
                  <a:lnTo>
                    <a:pt x="53702" y="195899"/>
                  </a:lnTo>
                  <a:lnTo>
                    <a:pt x="40186" y="231774"/>
                  </a:lnTo>
                  <a:lnTo>
                    <a:pt x="31840" y="250824"/>
                  </a:lnTo>
                  <a:lnTo>
                    <a:pt x="22890" y="270297"/>
                  </a:lnTo>
                  <a:lnTo>
                    <a:pt x="10688" y="307738"/>
                  </a:lnTo>
                  <a:lnTo>
                    <a:pt x="3289" y="344135"/>
                  </a:lnTo>
                  <a:lnTo>
                    <a:pt x="0" y="380065"/>
                  </a:lnTo>
                  <a:lnTo>
                    <a:pt x="797" y="415791"/>
                  </a:lnTo>
                  <a:lnTo>
                    <a:pt x="5666" y="450577"/>
                  </a:lnTo>
                  <a:lnTo>
                    <a:pt x="16297" y="482972"/>
                  </a:lnTo>
                  <a:lnTo>
                    <a:pt x="31747" y="512045"/>
                  </a:lnTo>
                  <a:lnTo>
                    <a:pt x="50748" y="539077"/>
                  </a:lnTo>
                  <a:lnTo>
                    <a:pt x="73305" y="565202"/>
                  </a:lnTo>
                  <a:lnTo>
                    <a:pt x="110987" y="593183"/>
                  </a:lnTo>
                  <a:lnTo>
                    <a:pt x="134075" y="607756"/>
                  </a:lnTo>
                  <a:lnTo>
                    <a:pt x="146080" y="620858"/>
                  </a:lnTo>
                  <a:lnTo>
                    <a:pt x="150697" y="632980"/>
                  </a:lnTo>
                  <a:lnTo>
                    <a:pt x="152302" y="659448"/>
                  </a:lnTo>
                  <a:lnTo>
                    <a:pt x="153998" y="664632"/>
                  </a:lnTo>
                  <a:lnTo>
                    <a:pt x="162655" y="674910"/>
                  </a:lnTo>
                  <a:lnTo>
                    <a:pt x="175817" y="684275"/>
                  </a:lnTo>
                  <a:lnTo>
                    <a:pt x="192956" y="691259"/>
                  </a:lnTo>
                  <a:lnTo>
                    <a:pt x="229735" y="691862"/>
                  </a:lnTo>
                  <a:lnTo>
                    <a:pt x="260670" y="686678"/>
                  </a:lnTo>
                  <a:lnTo>
                    <a:pt x="275542" y="677651"/>
                  </a:lnTo>
                  <a:lnTo>
                    <a:pt x="302931" y="647116"/>
                  </a:lnTo>
                  <a:lnTo>
                    <a:pt x="321210" y="614341"/>
                  </a:lnTo>
                  <a:lnTo>
                    <a:pt x="329824" y="585671"/>
                  </a:lnTo>
                  <a:lnTo>
                    <a:pt x="337175" y="552015"/>
                  </a:lnTo>
                  <a:lnTo>
                    <a:pt x="340270" y="537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22"/>
            <p:cNvSpPr/>
            <p:nvPr>
              <p:custDataLst>
                <p:tags r:id="rId16"/>
              </p:custDataLst>
            </p:nvPr>
          </p:nvSpPr>
          <p:spPr>
            <a:xfrm>
              <a:off x="6972771" y="5264295"/>
              <a:ext cx="304330" cy="326643"/>
            </a:xfrm>
            <a:custGeom>
              <a:avLst/>
              <a:gdLst/>
              <a:ahLst/>
              <a:cxnLst/>
              <a:rect l="0" t="0" r="0" b="0"/>
              <a:pathLst>
                <a:path w="304330" h="326643">
                  <a:moveTo>
                    <a:pt x="7149" y="321165"/>
                  </a:moveTo>
                  <a:lnTo>
                    <a:pt x="7149" y="321165"/>
                  </a:lnTo>
                  <a:lnTo>
                    <a:pt x="7149" y="288803"/>
                  </a:lnTo>
                  <a:lnTo>
                    <a:pt x="4891" y="261627"/>
                  </a:lnTo>
                  <a:lnTo>
                    <a:pt x="1911" y="235436"/>
                  </a:lnTo>
                  <a:lnTo>
                    <a:pt x="589" y="209686"/>
                  </a:lnTo>
                  <a:lnTo>
                    <a:pt x="0" y="184129"/>
                  </a:lnTo>
                  <a:lnTo>
                    <a:pt x="584" y="158661"/>
                  </a:lnTo>
                  <a:lnTo>
                    <a:pt x="3668" y="133230"/>
                  </a:lnTo>
                  <a:lnTo>
                    <a:pt x="5602" y="107815"/>
                  </a:lnTo>
                  <a:lnTo>
                    <a:pt x="6691" y="71965"/>
                  </a:lnTo>
                  <a:lnTo>
                    <a:pt x="9271" y="42152"/>
                  </a:lnTo>
                  <a:lnTo>
                    <a:pt x="16544" y="4309"/>
                  </a:lnTo>
                  <a:lnTo>
                    <a:pt x="18492" y="708"/>
                  </a:lnTo>
                  <a:lnTo>
                    <a:pt x="22331" y="0"/>
                  </a:lnTo>
                  <a:lnTo>
                    <a:pt x="33370" y="3729"/>
                  </a:lnTo>
                  <a:lnTo>
                    <a:pt x="44485" y="20062"/>
                  </a:lnTo>
                  <a:lnTo>
                    <a:pt x="58005" y="53303"/>
                  </a:lnTo>
                  <a:lnTo>
                    <a:pt x="67373" y="89116"/>
                  </a:lnTo>
                  <a:lnTo>
                    <a:pt x="72862" y="116432"/>
                  </a:lnTo>
                  <a:lnTo>
                    <a:pt x="78123" y="142683"/>
                  </a:lnTo>
                  <a:lnTo>
                    <a:pt x="85542" y="168462"/>
                  </a:lnTo>
                  <a:lnTo>
                    <a:pt x="94722" y="204517"/>
                  </a:lnTo>
                  <a:lnTo>
                    <a:pt x="99700" y="236649"/>
                  </a:lnTo>
                  <a:lnTo>
                    <a:pt x="108968" y="273803"/>
                  </a:lnTo>
                  <a:lnTo>
                    <a:pt x="113402" y="302325"/>
                  </a:lnTo>
                  <a:lnTo>
                    <a:pt x="113545" y="301832"/>
                  </a:lnTo>
                  <a:lnTo>
                    <a:pt x="113791" y="268216"/>
                  </a:lnTo>
                  <a:lnTo>
                    <a:pt x="113818" y="231628"/>
                  </a:lnTo>
                  <a:lnTo>
                    <a:pt x="113825" y="193976"/>
                  </a:lnTo>
                  <a:lnTo>
                    <a:pt x="116085" y="166424"/>
                  </a:lnTo>
                  <a:lnTo>
                    <a:pt x="119912" y="138938"/>
                  </a:lnTo>
                  <a:lnTo>
                    <a:pt x="126826" y="104423"/>
                  </a:lnTo>
                  <a:lnTo>
                    <a:pt x="135084" y="73595"/>
                  </a:lnTo>
                  <a:lnTo>
                    <a:pt x="153421" y="36162"/>
                  </a:lnTo>
                  <a:lnTo>
                    <a:pt x="161342" y="27139"/>
                  </a:lnTo>
                  <a:lnTo>
                    <a:pt x="169659" y="21153"/>
                  </a:lnTo>
                  <a:lnTo>
                    <a:pt x="176178" y="18494"/>
                  </a:lnTo>
                  <a:lnTo>
                    <a:pt x="200789" y="33177"/>
                  </a:lnTo>
                  <a:lnTo>
                    <a:pt x="222756" y="58977"/>
                  </a:lnTo>
                  <a:lnTo>
                    <a:pt x="239990" y="88070"/>
                  </a:lnTo>
                  <a:lnTo>
                    <a:pt x="255820" y="122182"/>
                  </a:lnTo>
                  <a:lnTo>
                    <a:pt x="267190" y="159103"/>
                  </a:lnTo>
                  <a:lnTo>
                    <a:pt x="271876" y="196852"/>
                  </a:lnTo>
                  <a:lnTo>
                    <a:pt x="277310" y="230803"/>
                  </a:lnTo>
                  <a:lnTo>
                    <a:pt x="284282" y="262312"/>
                  </a:lnTo>
                  <a:lnTo>
                    <a:pt x="283750" y="298063"/>
                  </a:lnTo>
                  <a:lnTo>
                    <a:pt x="287783" y="325570"/>
                  </a:lnTo>
                  <a:lnTo>
                    <a:pt x="288219" y="326642"/>
                  </a:lnTo>
                  <a:lnTo>
                    <a:pt x="294154" y="297944"/>
                  </a:lnTo>
                  <a:lnTo>
                    <a:pt x="296798" y="263673"/>
                  </a:lnTo>
                  <a:lnTo>
                    <a:pt x="301721" y="230941"/>
                  </a:lnTo>
                  <a:lnTo>
                    <a:pt x="304329" y="214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23"/>
            <p:cNvSpPr/>
            <p:nvPr>
              <p:custDataLst>
                <p:tags r:id="rId17"/>
              </p:custDataLst>
            </p:nvPr>
          </p:nvSpPr>
          <p:spPr>
            <a:xfrm>
              <a:off x="7322820" y="5387340"/>
              <a:ext cx="53341" cy="167966"/>
            </a:xfrm>
            <a:custGeom>
              <a:avLst/>
              <a:gdLst/>
              <a:ahLst/>
              <a:cxnLst/>
              <a:rect l="0" t="0" r="0" b="0"/>
              <a:pathLst>
                <a:path w="53341" h="167966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4652" y="66152"/>
                  </a:lnTo>
                  <a:lnTo>
                    <a:pt x="24473" y="104173"/>
                  </a:lnTo>
                  <a:lnTo>
                    <a:pt x="34530" y="141933"/>
                  </a:lnTo>
                  <a:lnTo>
                    <a:pt x="37889" y="160117"/>
                  </a:lnTo>
                  <a:lnTo>
                    <a:pt x="41675" y="167965"/>
                  </a:lnTo>
                  <a:lnTo>
                    <a:pt x="43871" y="167011"/>
                  </a:lnTo>
                  <a:lnTo>
                    <a:pt x="53340" y="144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24"/>
            <p:cNvSpPr/>
            <p:nvPr>
              <p:custDataLst>
                <p:tags r:id="rId18"/>
              </p:custDataLst>
            </p:nvPr>
          </p:nvSpPr>
          <p:spPr>
            <a:xfrm>
              <a:off x="7414260" y="5318760"/>
              <a:ext cx="184883" cy="265719"/>
            </a:xfrm>
            <a:custGeom>
              <a:avLst/>
              <a:gdLst/>
              <a:ahLst/>
              <a:cxnLst/>
              <a:rect l="0" t="0" r="0" b="0"/>
              <a:pathLst>
                <a:path w="184883" h="265719">
                  <a:moveTo>
                    <a:pt x="0" y="68580"/>
                  </a:moveTo>
                  <a:lnTo>
                    <a:pt x="0" y="68580"/>
                  </a:lnTo>
                  <a:lnTo>
                    <a:pt x="4045" y="100942"/>
                  </a:lnTo>
                  <a:lnTo>
                    <a:pt x="8288" y="128118"/>
                  </a:lnTo>
                  <a:lnTo>
                    <a:pt x="14690" y="154309"/>
                  </a:lnTo>
                  <a:lnTo>
                    <a:pt x="30882" y="192006"/>
                  </a:lnTo>
                  <a:lnTo>
                    <a:pt x="43487" y="223308"/>
                  </a:lnTo>
                  <a:lnTo>
                    <a:pt x="72864" y="255508"/>
                  </a:lnTo>
                  <a:lnTo>
                    <a:pt x="85724" y="261726"/>
                  </a:lnTo>
                  <a:lnTo>
                    <a:pt x="122767" y="265718"/>
                  </a:lnTo>
                  <a:lnTo>
                    <a:pt x="146348" y="262364"/>
                  </a:lnTo>
                  <a:lnTo>
                    <a:pt x="158459" y="251508"/>
                  </a:lnTo>
                  <a:lnTo>
                    <a:pt x="175987" y="220989"/>
                  </a:lnTo>
                  <a:lnTo>
                    <a:pt x="184882" y="198122"/>
                  </a:lnTo>
                  <a:lnTo>
                    <a:pt x="184153" y="161557"/>
                  </a:lnTo>
                  <a:lnTo>
                    <a:pt x="181564" y="131783"/>
                  </a:lnTo>
                  <a:lnTo>
                    <a:pt x="171672" y="101512"/>
                  </a:lnTo>
                  <a:lnTo>
                    <a:pt x="160316" y="65458"/>
                  </a:lnTo>
                  <a:lnTo>
                    <a:pt x="145873" y="37484"/>
                  </a:lnTo>
                  <a:lnTo>
                    <a:pt x="116714" y="9493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25"/>
            <p:cNvSpPr/>
            <p:nvPr>
              <p:custDataLst>
                <p:tags r:id="rId19"/>
              </p:custDataLst>
            </p:nvPr>
          </p:nvSpPr>
          <p:spPr>
            <a:xfrm>
              <a:off x="7277100" y="51663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26"/>
            <p:cNvSpPr/>
            <p:nvPr>
              <p:custDataLst>
                <p:tags r:id="rId20"/>
              </p:custDataLst>
            </p:nvPr>
          </p:nvSpPr>
          <p:spPr>
            <a:xfrm>
              <a:off x="7677486" y="5318364"/>
              <a:ext cx="361615" cy="253502"/>
            </a:xfrm>
            <a:custGeom>
              <a:avLst/>
              <a:gdLst/>
              <a:ahLst/>
              <a:cxnLst/>
              <a:rect l="0" t="0" r="0" b="0"/>
              <a:pathLst>
                <a:path w="361615" h="253502">
                  <a:moveTo>
                    <a:pt x="18714" y="244236"/>
                  </a:moveTo>
                  <a:lnTo>
                    <a:pt x="18714" y="244236"/>
                  </a:lnTo>
                  <a:lnTo>
                    <a:pt x="14669" y="207829"/>
                  </a:lnTo>
                  <a:lnTo>
                    <a:pt x="10425" y="178667"/>
                  </a:lnTo>
                  <a:lnTo>
                    <a:pt x="5717" y="148208"/>
                  </a:lnTo>
                  <a:lnTo>
                    <a:pt x="3277" y="129417"/>
                  </a:lnTo>
                  <a:lnTo>
                    <a:pt x="0" y="92451"/>
                  </a:lnTo>
                  <a:lnTo>
                    <a:pt x="1365" y="64734"/>
                  </a:lnTo>
                  <a:lnTo>
                    <a:pt x="4795" y="38868"/>
                  </a:lnTo>
                  <a:lnTo>
                    <a:pt x="6895" y="26044"/>
                  </a:lnTo>
                  <a:lnTo>
                    <a:pt x="10835" y="16648"/>
                  </a:lnTo>
                  <a:lnTo>
                    <a:pt x="21984" y="3950"/>
                  </a:lnTo>
                  <a:lnTo>
                    <a:pt x="26821" y="1073"/>
                  </a:lnTo>
                  <a:lnTo>
                    <a:pt x="30892" y="0"/>
                  </a:lnTo>
                  <a:lnTo>
                    <a:pt x="34453" y="132"/>
                  </a:lnTo>
                  <a:lnTo>
                    <a:pt x="42924" y="4794"/>
                  </a:lnTo>
                  <a:lnTo>
                    <a:pt x="57214" y="19197"/>
                  </a:lnTo>
                  <a:lnTo>
                    <a:pt x="69915" y="39551"/>
                  </a:lnTo>
                  <a:lnTo>
                    <a:pt x="81791" y="73229"/>
                  </a:lnTo>
                  <a:lnTo>
                    <a:pt x="93754" y="102504"/>
                  </a:lnTo>
                  <a:lnTo>
                    <a:pt x="101646" y="136653"/>
                  </a:lnTo>
                  <a:lnTo>
                    <a:pt x="112738" y="170115"/>
                  </a:lnTo>
                  <a:lnTo>
                    <a:pt x="123727" y="199167"/>
                  </a:lnTo>
                  <a:lnTo>
                    <a:pt x="124284" y="199796"/>
                  </a:lnTo>
                  <a:lnTo>
                    <a:pt x="125746" y="197391"/>
                  </a:lnTo>
                  <a:lnTo>
                    <a:pt x="131331" y="183978"/>
                  </a:lnTo>
                  <a:lnTo>
                    <a:pt x="139195" y="155167"/>
                  </a:lnTo>
                  <a:lnTo>
                    <a:pt x="151026" y="125653"/>
                  </a:lnTo>
                  <a:lnTo>
                    <a:pt x="161964" y="101291"/>
                  </a:lnTo>
                  <a:lnTo>
                    <a:pt x="198821" y="68047"/>
                  </a:lnTo>
                  <a:lnTo>
                    <a:pt x="223632" y="53931"/>
                  </a:lnTo>
                  <a:lnTo>
                    <a:pt x="237071" y="51847"/>
                  </a:lnTo>
                  <a:lnTo>
                    <a:pt x="243025" y="52477"/>
                  </a:lnTo>
                  <a:lnTo>
                    <a:pt x="267586" y="65499"/>
                  </a:lnTo>
                  <a:lnTo>
                    <a:pt x="279748" y="78437"/>
                  </a:lnTo>
                  <a:lnTo>
                    <a:pt x="302604" y="114938"/>
                  </a:lnTo>
                  <a:lnTo>
                    <a:pt x="318021" y="152828"/>
                  </a:lnTo>
                  <a:lnTo>
                    <a:pt x="328822" y="190900"/>
                  </a:lnTo>
                  <a:lnTo>
                    <a:pt x="332647" y="208677"/>
                  </a:lnTo>
                  <a:lnTo>
                    <a:pt x="347387" y="242167"/>
                  </a:lnTo>
                  <a:lnTo>
                    <a:pt x="354727" y="251783"/>
                  </a:lnTo>
                  <a:lnTo>
                    <a:pt x="357022" y="253501"/>
                  </a:lnTo>
                  <a:lnTo>
                    <a:pt x="361614" y="251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SMARTInkShape-827"/>
          <p:cNvSpPr/>
          <p:nvPr>
            <p:custDataLst>
              <p:tags r:id="rId1"/>
            </p:custDataLst>
          </p:nvPr>
        </p:nvSpPr>
        <p:spPr>
          <a:xfrm>
            <a:off x="8317833" y="4991100"/>
            <a:ext cx="231808" cy="796142"/>
          </a:xfrm>
          <a:custGeom>
            <a:avLst/>
            <a:gdLst/>
            <a:ahLst/>
            <a:cxnLst/>
            <a:rect l="0" t="0" r="0" b="0"/>
            <a:pathLst>
              <a:path w="231808" h="796142">
                <a:moveTo>
                  <a:pt x="102267" y="0"/>
                </a:moveTo>
                <a:lnTo>
                  <a:pt x="102267" y="0"/>
                </a:lnTo>
                <a:lnTo>
                  <a:pt x="73543" y="29571"/>
                </a:lnTo>
                <a:lnTo>
                  <a:pt x="49447" y="58903"/>
                </a:lnTo>
                <a:lnTo>
                  <a:pt x="27914" y="89890"/>
                </a:lnTo>
                <a:lnTo>
                  <a:pt x="15420" y="126352"/>
                </a:lnTo>
                <a:lnTo>
                  <a:pt x="9199" y="154370"/>
                </a:lnTo>
                <a:lnTo>
                  <a:pt x="3613" y="183756"/>
                </a:lnTo>
                <a:lnTo>
                  <a:pt x="0" y="214596"/>
                </a:lnTo>
                <a:lnTo>
                  <a:pt x="1217" y="248058"/>
                </a:lnTo>
                <a:lnTo>
                  <a:pt x="2323" y="282686"/>
                </a:lnTo>
                <a:lnTo>
                  <a:pt x="4509" y="317831"/>
                </a:lnTo>
                <a:lnTo>
                  <a:pt x="11123" y="353208"/>
                </a:lnTo>
                <a:lnTo>
                  <a:pt x="19708" y="388685"/>
                </a:lnTo>
                <a:lnTo>
                  <a:pt x="29168" y="424210"/>
                </a:lnTo>
                <a:lnTo>
                  <a:pt x="39016" y="459753"/>
                </a:lnTo>
                <a:lnTo>
                  <a:pt x="51296" y="493048"/>
                </a:lnTo>
                <a:lnTo>
                  <a:pt x="65219" y="525625"/>
                </a:lnTo>
                <a:lnTo>
                  <a:pt x="79875" y="559860"/>
                </a:lnTo>
                <a:lnTo>
                  <a:pt x="106144" y="597089"/>
                </a:lnTo>
                <a:lnTo>
                  <a:pt x="134470" y="633673"/>
                </a:lnTo>
                <a:lnTo>
                  <a:pt x="149882" y="664044"/>
                </a:lnTo>
                <a:lnTo>
                  <a:pt x="163318" y="700897"/>
                </a:lnTo>
                <a:lnTo>
                  <a:pt x="172661" y="733265"/>
                </a:lnTo>
                <a:lnTo>
                  <a:pt x="184250" y="768460"/>
                </a:lnTo>
                <a:lnTo>
                  <a:pt x="196362" y="789596"/>
                </a:lnTo>
                <a:lnTo>
                  <a:pt x="202790" y="795431"/>
                </a:lnTo>
                <a:lnTo>
                  <a:pt x="205689" y="796141"/>
                </a:lnTo>
                <a:lnTo>
                  <a:pt x="208467" y="795767"/>
                </a:lnTo>
                <a:lnTo>
                  <a:pt x="211167" y="794671"/>
                </a:lnTo>
                <a:lnTo>
                  <a:pt x="227919" y="756581"/>
                </a:lnTo>
                <a:lnTo>
                  <a:pt x="231807" y="7467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SMARTInkShape-Group150"/>
          <p:cNvGrpSpPr/>
          <p:nvPr/>
        </p:nvGrpSpPr>
        <p:grpSpPr>
          <a:xfrm>
            <a:off x="8442960" y="5067300"/>
            <a:ext cx="2926080" cy="668545"/>
            <a:chOff x="8442960" y="5067300"/>
            <a:chExt cx="2926080" cy="668545"/>
          </a:xfrm>
        </p:grpSpPr>
        <p:sp>
          <p:nvSpPr>
            <p:cNvPr id="104" name="SMARTInkShape-828"/>
            <p:cNvSpPr/>
            <p:nvPr>
              <p:custDataLst>
                <p:tags r:id="rId2"/>
              </p:custDataLst>
            </p:nvPr>
          </p:nvSpPr>
          <p:spPr>
            <a:xfrm>
              <a:off x="8572500" y="5135880"/>
              <a:ext cx="220858" cy="462410"/>
            </a:xfrm>
            <a:custGeom>
              <a:avLst/>
              <a:gdLst/>
              <a:ahLst/>
              <a:cxnLst/>
              <a:rect l="0" t="0" r="0" b="0"/>
              <a:pathLst>
                <a:path w="220858" h="462410">
                  <a:moveTo>
                    <a:pt x="0" y="30480"/>
                  </a:moveTo>
                  <a:lnTo>
                    <a:pt x="0" y="30480"/>
                  </a:lnTo>
                  <a:lnTo>
                    <a:pt x="16557" y="65287"/>
                  </a:lnTo>
                  <a:lnTo>
                    <a:pt x="27672" y="96297"/>
                  </a:lnTo>
                  <a:lnTo>
                    <a:pt x="41313" y="127780"/>
                  </a:lnTo>
                  <a:lnTo>
                    <a:pt x="56080" y="162698"/>
                  </a:lnTo>
                  <a:lnTo>
                    <a:pt x="72025" y="196562"/>
                  </a:lnTo>
                  <a:lnTo>
                    <a:pt x="85351" y="223674"/>
                  </a:lnTo>
                  <a:lnTo>
                    <a:pt x="97482" y="250399"/>
                  </a:lnTo>
                  <a:lnTo>
                    <a:pt x="113833" y="286988"/>
                  </a:lnTo>
                  <a:lnTo>
                    <a:pt x="129403" y="321536"/>
                  </a:lnTo>
                  <a:lnTo>
                    <a:pt x="144738" y="356325"/>
                  </a:lnTo>
                  <a:lnTo>
                    <a:pt x="165091" y="394376"/>
                  </a:lnTo>
                  <a:lnTo>
                    <a:pt x="186265" y="426351"/>
                  </a:lnTo>
                  <a:lnTo>
                    <a:pt x="207255" y="452612"/>
                  </a:lnTo>
                  <a:lnTo>
                    <a:pt x="211493" y="459394"/>
                  </a:lnTo>
                  <a:lnTo>
                    <a:pt x="216198" y="462409"/>
                  </a:lnTo>
                  <a:lnTo>
                    <a:pt x="217794" y="461519"/>
                  </a:lnTo>
                  <a:lnTo>
                    <a:pt x="219565" y="456015"/>
                  </a:lnTo>
                  <a:lnTo>
                    <a:pt x="220700" y="429214"/>
                  </a:lnTo>
                  <a:lnTo>
                    <a:pt x="220857" y="402146"/>
                  </a:lnTo>
                  <a:lnTo>
                    <a:pt x="218668" y="374877"/>
                  </a:lnTo>
                  <a:lnTo>
                    <a:pt x="214873" y="348645"/>
                  </a:lnTo>
                  <a:lnTo>
                    <a:pt x="210365" y="322876"/>
                  </a:lnTo>
                  <a:lnTo>
                    <a:pt x="207795" y="297312"/>
                  </a:lnTo>
                  <a:lnTo>
                    <a:pt x="206652" y="271838"/>
                  </a:lnTo>
                  <a:lnTo>
                    <a:pt x="206146" y="246407"/>
                  </a:lnTo>
                  <a:lnTo>
                    <a:pt x="205920" y="220992"/>
                  </a:lnTo>
                  <a:lnTo>
                    <a:pt x="208050" y="185141"/>
                  </a:lnTo>
                  <a:lnTo>
                    <a:pt x="211786" y="153070"/>
                  </a:lnTo>
                  <a:lnTo>
                    <a:pt x="212895" y="117603"/>
                  </a:lnTo>
                  <a:lnTo>
                    <a:pt x="212306" y="91215"/>
                  </a:lnTo>
                  <a:lnTo>
                    <a:pt x="208062" y="59012"/>
                  </a:lnTo>
                  <a:lnTo>
                    <a:pt x="203941" y="32102"/>
                  </a:lnTo>
                  <a:lnTo>
                    <a:pt x="198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29"/>
            <p:cNvSpPr/>
            <p:nvPr>
              <p:custDataLst>
                <p:tags r:id="rId3"/>
              </p:custDataLst>
            </p:nvPr>
          </p:nvSpPr>
          <p:spPr>
            <a:xfrm>
              <a:off x="8930639" y="5181600"/>
              <a:ext cx="112806" cy="418691"/>
            </a:xfrm>
            <a:custGeom>
              <a:avLst/>
              <a:gdLst/>
              <a:ahLst/>
              <a:cxnLst/>
              <a:rect l="0" t="0" r="0" b="0"/>
              <a:pathLst>
                <a:path w="112806" h="418691">
                  <a:moveTo>
                    <a:pt x="0" y="0"/>
                  </a:moveTo>
                  <a:lnTo>
                    <a:pt x="0" y="0"/>
                  </a:lnTo>
                  <a:lnTo>
                    <a:pt x="16182" y="36407"/>
                  </a:lnTo>
                  <a:lnTo>
                    <a:pt x="28640" y="65569"/>
                  </a:lnTo>
                  <a:lnTo>
                    <a:pt x="42919" y="103530"/>
                  </a:lnTo>
                  <a:lnTo>
                    <a:pt x="52511" y="136227"/>
                  </a:lnTo>
                  <a:lnTo>
                    <a:pt x="60716" y="169621"/>
                  </a:lnTo>
                  <a:lnTo>
                    <a:pt x="68508" y="204070"/>
                  </a:lnTo>
                  <a:lnTo>
                    <a:pt x="76179" y="237982"/>
                  </a:lnTo>
                  <a:lnTo>
                    <a:pt x="81557" y="272585"/>
                  </a:lnTo>
                  <a:lnTo>
                    <a:pt x="85409" y="304285"/>
                  </a:lnTo>
                  <a:lnTo>
                    <a:pt x="94295" y="341293"/>
                  </a:lnTo>
                  <a:lnTo>
                    <a:pt x="104203" y="379145"/>
                  </a:lnTo>
                  <a:lnTo>
                    <a:pt x="112805" y="417215"/>
                  </a:lnTo>
                  <a:lnTo>
                    <a:pt x="112456" y="418690"/>
                  </a:lnTo>
                  <a:lnTo>
                    <a:pt x="111379" y="417980"/>
                  </a:lnTo>
                  <a:lnTo>
                    <a:pt x="106681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30"/>
            <p:cNvSpPr/>
            <p:nvPr>
              <p:custDataLst>
                <p:tags r:id="rId4"/>
              </p:custDataLst>
            </p:nvPr>
          </p:nvSpPr>
          <p:spPr>
            <a:xfrm>
              <a:off x="9572379" y="5196840"/>
              <a:ext cx="287902" cy="452362"/>
            </a:xfrm>
            <a:custGeom>
              <a:avLst/>
              <a:gdLst/>
              <a:ahLst/>
              <a:cxnLst/>
              <a:rect l="0" t="0" r="0" b="0"/>
              <a:pathLst>
                <a:path w="287902" h="452362">
                  <a:moveTo>
                    <a:pt x="127882" y="0"/>
                  </a:moveTo>
                  <a:lnTo>
                    <a:pt x="127882" y="0"/>
                  </a:lnTo>
                  <a:lnTo>
                    <a:pt x="95521" y="12135"/>
                  </a:lnTo>
                  <a:lnTo>
                    <a:pt x="63259" y="31819"/>
                  </a:lnTo>
                  <a:lnTo>
                    <a:pt x="41658" y="57782"/>
                  </a:lnTo>
                  <a:lnTo>
                    <a:pt x="24535" y="86923"/>
                  </a:lnTo>
                  <a:lnTo>
                    <a:pt x="12782" y="121053"/>
                  </a:lnTo>
                  <a:lnTo>
                    <a:pt x="3936" y="157976"/>
                  </a:lnTo>
                  <a:lnTo>
                    <a:pt x="0" y="195727"/>
                  </a:lnTo>
                  <a:lnTo>
                    <a:pt x="1337" y="223303"/>
                  </a:lnTo>
                  <a:lnTo>
                    <a:pt x="4751" y="251646"/>
                  </a:lnTo>
                  <a:lnTo>
                    <a:pt x="9093" y="278353"/>
                  </a:lnTo>
                  <a:lnTo>
                    <a:pt x="16100" y="304335"/>
                  </a:lnTo>
                  <a:lnTo>
                    <a:pt x="31825" y="340505"/>
                  </a:lnTo>
                  <a:lnTo>
                    <a:pt x="52571" y="370412"/>
                  </a:lnTo>
                  <a:lnTo>
                    <a:pt x="82337" y="403274"/>
                  </a:lnTo>
                  <a:lnTo>
                    <a:pt x="113163" y="426546"/>
                  </a:lnTo>
                  <a:lnTo>
                    <a:pt x="145063" y="441438"/>
                  </a:lnTo>
                  <a:lnTo>
                    <a:pt x="180099" y="452361"/>
                  </a:lnTo>
                  <a:lnTo>
                    <a:pt x="195962" y="451381"/>
                  </a:lnTo>
                  <a:lnTo>
                    <a:pt x="219173" y="442024"/>
                  </a:lnTo>
                  <a:lnTo>
                    <a:pt x="242137" y="424481"/>
                  </a:lnTo>
                  <a:lnTo>
                    <a:pt x="260983" y="395106"/>
                  </a:lnTo>
                  <a:lnTo>
                    <a:pt x="277292" y="363637"/>
                  </a:lnTo>
                  <a:lnTo>
                    <a:pt x="287901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831"/>
            <p:cNvSpPr/>
            <p:nvPr>
              <p:custDataLst>
                <p:tags r:id="rId5"/>
              </p:custDataLst>
            </p:nvPr>
          </p:nvSpPr>
          <p:spPr>
            <a:xfrm>
              <a:off x="10096500" y="5158740"/>
              <a:ext cx="594362" cy="448990"/>
            </a:xfrm>
            <a:custGeom>
              <a:avLst/>
              <a:gdLst/>
              <a:ahLst/>
              <a:cxnLst/>
              <a:rect l="0" t="0" r="0" b="0"/>
              <a:pathLst>
                <a:path w="594362" h="448990">
                  <a:moveTo>
                    <a:pt x="0" y="0"/>
                  </a:moveTo>
                  <a:lnTo>
                    <a:pt x="0" y="0"/>
                  </a:lnTo>
                  <a:lnTo>
                    <a:pt x="8090" y="36407"/>
                  </a:lnTo>
                  <a:lnTo>
                    <a:pt x="12062" y="65569"/>
                  </a:lnTo>
                  <a:lnTo>
                    <a:pt x="14675" y="93489"/>
                  </a:lnTo>
                  <a:lnTo>
                    <a:pt x="18657" y="122831"/>
                  </a:lnTo>
                  <a:lnTo>
                    <a:pt x="20992" y="152804"/>
                  </a:lnTo>
                  <a:lnTo>
                    <a:pt x="23723" y="183060"/>
                  </a:lnTo>
                  <a:lnTo>
                    <a:pt x="30582" y="213440"/>
                  </a:lnTo>
                  <a:lnTo>
                    <a:pt x="37017" y="241618"/>
                  </a:lnTo>
                  <a:lnTo>
                    <a:pt x="42697" y="269099"/>
                  </a:lnTo>
                  <a:lnTo>
                    <a:pt x="48046" y="298246"/>
                  </a:lnTo>
                  <a:lnTo>
                    <a:pt x="51771" y="335126"/>
                  </a:lnTo>
                  <a:lnTo>
                    <a:pt x="56920" y="371547"/>
                  </a:lnTo>
                  <a:lnTo>
                    <a:pt x="61008" y="409613"/>
                  </a:lnTo>
                  <a:lnTo>
                    <a:pt x="64650" y="425890"/>
                  </a:lnTo>
                  <a:lnTo>
                    <a:pt x="73607" y="439333"/>
                  </a:lnTo>
                  <a:lnTo>
                    <a:pt x="79551" y="445289"/>
                  </a:lnTo>
                  <a:lnTo>
                    <a:pt x="86900" y="446719"/>
                  </a:lnTo>
                  <a:lnTo>
                    <a:pt x="104098" y="441536"/>
                  </a:lnTo>
                  <a:lnTo>
                    <a:pt x="128774" y="428381"/>
                  </a:lnTo>
                  <a:lnTo>
                    <a:pt x="160715" y="397446"/>
                  </a:lnTo>
                  <a:lnTo>
                    <a:pt x="196502" y="363740"/>
                  </a:lnTo>
                  <a:lnTo>
                    <a:pt x="228281" y="328767"/>
                  </a:lnTo>
                  <a:lnTo>
                    <a:pt x="257596" y="294253"/>
                  </a:lnTo>
                  <a:lnTo>
                    <a:pt x="280432" y="262859"/>
                  </a:lnTo>
                  <a:lnTo>
                    <a:pt x="293405" y="237617"/>
                  </a:lnTo>
                  <a:lnTo>
                    <a:pt x="295510" y="228685"/>
                  </a:lnTo>
                  <a:lnTo>
                    <a:pt x="295220" y="221884"/>
                  </a:lnTo>
                  <a:lnTo>
                    <a:pt x="288980" y="208265"/>
                  </a:lnTo>
                  <a:lnTo>
                    <a:pt x="286633" y="204883"/>
                  </a:lnTo>
                  <a:lnTo>
                    <a:pt x="270479" y="201126"/>
                  </a:lnTo>
                  <a:lnTo>
                    <a:pt x="245519" y="201150"/>
                  </a:lnTo>
                  <a:lnTo>
                    <a:pt x="214669" y="206803"/>
                  </a:lnTo>
                  <a:lnTo>
                    <a:pt x="180163" y="219507"/>
                  </a:lnTo>
                  <a:lnTo>
                    <a:pt x="153853" y="238041"/>
                  </a:lnTo>
                  <a:lnTo>
                    <a:pt x="134017" y="259619"/>
                  </a:lnTo>
                  <a:lnTo>
                    <a:pt x="127297" y="276818"/>
                  </a:lnTo>
                  <a:lnTo>
                    <a:pt x="123513" y="305540"/>
                  </a:lnTo>
                  <a:lnTo>
                    <a:pt x="124651" y="335500"/>
                  </a:lnTo>
                  <a:lnTo>
                    <a:pt x="132621" y="371918"/>
                  </a:lnTo>
                  <a:lnTo>
                    <a:pt x="147951" y="395806"/>
                  </a:lnTo>
                  <a:lnTo>
                    <a:pt x="171497" y="420551"/>
                  </a:lnTo>
                  <a:lnTo>
                    <a:pt x="204747" y="439487"/>
                  </a:lnTo>
                  <a:lnTo>
                    <a:pt x="228305" y="446589"/>
                  </a:lnTo>
                  <a:lnTo>
                    <a:pt x="263066" y="448989"/>
                  </a:lnTo>
                  <a:lnTo>
                    <a:pt x="284438" y="445360"/>
                  </a:lnTo>
                  <a:lnTo>
                    <a:pt x="302806" y="416378"/>
                  </a:lnTo>
                  <a:lnTo>
                    <a:pt x="313630" y="394425"/>
                  </a:lnTo>
                  <a:lnTo>
                    <a:pt x="325658" y="361003"/>
                  </a:lnTo>
                  <a:lnTo>
                    <a:pt x="329311" y="334859"/>
                  </a:lnTo>
                  <a:lnTo>
                    <a:pt x="322693" y="301946"/>
                  </a:lnTo>
                  <a:lnTo>
                    <a:pt x="317550" y="284059"/>
                  </a:lnTo>
                  <a:lnTo>
                    <a:pt x="305668" y="267642"/>
                  </a:lnTo>
                  <a:lnTo>
                    <a:pt x="272897" y="234808"/>
                  </a:lnTo>
                  <a:lnTo>
                    <a:pt x="256024" y="219620"/>
                  </a:lnTo>
                  <a:lnTo>
                    <a:pt x="232714" y="207736"/>
                  </a:lnTo>
                  <a:lnTo>
                    <a:pt x="221728" y="206331"/>
                  </a:lnTo>
                  <a:lnTo>
                    <a:pt x="220631" y="206980"/>
                  </a:lnTo>
                  <a:lnTo>
                    <a:pt x="221595" y="208261"/>
                  </a:lnTo>
                  <a:lnTo>
                    <a:pt x="228026" y="214480"/>
                  </a:lnTo>
                  <a:lnTo>
                    <a:pt x="248336" y="243810"/>
                  </a:lnTo>
                  <a:lnTo>
                    <a:pt x="262670" y="266691"/>
                  </a:lnTo>
                  <a:lnTo>
                    <a:pt x="286176" y="295862"/>
                  </a:lnTo>
                  <a:lnTo>
                    <a:pt x="313174" y="332719"/>
                  </a:lnTo>
                  <a:lnTo>
                    <a:pt x="342184" y="369422"/>
                  </a:lnTo>
                  <a:lnTo>
                    <a:pt x="366585" y="406443"/>
                  </a:lnTo>
                  <a:lnTo>
                    <a:pt x="378154" y="416600"/>
                  </a:lnTo>
                  <a:lnTo>
                    <a:pt x="379102" y="416586"/>
                  </a:lnTo>
                  <a:lnTo>
                    <a:pt x="379735" y="415731"/>
                  </a:lnTo>
                  <a:lnTo>
                    <a:pt x="380156" y="414314"/>
                  </a:lnTo>
                  <a:lnTo>
                    <a:pt x="375596" y="377233"/>
                  </a:lnTo>
                  <a:lnTo>
                    <a:pt x="373190" y="345828"/>
                  </a:lnTo>
                  <a:lnTo>
                    <a:pt x="368338" y="314229"/>
                  </a:lnTo>
                  <a:lnTo>
                    <a:pt x="364831" y="278430"/>
                  </a:lnTo>
                  <a:lnTo>
                    <a:pt x="355513" y="241859"/>
                  </a:lnTo>
                  <a:lnTo>
                    <a:pt x="351999" y="209199"/>
                  </a:lnTo>
                  <a:lnTo>
                    <a:pt x="350958" y="178072"/>
                  </a:lnTo>
                  <a:lnTo>
                    <a:pt x="350649" y="148248"/>
                  </a:lnTo>
                  <a:lnTo>
                    <a:pt x="350546" y="114985"/>
                  </a:lnTo>
                  <a:lnTo>
                    <a:pt x="350538" y="107136"/>
                  </a:lnTo>
                  <a:lnTo>
                    <a:pt x="352224" y="101058"/>
                  </a:lnTo>
                  <a:lnTo>
                    <a:pt x="358617" y="92045"/>
                  </a:lnTo>
                  <a:lnTo>
                    <a:pt x="365231" y="90150"/>
                  </a:lnTo>
                  <a:lnTo>
                    <a:pt x="383868" y="90302"/>
                  </a:lnTo>
                  <a:lnTo>
                    <a:pt x="410073" y="99194"/>
                  </a:lnTo>
                  <a:lnTo>
                    <a:pt x="442529" y="117368"/>
                  </a:lnTo>
                  <a:lnTo>
                    <a:pt x="470821" y="133083"/>
                  </a:lnTo>
                  <a:lnTo>
                    <a:pt x="506206" y="158462"/>
                  </a:lnTo>
                  <a:lnTo>
                    <a:pt x="540607" y="185214"/>
                  </a:lnTo>
                  <a:lnTo>
                    <a:pt x="577524" y="219491"/>
                  </a:lnTo>
                  <a:lnTo>
                    <a:pt x="584009" y="225901"/>
                  </a:lnTo>
                  <a:lnTo>
                    <a:pt x="587785" y="227401"/>
                  </a:lnTo>
                  <a:lnTo>
                    <a:pt x="594361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832"/>
            <p:cNvSpPr/>
            <p:nvPr>
              <p:custDataLst>
                <p:tags r:id="rId6"/>
              </p:custDataLst>
            </p:nvPr>
          </p:nvSpPr>
          <p:spPr>
            <a:xfrm>
              <a:off x="9814561" y="5173980"/>
              <a:ext cx="320040" cy="468227"/>
            </a:xfrm>
            <a:custGeom>
              <a:avLst/>
              <a:gdLst/>
              <a:ahLst/>
              <a:cxnLst/>
              <a:rect l="0" t="0" r="0" b="0"/>
              <a:pathLst>
                <a:path w="320040" h="468227">
                  <a:moveTo>
                    <a:pt x="0" y="0"/>
                  </a:moveTo>
                  <a:lnTo>
                    <a:pt x="0" y="0"/>
                  </a:lnTo>
                  <a:lnTo>
                    <a:pt x="4046" y="28316"/>
                  </a:lnTo>
                  <a:lnTo>
                    <a:pt x="6030" y="55765"/>
                  </a:lnTo>
                  <a:lnTo>
                    <a:pt x="6913" y="84898"/>
                  </a:lnTo>
                  <a:lnTo>
                    <a:pt x="7305" y="114778"/>
                  </a:lnTo>
                  <a:lnTo>
                    <a:pt x="7481" y="147250"/>
                  </a:lnTo>
                  <a:lnTo>
                    <a:pt x="7558" y="179745"/>
                  </a:lnTo>
                  <a:lnTo>
                    <a:pt x="7591" y="208297"/>
                  </a:lnTo>
                  <a:lnTo>
                    <a:pt x="9865" y="235099"/>
                  </a:lnTo>
                  <a:lnTo>
                    <a:pt x="12851" y="261122"/>
                  </a:lnTo>
                  <a:lnTo>
                    <a:pt x="15378" y="298726"/>
                  </a:lnTo>
                  <a:lnTo>
                    <a:pt x="20265" y="330846"/>
                  </a:lnTo>
                  <a:lnTo>
                    <a:pt x="22091" y="358520"/>
                  </a:lnTo>
                  <a:lnTo>
                    <a:pt x="24966" y="395907"/>
                  </a:lnTo>
                  <a:lnTo>
                    <a:pt x="29389" y="408404"/>
                  </a:lnTo>
                  <a:lnTo>
                    <a:pt x="29752" y="407736"/>
                  </a:lnTo>
                  <a:lnTo>
                    <a:pt x="36500" y="373138"/>
                  </a:lnTo>
                  <a:lnTo>
                    <a:pt x="45905" y="336989"/>
                  </a:lnTo>
                  <a:lnTo>
                    <a:pt x="55916" y="305137"/>
                  </a:lnTo>
                  <a:lnTo>
                    <a:pt x="72129" y="275233"/>
                  </a:lnTo>
                  <a:lnTo>
                    <a:pt x="100697" y="242789"/>
                  </a:lnTo>
                  <a:lnTo>
                    <a:pt x="108617" y="238907"/>
                  </a:lnTo>
                  <a:lnTo>
                    <a:pt x="126450" y="236849"/>
                  </a:lnTo>
                  <a:lnTo>
                    <a:pt x="138890" y="238758"/>
                  </a:lnTo>
                  <a:lnTo>
                    <a:pt x="176081" y="259972"/>
                  </a:lnTo>
                  <a:lnTo>
                    <a:pt x="190017" y="270483"/>
                  </a:lnTo>
                  <a:lnTo>
                    <a:pt x="215020" y="300185"/>
                  </a:lnTo>
                  <a:lnTo>
                    <a:pt x="234453" y="328550"/>
                  </a:lnTo>
                  <a:lnTo>
                    <a:pt x="248678" y="358404"/>
                  </a:lnTo>
                  <a:lnTo>
                    <a:pt x="260512" y="388699"/>
                  </a:lnTo>
                  <a:lnTo>
                    <a:pt x="272486" y="421381"/>
                  </a:lnTo>
                  <a:lnTo>
                    <a:pt x="284118" y="458215"/>
                  </a:lnTo>
                  <a:lnTo>
                    <a:pt x="287947" y="468226"/>
                  </a:lnTo>
                  <a:lnTo>
                    <a:pt x="289332" y="467090"/>
                  </a:lnTo>
                  <a:lnTo>
                    <a:pt x="300024" y="436207"/>
                  </a:lnTo>
                  <a:lnTo>
                    <a:pt x="307429" y="407987"/>
                  </a:lnTo>
                  <a:lnTo>
                    <a:pt x="314986" y="370087"/>
                  </a:lnTo>
                  <a:lnTo>
                    <a:pt x="320039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833"/>
            <p:cNvSpPr/>
            <p:nvPr>
              <p:custDataLst>
                <p:tags r:id="rId7"/>
              </p:custDataLst>
            </p:nvPr>
          </p:nvSpPr>
          <p:spPr>
            <a:xfrm>
              <a:off x="10698480" y="5349240"/>
              <a:ext cx="45721" cy="240695"/>
            </a:xfrm>
            <a:custGeom>
              <a:avLst/>
              <a:gdLst/>
              <a:ahLst/>
              <a:cxnLst/>
              <a:rect l="0" t="0" r="0" b="0"/>
              <a:pathLst>
                <a:path w="45721" h="240695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0" y="62106"/>
                  </a:lnTo>
                  <a:lnTo>
                    <a:pt x="4046" y="93567"/>
                  </a:lnTo>
                  <a:lnTo>
                    <a:pt x="6562" y="124338"/>
                  </a:lnTo>
                  <a:lnTo>
                    <a:pt x="12647" y="158992"/>
                  </a:lnTo>
                  <a:lnTo>
                    <a:pt x="16985" y="190297"/>
                  </a:lnTo>
                  <a:lnTo>
                    <a:pt x="22345" y="227913"/>
                  </a:lnTo>
                  <a:lnTo>
                    <a:pt x="22515" y="233222"/>
                  </a:lnTo>
                  <a:lnTo>
                    <a:pt x="23477" y="236762"/>
                  </a:lnTo>
                  <a:lnTo>
                    <a:pt x="24965" y="239120"/>
                  </a:lnTo>
                  <a:lnTo>
                    <a:pt x="26803" y="240694"/>
                  </a:lnTo>
                  <a:lnTo>
                    <a:pt x="28875" y="240049"/>
                  </a:lnTo>
                  <a:lnTo>
                    <a:pt x="33435" y="234818"/>
                  </a:lnTo>
                  <a:lnTo>
                    <a:pt x="45720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834"/>
            <p:cNvSpPr/>
            <p:nvPr>
              <p:custDataLst>
                <p:tags r:id="rId8"/>
              </p:custDataLst>
            </p:nvPr>
          </p:nvSpPr>
          <p:spPr>
            <a:xfrm>
              <a:off x="9098280" y="5067300"/>
              <a:ext cx="342627" cy="655972"/>
            </a:xfrm>
            <a:custGeom>
              <a:avLst/>
              <a:gdLst/>
              <a:ahLst/>
              <a:cxnLst/>
              <a:rect l="0" t="0" r="0" b="0"/>
              <a:pathLst>
                <a:path w="342627" h="655972">
                  <a:moveTo>
                    <a:pt x="0" y="0"/>
                  </a:moveTo>
                  <a:lnTo>
                    <a:pt x="0" y="0"/>
                  </a:lnTo>
                  <a:lnTo>
                    <a:pt x="35653" y="6930"/>
                  </a:lnTo>
                  <a:lnTo>
                    <a:pt x="71901" y="19081"/>
                  </a:lnTo>
                  <a:lnTo>
                    <a:pt x="109452" y="34253"/>
                  </a:lnTo>
                  <a:lnTo>
                    <a:pt x="147388" y="55304"/>
                  </a:lnTo>
                  <a:lnTo>
                    <a:pt x="185441" y="82615"/>
                  </a:lnTo>
                  <a:lnTo>
                    <a:pt x="221833" y="113002"/>
                  </a:lnTo>
                  <a:lnTo>
                    <a:pt x="251149" y="149287"/>
                  </a:lnTo>
                  <a:lnTo>
                    <a:pt x="273898" y="177263"/>
                  </a:lnTo>
                  <a:lnTo>
                    <a:pt x="291348" y="206630"/>
                  </a:lnTo>
                  <a:lnTo>
                    <a:pt x="304749" y="237463"/>
                  </a:lnTo>
                  <a:lnTo>
                    <a:pt x="316348" y="270921"/>
                  </a:lnTo>
                  <a:lnTo>
                    <a:pt x="327148" y="305547"/>
                  </a:lnTo>
                  <a:lnTo>
                    <a:pt x="335898" y="339846"/>
                  </a:lnTo>
                  <a:lnTo>
                    <a:pt x="339789" y="372023"/>
                  </a:lnTo>
                  <a:lnTo>
                    <a:pt x="341518" y="403256"/>
                  </a:lnTo>
                  <a:lnTo>
                    <a:pt x="342285" y="433225"/>
                  </a:lnTo>
                  <a:lnTo>
                    <a:pt x="342626" y="460656"/>
                  </a:lnTo>
                  <a:lnTo>
                    <a:pt x="340521" y="486957"/>
                  </a:lnTo>
                  <a:lnTo>
                    <a:pt x="332316" y="523308"/>
                  </a:lnTo>
                  <a:lnTo>
                    <a:pt x="319161" y="555528"/>
                  </a:lnTo>
                  <a:lnTo>
                    <a:pt x="304539" y="586523"/>
                  </a:lnTo>
                  <a:lnTo>
                    <a:pt x="284428" y="619247"/>
                  </a:lnTo>
                  <a:lnTo>
                    <a:pt x="259074" y="651071"/>
                  </a:lnTo>
                  <a:lnTo>
                    <a:pt x="253996" y="655028"/>
                  </a:lnTo>
                  <a:lnTo>
                    <a:pt x="250611" y="655971"/>
                  </a:lnTo>
                  <a:lnTo>
                    <a:pt x="248353" y="654908"/>
                  </a:lnTo>
                  <a:lnTo>
                    <a:pt x="246850" y="652505"/>
                  </a:lnTo>
                  <a:lnTo>
                    <a:pt x="247435" y="643062"/>
                  </a:lnTo>
                  <a:lnTo>
                    <a:pt x="251459" y="624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835"/>
            <p:cNvSpPr/>
            <p:nvPr>
              <p:custDataLst>
                <p:tags r:id="rId9"/>
              </p:custDataLst>
            </p:nvPr>
          </p:nvSpPr>
          <p:spPr>
            <a:xfrm>
              <a:off x="10721339" y="5082540"/>
              <a:ext cx="7623" cy="1"/>
            </a:xfrm>
            <a:custGeom>
              <a:avLst/>
              <a:gdLst/>
              <a:ahLst/>
              <a:cxnLst/>
              <a:rect l="0" t="0" r="0" b="0"/>
              <a:pathLst>
                <a:path w="7623" h="1">
                  <a:moveTo>
                    <a:pt x="0" y="0"/>
                  </a:moveTo>
                  <a:lnTo>
                    <a:pt x="0" y="0"/>
                  </a:lnTo>
                  <a:lnTo>
                    <a:pt x="76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836"/>
            <p:cNvSpPr/>
            <p:nvPr>
              <p:custDataLst>
                <p:tags r:id="rId10"/>
              </p:custDataLst>
            </p:nvPr>
          </p:nvSpPr>
          <p:spPr>
            <a:xfrm>
              <a:off x="8656320" y="5570220"/>
              <a:ext cx="541020" cy="68395"/>
            </a:xfrm>
            <a:custGeom>
              <a:avLst/>
              <a:gdLst/>
              <a:ahLst/>
              <a:cxnLst/>
              <a:rect l="0" t="0" r="0" b="0"/>
              <a:pathLst>
                <a:path w="541020" h="68395">
                  <a:moveTo>
                    <a:pt x="0" y="53340"/>
                  </a:moveTo>
                  <a:lnTo>
                    <a:pt x="0" y="53340"/>
                  </a:lnTo>
                  <a:lnTo>
                    <a:pt x="32362" y="61430"/>
                  </a:lnTo>
                  <a:lnTo>
                    <a:pt x="68667" y="66461"/>
                  </a:lnTo>
                  <a:lnTo>
                    <a:pt x="104919" y="67952"/>
                  </a:lnTo>
                  <a:lnTo>
                    <a:pt x="138426" y="68394"/>
                  </a:lnTo>
                  <a:lnTo>
                    <a:pt x="173848" y="64479"/>
                  </a:lnTo>
                  <a:lnTo>
                    <a:pt x="211154" y="57957"/>
                  </a:lnTo>
                  <a:lnTo>
                    <a:pt x="249019" y="50663"/>
                  </a:lnTo>
                  <a:lnTo>
                    <a:pt x="287050" y="43139"/>
                  </a:lnTo>
                  <a:lnTo>
                    <a:pt x="325129" y="35548"/>
                  </a:lnTo>
                  <a:lnTo>
                    <a:pt x="363222" y="31981"/>
                  </a:lnTo>
                  <a:lnTo>
                    <a:pt x="397275" y="26879"/>
                  </a:lnTo>
                  <a:lnTo>
                    <a:pt x="428815" y="24051"/>
                  </a:lnTo>
                  <a:lnTo>
                    <a:pt x="465186" y="18873"/>
                  </a:lnTo>
                  <a:lnTo>
                    <a:pt x="487925" y="15122"/>
                  </a:lnTo>
                  <a:lnTo>
                    <a:pt x="523972" y="5798"/>
                  </a:lnTo>
                  <a:lnTo>
                    <a:pt x="5410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837"/>
            <p:cNvSpPr/>
            <p:nvPr>
              <p:custDataLst>
                <p:tags r:id="rId11"/>
              </p:custDataLst>
            </p:nvPr>
          </p:nvSpPr>
          <p:spPr>
            <a:xfrm>
              <a:off x="8442960" y="5113020"/>
              <a:ext cx="655321" cy="60961"/>
            </a:xfrm>
            <a:custGeom>
              <a:avLst/>
              <a:gdLst/>
              <a:ahLst/>
              <a:cxnLst/>
              <a:rect l="0" t="0" r="0" b="0"/>
              <a:pathLst>
                <a:path w="655321" h="60961">
                  <a:moveTo>
                    <a:pt x="0" y="0"/>
                  </a:moveTo>
                  <a:lnTo>
                    <a:pt x="0" y="0"/>
                  </a:lnTo>
                  <a:lnTo>
                    <a:pt x="16933" y="0"/>
                  </a:lnTo>
                  <a:lnTo>
                    <a:pt x="45155" y="0"/>
                  </a:lnTo>
                  <a:lnTo>
                    <a:pt x="80904" y="0"/>
                  </a:lnTo>
                  <a:lnTo>
                    <a:pt x="109816" y="846"/>
                  </a:lnTo>
                  <a:lnTo>
                    <a:pt x="134171" y="2257"/>
                  </a:lnTo>
                  <a:lnTo>
                    <a:pt x="155487" y="4045"/>
                  </a:lnTo>
                  <a:lnTo>
                    <a:pt x="192718" y="6031"/>
                  </a:lnTo>
                  <a:lnTo>
                    <a:pt x="226199" y="6914"/>
                  </a:lnTo>
                  <a:lnTo>
                    <a:pt x="258013" y="7306"/>
                  </a:lnTo>
                  <a:lnTo>
                    <a:pt x="289086" y="9738"/>
                  </a:lnTo>
                  <a:lnTo>
                    <a:pt x="320676" y="12795"/>
                  </a:lnTo>
                  <a:lnTo>
                    <a:pt x="354472" y="14153"/>
                  </a:lnTo>
                  <a:lnTo>
                    <a:pt x="386990" y="14757"/>
                  </a:lnTo>
                  <a:lnTo>
                    <a:pt x="416682" y="15872"/>
                  </a:lnTo>
                  <a:lnTo>
                    <a:pt x="453285" y="20414"/>
                  </a:lnTo>
                  <a:lnTo>
                    <a:pt x="490566" y="22982"/>
                  </a:lnTo>
                  <a:lnTo>
                    <a:pt x="528422" y="28728"/>
                  </a:lnTo>
                  <a:lnTo>
                    <a:pt x="565604" y="34947"/>
                  </a:lnTo>
                  <a:lnTo>
                    <a:pt x="597598" y="38013"/>
                  </a:lnTo>
                  <a:lnTo>
                    <a:pt x="621848" y="43907"/>
                  </a:lnTo>
                  <a:lnTo>
                    <a:pt x="640743" y="51226"/>
                  </a:lnTo>
                  <a:lnTo>
                    <a:pt x="645602" y="51930"/>
                  </a:lnTo>
                  <a:lnTo>
                    <a:pt x="648842" y="53247"/>
                  </a:lnTo>
                  <a:lnTo>
                    <a:pt x="651000" y="54972"/>
                  </a:lnTo>
                  <a:lnTo>
                    <a:pt x="655320" y="60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838"/>
            <p:cNvSpPr/>
            <p:nvPr>
              <p:custDataLst>
                <p:tags r:id="rId12"/>
              </p:custDataLst>
            </p:nvPr>
          </p:nvSpPr>
          <p:spPr>
            <a:xfrm>
              <a:off x="10747384" y="5090160"/>
              <a:ext cx="621656" cy="645685"/>
            </a:xfrm>
            <a:custGeom>
              <a:avLst/>
              <a:gdLst/>
              <a:ahLst/>
              <a:cxnLst/>
              <a:rect l="0" t="0" r="0" b="0"/>
              <a:pathLst>
                <a:path w="621656" h="645685">
                  <a:moveTo>
                    <a:pt x="156836" y="0"/>
                  </a:moveTo>
                  <a:lnTo>
                    <a:pt x="156836" y="0"/>
                  </a:lnTo>
                  <a:lnTo>
                    <a:pt x="159094" y="22578"/>
                  </a:lnTo>
                  <a:lnTo>
                    <a:pt x="162920" y="56601"/>
                  </a:lnTo>
                  <a:lnTo>
                    <a:pt x="167440" y="85835"/>
                  </a:lnTo>
                  <a:lnTo>
                    <a:pt x="170017" y="115195"/>
                  </a:lnTo>
                  <a:lnTo>
                    <a:pt x="171161" y="144331"/>
                  </a:lnTo>
                  <a:lnTo>
                    <a:pt x="171670" y="171392"/>
                  </a:lnTo>
                  <a:lnTo>
                    <a:pt x="171896" y="199787"/>
                  </a:lnTo>
                  <a:lnTo>
                    <a:pt x="171996" y="228494"/>
                  </a:lnTo>
                  <a:lnTo>
                    <a:pt x="172040" y="255364"/>
                  </a:lnTo>
                  <a:lnTo>
                    <a:pt x="176110" y="290246"/>
                  </a:lnTo>
                  <a:lnTo>
                    <a:pt x="178632" y="326076"/>
                  </a:lnTo>
                  <a:lnTo>
                    <a:pt x="183427" y="359458"/>
                  </a:lnTo>
                  <a:lnTo>
                    <a:pt x="190209" y="394844"/>
                  </a:lnTo>
                  <a:lnTo>
                    <a:pt x="201625" y="424048"/>
                  </a:lnTo>
                  <a:lnTo>
                    <a:pt x="208633" y="433999"/>
                  </a:lnTo>
                  <a:lnTo>
                    <a:pt x="211689" y="436653"/>
                  </a:lnTo>
                  <a:lnTo>
                    <a:pt x="214571" y="437575"/>
                  </a:lnTo>
                  <a:lnTo>
                    <a:pt x="217340" y="437343"/>
                  </a:lnTo>
                  <a:lnTo>
                    <a:pt x="220033" y="436342"/>
                  </a:lnTo>
                  <a:lnTo>
                    <a:pt x="231911" y="418752"/>
                  </a:lnTo>
                  <a:lnTo>
                    <a:pt x="236770" y="394674"/>
                  </a:lnTo>
                  <a:lnTo>
                    <a:pt x="237247" y="356830"/>
                  </a:lnTo>
                  <a:lnTo>
                    <a:pt x="229767" y="327272"/>
                  </a:lnTo>
                  <a:lnTo>
                    <a:pt x="216828" y="301580"/>
                  </a:lnTo>
                  <a:lnTo>
                    <a:pt x="212070" y="295033"/>
                  </a:lnTo>
                  <a:lnTo>
                    <a:pt x="197753" y="285501"/>
                  </a:lnTo>
                  <a:lnTo>
                    <a:pt x="165013" y="272484"/>
                  </a:lnTo>
                  <a:lnTo>
                    <a:pt x="133670" y="268414"/>
                  </a:lnTo>
                  <a:lnTo>
                    <a:pt x="101617" y="271253"/>
                  </a:lnTo>
                  <a:lnTo>
                    <a:pt x="70672" y="277457"/>
                  </a:lnTo>
                  <a:lnTo>
                    <a:pt x="44099" y="288702"/>
                  </a:lnTo>
                  <a:lnTo>
                    <a:pt x="24184" y="306804"/>
                  </a:lnTo>
                  <a:lnTo>
                    <a:pt x="7560" y="328255"/>
                  </a:lnTo>
                  <a:lnTo>
                    <a:pt x="1590" y="343164"/>
                  </a:lnTo>
                  <a:lnTo>
                    <a:pt x="0" y="350697"/>
                  </a:lnTo>
                  <a:lnTo>
                    <a:pt x="5849" y="385568"/>
                  </a:lnTo>
                  <a:lnTo>
                    <a:pt x="18306" y="415938"/>
                  </a:lnTo>
                  <a:lnTo>
                    <a:pt x="32722" y="436978"/>
                  </a:lnTo>
                  <a:lnTo>
                    <a:pt x="55810" y="457982"/>
                  </a:lnTo>
                  <a:lnTo>
                    <a:pt x="84097" y="472202"/>
                  </a:lnTo>
                  <a:lnTo>
                    <a:pt x="113929" y="477732"/>
                  </a:lnTo>
                  <a:lnTo>
                    <a:pt x="144218" y="475325"/>
                  </a:lnTo>
                  <a:lnTo>
                    <a:pt x="178686" y="469249"/>
                  </a:lnTo>
                  <a:lnTo>
                    <a:pt x="215711" y="458042"/>
                  </a:lnTo>
                  <a:lnTo>
                    <a:pt x="249445" y="439951"/>
                  </a:lnTo>
                  <a:lnTo>
                    <a:pt x="269230" y="427881"/>
                  </a:lnTo>
                  <a:lnTo>
                    <a:pt x="282708" y="398748"/>
                  </a:lnTo>
                  <a:lnTo>
                    <a:pt x="283930" y="391139"/>
                  </a:lnTo>
                  <a:lnTo>
                    <a:pt x="282206" y="386912"/>
                  </a:lnTo>
                  <a:lnTo>
                    <a:pt x="278517" y="384942"/>
                  </a:lnTo>
                  <a:lnTo>
                    <a:pt x="276056" y="384474"/>
                  </a:lnTo>
                  <a:lnTo>
                    <a:pt x="274415" y="385010"/>
                  </a:lnTo>
                  <a:lnTo>
                    <a:pt x="273322" y="386213"/>
                  </a:lnTo>
                  <a:lnTo>
                    <a:pt x="273441" y="387016"/>
                  </a:lnTo>
                  <a:lnTo>
                    <a:pt x="274365" y="387551"/>
                  </a:lnTo>
                  <a:lnTo>
                    <a:pt x="307801" y="399164"/>
                  </a:lnTo>
                  <a:lnTo>
                    <a:pt x="323838" y="399515"/>
                  </a:lnTo>
                  <a:lnTo>
                    <a:pt x="349405" y="392695"/>
                  </a:lnTo>
                  <a:lnTo>
                    <a:pt x="384340" y="375220"/>
                  </a:lnTo>
                  <a:lnTo>
                    <a:pt x="403926" y="360473"/>
                  </a:lnTo>
                  <a:lnTo>
                    <a:pt x="428657" y="323190"/>
                  </a:lnTo>
                  <a:lnTo>
                    <a:pt x="432030" y="317060"/>
                  </a:lnTo>
                  <a:lnTo>
                    <a:pt x="432586" y="311280"/>
                  </a:lnTo>
                  <a:lnTo>
                    <a:pt x="428687" y="300342"/>
                  </a:lnTo>
                  <a:lnTo>
                    <a:pt x="414536" y="292094"/>
                  </a:lnTo>
                  <a:lnTo>
                    <a:pt x="379048" y="283946"/>
                  </a:lnTo>
                  <a:lnTo>
                    <a:pt x="351276" y="286580"/>
                  </a:lnTo>
                  <a:lnTo>
                    <a:pt x="325643" y="296767"/>
                  </a:lnTo>
                  <a:lnTo>
                    <a:pt x="288788" y="326351"/>
                  </a:lnTo>
                  <a:lnTo>
                    <a:pt x="266532" y="351767"/>
                  </a:lnTo>
                  <a:lnTo>
                    <a:pt x="247524" y="386483"/>
                  </a:lnTo>
                  <a:lnTo>
                    <a:pt x="242013" y="420936"/>
                  </a:lnTo>
                  <a:lnTo>
                    <a:pt x="242952" y="440236"/>
                  </a:lnTo>
                  <a:lnTo>
                    <a:pt x="255096" y="477964"/>
                  </a:lnTo>
                  <a:lnTo>
                    <a:pt x="267795" y="504557"/>
                  </a:lnTo>
                  <a:lnTo>
                    <a:pt x="287645" y="533885"/>
                  </a:lnTo>
                  <a:lnTo>
                    <a:pt x="311870" y="564024"/>
                  </a:lnTo>
                  <a:lnTo>
                    <a:pt x="331574" y="582571"/>
                  </a:lnTo>
                  <a:lnTo>
                    <a:pt x="367312" y="603379"/>
                  </a:lnTo>
                  <a:lnTo>
                    <a:pt x="395161" y="617842"/>
                  </a:lnTo>
                  <a:lnTo>
                    <a:pt x="422214" y="628221"/>
                  </a:lnTo>
                  <a:lnTo>
                    <a:pt x="449195" y="635656"/>
                  </a:lnTo>
                  <a:lnTo>
                    <a:pt x="478119" y="641782"/>
                  </a:lnTo>
                  <a:lnTo>
                    <a:pt x="507908" y="645070"/>
                  </a:lnTo>
                  <a:lnTo>
                    <a:pt x="537236" y="645684"/>
                  </a:lnTo>
                  <a:lnTo>
                    <a:pt x="564381" y="643135"/>
                  </a:lnTo>
                  <a:lnTo>
                    <a:pt x="599418" y="636940"/>
                  </a:lnTo>
                  <a:lnTo>
                    <a:pt x="621655" y="632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26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about Vanadium and Nitrogen?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315671"/>
          <a:ext cx="10515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831750164"/>
                    </a:ext>
                  </a:extLst>
                </a:gridCol>
                <a:gridCol w="2848708">
                  <a:extLst>
                    <a:ext uri="{9D8B030D-6E8A-4147-A177-3AD203B41FA5}">
                      <a16:colId xmlns:a16="http://schemas.microsoft.com/office/drawing/2014/main" val="1154343437"/>
                    </a:ext>
                  </a:extLst>
                </a:gridCol>
                <a:gridCol w="5761892">
                  <a:extLst>
                    <a:ext uri="{9D8B030D-6E8A-4147-A177-3AD203B41FA5}">
                      <a16:colId xmlns:a16="http://schemas.microsoft.com/office/drawing/2014/main" val="556281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 Charge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3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68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7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6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610795"/>
                  </a:ext>
                </a:extLst>
              </a:tr>
            </a:tbl>
          </a:graphicData>
        </a:graphic>
      </p:graphicFrame>
      <p:grpSp>
        <p:nvGrpSpPr>
          <p:cNvPr id="176" name="SMARTInkShape-Group151"/>
          <p:cNvGrpSpPr/>
          <p:nvPr/>
        </p:nvGrpSpPr>
        <p:grpSpPr>
          <a:xfrm>
            <a:off x="10104603" y="4151480"/>
            <a:ext cx="1957859" cy="1049907"/>
            <a:chOff x="10104603" y="4151480"/>
            <a:chExt cx="1957859" cy="1049907"/>
          </a:xfrm>
        </p:grpSpPr>
        <p:sp>
          <p:nvSpPr>
            <p:cNvPr id="163" name="SMARTInkShape-839"/>
            <p:cNvSpPr/>
            <p:nvPr>
              <p:custDataLst>
                <p:tags r:id="rId124"/>
              </p:custDataLst>
            </p:nvPr>
          </p:nvSpPr>
          <p:spPr>
            <a:xfrm>
              <a:off x="11899123" y="4412754"/>
              <a:ext cx="163339" cy="265347"/>
            </a:xfrm>
            <a:custGeom>
              <a:avLst/>
              <a:gdLst/>
              <a:ahLst/>
              <a:cxnLst/>
              <a:rect l="0" t="0" r="0" b="0"/>
              <a:pathLst>
                <a:path w="163339" h="265347">
                  <a:moveTo>
                    <a:pt x="10938" y="136387"/>
                  </a:moveTo>
                  <a:lnTo>
                    <a:pt x="10938" y="136387"/>
                  </a:lnTo>
                  <a:lnTo>
                    <a:pt x="39253" y="112115"/>
                  </a:lnTo>
                  <a:lnTo>
                    <a:pt x="71502" y="81889"/>
                  </a:lnTo>
                  <a:lnTo>
                    <a:pt x="99449" y="48839"/>
                  </a:lnTo>
                  <a:lnTo>
                    <a:pt x="110916" y="24557"/>
                  </a:lnTo>
                  <a:lnTo>
                    <a:pt x="112383" y="12460"/>
                  </a:lnTo>
                  <a:lnTo>
                    <a:pt x="110469" y="1840"/>
                  </a:lnTo>
                  <a:lnTo>
                    <a:pt x="103434" y="387"/>
                  </a:lnTo>
                  <a:lnTo>
                    <a:pt x="98002" y="0"/>
                  </a:lnTo>
                  <a:lnTo>
                    <a:pt x="87450" y="4085"/>
                  </a:lnTo>
                  <a:lnTo>
                    <a:pt x="61778" y="20876"/>
                  </a:lnTo>
                  <a:lnTo>
                    <a:pt x="47355" y="39225"/>
                  </a:lnTo>
                  <a:lnTo>
                    <a:pt x="27658" y="75676"/>
                  </a:lnTo>
                  <a:lnTo>
                    <a:pt x="14273" y="111192"/>
                  </a:lnTo>
                  <a:lnTo>
                    <a:pt x="3474" y="143545"/>
                  </a:lnTo>
                  <a:lnTo>
                    <a:pt x="0" y="159041"/>
                  </a:lnTo>
                  <a:lnTo>
                    <a:pt x="2412" y="189686"/>
                  </a:lnTo>
                  <a:lnTo>
                    <a:pt x="2714" y="197319"/>
                  </a:lnTo>
                  <a:lnTo>
                    <a:pt x="14338" y="217090"/>
                  </a:lnTo>
                  <a:lnTo>
                    <a:pt x="44157" y="248095"/>
                  </a:lnTo>
                  <a:lnTo>
                    <a:pt x="65089" y="259326"/>
                  </a:lnTo>
                  <a:lnTo>
                    <a:pt x="94917" y="264623"/>
                  </a:lnTo>
                  <a:lnTo>
                    <a:pt x="110067" y="265346"/>
                  </a:lnTo>
                  <a:lnTo>
                    <a:pt x="163338" y="2430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840"/>
            <p:cNvSpPr/>
            <p:nvPr>
              <p:custDataLst>
                <p:tags r:id="rId125"/>
              </p:custDataLst>
            </p:nvPr>
          </p:nvSpPr>
          <p:spPr>
            <a:xfrm>
              <a:off x="11521439" y="4152900"/>
              <a:ext cx="7623" cy="1"/>
            </a:xfrm>
            <a:custGeom>
              <a:avLst/>
              <a:gdLst/>
              <a:ahLst/>
              <a:cxnLst/>
              <a:rect l="0" t="0" r="0" b="0"/>
              <a:pathLst>
                <a:path w="7623" h="1">
                  <a:moveTo>
                    <a:pt x="0" y="0"/>
                  </a:moveTo>
                  <a:lnTo>
                    <a:pt x="0" y="0"/>
                  </a:lnTo>
                  <a:lnTo>
                    <a:pt x="76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841"/>
            <p:cNvSpPr/>
            <p:nvPr>
              <p:custDataLst>
                <p:tags r:id="rId126"/>
              </p:custDataLst>
            </p:nvPr>
          </p:nvSpPr>
          <p:spPr>
            <a:xfrm>
              <a:off x="11393091" y="4511041"/>
              <a:ext cx="59771" cy="272843"/>
            </a:xfrm>
            <a:custGeom>
              <a:avLst/>
              <a:gdLst/>
              <a:ahLst/>
              <a:cxnLst/>
              <a:rect l="0" t="0" r="0" b="0"/>
              <a:pathLst>
                <a:path w="59771" h="272843">
                  <a:moveTo>
                    <a:pt x="59770" y="0"/>
                  </a:moveTo>
                  <a:lnTo>
                    <a:pt x="59770" y="0"/>
                  </a:lnTo>
                  <a:lnTo>
                    <a:pt x="55254" y="24834"/>
                  </a:lnTo>
                  <a:lnTo>
                    <a:pt x="48450" y="60990"/>
                  </a:lnTo>
                  <a:lnTo>
                    <a:pt x="42602" y="88348"/>
                  </a:lnTo>
                  <a:lnTo>
                    <a:pt x="34549" y="122791"/>
                  </a:lnTo>
                  <a:lnTo>
                    <a:pt x="26801" y="154445"/>
                  </a:lnTo>
                  <a:lnTo>
                    <a:pt x="19145" y="189317"/>
                  </a:lnTo>
                  <a:lnTo>
                    <a:pt x="9819" y="222470"/>
                  </a:lnTo>
                  <a:lnTo>
                    <a:pt x="4840" y="253102"/>
                  </a:lnTo>
                  <a:lnTo>
                    <a:pt x="1490" y="262349"/>
                  </a:lnTo>
                  <a:lnTo>
                    <a:pt x="0" y="272104"/>
                  </a:lnTo>
                  <a:lnTo>
                    <a:pt x="449" y="272842"/>
                  </a:lnTo>
                  <a:lnTo>
                    <a:pt x="2167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842"/>
            <p:cNvSpPr/>
            <p:nvPr>
              <p:custDataLst>
                <p:tags r:id="rId127"/>
              </p:custDataLst>
            </p:nvPr>
          </p:nvSpPr>
          <p:spPr>
            <a:xfrm>
              <a:off x="11577957" y="4152135"/>
              <a:ext cx="233044" cy="663707"/>
            </a:xfrm>
            <a:custGeom>
              <a:avLst/>
              <a:gdLst/>
              <a:ahLst/>
              <a:cxnLst/>
              <a:rect l="0" t="0" r="0" b="0"/>
              <a:pathLst>
                <a:path w="233044" h="663707">
                  <a:moveTo>
                    <a:pt x="19682" y="526545"/>
                  </a:moveTo>
                  <a:lnTo>
                    <a:pt x="19682" y="526545"/>
                  </a:lnTo>
                  <a:lnTo>
                    <a:pt x="3972" y="560506"/>
                  </a:lnTo>
                  <a:lnTo>
                    <a:pt x="0" y="578045"/>
                  </a:lnTo>
                  <a:lnTo>
                    <a:pt x="2750" y="596565"/>
                  </a:lnTo>
                  <a:lnTo>
                    <a:pt x="9617" y="612698"/>
                  </a:lnTo>
                  <a:lnTo>
                    <a:pt x="13819" y="617001"/>
                  </a:lnTo>
                  <a:lnTo>
                    <a:pt x="23003" y="621781"/>
                  </a:lnTo>
                  <a:lnTo>
                    <a:pt x="32729" y="623905"/>
                  </a:lnTo>
                  <a:lnTo>
                    <a:pt x="44953" y="618076"/>
                  </a:lnTo>
                  <a:lnTo>
                    <a:pt x="63860" y="600514"/>
                  </a:lnTo>
                  <a:lnTo>
                    <a:pt x="85418" y="571824"/>
                  </a:lnTo>
                  <a:lnTo>
                    <a:pt x="96828" y="541184"/>
                  </a:lnTo>
                  <a:lnTo>
                    <a:pt x="105569" y="509340"/>
                  </a:lnTo>
                  <a:lnTo>
                    <a:pt x="110913" y="484185"/>
                  </a:lnTo>
                  <a:lnTo>
                    <a:pt x="116956" y="456072"/>
                  </a:lnTo>
                  <a:lnTo>
                    <a:pt x="125288" y="426644"/>
                  </a:lnTo>
                  <a:lnTo>
                    <a:pt x="134634" y="394373"/>
                  </a:lnTo>
                  <a:lnTo>
                    <a:pt x="144432" y="360275"/>
                  </a:lnTo>
                  <a:lnTo>
                    <a:pt x="154433" y="325365"/>
                  </a:lnTo>
                  <a:lnTo>
                    <a:pt x="160315" y="301832"/>
                  </a:lnTo>
                  <a:lnTo>
                    <a:pt x="166777" y="274289"/>
                  </a:lnTo>
                  <a:lnTo>
                    <a:pt x="173626" y="244074"/>
                  </a:lnTo>
                  <a:lnTo>
                    <a:pt x="179886" y="218852"/>
                  </a:lnTo>
                  <a:lnTo>
                    <a:pt x="185751" y="196956"/>
                  </a:lnTo>
                  <a:lnTo>
                    <a:pt x="195092" y="159928"/>
                  </a:lnTo>
                  <a:lnTo>
                    <a:pt x="199243" y="129359"/>
                  </a:lnTo>
                  <a:lnTo>
                    <a:pt x="203345" y="97147"/>
                  </a:lnTo>
                  <a:lnTo>
                    <a:pt x="206298" y="65615"/>
                  </a:lnTo>
                  <a:lnTo>
                    <a:pt x="203199" y="31363"/>
                  </a:lnTo>
                  <a:lnTo>
                    <a:pt x="195500" y="0"/>
                  </a:lnTo>
                  <a:lnTo>
                    <a:pt x="195314" y="255"/>
                  </a:lnTo>
                  <a:lnTo>
                    <a:pt x="189780" y="30235"/>
                  </a:lnTo>
                  <a:lnTo>
                    <a:pt x="188050" y="60485"/>
                  </a:lnTo>
                  <a:lnTo>
                    <a:pt x="187539" y="95883"/>
                  </a:lnTo>
                  <a:lnTo>
                    <a:pt x="187419" y="120651"/>
                  </a:lnTo>
                  <a:lnTo>
                    <a:pt x="189625" y="148028"/>
                  </a:lnTo>
                  <a:lnTo>
                    <a:pt x="193426" y="177128"/>
                  </a:lnTo>
                  <a:lnTo>
                    <a:pt x="197936" y="206995"/>
                  </a:lnTo>
                  <a:lnTo>
                    <a:pt x="200506" y="239461"/>
                  </a:lnTo>
                  <a:lnTo>
                    <a:pt x="201649" y="274492"/>
                  </a:lnTo>
                  <a:lnTo>
                    <a:pt x="201954" y="293316"/>
                  </a:lnTo>
                  <a:lnTo>
                    <a:pt x="203139" y="330601"/>
                  </a:lnTo>
                  <a:lnTo>
                    <a:pt x="206487" y="364106"/>
                  </a:lnTo>
                  <a:lnTo>
                    <a:pt x="208540" y="398187"/>
                  </a:lnTo>
                  <a:lnTo>
                    <a:pt x="210300" y="431398"/>
                  </a:lnTo>
                  <a:lnTo>
                    <a:pt x="213904" y="460268"/>
                  </a:lnTo>
                  <a:lnTo>
                    <a:pt x="216070" y="489469"/>
                  </a:lnTo>
                  <a:lnTo>
                    <a:pt x="217032" y="517687"/>
                  </a:lnTo>
                  <a:lnTo>
                    <a:pt x="217462" y="541517"/>
                  </a:lnTo>
                  <a:lnTo>
                    <a:pt x="218421" y="559386"/>
                  </a:lnTo>
                  <a:lnTo>
                    <a:pt x="219909" y="581459"/>
                  </a:lnTo>
                  <a:lnTo>
                    <a:pt x="221748" y="606334"/>
                  </a:lnTo>
                  <a:lnTo>
                    <a:pt x="226047" y="636232"/>
                  </a:lnTo>
                  <a:lnTo>
                    <a:pt x="233043" y="663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843"/>
            <p:cNvSpPr/>
            <p:nvPr>
              <p:custDataLst>
                <p:tags r:id="rId128"/>
              </p:custDataLst>
            </p:nvPr>
          </p:nvSpPr>
          <p:spPr>
            <a:xfrm>
              <a:off x="10713719" y="4579620"/>
              <a:ext cx="289563" cy="45722"/>
            </a:xfrm>
            <a:custGeom>
              <a:avLst/>
              <a:gdLst/>
              <a:ahLst/>
              <a:cxnLst/>
              <a:rect l="0" t="0" r="0" b="0"/>
              <a:pathLst>
                <a:path w="289563" h="45722">
                  <a:moveTo>
                    <a:pt x="0" y="45721"/>
                  </a:moveTo>
                  <a:lnTo>
                    <a:pt x="0" y="45721"/>
                  </a:lnTo>
                  <a:lnTo>
                    <a:pt x="32362" y="41675"/>
                  </a:lnTo>
                  <a:lnTo>
                    <a:pt x="64622" y="35114"/>
                  </a:lnTo>
                  <a:lnTo>
                    <a:pt x="99972" y="26158"/>
                  </a:lnTo>
                  <a:lnTo>
                    <a:pt x="133009" y="22991"/>
                  </a:lnTo>
                  <a:lnTo>
                    <a:pt x="164624" y="17066"/>
                  </a:lnTo>
                  <a:lnTo>
                    <a:pt x="195441" y="10796"/>
                  </a:lnTo>
                  <a:lnTo>
                    <a:pt x="226019" y="7714"/>
                  </a:lnTo>
                  <a:lnTo>
                    <a:pt x="255683" y="2662"/>
                  </a:lnTo>
                  <a:lnTo>
                    <a:pt x="2895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844"/>
            <p:cNvSpPr/>
            <p:nvPr>
              <p:custDataLst>
                <p:tags r:id="rId129"/>
              </p:custDataLst>
            </p:nvPr>
          </p:nvSpPr>
          <p:spPr>
            <a:xfrm>
              <a:off x="10684891" y="4194297"/>
              <a:ext cx="242191" cy="780001"/>
            </a:xfrm>
            <a:custGeom>
              <a:avLst/>
              <a:gdLst/>
              <a:ahLst/>
              <a:cxnLst/>
              <a:rect l="0" t="0" r="0" b="0"/>
              <a:pathLst>
                <a:path w="242191" h="780001">
                  <a:moveTo>
                    <a:pt x="36448" y="522483"/>
                  </a:moveTo>
                  <a:lnTo>
                    <a:pt x="36448" y="522483"/>
                  </a:lnTo>
                  <a:lnTo>
                    <a:pt x="29676" y="554092"/>
                  </a:lnTo>
                  <a:lnTo>
                    <a:pt x="24313" y="579116"/>
                  </a:lnTo>
                  <a:lnTo>
                    <a:pt x="19891" y="600032"/>
                  </a:lnTo>
                  <a:lnTo>
                    <a:pt x="12722" y="634560"/>
                  </a:lnTo>
                  <a:lnTo>
                    <a:pt x="3924" y="669710"/>
                  </a:lnTo>
                  <a:lnTo>
                    <a:pt x="0" y="700255"/>
                  </a:lnTo>
                  <a:lnTo>
                    <a:pt x="2884" y="734801"/>
                  </a:lnTo>
                  <a:lnTo>
                    <a:pt x="9100" y="763757"/>
                  </a:lnTo>
                  <a:lnTo>
                    <a:pt x="12289" y="769692"/>
                  </a:lnTo>
                  <a:lnTo>
                    <a:pt x="16109" y="773649"/>
                  </a:lnTo>
                  <a:lnTo>
                    <a:pt x="24870" y="778046"/>
                  </a:lnTo>
                  <a:lnTo>
                    <a:pt x="34407" y="780000"/>
                  </a:lnTo>
                  <a:lnTo>
                    <a:pt x="48805" y="753775"/>
                  </a:lnTo>
                  <a:lnTo>
                    <a:pt x="57386" y="732557"/>
                  </a:lnTo>
                  <a:lnTo>
                    <a:pt x="69179" y="699952"/>
                  </a:lnTo>
                  <a:lnTo>
                    <a:pt x="77242" y="673325"/>
                  </a:lnTo>
                  <a:lnTo>
                    <a:pt x="83649" y="647380"/>
                  </a:lnTo>
                  <a:lnTo>
                    <a:pt x="87059" y="621737"/>
                  </a:lnTo>
                  <a:lnTo>
                    <a:pt x="89424" y="595382"/>
                  </a:lnTo>
                  <a:lnTo>
                    <a:pt x="93295" y="566735"/>
                  </a:lnTo>
                  <a:lnTo>
                    <a:pt x="97838" y="532556"/>
                  </a:lnTo>
                  <a:lnTo>
                    <a:pt x="101834" y="495633"/>
                  </a:lnTo>
                  <a:lnTo>
                    <a:pt x="103608" y="459467"/>
                  </a:lnTo>
                  <a:lnTo>
                    <a:pt x="106655" y="423638"/>
                  </a:lnTo>
                  <a:lnTo>
                    <a:pt x="111679" y="387959"/>
                  </a:lnTo>
                  <a:lnTo>
                    <a:pt x="119556" y="352345"/>
                  </a:lnTo>
                  <a:lnTo>
                    <a:pt x="126442" y="316761"/>
                  </a:lnTo>
                  <a:lnTo>
                    <a:pt x="132327" y="281191"/>
                  </a:lnTo>
                  <a:lnTo>
                    <a:pt x="137763" y="245626"/>
                  </a:lnTo>
                  <a:lnTo>
                    <a:pt x="143002" y="212322"/>
                  </a:lnTo>
                  <a:lnTo>
                    <a:pt x="148151" y="179740"/>
                  </a:lnTo>
                  <a:lnTo>
                    <a:pt x="153265" y="145504"/>
                  </a:lnTo>
                  <a:lnTo>
                    <a:pt x="160617" y="112791"/>
                  </a:lnTo>
                  <a:lnTo>
                    <a:pt x="167835" y="83011"/>
                  </a:lnTo>
                  <a:lnTo>
                    <a:pt x="172745" y="48052"/>
                  </a:lnTo>
                  <a:lnTo>
                    <a:pt x="179302" y="15313"/>
                  </a:lnTo>
                  <a:lnTo>
                    <a:pt x="180848" y="379"/>
                  </a:lnTo>
                  <a:lnTo>
                    <a:pt x="180129" y="0"/>
                  </a:lnTo>
                  <a:lnTo>
                    <a:pt x="177070" y="1837"/>
                  </a:lnTo>
                  <a:lnTo>
                    <a:pt x="174293" y="33403"/>
                  </a:lnTo>
                  <a:lnTo>
                    <a:pt x="173811" y="63927"/>
                  </a:lnTo>
                  <a:lnTo>
                    <a:pt x="174517" y="99406"/>
                  </a:lnTo>
                  <a:lnTo>
                    <a:pt x="178864" y="136730"/>
                  </a:lnTo>
                  <a:lnTo>
                    <a:pt x="180177" y="161948"/>
                  </a:lnTo>
                  <a:lnTo>
                    <a:pt x="180762" y="189525"/>
                  </a:lnTo>
                  <a:lnTo>
                    <a:pt x="181868" y="217869"/>
                  </a:lnTo>
                  <a:lnTo>
                    <a:pt x="185183" y="244577"/>
                  </a:lnTo>
                  <a:lnTo>
                    <a:pt x="189478" y="270558"/>
                  </a:lnTo>
                  <a:lnTo>
                    <a:pt x="193362" y="296217"/>
                  </a:lnTo>
                  <a:lnTo>
                    <a:pt x="195089" y="321731"/>
                  </a:lnTo>
                  <a:lnTo>
                    <a:pt x="195856" y="347182"/>
                  </a:lnTo>
                  <a:lnTo>
                    <a:pt x="196287" y="380796"/>
                  </a:lnTo>
                  <a:lnTo>
                    <a:pt x="196433" y="414908"/>
                  </a:lnTo>
                  <a:lnTo>
                    <a:pt x="196466" y="429627"/>
                  </a:lnTo>
                  <a:lnTo>
                    <a:pt x="208603" y="438714"/>
                  </a:lnTo>
                  <a:lnTo>
                    <a:pt x="213026" y="439543"/>
                  </a:lnTo>
                  <a:lnTo>
                    <a:pt x="216821" y="438403"/>
                  </a:lnTo>
                  <a:lnTo>
                    <a:pt x="224140" y="431774"/>
                  </a:lnTo>
                  <a:lnTo>
                    <a:pt x="236089" y="414609"/>
                  </a:lnTo>
                  <a:lnTo>
                    <a:pt x="242190" y="3929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845"/>
            <p:cNvSpPr/>
            <p:nvPr>
              <p:custDataLst>
                <p:tags r:id="rId130"/>
              </p:custDataLst>
            </p:nvPr>
          </p:nvSpPr>
          <p:spPr>
            <a:xfrm>
              <a:off x="10713719" y="4168140"/>
              <a:ext cx="198121" cy="1033247"/>
            </a:xfrm>
            <a:custGeom>
              <a:avLst/>
              <a:gdLst/>
              <a:ahLst/>
              <a:cxnLst/>
              <a:rect l="0" t="0" r="0" b="0"/>
              <a:pathLst>
                <a:path w="198121" h="1033247">
                  <a:moveTo>
                    <a:pt x="198120" y="0"/>
                  </a:moveTo>
                  <a:lnTo>
                    <a:pt x="198120" y="0"/>
                  </a:lnTo>
                  <a:lnTo>
                    <a:pt x="185985" y="8091"/>
                  </a:lnTo>
                  <a:lnTo>
                    <a:pt x="177769" y="21093"/>
                  </a:lnTo>
                  <a:lnTo>
                    <a:pt x="168383" y="54228"/>
                  </a:lnTo>
                  <a:lnTo>
                    <a:pt x="162891" y="83368"/>
                  </a:lnTo>
                  <a:lnTo>
                    <a:pt x="157627" y="110430"/>
                  </a:lnTo>
                  <a:lnTo>
                    <a:pt x="152465" y="136569"/>
                  </a:lnTo>
                  <a:lnTo>
                    <a:pt x="148197" y="163991"/>
                  </a:lnTo>
                  <a:lnTo>
                    <a:pt x="146300" y="195934"/>
                  </a:lnTo>
                  <a:lnTo>
                    <a:pt x="143197" y="227629"/>
                  </a:lnTo>
                  <a:lnTo>
                    <a:pt x="138998" y="260342"/>
                  </a:lnTo>
                  <a:lnTo>
                    <a:pt x="134308" y="297459"/>
                  </a:lnTo>
                  <a:lnTo>
                    <a:pt x="131026" y="316839"/>
                  </a:lnTo>
                  <a:lnTo>
                    <a:pt x="127144" y="336532"/>
                  </a:lnTo>
                  <a:lnTo>
                    <a:pt x="122863" y="356435"/>
                  </a:lnTo>
                  <a:lnTo>
                    <a:pt x="118315" y="378170"/>
                  </a:lnTo>
                  <a:lnTo>
                    <a:pt x="113590" y="401127"/>
                  </a:lnTo>
                  <a:lnTo>
                    <a:pt x="108747" y="424897"/>
                  </a:lnTo>
                  <a:lnTo>
                    <a:pt x="103825" y="448365"/>
                  </a:lnTo>
                  <a:lnTo>
                    <a:pt x="98850" y="471631"/>
                  </a:lnTo>
                  <a:lnTo>
                    <a:pt x="93841" y="494760"/>
                  </a:lnTo>
                  <a:lnTo>
                    <a:pt x="89655" y="518647"/>
                  </a:lnTo>
                  <a:lnTo>
                    <a:pt x="86016" y="543038"/>
                  </a:lnTo>
                  <a:lnTo>
                    <a:pt x="82745" y="567765"/>
                  </a:lnTo>
                  <a:lnTo>
                    <a:pt x="78871" y="594410"/>
                  </a:lnTo>
                  <a:lnTo>
                    <a:pt x="74593" y="622333"/>
                  </a:lnTo>
                  <a:lnTo>
                    <a:pt x="70050" y="651108"/>
                  </a:lnTo>
                  <a:lnTo>
                    <a:pt x="65326" y="677065"/>
                  </a:lnTo>
                  <a:lnTo>
                    <a:pt x="60485" y="701144"/>
                  </a:lnTo>
                  <a:lnTo>
                    <a:pt x="55562" y="723970"/>
                  </a:lnTo>
                  <a:lnTo>
                    <a:pt x="51437" y="749346"/>
                  </a:lnTo>
                  <a:lnTo>
                    <a:pt x="47838" y="776424"/>
                  </a:lnTo>
                  <a:lnTo>
                    <a:pt x="44592" y="804637"/>
                  </a:lnTo>
                  <a:lnTo>
                    <a:pt x="40735" y="828524"/>
                  </a:lnTo>
                  <a:lnTo>
                    <a:pt x="36471" y="849529"/>
                  </a:lnTo>
                  <a:lnTo>
                    <a:pt x="27216" y="887262"/>
                  </a:lnTo>
                  <a:lnTo>
                    <a:pt x="17459" y="923788"/>
                  </a:lnTo>
                  <a:lnTo>
                    <a:pt x="11992" y="955261"/>
                  </a:lnTo>
                  <a:lnTo>
                    <a:pt x="9564" y="982514"/>
                  </a:lnTo>
                  <a:lnTo>
                    <a:pt x="7350" y="1015203"/>
                  </a:lnTo>
                  <a:lnTo>
                    <a:pt x="2555" y="1032980"/>
                  </a:lnTo>
                  <a:lnTo>
                    <a:pt x="1704" y="1033246"/>
                  </a:lnTo>
                  <a:lnTo>
                    <a:pt x="1136" y="1031730"/>
                  </a:lnTo>
                  <a:lnTo>
                    <a:pt x="0" y="1005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846"/>
            <p:cNvSpPr/>
            <p:nvPr>
              <p:custDataLst>
                <p:tags r:id="rId131"/>
              </p:custDataLst>
            </p:nvPr>
          </p:nvSpPr>
          <p:spPr>
            <a:xfrm>
              <a:off x="10490850" y="4151480"/>
              <a:ext cx="32370" cy="39521"/>
            </a:xfrm>
            <a:custGeom>
              <a:avLst/>
              <a:gdLst/>
              <a:ahLst/>
              <a:cxnLst/>
              <a:rect l="0" t="0" r="0" b="0"/>
              <a:pathLst>
                <a:path w="32370" h="39521">
                  <a:moveTo>
                    <a:pt x="32369" y="39520"/>
                  </a:moveTo>
                  <a:lnTo>
                    <a:pt x="32369" y="39520"/>
                  </a:lnTo>
                  <a:lnTo>
                    <a:pt x="2082" y="2671"/>
                  </a:lnTo>
                  <a:lnTo>
                    <a:pt x="0" y="0"/>
                  </a:lnTo>
                  <a:lnTo>
                    <a:pt x="630" y="473"/>
                  </a:lnTo>
                  <a:lnTo>
                    <a:pt x="9511" y="16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847"/>
            <p:cNvSpPr/>
            <p:nvPr>
              <p:custDataLst>
                <p:tags r:id="rId132"/>
              </p:custDataLst>
            </p:nvPr>
          </p:nvSpPr>
          <p:spPr>
            <a:xfrm>
              <a:off x="10988514" y="4572000"/>
              <a:ext cx="106206" cy="422191"/>
            </a:xfrm>
            <a:custGeom>
              <a:avLst/>
              <a:gdLst/>
              <a:ahLst/>
              <a:cxnLst/>
              <a:rect l="0" t="0" r="0" b="0"/>
              <a:pathLst>
                <a:path w="106206" h="422191">
                  <a:moveTo>
                    <a:pt x="106205" y="0"/>
                  </a:moveTo>
                  <a:lnTo>
                    <a:pt x="106205" y="0"/>
                  </a:lnTo>
                  <a:lnTo>
                    <a:pt x="102160" y="28316"/>
                  </a:lnTo>
                  <a:lnTo>
                    <a:pt x="95601" y="58060"/>
                  </a:lnTo>
                  <a:lnTo>
                    <a:pt x="88294" y="87006"/>
                  </a:lnTo>
                  <a:lnTo>
                    <a:pt x="80766" y="117032"/>
                  </a:lnTo>
                  <a:lnTo>
                    <a:pt x="73174" y="147377"/>
                  </a:lnTo>
                  <a:lnTo>
                    <a:pt x="65562" y="177817"/>
                  </a:lnTo>
                  <a:lnTo>
                    <a:pt x="53900" y="208285"/>
                  </a:lnTo>
                  <a:lnTo>
                    <a:pt x="43764" y="242807"/>
                  </a:lnTo>
                  <a:lnTo>
                    <a:pt x="35399" y="279846"/>
                  </a:lnTo>
                  <a:lnTo>
                    <a:pt x="23514" y="313587"/>
                  </a:lnTo>
                  <a:lnTo>
                    <a:pt x="10412" y="349245"/>
                  </a:lnTo>
                  <a:lnTo>
                    <a:pt x="1926" y="380748"/>
                  </a:lnTo>
                  <a:lnTo>
                    <a:pt x="0" y="411430"/>
                  </a:lnTo>
                  <a:lnTo>
                    <a:pt x="688" y="416527"/>
                  </a:lnTo>
                  <a:lnTo>
                    <a:pt x="1994" y="419924"/>
                  </a:lnTo>
                  <a:lnTo>
                    <a:pt x="3710" y="422190"/>
                  </a:lnTo>
                  <a:lnTo>
                    <a:pt x="4855" y="422007"/>
                  </a:lnTo>
                  <a:lnTo>
                    <a:pt x="5618" y="420190"/>
                  </a:lnTo>
                  <a:lnTo>
                    <a:pt x="7147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848"/>
            <p:cNvSpPr/>
            <p:nvPr>
              <p:custDataLst>
                <p:tags r:id="rId133"/>
              </p:custDataLst>
            </p:nvPr>
          </p:nvSpPr>
          <p:spPr>
            <a:xfrm>
              <a:off x="10416539" y="4434841"/>
              <a:ext cx="91443" cy="541819"/>
            </a:xfrm>
            <a:custGeom>
              <a:avLst/>
              <a:gdLst/>
              <a:ahLst/>
              <a:cxnLst/>
              <a:rect l="0" t="0" r="0" b="0"/>
              <a:pathLst>
                <a:path w="91443" h="541819">
                  <a:moveTo>
                    <a:pt x="0" y="0"/>
                  </a:moveTo>
                  <a:lnTo>
                    <a:pt x="0" y="0"/>
                  </a:lnTo>
                  <a:lnTo>
                    <a:pt x="9032" y="24834"/>
                  </a:lnTo>
                  <a:lnTo>
                    <a:pt x="20948" y="61837"/>
                  </a:lnTo>
                  <a:lnTo>
                    <a:pt x="26245" y="92394"/>
                  </a:lnTo>
                  <a:lnTo>
                    <a:pt x="28598" y="122343"/>
                  </a:lnTo>
                  <a:lnTo>
                    <a:pt x="30491" y="154280"/>
                  </a:lnTo>
                  <a:lnTo>
                    <a:pt x="34154" y="191053"/>
                  </a:lnTo>
                  <a:lnTo>
                    <a:pt x="36318" y="210342"/>
                  </a:lnTo>
                  <a:lnTo>
                    <a:pt x="38603" y="229973"/>
                  </a:lnTo>
                  <a:lnTo>
                    <a:pt x="40977" y="249836"/>
                  </a:lnTo>
                  <a:lnTo>
                    <a:pt x="42558" y="269850"/>
                  </a:lnTo>
                  <a:lnTo>
                    <a:pt x="43611" y="289967"/>
                  </a:lnTo>
                  <a:lnTo>
                    <a:pt x="44314" y="310151"/>
                  </a:lnTo>
                  <a:lnTo>
                    <a:pt x="45629" y="329533"/>
                  </a:lnTo>
                  <a:lnTo>
                    <a:pt x="49350" y="366874"/>
                  </a:lnTo>
                  <a:lnTo>
                    <a:pt x="51567" y="403226"/>
                  </a:lnTo>
                  <a:lnTo>
                    <a:pt x="53399" y="437445"/>
                  </a:lnTo>
                  <a:lnTo>
                    <a:pt x="57036" y="466763"/>
                  </a:lnTo>
                  <a:lnTo>
                    <a:pt x="63842" y="503025"/>
                  </a:lnTo>
                  <a:lnTo>
                    <a:pt x="73729" y="532605"/>
                  </a:lnTo>
                  <a:lnTo>
                    <a:pt x="78773" y="540948"/>
                  </a:lnTo>
                  <a:lnTo>
                    <a:pt x="81302" y="541818"/>
                  </a:lnTo>
                  <a:lnTo>
                    <a:pt x="83835" y="540705"/>
                  </a:lnTo>
                  <a:lnTo>
                    <a:pt x="86370" y="538269"/>
                  </a:lnTo>
                  <a:lnTo>
                    <a:pt x="89186" y="531048"/>
                  </a:lnTo>
                  <a:lnTo>
                    <a:pt x="91442" y="518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849"/>
            <p:cNvSpPr/>
            <p:nvPr>
              <p:custDataLst>
                <p:tags r:id="rId134"/>
              </p:custDataLst>
            </p:nvPr>
          </p:nvSpPr>
          <p:spPr>
            <a:xfrm>
              <a:off x="11071861" y="4244477"/>
              <a:ext cx="76201" cy="144644"/>
            </a:xfrm>
            <a:custGeom>
              <a:avLst/>
              <a:gdLst/>
              <a:ahLst/>
              <a:cxnLst/>
              <a:rect l="0" t="0" r="0" b="0"/>
              <a:pathLst>
                <a:path w="76201" h="144644">
                  <a:moveTo>
                    <a:pt x="0" y="144643"/>
                  </a:moveTo>
                  <a:lnTo>
                    <a:pt x="0" y="144643"/>
                  </a:lnTo>
                  <a:lnTo>
                    <a:pt x="0" y="116327"/>
                  </a:lnTo>
                  <a:lnTo>
                    <a:pt x="0" y="82536"/>
                  </a:lnTo>
                  <a:lnTo>
                    <a:pt x="846" y="47708"/>
                  </a:lnTo>
                  <a:lnTo>
                    <a:pt x="6084" y="30032"/>
                  </a:lnTo>
                  <a:lnTo>
                    <a:pt x="13180" y="16045"/>
                  </a:lnTo>
                  <a:lnTo>
                    <a:pt x="13865" y="13191"/>
                  </a:lnTo>
                  <a:lnTo>
                    <a:pt x="19143" y="7763"/>
                  </a:lnTo>
                  <a:lnTo>
                    <a:pt x="26289" y="3374"/>
                  </a:lnTo>
                  <a:lnTo>
                    <a:pt x="36376" y="325"/>
                  </a:lnTo>
                  <a:lnTo>
                    <a:pt x="41634" y="0"/>
                  </a:lnTo>
                  <a:lnTo>
                    <a:pt x="46161" y="2182"/>
                  </a:lnTo>
                  <a:lnTo>
                    <a:pt x="60011" y="14526"/>
                  </a:lnTo>
                  <a:lnTo>
                    <a:pt x="64771" y="21337"/>
                  </a:lnTo>
                  <a:lnTo>
                    <a:pt x="76200" y="455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850"/>
            <p:cNvSpPr/>
            <p:nvPr>
              <p:custDataLst>
                <p:tags r:id="rId135"/>
              </p:custDataLst>
            </p:nvPr>
          </p:nvSpPr>
          <p:spPr>
            <a:xfrm>
              <a:off x="11019048" y="4185022"/>
              <a:ext cx="342372" cy="724960"/>
            </a:xfrm>
            <a:custGeom>
              <a:avLst/>
              <a:gdLst/>
              <a:ahLst/>
              <a:cxnLst/>
              <a:rect l="0" t="0" r="0" b="0"/>
              <a:pathLst>
                <a:path w="342372" h="724960">
                  <a:moveTo>
                    <a:pt x="52813" y="546998"/>
                  </a:moveTo>
                  <a:lnTo>
                    <a:pt x="52813" y="546998"/>
                  </a:lnTo>
                  <a:lnTo>
                    <a:pt x="48297" y="576349"/>
                  </a:lnTo>
                  <a:lnTo>
                    <a:pt x="44721" y="599585"/>
                  </a:lnTo>
                  <a:lnTo>
                    <a:pt x="40751" y="629919"/>
                  </a:lnTo>
                  <a:lnTo>
                    <a:pt x="38513" y="661031"/>
                  </a:lnTo>
                  <a:lnTo>
                    <a:pt x="33713" y="697841"/>
                  </a:lnTo>
                  <a:lnTo>
                    <a:pt x="29849" y="717403"/>
                  </a:lnTo>
                  <a:lnTo>
                    <a:pt x="26235" y="723770"/>
                  </a:lnTo>
                  <a:lnTo>
                    <a:pt x="24089" y="724959"/>
                  </a:lnTo>
                  <a:lnTo>
                    <a:pt x="21810" y="724905"/>
                  </a:lnTo>
                  <a:lnTo>
                    <a:pt x="19443" y="724023"/>
                  </a:lnTo>
                  <a:lnTo>
                    <a:pt x="14558" y="718528"/>
                  </a:lnTo>
                  <a:lnTo>
                    <a:pt x="10410" y="710439"/>
                  </a:lnTo>
                  <a:lnTo>
                    <a:pt x="2147" y="674543"/>
                  </a:lnTo>
                  <a:lnTo>
                    <a:pt x="0" y="637543"/>
                  </a:lnTo>
                  <a:lnTo>
                    <a:pt x="1886" y="607692"/>
                  </a:lnTo>
                  <a:lnTo>
                    <a:pt x="5548" y="575142"/>
                  </a:lnTo>
                  <a:lnTo>
                    <a:pt x="8893" y="538685"/>
                  </a:lnTo>
                  <a:lnTo>
                    <a:pt x="12127" y="512823"/>
                  </a:lnTo>
                  <a:lnTo>
                    <a:pt x="13562" y="484396"/>
                  </a:lnTo>
                  <a:lnTo>
                    <a:pt x="14201" y="457085"/>
                  </a:lnTo>
                  <a:lnTo>
                    <a:pt x="15330" y="429990"/>
                  </a:lnTo>
                  <a:lnTo>
                    <a:pt x="18657" y="401016"/>
                  </a:lnTo>
                  <a:lnTo>
                    <a:pt x="22956" y="371203"/>
                  </a:lnTo>
                  <a:lnTo>
                    <a:pt x="26843" y="341866"/>
                  </a:lnTo>
                  <a:lnTo>
                    <a:pt x="28569" y="314717"/>
                  </a:lnTo>
                  <a:lnTo>
                    <a:pt x="31596" y="288539"/>
                  </a:lnTo>
                  <a:lnTo>
                    <a:pt x="35763" y="262794"/>
                  </a:lnTo>
                  <a:lnTo>
                    <a:pt x="42869" y="225346"/>
                  </a:lnTo>
                  <a:lnTo>
                    <a:pt x="50335" y="192426"/>
                  </a:lnTo>
                  <a:lnTo>
                    <a:pt x="57911" y="162069"/>
                  </a:lnTo>
                  <a:lnTo>
                    <a:pt x="70313" y="128627"/>
                  </a:lnTo>
                  <a:lnTo>
                    <a:pt x="80064" y="113829"/>
                  </a:lnTo>
                  <a:lnTo>
                    <a:pt x="110304" y="77116"/>
                  </a:lnTo>
                  <a:lnTo>
                    <a:pt x="134287" y="56501"/>
                  </a:lnTo>
                  <a:lnTo>
                    <a:pt x="162844" y="39669"/>
                  </a:lnTo>
                  <a:lnTo>
                    <a:pt x="192752" y="23957"/>
                  </a:lnTo>
                  <a:lnTo>
                    <a:pt x="223063" y="12622"/>
                  </a:lnTo>
                  <a:lnTo>
                    <a:pt x="256714" y="2053"/>
                  </a:lnTo>
                  <a:lnTo>
                    <a:pt x="269307" y="0"/>
                  </a:lnTo>
                  <a:lnTo>
                    <a:pt x="280548" y="1346"/>
                  </a:lnTo>
                  <a:lnTo>
                    <a:pt x="285917" y="2890"/>
                  </a:lnTo>
                  <a:lnTo>
                    <a:pt x="305604" y="21244"/>
                  </a:lnTo>
                  <a:lnTo>
                    <a:pt x="322848" y="56094"/>
                  </a:lnTo>
                  <a:lnTo>
                    <a:pt x="334407" y="87813"/>
                  </a:lnTo>
                  <a:lnTo>
                    <a:pt x="342371" y="1278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851"/>
            <p:cNvSpPr/>
            <p:nvPr>
              <p:custDataLst>
                <p:tags r:id="rId136"/>
              </p:custDataLst>
            </p:nvPr>
          </p:nvSpPr>
          <p:spPr>
            <a:xfrm>
              <a:off x="10104603" y="4358641"/>
              <a:ext cx="250979" cy="689844"/>
            </a:xfrm>
            <a:custGeom>
              <a:avLst/>
              <a:gdLst/>
              <a:ahLst/>
              <a:cxnLst/>
              <a:rect l="0" t="0" r="0" b="0"/>
              <a:pathLst>
                <a:path w="250979" h="689844">
                  <a:moveTo>
                    <a:pt x="68097" y="685800"/>
                  </a:moveTo>
                  <a:lnTo>
                    <a:pt x="68097" y="685800"/>
                  </a:lnTo>
                  <a:lnTo>
                    <a:pt x="43826" y="689843"/>
                  </a:lnTo>
                  <a:lnTo>
                    <a:pt x="35829" y="685955"/>
                  </a:lnTo>
                  <a:lnTo>
                    <a:pt x="29652" y="678283"/>
                  </a:lnTo>
                  <a:lnTo>
                    <a:pt x="16912" y="645472"/>
                  </a:lnTo>
                  <a:lnTo>
                    <a:pt x="5023" y="608595"/>
                  </a:lnTo>
                  <a:lnTo>
                    <a:pt x="1149" y="578351"/>
                  </a:lnTo>
                  <a:lnTo>
                    <a:pt x="0" y="542578"/>
                  </a:lnTo>
                  <a:lnTo>
                    <a:pt x="1989" y="515466"/>
                  </a:lnTo>
                  <a:lnTo>
                    <a:pt x="4848" y="485635"/>
                  </a:lnTo>
                  <a:lnTo>
                    <a:pt x="6120" y="452622"/>
                  </a:lnTo>
                  <a:lnTo>
                    <a:pt x="8942" y="418193"/>
                  </a:lnTo>
                  <a:lnTo>
                    <a:pt x="13019" y="383983"/>
                  </a:lnTo>
                  <a:lnTo>
                    <a:pt x="17654" y="351845"/>
                  </a:lnTo>
                  <a:lnTo>
                    <a:pt x="22536" y="320628"/>
                  </a:lnTo>
                  <a:lnTo>
                    <a:pt x="27527" y="289821"/>
                  </a:lnTo>
                  <a:lnTo>
                    <a:pt x="32567" y="259195"/>
                  </a:lnTo>
                  <a:lnTo>
                    <a:pt x="40166" y="221484"/>
                  </a:lnTo>
                  <a:lnTo>
                    <a:pt x="47780" y="188861"/>
                  </a:lnTo>
                  <a:lnTo>
                    <a:pt x="57937" y="155274"/>
                  </a:lnTo>
                  <a:lnTo>
                    <a:pt x="63016" y="145774"/>
                  </a:lnTo>
                  <a:lnTo>
                    <a:pt x="66404" y="143749"/>
                  </a:lnTo>
                  <a:lnTo>
                    <a:pt x="70355" y="143246"/>
                  </a:lnTo>
                  <a:lnTo>
                    <a:pt x="74683" y="143757"/>
                  </a:lnTo>
                  <a:lnTo>
                    <a:pt x="78415" y="145791"/>
                  </a:lnTo>
                  <a:lnTo>
                    <a:pt x="84819" y="152566"/>
                  </a:lnTo>
                  <a:lnTo>
                    <a:pt x="93184" y="173992"/>
                  </a:lnTo>
                  <a:lnTo>
                    <a:pt x="97521" y="199814"/>
                  </a:lnTo>
                  <a:lnTo>
                    <a:pt x="102953" y="237349"/>
                  </a:lnTo>
                  <a:lnTo>
                    <a:pt x="109115" y="282692"/>
                  </a:lnTo>
                  <a:lnTo>
                    <a:pt x="114069" y="319695"/>
                  </a:lnTo>
                  <a:lnTo>
                    <a:pt x="118218" y="351135"/>
                  </a:lnTo>
                  <a:lnTo>
                    <a:pt x="121831" y="378870"/>
                  </a:lnTo>
                  <a:lnTo>
                    <a:pt x="125088" y="403287"/>
                  </a:lnTo>
                  <a:lnTo>
                    <a:pt x="128103" y="425491"/>
                  </a:lnTo>
                  <a:lnTo>
                    <a:pt x="130961" y="446220"/>
                  </a:lnTo>
                  <a:lnTo>
                    <a:pt x="134137" y="482800"/>
                  </a:lnTo>
                  <a:lnTo>
                    <a:pt x="136394" y="515144"/>
                  </a:lnTo>
                  <a:lnTo>
                    <a:pt x="140221" y="543629"/>
                  </a:lnTo>
                  <a:lnTo>
                    <a:pt x="144743" y="570401"/>
                  </a:lnTo>
                  <a:lnTo>
                    <a:pt x="151497" y="607305"/>
                  </a:lnTo>
                  <a:lnTo>
                    <a:pt x="152483" y="606376"/>
                  </a:lnTo>
                  <a:lnTo>
                    <a:pt x="157071" y="597825"/>
                  </a:lnTo>
                  <a:lnTo>
                    <a:pt x="158442" y="592231"/>
                  </a:lnTo>
                  <a:lnTo>
                    <a:pt x="153361" y="555822"/>
                  </a:lnTo>
                  <a:lnTo>
                    <a:pt x="152559" y="528972"/>
                  </a:lnTo>
                  <a:lnTo>
                    <a:pt x="152203" y="497282"/>
                  </a:lnTo>
                  <a:lnTo>
                    <a:pt x="152045" y="463443"/>
                  </a:lnTo>
                  <a:lnTo>
                    <a:pt x="152820" y="427801"/>
                  </a:lnTo>
                  <a:lnTo>
                    <a:pt x="154213" y="408814"/>
                  </a:lnTo>
                  <a:lnTo>
                    <a:pt x="158017" y="371348"/>
                  </a:lnTo>
                  <a:lnTo>
                    <a:pt x="162531" y="337762"/>
                  </a:lnTo>
                  <a:lnTo>
                    <a:pt x="167358" y="305903"/>
                  </a:lnTo>
                  <a:lnTo>
                    <a:pt x="172326" y="274810"/>
                  </a:lnTo>
                  <a:lnTo>
                    <a:pt x="177356" y="244057"/>
                  </a:lnTo>
                  <a:lnTo>
                    <a:pt x="184948" y="206274"/>
                  </a:lnTo>
                  <a:lnTo>
                    <a:pt x="192561" y="173630"/>
                  </a:lnTo>
                  <a:lnTo>
                    <a:pt x="200179" y="138463"/>
                  </a:lnTo>
                  <a:lnTo>
                    <a:pt x="207798" y="109323"/>
                  </a:lnTo>
                  <a:lnTo>
                    <a:pt x="218804" y="71485"/>
                  </a:lnTo>
                  <a:lnTo>
                    <a:pt x="234149" y="38674"/>
                  </a:lnTo>
                  <a:lnTo>
                    <a:pt x="2509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SMARTInkShape-852"/>
          <p:cNvSpPr/>
          <p:nvPr>
            <p:custDataLst>
              <p:tags r:id="rId1"/>
            </p:custDataLst>
          </p:nvPr>
        </p:nvSpPr>
        <p:spPr>
          <a:xfrm>
            <a:off x="10553700" y="2887980"/>
            <a:ext cx="83820" cy="464680"/>
          </a:xfrm>
          <a:custGeom>
            <a:avLst/>
            <a:gdLst/>
            <a:ahLst/>
            <a:cxnLst/>
            <a:rect l="0" t="0" r="0" b="0"/>
            <a:pathLst>
              <a:path w="83820" h="464680">
                <a:moveTo>
                  <a:pt x="83819" y="0"/>
                </a:moveTo>
                <a:lnTo>
                  <a:pt x="83819" y="0"/>
                </a:lnTo>
                <a:lnTo>
                  <a:pt x="83819" y="4045"/>
                </a:lnTo>
                <a:lnTo>
                  <a:pt x="82128" y="5237"/>
                </a:lnTo>
                <a:lnTo>
                  <a:pt x="61460" y="7592"/>
                </a:lnTo>
                <a:lnTo>
                  <a:pt x="57063" y="11657"/>
                </a:lnTo>
                <a:lnTo>
                  <a:pt x="54994" y="18163"/>
                </a:lnTo>
                <a:lnTo>
                  <a:pt x="54442" y="22269"/>
                </a:lnTo>
                <a:lnTo>
                  <a:pt x="60675" y="59530"/>
                </a:lnTo>
                <a:lnTo>
                  <a:pt x="60944" y="94045"/>
                </a:lnTo>
                <a:lnTo>
                  <a:pt x="60961" y="130577"/>
                </a:lnTo>
                <a:lnTo>
                  <a:pt x="60961" y="164355"/>
                </a:lnTo>
                <a:lnTo>
                  <a:pt x="54399" y="202076"/>
                </a:lnTo>
                <a:lnTo>
                  <a:pt x="59633" y="234618"/>
                </a:lnTo>
                <a:lnTo>
                  <a:pt x="64040" y="250748"/>
                </a:lnTo>
                <a:lnTo>
                  <a:pt x="62045" y="266383"/>
                </a:lnTo>
                <a:lnTo>
                  <a:pt x="55919" y="289466"/>
                </a:lnTo>
                <a:lnTo>
                  <a:pt x="52833" y="323258"/>
                </a:lnTo>
                <a:lnTo>
                  <a:pt x="47358" y="350532"/>
                </a:lnTo>
                <a:lnTo>
                  <a:pt x="41217" y="382509"/>
                </a:lnTo>
                <a:lnTo>
                  <a:pt x="33137" y="420034"/>
                </a:lnTo>
                <a:lnTo>
                  <a:pt x="26785" y="440379"/>
                </a:lnTo>
                <a:lnTo>
                  <a:pt x="17345" y="456657"/>
                </a:lnTo>
                <a:lnTo>
                  <a:pt x="16644" y="459378"/>
                </a:lnTo>
                <a:lnTo>
                  <a:pt x="15329" y="461192"/>
                </a:lnTo>
                <a:lnTo>
                  <a:pt x="13606" y="462402"/>
                </a:lnTo>
                <a:lnTo>
                  <a:pt x="7971" y="464679"/>
                </a:lnTo>
                <a:lnTo>
                  <a:pt x="0" y="4419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SMARTInkShape-Group153"/>
          <p:cNvGrpSpPr/>
          <p:nvPr/>
        </p:nvGrpSpPr>
        <p:grpSpPr>
          <a:xfrm>
            <a:off x="8979927" y="5486400"/>
            <a:ext cx="1488802" cy="572565"/>
            <a:chOff x="8979927" y="5486400"/>
            <a:chExt cx="1488802" cy="572565"/>
          </a:xfrm>
        </p:grpSpPr>
        <p:sp>
          <p:nvSpPr>
            <p:cNvPr id="178" name="SMARTInkShape-853"/>
            <p:cNvSpPr/>
            <p:nvPr>
              <p:custDataLst>
                <p:tags r:id="rId112"/>
              </p:custDataLst>
            </p:nvPr>
          </p:nvSpPr>
          <p:spPr>
            <a:xfrm>
              <a:off x="9509761" y="5661659"/>
              <a:ext cx="205740" cy="156297"/>
            </a:xfrm>
            <a:custGeom>
              <a:avLst/>
              <a:gdLst/>
              <a:ahLst/>
              <a:cxnLst/>
              <a:rect l="0" t="0" r="0" b="0"/>
              <a:pathLst>
                <a:path w="205740" h="156297">
                  <a:moveTo>
                    <a:pt x="0" y="0"/>
                  </a:moveTo>
                  <a:lnTo>
                    <a:pt x="0" y="0"/>
                  </a:lnTo>
                  <a:lnTo>
                    <a:pt x="28566" y="13861"/>
                  </a:lnTo>
                  <a:lnTo>
                    <a:pt x="62649" y="29304"/>
                  </a:lnTo>
                  <a:lnTo>
                    <a:pt x="98682" y="54229"/>
                  </a:lnTo>
                  <a:lnTo>
                    <a:pt x="131064" y="81675"/>
                  </a:lnTo>
                  <a:lnTo>
                    <a:pt x="161882" y="111408"/>
                  </a:lnTo>
                  <a:lnTo>
                    <a:pt x="178482" y="139694"/>
                  </a:lnTo>
                  <a:lnTo>
                    <a:pt x="182010" y="149891"/>
                  </a:lnTo>
                  <a:lnTo>
                    <a:pt x="186667" y="155703"/>
                  </a:lnTo>
                  <a:lnTo>
                    <a:pt x="189638" y="156296"/>
                  </a:lnTo>
                  <a:lnTo>
                    <a:pt x="203284" y="153082"/>
                  </a:lnTo>
                  <a:lnTo>
                    <a:pt x="204102" y="152008"/>
                  </a:lnTo>
                  <a:lnTo>
                    <a:pt x="205739" y="144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854"/>
            <p:cNvSpPr/>
            <p:nvPr>
              <p:custDataLst>
                <p:tags r:id="rId113"/>
              </p:custDataLst>
            </p:nvPr>
          </p:nvSpPr>
          <p:spPr>
            <a:xfrm>
              <a:off x="10264139" y="5792507"/>
              <a:ext cx="204590" cy="229509"/>
            </a:xfrm>
            <a:custGeom>
              <a:avLst/>
              <a:gdLst/>
              <a:ahLst/>
              <a:cxnLst/>
              <a:rect l="0" t="0" r="0" b="0"/>
              <a:pathLst>
                <a:path w="204590" h="229509">
                  <a:moveTo>
                    <a:pt x="0" y="21552"/>
                  </a:moveTo>
                  <a:lnTo>
                    <a:pt x="0" y="21552"/>
                  </a:lnTo>
                  <a:lnTo>
                    <a:pt x="22580" y="35100"/>
                  </a:lnTo>
                  <a:lnTo>
                    <a:pt x="53216" y="53820"/>
                  </a:lnTo>
                  <a:lnTo>
                    <a:pt x="84298" y="74995"/>
                  </a:lnTo>
                  <a:lnTo>
                    <a:pt x="121293" y="100867"/>
                  </a:lnTo>
                  <a:lnTo>
                    <a:pt x="130954" y="104217"/>
                  </a:lnTo>
                  <a:lnTo>
                    <a:pt x="154927" y="115715"/>
                  </a:lnTo>
                  <a:lnTo>
                    <a:pt x="171965" y="119161"/>
                  </a:lnTo>
                  <a:lnTo>
                    <a:pt x="180287" y="117710"/>
                  </a:lnTo>
                  <a:lnTo>
                    <a:pt x="189732" y="112133"/>
                  </a:lnTo>
                  <a:lnTo>
                    <a:pt x="195239" y="106684"/>
                  </a:lnTo>
                  <a:lnTo>
                    <a:pt x="200508" y="98618"/>
                  </a:lnTo>
                  <a:lnTo>
                    <a:pt x="204192" y="84557"/>
                  </a:lnTo>
                  <a:lnTo>
                    <a:pt x="204589" y="59398"/>
                  </a:lnTo>
                  <a:lnTo>
                    <a:pt x="201560" y="47968"/>
                  </a:lnTo>
                  <a:lnTo>
                    <a:pt x="186634" y="26834"/>
                  </a:lnTo>
                  <a:lnTo>
                    <a:pt x="167377" y="8610"/>
                  </a:lnTo>
                  <a:lnTo>
                    <a:pt x="157364" y="3101"/>
                  </a:lnTo>
                  <a:lnTo>
                    <a:pt x="140512" y="0"/>
                  </a:lnTo>
                  <a:lnTo>
                    <a:pt x="107594" y="1209"/>
                  </a:lnTo>
                  <a:lnTo>
                    <a:pt x="99669" y="2910"/>
                  </a:lnTo>
                  <a:lnTo>
                    <a:pt x="76381" y="17440"/>
                  </a:lnTo>
                  <a:lnTo>
                    <a:pt x="61485" y="33787"/>
                  </a:lnTo>
                  <a:lnTo>
                    <a:pt x="59219" y="50979"/>
                  </a:lnTo>
                  <a:lnTo>
                    <a:pt x="62703" y="84459"/>
                  </a:lnTo>
                  <a:lnTo>
                    <a:pt x="71352" y="116673"/>
                  </a:lnTo>
                  <a:lnTo>
                    <a:pt x="85404" y="150315"/>
                  </a:lnTo>
                  <a:lnTo>
                    <a:pt x="101192" y="186832"/>
                  </a:lnTo>
                  <a:lnTo>
                    <a:pt x="123696" y="217208"/>
                  </a:lnTo>
                  <a:lnTo>
                    <a:pt x="138547" y="229347"/>
                  </a:lnTo>
                  <a:lnTo>
                    <a:pt x="141471" y="229508"/>
                  </a:lnTo>
                  <a:lnTo>
                    <a:pt x="144268" y="227924"/>
                  </a:lnTo>
                  <a:lnTo>
                    <a:pt x="152400" y="219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855"/>
            <p:cNvSpPr/>
            <p:nvPr>
              <p:custDataLst>
                <p:tags r:id="rId114"/>
              </p:custDataLst>
            </p:nvPr>
          </p:nvSpPr>
          <p:spPr>
            <a:xfrm>
              <a:off x="9738361" y="5608833"/>
              <a:ext cx="182879" cy="205124"/>
            </a:xfrm>
            <a:custGeom>
              <a:avLst/>
              <a:gdLst/>
              <a:ahLst/>
              <a:cxnLst/>
              <a:rect l="0" t="0" r="0" b="0"/>
              <a:pathLst>
                <a:path w="182879" h="205124">
                  <a:moveTo>
                    <a:pt x="0" y="151887"/>
                  </a:moveTo>
                  <a:lnTo>
                    <a:pt x="0" y="151887"/>
                  </a:lnTo>
                  <a:lnTo>
                    <a:pt x="8089" y="151887"/>
                  </a:lnTo>
                  <a:lnTo>
                    <a:pt x="16576" y="156402"/>
                  </a:lnTo>
                  <a:lnTo>
                    <a:pt x="21211" y="159978"/>
                  </a:lnTo>
                  <a:lnTo>
                    <a:pt x="26360" y="172980"/>
                  </a:lnTo>
                  <a:lnTo>
                    <a:pt x="30478" y="205123"/>
                  </a:lnTo>
                  <a:lnTo>
                    <a:pt x="30478" y="201152"/>
                  </a:lnTo>
                  <a:lnTo>
                    <a:pt x="32738" y="196924"/>
                  </a:lnTo>
                  <a:lnTo>
                    <a:pt x="35715" y="192223"/>
                  </a:lnTo>
                  <a:lnTo>
                    <a:pt x="37040" y="187312"/>
                  </a:lnTo>
                  <a:lnTo>
                    <a:pt x="50021" y="166440"/>
                  </a:lnTo>
                  <a:lnTo>
                    <a:pt x="59294" y="129141"/>
                  </a:lnTo>
                  <a:lnTo>
                    <a:pt x="66297" y="93312"/>
                  </a:lnTo>
                  <a:lnTo>
                    <a:pt x="75219" y="58228"/>
                  </a:lnTo>
                  <a:lnTo>
                    <a:pt x="80116" y="28505"/>
                  </a:lnTo>
                  <a:lnTo>
                    <a:pt x="86767" y="14764"/>
                  </a:lnTo>
                  <a:lnTo>
                    <a:pt x="94100" y="5331"/>
                  </a:lnTo>
                  <a:lnTo>
                    <a:pt x="99113" y="2085"/>
                  </a:lnTo>
                  <a:lnTo>
                    <a:pt x="105009" y="642"/>
                  </a:lnTo>
                  <a:lnTo>
                    <a:pt x="113276" y="0"/>
                  </a:lnTo>
                  <a:lnTo>
                    <a:pt x="127447" y="3684"/>
                  </a:lnTo>
                  <a:lnTo>
                    <a:pt x="165400" y="22412"/>
                  </a:lnTo>
                  <a:lnTo>
                    <a:pt x="173312" y="28474"/>
                  </a:lnTo>
                  <a:lnTo>
                    <a:pt x="181648" y="29836"/>
                  </a:lnTo>
                  <a:lnTo>
                    <a:pt x="182059" y="29033"/>
                  </a:lnTo>
                  <a:lnTo>
                    <a:pt x="182878" y="223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856"/>
            <p:cNvSpPr/>
            <p:nvPr>
              <p:custDataLst>
                <p:tags r:id="rId115"/>
              </p:custDataLst>
            </p:nvPr>
          </p:nvSpPr>
          <p:spPr>
            <a:xfrm>
              <a:off x="10119361" y="5611799"/>
              <a:ext cx="166096" cy="285634"/>
            </a:xfrm>
            <a:custGeom>
              <a:avLst/>
              <a:gdLst/>
              <a:ahLst/>
              <a:cxnLst/>
              <a:rect l="0" t="0" r="0" b="0"/>
              <a:pathLst>
                <a:path w="166096" h="285634">
                  <a:moveTo>
                    <a:pt x="0" y="217501"/>
                  </a:moveTo>
                  <a:lnTo>
                    <a:pt x="0" y="217501"/>
                  </a:lnTo>
                  <a:lnTo>
                    <a:pt x="0" y="254128"/>
                  </a:lnTo>
                  <a:lnTo>
                    <a:pt x="0" y="257159"/>
                  </a:lnTo>
                  <a:lnTo>
                    <a:pt x="1693" y="260027"/>
                  </a:lnTo>
                  <a:lnTo>
                    <a:pt x="10473" y="268107"/>
                  </a:lnTo>
                  <a:lnTo>
                    <a:pt x="13121" y="273294"/>
                  </a:lnTo>
                  <a:lnTo>
                    <a:pt x="21070" y="278423"/>
                  </a:lnTo>
                  <a:lnTo>
                    <a:pt x="37567" y="283812"/>
                  </a:lnTo>
                  <a:lnTo>
                    <a:pt x="58315" y="285633"/>
                  </a:lnTo>
                  <a:lnTo>
                    <a:pt x="73627" y="281903"/>
                  </a:lnTo>
                  <a:lnTo>
                    <a:pt x="109217" y="264819"/>
                  </a:lnTo>
                  <a:lnTo>
                    <a:pt x="129539" y="245035"/>
                  </a:lnTo>
                  <a:lnTo>
                    <a:pt x="154493" y="211635"/>
                  </a:lnTo>
                  <a:lnTo>
                    <a:pt x="165322" y="177113"/>
                  </a:lnTo>
                  <a:lnTo>
                    <a:pt x="166095" y="172796"/>
                  </a:lnTo>
                  <a:lnTo>
                    <a:pt x="159146" y="140431"/>
                  </a:lnTo>
                  <a:lnTo>
                    <a:pt x="145641" y="110650"/>
                  </a:lnTo>
                  <a:lnTo>
                    <a:pt x="121698" y="78729"/>
                  </a:lnTo>
                  <a:lnTo>
                    <a:pt x="100034" y="47266"/>
                  </a:lnTo>
                  <a:lnTo>
                    <a:pt x="75796" y="23384"/>
                  </a:lnTo>
                  <a:lnTo>
                    <a:pt x="70940" y="16927"/>
                  </a:lnTo>
                  <a:lnTo>
                    <a:pt x="64293" y="12445"/>
                  </a:lnTo>
                  <a:lnTo>
                    <a:pt x="61397" y="5402"/>
                  </a:lnTo>
                  <a:lnTo>
                    <a:pt x="61090" y="470"/>
                  </a:lnTo>
                  <a:lnTo>
                    <a:pt x="61893" y="0"/>
                  </a:lnTo>
                  <a:lnTo>
                    <a:pt x="63276" y="534"/>
                  </a:lnTo>
                  <a:lnTo>
                    <a:pt x="67068" y="2539"/>
                  </a:lnTo>
                  <a:lnTo>
                    <a:pt x="76200" y="4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857"/>
            <p:cNvSpPr/>
            <p:nvPr>
              <p:custDataLst>
                <p:tags r:id="rId116"/>
              </p:custDataLst>
            </p:nvPr>
          </p:nvSpPr>
          <p:spPr>
            <a:xfrm>
              <a:off x="9997439" y="5623559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0" y="0"/>
                  </a:moveTo>
                  <a:lnTo>
                    <a:pt x="0" y="0"/>
                  </a:lnTo>
                  <a:lnTo>
                    <a:pt x="381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858"/>
            <p:cNvSpPr/>
            <p:nvPr>
              <p:custDataLst>
                <p:tags r:id="rId117"/>
              </p:custDataLst>
            </p:nvPr>
          </p:nvSpPr>
          <p:spPr>
            <a:xfrm>
              <a:off x="9563100" y="5715000"/>
              <a:ext cx="68582" cy="104917"/>
            </a:xfrm>
            <a:custGeom>
              <a:avLst/>
              <a:gdLst/>
              <a:ahLst/>
              <a:cxnLst/>
              <a:rect l="0" t="0" r="0" b="0"/>
              <a:pathLst>
                <a:path w="68582" h="104917">
                  <a:moveTo>
                    <a:pt x="0" y="0"/>
                  </a:moveTo>
                  <a:lnTo>
                    <a:pt x="0" y="0"/>
                  </a:lnTo>
                  <a:lnTo>
                    <a:pt x="16182" y="28316"/>
                  </a:lnTo>
                  <a:lnTo>
                    <a:pt x="28503" y="61411"/>
                  </a:lnTo>
                  <a:lnTo>
                    <a:pt x="37464" y="97749"/>
                  </a:lnTo>
                  <a:lnTo>
                    <a:pt x="37676" y="100727"/>
                  </a:lnTo>
                  <a:lnTo>
                    <a:pt x="39511" y="102710"/>
                  </a:lnTo>
                  <a:lnTo>
                    <a:pt x="46065" y="104916"/>
                  </a:lnTo>
                  <a:lnTo>
                    <a:pt x="54622" y="103639"/>
                  </a:lnTo>
                  <a:lnTo>
                    <a:pt x="59274" y="102113"/>
                  </a:lnTo>
                  <a:lnTo>
                    <a:pt x="62377" y="100248"/>
                  </a:lnTo>
                  <a:lnTo>
                    <a:pt x="64446" y="98158"/>
                  </a:lnTo>
                  <a:lnTo>
                    <a:pt x="68581" y="91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859"/>
            <p:cNvSpPr/>
            <p:nvPr>
              <p:custDataLst>
                <p:tags r:id="rId118"/>
              </p:custDataLst>
            </p:nvPr>
          </p:nvSpPr>
          <p:spPr>
            <a:xfrm>
              <a:off x="9441181" y="5737859"/>
              <a:ext cx="243839" cy="60582"/>
            </a:xfrm>
            <a:custGeom>
              <a:avLst/>
              <a:gdLst/>
              <a:ahLst/>
              <a:cxnLst/>
              <a:rect l="0" t="0" r="0" b="0"/>
              <a:pathLst>
                <a:path w="243839" h="60582">
                  <a:moveTo>
                    <a:pt x="0" y="0"/>
                  </a:moveTo>
                  <a:lnTo>
                    <a:pt x="0" y="0"/>
                  </a:lnTo>
                  <a:lnTo>
                    <a:pt x="29382" y="8289"/>
                  </a:lnTo>
                  <a:lnTo>
                    <a:pt x="62891" y="15438"/>
                  </a:lnTo>
                  <a:lnTo>
                    <a:pt x="95115" y="22920"/>
                  </a:lnTo>
                  <a:lnTo>
                    <a:pt x="128761" y="33033"/>
                  </a:lnTo>
                  <a:lnTo>
                    <a:pt x="160259" y="44690"/>
                  </a:lnTo>
                  <a:lnTo>
                    <a:pt x="191425" y="52479"/>
                  </a:lnTo>
                  <a:lnTo>
                    <a:pt x="229371" y="60105"/>
                  </a:lnTo>
                  <a:lnTo>
                    <a:pt x="236845" y="60581"/>
                  </a:lnTo>
                  <a:lnTo>
                    <a:pt x="239176" y="59860"/>
                  </a:lnTo>
                  <a:lnTo>
                    <a:pt x="240731" y="58533"/>
                  </a:lnTo>
                  <a:lnTo>
                    <a:pt x="243838" y="53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860"/>
            <p:cNvSpPr/>
            <p:nvPr>
              <p:custDataLst>
                <p:tags r:id="rId119"/>
              </p:custDataLst>
            </p:nvPr>
          </p:nvSpPr>
          <p:spPr>
            <a:xfrm>
              <a:off x="9471661" y="5486400"/>
              <a:ext cx="114301" cy="419101"/>
            </a:xfrm>
            <a:custGeom>
              <a:avLst/>
              <a:gdLst/>
              <a:ahLst/>
              <a:cxnLst/>
              <a:rect l="0" t="0" r="0" b="0"/>
              <a:pathLst>
                <a:path w="114301" h="419101">
                  <a:moveTo>
                    <a:pt x="0" y="0"/>
                  </a:moveTo>
                  <a:lnTo>
                    <a:pt x="0" y="0"/>
                  </a:lnTo>
                  <a:lnTo>
                    <a:pt x="846" y="20947"/>
                  </a:lnTo>
                  <a:lnTo>
                    <a:pt x="2257" y="24124"/>
                  </a:lnTo>
                  <a:lnTo>
                    <a:pt x="4046" y="26245"/>
                  </a:lnTo>
                  <a:lnTo>
                    <a:pt x="15061" y="51175"/>
                  </a:lnTo>
                  <a:lnTo>
                    <a:pt x="28706" y="84551"/>
                  </a:lnTo>
                  <a:lnTo>
                    <a:pt x="41150" y="119315"/>
                  </a:lnTo>
                  <a:lnTo>
                    <a:pt x="50198" y="153980"/>
                  </a:lnTo>
                  <a:lnTo>
                    <a:pt x="63099" y="191565"/>
                  </a:lnTo>
                  <a:lnTo>
                    <a:pt x="70377" y="211293"/>
                  </a:lnTo>
                  <a:lnTo>
                    <a:pt x="77307" y="249296"/>
                  </a:lnTo>
                  <a:lnTo>
                    <a:pt x="86577" y="285558"/>
                  </a:lnTo>
                  <a:lnTo>
                    <a:pt x="91325" y="319249"/>
                  </a:lnTo>
                  <a:lnTo>
                    <a:pt x="99540" y="350363"/>
                  </a:lnTo>
                  <a:lnTo>
                    <a:pt x="109314" y="385015"/>
                  </a:lnTo>
                  <a:lnTo>
                    <a:pt x="114300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861"/>
            <p:cNvSpPr/>
            <p:nvPr>
              <p:custDataLst>
                <p:tags r:id="rId120"/>
              </p:custDataLst>
            </p:nvPr>
          </p:nvSpPr>
          <p:spPr>
            <a:xfrm>
              <a:off x="9970208" y="5768341"/>
              <a:ext cx="11993" cy="94755"/>
            </a:xfrm>
            <a:custGeom>
              <a:avLst/>
              <a:gdLst/>
              <a:ahLst/>
              <a:cxnLst/>
              <a:rect l="0" t="0" r="0" b="0"/>
              <a:pathLst>
                <a:path w="11993" h="94755">
                  <a:moveTo>
                    <a:pt x="11992" y="0"/>
                  </a:moveTo>
                  <a:lnTo>
                    <a:pt x="11992" y="0"/>
                  </a:lnTo>
                  <a:lnTo>
                    <a:pt x="7946" y="8089"/>
                  </a:lnTo>
                  <a:lnTo>
                    <a:pt x="4685" y="42385"/>
                  </a:lnTo>
                  <a:lnTo>
                    <a:pt x="3586" y="58105"/>
                  </a:lnTo>
                  <a:lnTo>
                    <a:pt x="355" y="67028"/>
                  </a:lnTo>
                  <a:lnTo>
                    <a:pt x="0" y="70932"/>
                  </a:lnTo>
                  <a:lnTo>
                    <a:pt x="4225" y="94754"/>
                  </a:lnTo>
                  <a:lnTo>
                    <a:pt x="5175" y="91105"/>
                  </a:lnTo>
                  <a:lnTo>
                    <a:pt x="11992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862"/>
            <p:cNvSpPr/>
            <p:nvPr>
              <p:custDataLst>
                <p:tags r:id="rId121"/>
              </p:custDataLst>
            </p:nvPr>
          </p:nvSpPr>
          <p:spPr>
            <a:xfrm>
              <a:off x="9304019" y="5577841"/>
              <a:ext cx="91443" cy="48620"/>
            </a:xfrm>
            <a:custGeom>
              <a:avLst/>
              <a:gdLst/>
              <a:ahLst/>
              <a:cxnLst/>
              <a:rect l="0" t="0" r="0" b="0"/>
              <a:pathLst>
                <a:path w="91443" h="48620">
                  <a:moveTo>
                    <a:pt x="0" y="0"/>
                  </a:moveTo>
                  <a:lnTo>
                    <a:pt x="0" y="0"/>
                  </a:lnTo>
                  <a:lnTo>
                    <a:pt x="13015" y="17402"/>
                  </a:lnTo>
                  <a:lnTo>
                    <a:pt x="43342" y="42143"/>
                  </a:lnTo>
                  <a:lnTo>
                    <a:pt x="55669" y="47798"/>
                  </a:lnTo>
                  <a:lnTo>
                    <a:pt x="69617" y="48619"/>
                  </a:lnTo>
                  <a:lnTo>
                    <a:pt x="91442" y="4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863"/>
            <p:cNvSpPr/>
            <p:nvPr>
              <p:custDataLst>
                <p:tags r:id="rId122"/>
              </p:custDataLst>
            </p:nvPr>
          </p:nvSpPr>
          <p:spPr>
            <a:xfrm>
              <a:off x="9388133" y="5897880"/>
              <a:ext cx="106387" cy="161085"/>
            </a:xfrm>
            <a:custGeom>
              <a:avLst/>
              <a:gdLst/>
              <a:ahLst/>
              <a:cxnLst/>
              <a:rect l="0" t="0" r="0" b="0"/>
              <a:pathLst>
                <a:path w="106387" h="161085">
                  <a:moveTo>
                    <a:pt x="22567" y="0"/>
                  </a:moveTo>
                  <a:lnTo>
                    <a:pt x="22567" y="0"/>
                  </a:lnTo>
                  <a:lnTo>
                    <a:pt x="6856" y="11321"/>
                  </a:lnTo>
                  <a:lnTo>
                    <a:pt x="2884" y="17167"/>
                  </a:lnTo>
                  <a:lnTo>
                    <a:pt x="2671" y="20758"/>
                  </a:lnTo>
                  <a:lnTo>
                    <a:pt x="6546" y="39526"/>
                  </a:lnTo>
                  <a:lnTo>
                    <a:pt x="0" y="74822"/>
                  </a:lnTo>
                  <a:lnTo>
                    <a:pt x="3290" y="79514"/>
                  </a:lnTo>
                  <a:lnTo>
                    <a:pt x="15975" y="89244"/>
                  </a:lnTo>
                  <a:lnTo>
                    <a:pt x="18173" y="93362"/>
                  </a:lnTo>
                  <a:lnTo>
                    <a:pt x="17097" y="96955"/>
                  </a:lnTo>
                  <a:lnTo>
                    <a:pt x="11668" y="103204"/>
                  </a:lnTo>
                  <a:lnTo>
                    <a:pt x="9256" y="108805"/>
                  </a:lnTo>
                  <a:lnTo>
                    <a:pt x="11153" y="112330"/>
                  </a:lnTo>
                  <a:lnTo>
                    <a:pt x="20034" y="120762"/>
                  </a:lnTo>
                  <a:lnTo>
                    <a:pt x="21726" y="124535"/>
                  </a:lnTo>
                  <a:lnTo>
                    <a:pt x="21159" y="127897"/>
                  </a:lnTo>
                  <a:lnTo>
                    <a:pt x="19088" y="130984"/>
                  </a:lnTo>
                  <a:lnTo>
                    <a:pt x="21094" y="135583"/>
                  </a:lnTo>
                  <a:lnTo>
                    <a:pt x="32355" y="147466"/>
                  </a:lnTo>
                  <a:lnTo>
                    <a:pt x="57734" y="160345"/>
                  </a:lnTo>
                  <a:lnTo>
                    <a:pt x="65485" y="161084"/>
                  </a:lnTo>
                  <a:lnTo>
                    <a:pt x="78611" y="157389"/>
                  </a:lnTo>
                  <a:lnTo>
                    <a:pt x="91478" y="149833"/>
                  </a:lnTo>
                  <a:lnTo>
                    <a:pt x="106386" y="129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864"/>
            <p:cNvSpPr/>
            <p:nvPr>
              <p:custDataLst>
                <p:tags r:id="rId123"/>
              </p:custDataLst>
            </p:nvPr>
          </p:nvSpPr>
          <p:spPr>
            <a:xfrm>
              <a:off x="8979927" y="5524500"/>
              <a:ext cx="300059" cy="487681"/>
            </a:xfrm>
            <a:custGeom>
              <a:avLst/>
              <a:gdLst/>
              <a:ahLst/>
              <a:cxnLst/>
              <a:rect l="0" t="0" r="0" b="0"/>
              <a:pathLst>
                <a:path w="300059" h="487681">
                  <a:moveTo>
                    <a:pt x="87873" y="487680"/>
                  </a:moveTo>
                  <a:lnTo>
                    <a:pt x="87873" y="487680"/>
                  </a:lnTo>
                  <a:lnTo>
                    <a:pt x="51686" y="481649"/>
                  </a:lnTo>
                  <a:lnTo>
                    <a:pt x="44036" y="480374"/>
                  </a:lnTo>
                  <a:lnTo>
                    <a:pt x="43408" y="479423"/>
                  </a:lnTo>
                  <a:lnTo>
                    <a:pt x="42202" y="472762"/>
                  </a:lnTo>
                  <a:lnTo>
                    <a:pt x="42157" y="461862"/>
                  </a:lnTo>
                  <a:lnTo>
                    <a:pt x="35593" y="440442"/>
                  </a:lnTo>
                  <a:lnTo>
                    <a:pt x="39519" y="432538"/>
                  </a:lnTo>
                  <a:lnTo>
                    <a:pt x="45215" y="423379"/>
                  </a:lnTo>
                  <a:lnTo>
                    <a:pt x="48874" y="403702"/>
                  </a:lnTo>
                  <a:lnTo>
                    <a:pt x="48527" y="393630"/>
                  </a:lnTo>
                  <a:lnTo>
                    <a:pt x="41977" y="357131"/>
                  </a:lnTo>
                  <a:lnTo>
                    <a:pt x="35680" y="319907"/>
                  </a:lnTo>
                  <a:lnTo>
                    <a:pt x="30370" y="289534"/>
                  </a:lnTo>
                  <a:lnTo>
                    <a:pt x="31204" y="259074"/>
                  </a:lnTo>
                  <a:lnTo>
                    <a:pt x="29666" y="243837"/>
                  </a:lnTo>
                  <a:lnTo>
                    <a:pt x="31062" y="211102"/>
                  </a:lnTo>
                  <a:lnTo>
                    <a:pt x="27732" y="176319"/>
                  </a:lnTo>
                  <a:lnTo>
                    <a:pt x="19067" y="148668"/>
                  </a:lnTo>
                  <a:lnTo>
                    <a:pt x="9819" y="110936"/>
                  </a:lnTo>
                  <a:lnTo>
                    <a:pt x="5760" y="75674"/>
                  </a:lnTo>
                  <a:lnTo>
                    <a:pt x="0" y="44738"/>
                  </a:lnTo>
                  <a:lnTo>
                    <a:pt x="3323" y="24262"/>
                  </a:lnTo>
                  <a:lnTo>
                    <a:pt x="11298" y="8319"/>
                  </a:lnTo>
                  <a:lnTo>
                    <a:pt x="19912" y="37094"/>
                  </a:lnTo>
                  <a:lnTo>
                    <a:pt x="22246" y="47589"/>
                  </a:lnTo>
                  <a:lnTo>
                    <a:pt x="36127" y="66024"/>
                  </a:lnTo>
                  <a:lnTo>
                    <a:pt x="45755" y="74497"/>
                  </a:lnTo>
                  <a:lnTo>
                    <a:pt x="51329" y="84377"/>
                  </a:lnTo>
                  <a:lnTo>
                    <a:pt x="56820" y="116817"/>
                  </a:lnTo>
                  <a:lnTo>
                    <a:pt x="63143" y="151392"/>
                  </a:lnTo>
                  <a:lnTo>
                    <a:pt x="65877" y="167191"/>
                  </a:lnTo>
                  <a:lnTo>
                    <a:pt x="79170" y="198031"/>
                  </a:lnTo>
                  <a:lnTo>
                    <a:pt x="90198" y="228583"/>
                  </a:lnTo>
                  <a:lnTo>
                    <a:pt x="101377" y="259076"/>
                  </a:lnTo>
                  <a:lnTo>
                    <a:pt x="123874" y="293134"/>
                  </a:lnTo>
                  <a:lnTo>
                    <a:pt x="142859" y="328130"/>
                  </a:lnTo>
                  <a:lnTo>
                    <a:pt x="169580" y="365132"/>
                  </a:lnTo>
                  <a:lnTo>
                    <a:pt x="180068" y="378181"/>
                  </a:lnTo>
                  <a:lnTo>
                    <a:pt x="216904" y="412021"/>
                  </a:lnTo>
                  <a:lnTo>
                    <a:pt x="245591" y="442007"/>
                  </a:lnTo>
                  <a:lnTo>
                    <a:pt x="276144" y="477522"/>
                  </a:lnTo>
                  <a:lnTo>
                    <a:pt x="283076" y="484670"/>
                  </a:lnTo>
                  <a:lnTo>
                    <a:pt x="286952" y="486342"/>
                  </a:lnTo>
                  <a:lnTo>
                    <a:pt x="292297" y="487416"/>
                  </a:lnTo>
                  <a:lnTo>
                    <a:pt x="300058" y="481096"/>
                  </a:lnTo>
                  <a:lnTo>
                    <a:pt x="294570" y="444288"/>
                  </a:lnTo>
                  <a:lnTo>
                    <a:pt x="293739" y="407939"/>
                  </a:lnTo>
                  <a:lnTo>
                    <a:pt x="293637" y="374186"/>
                  </a:lnTo>
                  <a:lnTo>
                    <a:pt x="292771" y="337822"/>
                  </a:lnTo>
                  <a:lnTo>
                    <a:pt x="287582" y="303044"/>
                  </a:lnTo>
                  <a:lnTo>
                    <a:pt x="282261" y="267858"/>
                  </a:lnTo>
                  <a:lnTo>
                    <a:pt x="275480" y="240138"/>
                  </a:lnTo>
                  <a:lnTo>
                    <a:pt x="268339" y="202401"/>
                  </a:lnTo>
                  <a:lnTo>
                    <a:pt x="264064" y="178114"/>
                  </a:lnTo>
                  <a:lnTo>
                    <a:pt x="257056" y="144355"/>
                  </a:lnTo>
                  <a:lnTo>
                    <a:pt x="250607" y="113328"/>
                  </a:lnTo>
                  <a:lnTo>
                    <a:pt x="247404" y="80462"/>
                  </a:lnTo>
                  <a:lnTo>
                    <a:pt x="237417" y="44555"/>
                  </a:lnTo>
                  <a:lnTo>
                    <a:pt x="220089" y="9525"/>
                  </a:lnTo>
                  <a:lnTo>
                    <a:pt x="2174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SMARTInkShape-Group154"/>
          <p:cNvGrpSpPr/>
          <p:nvPr/>
        </p:nvGrpSpPr>
        <p:grpSpPr>
          <a:xfrm>
            <a:off x="9904543" y="2887980"/>
            <a:ext cx="1868358" cy="570831"/>
            <a:chOff x="9904543" y="2887980"/>
            <a:chExt cx="1868358" cy="570831"/>
          </a:xfrm>
        </p:grpSpPr>
        <p:sp>
          <p:nvSpPr>
            <p:cNvPr id="191" name="SMARTInkShape-865"/>
            <p:cNvSpPr/>
            <p:nvPr>
              <p:custDataLst>
                <p:tags r:id="rId103"/>
              </p:custDataLst>
            </p:nvPr>
          </p:nvSpPr>
          <p:spPr>
            <a:xfrm>
              <a:off x="11447218" y="3086573"/>
              <a:ext cx="325683" cy="243368"/>
            </a:xfrm>
            <a:custGeom>
              <a:avLst/>
              <a:gdLst/>
              <a:ahLst/>
              <a:cxnLst/>
              <a:rect l="0" t="0" r="0" b="0"/>
              <a:pathLst>
                <a:path w="325683" h="243368">
                  <a:moveTo>
                    <a:pt x="43743" y="159547"/>
                  </a:moveTo>
                  <a:lnTo>
                    <a:pt x="43743" y="159547"/>
                  </a:lnTo>
                  <a:lnTo>
                    <a:pt x="63425" y="172669"/>
                  </a:lnTo>
                  <a:lnTo>
                    <a:pt x="69706" y="171588"/>
                  </a:lnTo>
                  <a:lnTo>
                    <a:pt x="80504" y="166219"/>
                  </a:lnTo>
                  <a:lnTo>
                    <a:pt x="86327" y="160819"/>
                  </a:lnTo>
                  <a:lnTo>
                    <a:pt x="94366" y="149952"/>
                  </a:lnTo>
                  <a:lnTo>
                    <a:pt x="99545" y="146816"/>
                  </a:lnTo>
                  <a:lnTo>
                    <a:pt x="104666" y="138649"/>
                  </a:lnTo>
                  <a:lnTo>
                    <a:pt x="114569" y="122028"/>
                  </a:lnTo>
                  <a:lnTo>
                    <a:pt x="121787" y="111545"/>
                  </a:lnTo>
                  <a:lnTo>
                    <a:pt x="124996" y="101242"/>
                  </a:lnTo>
                  <a:lnTo>
                    <a:pt x="127223" y="65937"/>
                  </a:lnTo>
                  <a:lnTo>
                    <a:pt x="125204" y="47709"/>
                  </a:lnTo>
                  <a:lnTo>
                    <a:pt x="119243" y="27632"/>
                  </a:lnTo>
                  <a:lnTo>
                    <a:pt x="109643" y="13263"/>
                  </a:lnTo>
                  <a:lnTo>
                    <a:pt x="98077" y="4914"/>
                  </a:lnTo>
                  <a:lnTo>
                    <a:pt x="83923" y="1123"/>
                  </a:lnTo>
                  <a:lnTo>
                    <a:pt x="69006" y="0"/>
                  </a:lnTo>
                  <a:lnTo>
                    <a:pt x="49817" y="7757"/>
                  </a:lnTo>
                  <a:lnTo>
                    <a:pt x="16113" y="41924"/>
                  </a:lnTo>
                  <a:lnTo>
                    <a:pt x="4699" y="65806"/>
                  </a:lnTo>
                  <a:lnTo>
                    <a:pt x="0" y="90285"/>
                  </a:lnTo>
                  <a:lnTo>
                    <a:pt x="6698" y="117670"/>
                  </a:lnTo>
                  <a:lnTo>
                    <a:pt x="15363" y="139143"/>
                  </a:lnTo>
                  <a:lnTo>
                    <a:pt x="31381" y="156229"/>
                  </a:lnTo>
                  <a:lnTo>
                    <a:pt x="64789" y="176327"/>
                  </a:lnTo>
                  <a:lnTo>
                    <a:pt x="89771" y="185592"/>
                  </a:lnTo>
                  <a:lnTo>
                    <a:pt x="118246" y="189560"/>
                  </a:lnTo>
                  <a:lnTo>
                    <a:pt x="155950" y="195799"/>
                  </a:lnTo>
                  <a:lnTo>
                    <a:pt x="178025" y="199357"/>
                  </a:lnTo>
                  <a:lnTo>
                    <a:pt x="208743" y="208145"/>
                  </a:lnTo>
                  <a:lnTo>
                    <a:pt x="244728" y="214490"/>
                  </a:lnTo>
                  <a:lnTo>
                    <a:pt x="273052" y="224606"/>
                  </a:lnTo>
                  <a:lnTo>
                    <a:pt x="308262" y="238783"/>
                  </a:lnTo>
                  <a:lnTo>
                    <a:pt x="325682" y="243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866"/>
            <p:cNvSpPr/>
            <p:nvPr>
              <p:custDataLst>
                <p:tags r:id="rId104"/>
              </p:custDataLst>
            </p:nvPr>
          </p:nvSpPr>
          <p:spPr>
            <a:xfrm>
              <a:off x="11239634" y="2887980"/>
              <a:ext cx="151200" cy="445712"/>
            </a:xfrm>
            <a:custGeom>
              <a:avLst/>
              <a:gdLst/>
              <a:ahLst/>
              <a:cxnLst/>
              <a:rect l="0" t="0" r="0" b="0"/>
              <a:pathLst>
                <a:path w="151200" h="445712">
                  <a:moveTo>
                    <a:pt x="30347" y="0"/>
                  </a:moveTo>
                  <a:lnTo>
                    <a:pt x="30347" y="0"/>
                  </a:lnTo>
                  <a:lnTo>
                    <a:pt x="44997" y="14651"/>
                  </a:lnTo>
                  <a:lnTo>
                    <a:pt x="49558" y="25985"/>
                  </a:lnTo>
                  <a:lnTo>
                    <a:pt x="52431" y="36949"/>
                  </a:lnTo>
                  <a:lnTo>
                    <a:pt x="54383" y="39873"/>
                  </a:lnTo>
                  <a:lnTo>
                    <a:pt x="56532" y="41822"/>
                  </a:lnTo>
                  <a:lnTo>
                    <a:pt x="71055" y="77195"/>
                  </a:lnTo>
                  <a:lnTo>
                    <a:pt x="87469" y="106142"/>
                  </a:lnTo>
                  <a:lnTo>
                    <a:pt x="91294" y="117448"/>
                  </a:lnTo>
                  <a:lnTo>
                    <a:pt x="105290" y="147660"/>
                  </a:lnTo>
                  <a:lnTo>
                    <a:pt x="113846" y="183792"/>
                  </a:lnTo>
                  <a:lnTo>
                    <a:pt x="127278" y="218627"/>
                  </a:lnTo>
                  <a:lnTo>
                    <a:pt x="129369" y="228427"/>
                  </a:lnTo>
                  <a:lnTo>
                    <a:pt x="111493" y="228595"/>
                  </a:lnTo>
                  <a:lnTo>
                    <a:pt x="106487" y="226341"/>
                  </a:lnTo>
                  <a:lnTo>
                    <a:pt x="103967" y="224553"/>
                  </a:lnTo>
                  <a:lnTo>
                    <a:pt x="100592" y="224209"/>
                  </a:lnTo>
                  <a:lnTo>
                    <a:pt x="73227" y="229797"/>
                  </a:lnTo>
                  <a:lnTo>
                    <a:pt x="52133" y="245701"/>
                  </a:lnTo>
                  <a:lnTo>
                    <a:pt x="27735" y="282355"/>
                  </a:lnTo>
                  <a:lnTo>
                    <a:pt x="12891" y="313645"/>
                  </a:lnTo>
                  <a:lnTo>
                    <a:pt x="2167" y="348423"/>
                  </a:lnTo>
                  <a:lnTo>
                    <a:pt x="0" y="385957"/>
                  </a:lnTo>
                  <a:lnTo>
                    <a:pt x="2183" y="393927"/>
                  </a:lnTo>
                  <a:lnTo>
                    <a:pt x="17784" y="431052"/>
                  </a:lnTo>
                  <a:lnTo>
                    <a:pt x="22786" y="437112"/>
                  </a:lnTo>
                  <a:lnTo>
                    <a:pt x="36943" y="445047"/>
                  </a:lnTo>
                  <a:lnTo>
                    <a:pt x="41517" y="445711"/>
                  </a:lnTo>
                  <a:lnTo>
                    <a:pt x="51116" y="444192"/>
                  </a:lnTo>
                  <a:lnTo>
                    <a:pt x="86252" y="433483"/>
                  </a:lnTo>
                  <a:lnTo>
                    <a:pt x="96397" y="426622"/>
                  </a:lnTo>
                  <a:lnTo>
                    <a:pt x="102036" y="420185"/>
                  </a:lnTo>
                  <a:lnTo>
                    <a:pt x="120470" y="385120"/>
                  </a:lnTo>
                  <a:lnTo>
                    <a:pt x="128228" y="349526"/>
                  </a:lnTo>
                  <a:lnTo>
                    <a:pt x="131432" y="316676"/>
                  </a:lnTo>
                  <a:lnTo>
                    <a:pt x="135920" y="278641"/>
                  </a:lnTo>
                  <a:lnTo>
                    <a:pt x="137655" y="257739"/>
                  </a:lnTo>
                  <a:lnTo>
                    <a:pt x="143559" y="241792"/>
                  </a:lnTo>
                  <a:lnTo>
                    <a:pt x="144552" y="226103"/>
                  </a:lnTo>
                  <a:lnTo>
                    <a:pt x="145429" y="224395"/>
                  </a:lnTo>
                  <a:lnTo>
                    <a:pt x="146862" y="223257"/>
                  </a:lnTo>
                  <a:lnTo>
                    <a:pt x="151199" y="221430"/>
                  </a:lnTo>
                  <a:lnTo>
                    <a:pt x="149534" y="221180"/>
                  </a:lnTo>
                  <a:lnTo>
                    <a:pt x="144647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867"/>
            <p:cNvSpPr/>
            <p:nvPr>
              <p:custDataLst>
                <p:tags r:id="rId105"/>
              </p:custDataLst>
            </p:nvPr>
          </p:nvSpPr>
          <p:spPr>
            <a:xfrm>
              <a:off x="11059585" y="3177540"/>
              <a:ext cx="19897" cy="98586"/>
            </a:xfrm>
            <a:custGeom>
              <a:avLst/>
              <a:gdLst/>
              <a:ahLst/>
              <a:cxnLst/>
              <a:rect l="0" t="0" r="0" b="0"/>
              <a:pathLst>
                <a:path w="19897" h="98586">
                  <a:moveTo>
                    <a:pt x="19896" y="0"/>
                  </a:moveTo>
                  <a:lnTo>
                    <a:pt x="19896" y="0"/>
                  </a:lnTo>
                  <a:lnTo>
                    <a:pt x="4184" y="32267"/>
                  </a:lnTo>
                  <a:lnTo>
                    <a:pt x="212" y="43410"/>
                  </a:lnTo>
                  <a:lnTo>
                    <a:pt x="0" y="47566"/>
                  </a:lnTo>
                  <a:lnTo>
                    <a:pt x="11147" y="85264"/>
                  </a:lnTo>
                  <a:lnTo>
                    <a:pt x="12176" y="97459"/>
                  </a:lnTo>
                  <a:lnTo>
                    <a:pt x="11363" y="97992"/>
                  </a:lnTo>
                  <a:lnTo>
                    <a:pt x="8201" y="98585"/>
                  </a:lnTo>
                  <a:lnTo>
                    <a:pt x="7018" y="97897"/>
                  </a:lnTo>
                  <a:lnTo>
                    <a:pt x="6230" y="96591"/>
                  </a:lnTo>
                  <a:lnTo>
                    <a:pt x="4654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868"/>
            <p:cNvSpPr/>
            <p:nvPr>
              <p:custDataLst>
                <p:tags r:id="rId106"/>
              </p:custDataLst>
            </p:nvPr>
          </p:nvSpPr>
          <p:spPr>
            <a:xfrm>
              <a:off x="11041381" y="2994661"/>
              <a:ext cx="37665" cy="42242"/>
            </a:xfrm>
            <a:custGeom>
              <a:avLst/>
              <a:gdLst/>
              <a:ahLst/>
              <a:cxnLst/>
              <a:rect l="0" t="0" r="0" b="0"/>
              <a:pathLst>
                <a:path w="37665" h="42242">
                  <a:moveTo>
                    <a:pt x="15238" y="30479"/>
                  </a:moveTo>
                  <a:lnTo>
                    <a:pt x="15238" y="30479"/>
                  </a:lnTo>
                  <a:lnTo>
                    <a:pt x="21323" y="9532"/>
                  </a:lnTo>
                  <a:lnTo>
                    <a:pt x="25842" y="4236"/>
                  </a:lnTo>
                  <a:lnTo>
                    <a:pt x="30676" y="1882"/>
                  </a:lnTo>
                  <a:lnTo>
                    <a:pt x="37664" y="109"/>
                  </a:lnTo>
                  <a:lnTo>
                    <a:pt x="30569" y="0"/>
                  </a:lnTo>
                  <a:lnTo>
                    <a:pt x="23926" y="6560"/>
                  </a:lnTo>
                  <a:lnTo>
                    <a:pt x="23175" y="11350"/>
                  </a:lnTo>
                  <a:lnTo>
                    <a:pt x="22225" y="12646"/>
                  </a:lnTo>
                  <a:lnTo>
                    <a:pt x="18908" y="14087"/>
                  </a:lnTo>
                  <a:lnTo>
                    <a:pt x="17686" y="16164"/>
                  </a:lnTo>
                  <a:lnTo>
                    <a:pt x="15560" y="28259"/>
                  </a:lnTo>
                  <a:lnTo>
                    <a:pt x="8707" y="36845"/>
                  </a:lnTo>
                  <a:lnTo>
                    <a:pt x="7939" y="41772"/>
                  </a:lnTo>
                  <a:lnTo>
                    <a:pt x="6986" y="42241"/>
                  </a:lnTo>
                  <a:lnTo>
                    <a:pt x="0" y="380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869"/>
            <p:cNvSpPr/>
            <p:nvPr>
              <p:custDataLst>
                <p:tags r:id="rId107"/>
              </p:custDataLst>
            </p:nvPr>
          </p:nvSpPr>
          <p:spPr>
            <a:xfrm>
              <a:off x="10797539" y="3132791"/>
              <a:ext cx="167643" cy="218260"/>
            </a:xfrm>
            <a:custGeom>
              <a:avLst/>
              <a:gdLst/>
              <a:ahLst/>
              <a:cxnLst/>
              <a:rect l="0" t="0" r="0" b="0"/>
              <a:pathLst>
                <a:path w="167643" h="218260">
                  <a:moveTo>
                    <a:pt x="0" y="105709"/>
                  </a:moveTo>
                  <a:lnTo>
                    <a:pt x="0" y="105709"/>
                  </a:lnTo>
                  <a:lnTo>
                    <a:pt x="0" y="99148"/>
                  </a:lnTo>
                  <a:lnTo>
                    <a:pt x="0" y="129399"/>
                  </a:lnTo>
                  <a:lnTo>
                    <a:pt x="2260" y="162819"/>
                  </a:lnTo>
                  <a:lnTo>
                    <a:pt x="4391" y="175965"/>
                  </a:lnTo>
                  <a:lnTo>
                    <a:pt x="332" y="211149"/>
                  </a:lnTo>
                  <a:lnTo>
                    <a:pt x="68" y="218259"/>
                  </a:lnTo>
                  <a:lnTo>
                    <a:pt x="860" y="202259"/>
                  </a:lnTo>
                  <a:lnTo>
                    <a:pt x="10608" y="164697"/>
                  </a:lnTo>
                  <a:lnTo>
                    <a:pt x="17913" y="133817"/>
                  </a:lnTo>
                  <a:lnTo>
                    <a:pt x="28814" y="103516"/>
                  </a:lnTo>
                  <a:lnTo>
                    <a:pt x="46394" y="68932"/>
                  </a:lnTo>
                  <a:lnTo>
                    <a:pt x="64198" y="34068"/>
                  </a:lnTo>
                  <a:lnTo>
                    <a:pt x="73407" y="21375"/>
                  </a:lnTo>
                  <a:lnTo>
                    <a:pt x="92025" y="6403"/>
                  </a:lnTo>
                  <a:lnTo>
                    <a:pt x="111656" y="486"/>
                  </a:lnTo>
                  <a:lnTo>
                    <a:pt x="115079" y="0"/>
                  </a:lnTo>
                  <a:lnTo>
                    <a:pt x="121135" y="1718"/>
                  </a:lnTo>
                  <a:lnTo>
                    <a:pt x="139754" y="12930"/>
                  </a:lnTo>
                  <a:lnTo>
                    <a:pt x="167642" y="44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870"/>
            <p:cNvSpPr/>
            <p:nvPr>
              <p:custDataLst>
                <p:tags r:id="rId108"/>
              </p:custDataLst>
            </p:nvPr>
          </p:nvSpPr>
          <p:spPr>
            <a:xfrm>
              <a:off x="10530839" y="3147060"/>
              <a:ext cx="182881" cy="60961"/>
            </a:xfrm>
            <a:custGeom>
              <a:avLst/>
              <a:gdLst/>
              <a:ahLst/>
              <a:cxnLst/>
              <a:rect l="0" t="0" r="0" b="0"/>
              <a:pathLst>
                <a:path w="182881" h="60961">
                  <a:moveTo>
                    <a:pt x="0" y="0"/>
                  </a:moveTo>
                  <a:lnTo>
                    <a:pt x="0" y="0"/>
                  </a:lnTo>
                  <a:lnTo>
                    <a:pt x="8092" y="8090"/>
                  </a:lnTo>
                  <a:lnTo>
                    <a:pt x="38162" y="19911"/>
                  </a:lnTo>
                  <a:lnTo>
                    <a:pt x="63425" y="27819"/>
                  </a:lnTo>
                  <a:lnTo>
                    <a:pt x="74110" y="34678"/>
                  </a:lnTo>
                  <a:lnTo>
                    <a:pt x="107100" y="43883"/>
                  </a:lnTo>
                  <a:lnTo>
                    <a:pt x="131378" y="51221"/>
                  </a:lnTo>
                  <a:lnTo>
                    <a:pt x="161103" y="55411"/>
                  </a:lnTo>
                  <a:lnTo>
                    <a:pt x="18288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871"/>
            <p:cNvSpPr/>
            <p:nvPr>
              <p:custDataLst>
                <p:tags r:id="rId109"/>
              </p:custDataLst>
            </p:nvPr>
          </p:nvSpPr>
          <p:spPr>
            <a:xfrm>
              <a:off x="10320755" y="3223260"/>
              <a:ext cx="34827" cy="177362"/>
            </a:xfrm>
            <a:custGeom>
              <a:avLst/>
              <a:gdLst/>
              <a:ahLst/>
              <a:cxnLst/>
              <a:rect l="0" t="0" r="0" b="0"/>
              <a:pathLst>
                <a:path w="34827" h="177362">
                  <a:moveTo>
                    <a:pt x="34826" y="0"/>
                  </a:moveTo>
                  <a:lnTo>
                    <a:pt x="34826" y="0"/>
                  </a:lnTo>
                  <a:lnTo>
                    <a:pt x="24352" y="33114"/>
                  </a:lnTo>
                  <a:lnTo>
                    <a:pt x="16168" y="65049"/>
                  </a:lnTo>
                  <a:lnTo>
                    <a:pt x="12334" y="102994"/>
                  </a:lnTo>
                  <a:lnTo>
                    <a:pt x="9871" y="111533"/>
                  </a:lnTo>
                  <a:lnTo>
                    <a:pt x="6801" y="118997"/>
                  </a:lnTo>
                  <a:lnTo>
                    <a:pt x="5436" y="127958"/>
                  </a:lnTo>
                  <a:lnTo>
                    <a:pt x="7087" y="135328"/>
                  </a:lnTo>
                  <a:lnTo>
                    <a:pt x="8714" y="138479"/>
                  </a:lnTo>
                  <a:lnTo>
                    <a:pt x="8262" y="148753"/>
                  </a:lnTo>
                  <a:lnTo>
                    <a:pt x="4575" y="177141"/>
                  </a:lnTo>
                  <a:lnTo>
                    <a:pt x="3650" y="177361"/>
                  </a:lnTo>
                  <a:lnTo>
                    <a:pt x="367" y="173089"/>
                  </a:lnTo>
                  <a:lnTo>
                    <a:pt x="0" y="169580"/>
                  </a:lnTo>
                  <a:lnTo>
                    <a:pt x="4345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872"/>
            <p:cNvSpPr/>
            <p:nvPr>
              <p:custDataLst>
                <p:tags r:id="rId110"/>
              </p:custDataLst>
            </p:nvPr>
          </p:nvSpPr>
          <p:spPr>
            <a:xfrm>
              <a:off x="10347961" y="3086414"/>
              <a:ext cx="14926" cy="34550"/>
            </a:xfrm>
            <a:custGeom>
              <a:avLst/>
              <a:gdLst/>
              <a:ahLst/>
              <a:cxnLst/>
              <a:rect l="0" t="0" r="0" b="0"/>
              <a:pathLst>
                <a:path w="14926" h="34550">
                  <a:moveTo>
                    <a:pt x="7620" y="7306"/>
                  </a:moveTo>
                  <a:lnTo>
                    <a:pt x="7620" y="7306"/>
                  </a:lnTo>
                  <a:lnTo>
                    <a:pt x="14925" y="0"/>
                  </a:lnTo>
                  <a:lnTo>
                    <a:pt x="7925" y="7000"/>
                  </a:lnTo>
                  <a:lnTo>
                    <a:pt x="3665" y="7215"/>
                  </a:lnTo>
                  <a:lnTo>
                    <a:pt x="2442" y="8092"/>
                  </a:lnTo>
                  <a:lnTo>
                    <a:pt x="1628" y="9523"/>
                  </a:lnTo>
                  <a:lnTo>
                    <a:pt x="214" y="15061"/>
                  </a:lnTo>
                  <a:lnTo>
                    <a:pt x="0" y="34200"/>
                  </a:lnTo>
                  <a:lnTo>
                    <a:pt x="846" y="34549"/>
                  </a:lnTo>
                  <a:lnTo>
                    <a:pt x="7620" y="301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873"/>
            <p:cNvSpPr/>
            <p:nvPr>
              <p:custDataLst>
                <p:tags r:id="rId111"/>
              </p:custDataLst>
            </p:nvPr>
          </p:nvSpPr>
          <p:spPr>
            <a:xfrm>
              <a:off x="9904543" y="2896619"/>
              <a:ext cx="313877" cy="562192"/>
            </a:xfrm>
            <a:custGeom>
              <a:avLst/>
              <a:gdLst/>
              <a:ahLst/>
              <a:cxnLst/>
              <a:rect l="0" t="0" r="0" b="0"/>
              <a:pathLst>
                <a:path w="313877" h="562192">
                  <a:moveTo>
                    <a:pt x="9076" y="532381"/>
                  </a:moveTo>
                  <a:lnTo>
                    <a:pt x="9076" y="532381"/>
                  </a:lnTo>
                  <a:lnTo>
                    <a:pt x="988" y="500020"/>
                  </a:lnTo>
                  <a:lnTo>
                    <a:pt x="0" y="467759"/>
                  </a:lnTo>
                  <a:lnTo>
                    <a:pt x="1169" y="431563"/>
                  </a:lnTo>
                  <a:lnTo>
                    <a:pt x="1329" y="406293"/>
                  </a:lnTo>
                  <a:lnTo>
                    <a:pt x="3656" y="378128"/>
                  </a:lnTo>
                  <a:lnTo>
                    <a:pt x="6668" y="350371"/>
                  </a:lnTo>
                  <a:lnTo>
                    <a:pt x="8365" y="316551"/>
                  </a:lnTo>
                  <a:lnTo>
                    <a:pt x="11194" y="279680"/>
                  </a:lnTo>
                  <a:lnTo>
                    <a:pt x="17325" y="245558"/>
                  </a:lnTo>
                  <a:lnTo>
                    <a:pt x="22057" y="217791"/>
                  </a:lnTo>
                  <a:lnTo>
                    <a:pt x="26980" y="188517"/>
                  </a:lnTo>
                  <a:lnTo>
                    <a:pt x="34513" y="155611"/>
                  </a:lnTo>
                  <a:lnTo>
                    <a:pt x="41830" y="122216"/>
                  </a:lnTo>
                  <a:lnTo>
                    <a:pt x="50728" y="84232"/>
                  </a:lnTo>
                  <a:lnTo>
                    <a:pt x="60327" y="56061"/>
                  </a:lnTo>
                  <a:lnTo>
                    <a:pt x="74203" y="22549"/>
                  </a:lnTo>
                  <a:lnTo>
                    <a:pt x="82467" y="6716"/>
                  </a:lnTo>
                  <a:lnTo>
                    <a:pt x="91356" y="0"/>
                  </a:lnTo>
                  <a:lnTo>
                    <a:pt x="92717" y="507"/>
                  </a:lnTo>
                  <a:lnTo>
                    <a:pt x="96486" y="3328"/>
                  </a:lnTo>
                  <a:lnTo>
                    <a:pt x="98725" y="11920"/>
                  </a:lnTo>
                  <a:lnTo>
                    <a:pt x="100164" y="46222"/>
                  </a:lnTo>
                  <a:lnTo>
                    <a:pt x="100447" y="82443"/>
                  </a:lnTo>
                  <a:lnTo>
                    <a:pt x="100496" y="112234"/>
                  </a:lnTo>
                  <a:lnTo>
                    <a:pt x="100511" y="146649"/>
                  </a:lnTo>
                  <a:lnTo>
                    <a:pt x="100517" y="179518"/>
                  </a:lnTo>
                  <a:lnTo>
                    <a:pt x="101364" y="214845"/>
                  </a:lnTo>
                  <a:lnTo>
                    <a:pt x="105755" y="247138"/>
                  </a:lnTo>
                  <a:lnTo>
                    <a:pt x="107431" y="278155"/>
                  </a:lnTo>
                  <a:lnTo>
                    <a:pt x="108774" y="308794"/>
                  </a:lnTo>
                  <a:lnTo>
                    <a:pt x="113311" y="339321"/>
                  </a:lnTo>
                  <a:lnTo>
                    <a:pt x="115879" y="369815"/>
                  </a:lnTo>
                  <a:lnTo>
                    <a:pt x="120779" y="400299"/>
                  </a:lnTo>
                  <a:lnTo>
                    <a:pt x="123453" y="429933"/>
                  </a:lnTo>
                  <a:lnTo>
                    <a:pt x="129233" y="457718"/>
                  </a:lnTo>
                  <a:lnTo>
                    <a:pt x="136307" y="495301"/>
                  </a:lnTo>
                  <a:lnTo>
                    <a:pt x="143765" y="526945"/>
                  </a:lnTo>
                  <a:lnTo>
                    <a:pt x="153872" y="551407"/>
                  </a:lnTo>
                  <a:lnTo>
                    <a:pt x="158943" y="557771"/>
                  </a:lnTo>
                  <a:lnTo>
                    <a:pt x="164018" y="560599"/>
                  </a:lnTo>
                  <a:lnTo>
                    <a:pt x="171638" y="562191"/>
                  </a:lnTo>
                  <a:lnTo>
                    <a:pt x="176718" y="560305"/>
                  </a:lnTo>
                  <a:lnTo>
                    <a:pt x="179258" y="558617"/>
                  </a:lnTo>
                  <a:lnTo>
                    <a:pt x="186876" y="544106"/>
                  </a:lnTo>
                  <a:lnTo>
                    <a:pt x="197318" y="509058"/>
                  </a:lnTo>
                  <a:lnTo>
                    <a:pt x="203175" y="478950"/>
                  </a:lnTo>
                  <a:lnTo>
                    <a:pt x="211640" y="443306"/>
                  </a:lnTo>
                  <a:lnTo>
                    <a:pt x="214189" y="408670"/>
                  </a:lnTo>
                  <a:lnTo>
                    <a:pt x="216888" y="379450"/>
                  </a:lnTo>
                  <a:lnTo>
                    <a:pt x="223050" y="349344"/>
                  </a:lnTo>
                  <a:lnTo>
                    <a:pt x="230240" y="318975"/>
                  </a:lnTo>
                  <a:lnTo>
                    <a:pt x="235473" y="286270"/>
                  </a:lnTo>
                  <a:lnTo>
                    <a:pt x="239282" y="254283"/>
                  </a:lnTo>
                  <a:lnTo>
                    <a:pt x="244317" y="229289"/>
                  </a:lnTo>
                  <a:lnTo>
                    <a:pt x="248030" y="208400"/>
                  </a:lnTo>
                  <a:lnTo>
                    <a:pt x="252198" y="184313"/>
                  </a:lnTo>
                  <a:lnTo>
                    <a:pt x="259089" y="148520"/>
                  </a:lnTo>
                  <a:lnTo>
                    <a:pt x="265470" y="113844"/>
                  </a:lnTo>
                  <a:lnTo>
                    <a:pt x="271671" y="82913"/>
                  </a:lnTo>
                  <a:lnTo>
                    <a:pt x="281896" y="47953"/>
                  </a:lnTo>
                  <a:lnTo>
                    <a:pt x="290069" y="34575"/>
                  </a:lnTo>
                  <a:lnTo>
                    <a:pt x="299345" y="27501"/>
                  </a:lnTo>
                  <a:lnTo>
                    <a:pt x="313876" y="218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SMARTInkShape-Group155"/>
          <p:cNvGrpSpPr/>
          <p:nvPr/>
        </p:nvGrpSpPr>
        <p:grpSpPr>
          <a:xfrm>
            <a:off x="8275320" y="5303123"/>
            <a:ext cx="662942" cy="922419"/>
            <a:chOff x="8275320" y="5303123"/>
            <a:chExt cx="662942" cy="922419"/>
          </a:xfrm>
        </p:grpSpPr>
        <p:sp>
          <p:nvSpPr>
            <p:cNvPr id="201" name="SMARTInkShape-874"/>
            <p:cNvSpPr/>
            <p:nvPr>
              <p:custDataLst>
                <p:tags r:id="rId98"/>
              </p:custDataLst>
            </p:nvPr>
          </p:nvSpPr>
          <p:spPr>
            <a:xfrm>
              <a:off x="8442960" y="5989320"/>
              <a:ext cx="449580" cy="38056"/>
            </a:xfrm>
            <a:custGeom>
              <a:avLst/>
              <a:gdLst/>
              <a:ahLst/>
              <a:cxnLst/>
              <a:rect l="0" t="0" r="0" b="0"/>
              <a:pathLst>
                <a:path w="449580" h="38056">
                  <a:moveTo>
                    <a:pt x="0" y="0"/>
                  </a:moveTo>
                  <a:lnTo>
                    <a:pt x="0" y="0"/>
                  </a:lnTo>
                  <a:lnTo>
                    <a:pt x="32361" y="4046"/>
                  </a:lnTo>
                  <a:lnTo>
                    <a:pt x="59538" y="8289"/>
                  </a:lnTo>
                  <a:lnTo>
                    <a:pt x="91865" y="13180"/>
                  </a:lnTo>
                  <a:lnTo>
                    <a:pt x="126049" y="18879"/>
                  </a:lnTo>
                  <a:lnTo>
                    <a:pt x="159455" y="21681"/>
                  </a:lnTo>
                  <a:lnTo>
                    <a:pt x="193807" y="27863"/>
                  </a:lnTo>
                  <a:lnTo>
                    <a:pt x="230991" y="30551"/>
                  </a:lnTo>
                  <a:lnTo>
                    <a:pt x="256474" y="34181"/>
                  </a:lnTo>
                  <a:lnTo>
                    <a:pt x="284169" y="36358"/>
                  </a:lnTo>
                  <a:lnTo>
                    <a:pt x="319290" y="37585"/>
                  </a:lnTo>
                  <a:lnTo>
                    <a:pt x="347193" y="37947"/>
                  </a:lnTo>
                  <a:lnTo>
                    <a:pt x="377757" y="38055"/>
                  </a:lnTo>
                  <a:lnTo>
                    <a:pt x="400642" y="35829"/>
                  </a:lnTo>
                  <a:lnTo>
                    <a:pt x="437831" y="24919"/>
                  </a:lnTo>
                  <a:lnTo>
                    <a:pt x="449579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875"/>
            <p:cNvSpPr/>
            <p:nvPr>
              <p:custDataLst>
                <p:tags r:id="rId99"/>
              </p:custDataLst>
            </p:nvPr>
          </p:nvSpPr>
          <p:spPr>
            <a:xfrm>
              <a:off x="8298180" y="5478780"/>
              <a:ext cx="449582" cy="175262"/>
            </a:xfrm>
            <a:custGeom>
              <a:avLst/>
              <a:gdLst/>
              <a:ahLst/>
              <a:cxnLst/>
              <a:rect l="0" t="0" r="0" b="0"/>
              <a:pathLst>
                <a:path w="449582" h="175262">
                  <a:moveTo>
                    <a:pt x="0" y="175261"/>
                  </a:moveTo>
                  <a:lnTo>
                    <a:pt x="0" y="175261"/>
                  </a:lnTo>
                  <a:lnTo>
                    <a:pt x="30898" y="160940"/>
                  </a:lnTo>
                  <a:lnTo>
                    <a:pt x="65087" y="145996"/>
                  </a:lnTo>
                  <a:lnTo>
                    <a:pt x="98371" y="122348"/>
                  </a:lnTo>
                  <a:lnTo>
                    <a:pt x="125948" y="109159"/>
                  </a:lnTo>
                  <a:lnTo>
                    <a:pt x="157295" y="96775"/>
                  </a:lnTo>
                  <a:lnTo>
                    <a:pt x="188752" y="83614"/>
                  </a:lnTo>
                  <a:lnTo>
                    <a:pt x="226112" y="68887"/>
                  </a:lnTo>
                  <a:lnTo>
                    <a:pt x="238502" y="64483"/>
                  </a:lnTo>
                  <a:lnTo>
                    <a:pt x="274621" y="57379"/>
                  </a:lnTo>
                  <a:lnTo>
                    <a:pt x="310944" y="47840"/>
                  </a:lnTo>
                  <a:lnTo>
                    <a:pt x="344720" y="44091"/>
                  </a:lnTo>
                  <a:lnTo>
                    <a:pt x="381925" y="35238"/>
                  </a:lnTo>
                  <a:lnTo>
                    <a:pt x="410816" y="24490"/>
                  </a:lnTo>
                  <a:lnTo>
                    <a:pt x="4495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876"/>
            <p:cNvSpPr/>
            <p:nvPr>
              <p:custDataLst>
                <p:tags r:id="rId100"/>
              </p:custDataLst>
            </p:nvPr>
          </p:nvSpPr>
          <p:spPr>
            <a:xfrm>
              <a:off x="8275320" y="5440680"/>
              <a:ext cx="99061" cy="579121"/>
            </a:xfrm>
            <a:custGeom>
              <a:avLst/>
              <a:gdLst/>
              <a:ahLst/>
              <a:cxnLst/>
              <a:rect l="0" t="0" r="0" b="0"/>
              <a:pathLst>
                <a:path w="99061" h="579121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4320" y="59539"/>
                  </a:lnTo>
                  <a:lnTo>
                    <a:pt x="20330" y="94123"/>
                  </a:lnTo>
                  <a:lnTo>
                    <a:pt x="22110" y="127230"/>
                  </a:lnTo>
                  <a:lnTo>
                    <a:pt x="20379" y="162440"/>
                  </a:lnTo>
                  <a:lnTo>
                    <a:pt x="12211" y="197093"/>
                  </a:lnTo>
                  <a:lnTo>
                    <a:pt x="11918" y="212904"/>
                  </a:lnTo>
                  <a:lnTo>
                    <a:pt x="12917" y="229244"/>
                  </a:lnTo>
                  <a:lnTo>
                    <a:pt x="8918" y="267329"/>
                  </a:lnTo>
                  <a:lnTo>
                    <a:pt x="10262" y="295108"/>
                  </a:lnTo>
                  <a:lnTo>
                    <a:pt x="14257" y="331295"/>
                  </a:lnTo>
                  <a:lnTo>
                    <a:pt x="18994" y="365051"/>
                  </a:lnTo>
                  <a:lnTo>
                    <a:pt x="21714" y="397818"/>
                  </a:lnTo>
                  <a:lnTo>
                    <a:pt x="30610" y="428975"/>
                  </a:lnTo>
                  <a:lnTo>
                    <a:pt x="39926" y="459656"/>
                  </a:lnTo>
                  <a:lnTo>
                    <a:pt x="48048" y="490195"/>
                  </a:lnTo>
                  <a:lnTo>
                    <a:pt x="59226" y="524771"/>
                  </a:lnTo>
                  <a:lnTo>
                    <a:pt x="76860" y="553803"/>
                  </a:lnTo>
                  <a:lnTo>
                    <a:pt x="99060" y="579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877"/>
            <p:cNvSpPr/>
            <p:nvPr>
              <p:custDataLst>
                <p:tags r:id="rId101"/>
              </p:custDataLst>
            </p:nvPr>
          </p:nvSpPr>
          <p:spPr>
            <a:xfrm>
              <a:off x="8763000" y="5303123"/>
              <a:ext cx="175262" cy="922419"/>
            </a:xfrm>
            <a:custGeom>
              <a:avLst/>
              <a:gdLst/>
              <a:ahLst/>
              <a:cxnLst/>
              <a:rect l="0" t="0" r="0" b="0"/>
              <a:pathLst>
                <a:path w="175262" h="922419">
                  <a:moveTo>
                    <a:pt x="0" y="15636"/>
                  </a:moveTo>
                  <a:lnTo>
                    <a:pt x="0" y="15636"/>
                  </a:lnTo>
                  <a:lnTo>
                    <a:pt x="37505" y="773"/>
                  </a:lnTo>
                  <a:lnTo>
                    <a:pt x="49971" y="0"/>
                  </a:lnTo>
                  <a:lnTo>
                    <a:pt x="60592" y="4736"/>
                  </a:lnTo>
                  <a:lnTo>
                    <a:pt x="77161" y="17529"/>
                  </a:lnTo>
                  <a:lnTo>
                    <a:pt x="95748" y="49628"/>
                  </a:lnTo>
                  <a:lnTo>
                    <a:pt x="114681" y="83405"/>
                  </a:lnTo>
                  <a:lnTo>
                    <a:pt x="123223" y="116179"/>
                  </a:lnTo>
                  <a:lnTo>
                    <a:pt x="134792" y="152992"/>
                  </a:lnTo>
                  <a:lnTo>
                    <a:pt x="147343" y="190923"/>
                  </a:lnTo>
                  <a:lnTo>
                    <a:pt x="156639" y="227466"/>
                  </a:lnTo>
                  <a:lnTo>
                    <a:pt x="159863" y="257236"/>
                  </a:lnTo>
                  <a:lnTo>
                    <a:pt x="164960" y="287505"/>
                  </a:lnTo>
                  <a:lnTo>
                    <a:pt x="167692" y="317923"/>
                  </a:lnTo>
                  <a:lnTo>
                    <a:pt x="172643" y="348385"/>
                  </a:lnTo>
                  <a:lnTo>
                    <a:pt x="174485" y="378859"/>
                  </a:lnTo>
                  <a:lnTo>
                    <a:pt x="175030" y="408491"/>
                  </a:lnTo>
                  <a:lnTo>
                    <a:pt x="175192" y="441354"/>
                  </a:lnTo>
                  <a:lnTo>
                    <a:pt x="175214" y="462008"/>
                  </a:lnTo>
                  <a:lnTo>
                    <a:pt x="175230" y="485938"/>
                  </a:lnTo>
                  <a:lnTo>
                    <a:pt x="175246" y="523816"/>
                  </a:lnTo>
                  <a:lnTo>
                    <a:pt x="175254" y="553067"/>
                  </a:lnTo>
                  <a:lnTo>
                    <a:pt x="175258" y="584662"/>
                  </a:lnTo>
                  <a:lnTo>
                    <a:pt x="175261" y="615096"/>
                  </a:lnTo>
                  <a:lnTo>
                    <a:pt x="175261" y="645563"/>
                  </a:lnTo>
                  <a:lnTo>
                    <a:pt x="174414" y="675192"/>
                  </a:lnTo>
                  <a:lnTo>
                    <a:pt x="169229" y="708388"/>
                  </a:lnTo>
                  <a:lnTo>
                    <a:pt x="163909" y="743451"/>
                  </a:lnTo>
                  <a:lnTo>
                    <a:pt x="155551" y="777752"/>
                  </a:lnTo>
                  <a:lnTo>
                    <a:pt x="153022" y="814003"/>
                  </a:lnTo>
                  <a:lnTo>
                    <a:pt x="148478" y="845875"/>
                  </a:lnTo>
                  <a:lnTo>
                    <a:pt x="139427" y="876630"/>
                  </a:lnTo>
                  <a:lnTo>
                    <a:pt x="130519" y="914635"/>
                  </a:lnTo>
                  <a:lnTo>
                    <a:pt x="129539" y="922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878"/>
            <p:cNvSpPr/>
            <p:nvPr>
              <p:custDataLst>
                <p:tags r:id="rId102"/>
              </p:custDataLst>
            </p:nvPr>
          </p:nvSpPr>
          <p:spPr>
            <a:xfrm>
              <a:off x="8442960" y="5532120"/>
              <a:ext cx="286700" cy="579122"/>
            </a:xfrm>
            <a:custGeom>
              <a:avLst/>
              <a:gdLst/>
              <a:ahLst/>
              <a:cxnLst/>
              <a:rect l="0" t="0" r="0" b="0"/>
              <a:pathLst>
                <a:path w="286700" h="579122">
                  <a:moveTo>
                    <a:pt x="0" y="106680"/>
                  </a:moveTo>
                  <a:lnTo>
                    <a:pt x="0" y="106680"/>
                  </a:lnTo>
                  <a:lnTo>
                    <a:pt x="0" y="114771"/>
                  </a:lnTo>
                  <a:lnTo>
                    <a:pt x="4515" y="123258"/>
                  </a:lnTo>
                  <a:lnTo>
                    <a:pt x="17166" y="142505"/>
                  </a:lnTo>
                  <a:lnTo>
                    <a:pt x="21174" y="153513"/>
                  </a:lnTo>
                  <a:lnTo>
                    <a:pt x="29377" y="188369"/>
                  </a:lnTo>
                  <a:lnTo>
                    <a:pt x="31109" y="202278"/>
                  </a:lnTo>
                  <a:lnTo>
                    <a:pt x="43648" y="226958"/>
                  </a:lnTo>
                  <a:lnTo>
                    <a:pt x="47140" y="242777"/>
                  </a:lnTo>
                  <a:lnTo>
                    <a:pt x="66034" y="279397"/>
                  </a:lnTo>
                  <a:lnTo>
                    <a:pt x="66883" y="282784"/>
                  </a:lnTo>
                  <a:lnTo>
                    <a:pt x="88392" y="316005"/>
                  </a:lnTo>
                  <a:lnTo>
                    <a:pt x="102877" y="353908"/>
                  </a:lnTo>
                  <a:lnTo>
                    <a:pt x="119327" y="379960"/>
                  </a:lnTo>
                  <a:lnTo>
                    <a:pt x="121614" y="385618"/>
                  </a:lnTo>
                  <a:lnTo>
                    <a:pt x="126815" y="393564"/>
                  </a:lnTo>
                  <a:lnTo>
                    <a:pt x="129580" y="401279"/>
                  </a:lnTo>
                  <a:lnTo>
                    <a:pt x="134538" y="408928"/>
                  </a:lnTo>
                  <a:lnTo>
                    <a:pt x="143014" y="429415"/>
                  </a:lnTo>
                  <a:lnTo>
                    <a:pt x="164580" y="460729"/>
                  </a:lnTo>
                  <a:lnTo>
                    <a:pt x="180470" y="496831"/>
                  </a:lnTo>
                  <a:lnTo>
                    <a:pt x="183012" y="506948"/>
                  </a:lnTo>
                  <a:lnTo>
                    <a:pt x="193392" y="520561"/>
                  </a:lnTo>
                  <a:lnTo>
                    <a:pt x="200764" y="528279"/>
                  </a:lnTo>
                  <a:lnTo>
                    <a:pt x="203529" y="535639"/>
                  </a:lnTo>
                  <a:lnTo>
                    <a:pt x="205604" y="543709"/>
                  </a:lnTo>
                  <a:lnTo>
                    <a:pt x="212171" y="554440"/>
                  </a:lnTo>
                  <a:lnTo>
                    <a:pt x="219817" y="562660"/>
                  </a:lnTo>
                  <a:lnTo>
                    <a:pt x="220635" y="567565"/>
                  </a:lnTo>
                  <a:lnTo>
                    <a:pt x="221596" y="568876"/>
                  </a:lnTo>
                  <a:lnTo>
                    <a:pt x="223085" y="569751"/>
                  </a:lnTo>
                  <a:lnTo>
                    <a:pt x="224923" y="570334"/>
                  </a:lnTo>
                  <a:lnTo>
                    <a:pt x="226149" y="571569"/>
                  </a:lnTo>
                  <a:lnTo>
                    <a:pt x="228505" y="578776"/>
                  </a:lnTo>
                  <a:lnTo>
                    <a:pt x="232972" y="579052"/>
                  </a:lnTo>
                  <a:lnTo>
                    <a:pt x="231108" y="579090"/>
                  </a:lnTo>
                  <a:lnTo>
                    <a:pt x="231118" y="579100"/>
                  </a:lnTo>
                  <a:lnTo>
                    <a:pt x="233485" y="579114"/>
                  </a:lnTo>
                  <a:lnTo>
                    <a:pt x="231270" y="579118"/>
                  </a:lnTo>
                  <a:lnTo>
                    <a:pt x="233456" y="579121"/>
                  </a:lnTo>
                  <a:lnTo>
                    <a:pt x="234377" y="578273"/>
                  </a:lnTo>
                  <a:lnTo>
                    <a:pt x="238113" y="570832"/>
                  </a:lnTo>
                  <a:lnTo>
                    <a:pt x="241294" y="566123"/>
                  </a:lnTo>
                  <a:lnTo>
                    <a:pt x="243933" y="558712"/>
                  </a:lnTo>
                  <a:lnTo>
                    <a:pt x="254347" y="537998"/>
                  </a:lnTo>
                  <a:lnTo>
                    <a:pt x="262973" y="508553"/>
                  </a:lnTo>
                  <a:lnTo>
                    <a:pt x="269277" y="492723"/>
                  </a:lnTo>
                  <a:lnTo>
                    <a:pt x="273673" y="460012"/>
                  </a:lnTo>
                  <a:lnTo>
                    <a:pt x="279115" y="425201"/>
                  </a:lnTo>
                  <a:lnTo>
                    <a:pt x="281949" y="396354"/>
                  </a:lnTo>
                  <a:lnTo>
                    <a:pt x="286082" y="360902"/>
                  </a:lnTo>
                  <a:lnTo>
                    <a:pt x="284346" y="333121"/>
                  </a:lnTo>
                  <a:lnTo>
                    <a:pt x="286699" y="301057"/>
                  </a:lnTo>
                  <a:lnTo>
                    <a:pt x="283152" y="265621"/>
                  </a:lnTo>
                  <a:lnTo>
                    <a:pt x="276864" y="228457"/>
                  </a:lnTo>
                  <a:lnTo>
                    <a:pt x="272564" y="191318"/>
                  </a:lnTo>
                  <a:lnTo>
                    <a:pt x="266180" y="159416"/>
                  </a:lnTo>
                  <a:lnTo>
                    <a:pt x="256438" y="129421"/>
                  </a:lnTo>
                  <a:lnTo>
                    <a:pt x="246900" y="100700"/>
                  </a:lnTo>
                  <a:lnTo>
                    <a:pt x="235886" y="68463"/>
                  </a:lnTo>
                  <a:lnTo>
                    <a:pt x="223110" y="31771"/>
                  </a:lnTo>
                  <a:lnTo>
                    <a:pt x="2133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SMARTInkShape-Group156"/>
          <p:cNvGrpSpPr/>
          <p:nvPr/>
        </p:nvGrpSpPr>
        <p:grpSpPr>
          <a:xfrm>
            <a:off x="9585961" y="1810852"/>
            <a:ext cx="1508759" cy="588631"/>
            <a:chOff x="9585961" y="1810852"/>
            <a:chExt cx="1508759" cy="588631"/>
          </a:xfrm>
        </p:grpSpPr>
        <p:sp>
          <p:nvSpPr>
            <p:cNvPr id="207" name="SMARTInkShape-879"/>
            <p:cNvSpPr/>
            <p:nvPr>
              <p:custDataLst>
                <p:tags r:id="rId91"/>
              </p:custDataLst>
            </p:nvPr>
          </p:nvSpPr>
          <p:spPr>
            <a:xfrm>
              <a:off x="9791700" y="2057400"/>
              <a:ext cx="83438" cy="333120"/>
            </a:xfrm>
            <a:custGeom>
              <a:avLst/>
              <a:gdLst/>
              <a:ahLst/>
              <a:cxnLst/>
              <a:rect l="0" t="0" r="0" b="0"/>
              <a:pathLst>
                <a:path w="83438" h="333120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7168" y="58061"/>
                  </a:lnTo>
                  <a:lnTo>
                    <a:pt x="27819" y="92561"/>
                  </a:lnTo>
                  <a:lnTo>
                    <a:pt x="36372" y="126298"/>
                  </a:lnTo>
                  <a:lnTo>
                    <a:pt x="48406" y="163105"/>
                  </a:lnTo>
                  <a:lnTo>
                    <a:pt x="58558" y="200821"/>
                  </a:lnTo>
                  <a:lnTo>
                    <a:pt x="70221" y="238808"/>
                  </a:lnTo>
                  <a:lnTo>
                    <a:pt x="75276" y="275181"/>
                  </a:lnTo>
                  <a:lnTo>
                    <a:pt x="81881" y="308827"/>
                  </a:lnTo>
                  <a:lnTo>
                    <a:pt x="83437" y="327985"/>
                  </a:lnTo>
                  <a:lnTo>
                    <a:pt x="82718" y="330417"/>
                  </a:lnTo>
                  <a:lnTo>
                    <a:pt x="81391" y="332038"/>
                  </a:lnTo>
                  <a:lnTo>
                    <a:pt x="79661" y="333119"/>
                  </a:lnTo>
                  <a:lnTo>
                    <a:pt x="76815" y="331299"/>
                  </a:lnTo>
                  <a:lnTo>
                    <a:pt x="60961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880"/>
            <p:cNvSpPr/>
            <p:nvPr>
              <p:custDataLst>
                <p:tags r:id="rId92"/>
              </p:custDataLst>
            </p:nvPr>
          </p:nvSpPr>
          <p:spPr>
            <a:xfrm>
              <a:off x="9784081" y="2164080"/>
              <a:ext cx="289559" cy="91441"/>
            </a:xfrm>
            <a:custGeom>
              <a:avLst/>
              <a:gdLst/>
              <a:ahLst/>
              <a:cxnLst/>
              <a:rect l="0" t="0" r="0" b="0"/>
              <a:pathLst>
                <a:path w="289559" h="91441">
                  <a:moveTo>
                    <a:pt x="0" y="91440"/>
                  </a:moveTo>
                  <a:lnTo>
                    <a:pt x="0" y="91440"/>
                  </a:lnTo>
                  <a:lnTo>
                    <a:pt x="31638" y="80893"/>
                  </a:lnTo>
                  <a:lnTo>
                    <a:pt x="66664" y="69970"/>
                  </a:lnTo>
                  <a:lnTo>
                    <a:pt x="98491" y="61372"/>
                  </a:lnTo>
                  <a:lnTo>
                    <a:pt x="129370" y="53462"/>
                  </a:lnTo>
                  <a:lnTo>
                    <a:pt x="162226" y="45756"/>
                  </a:lnTo>
                  <a:lnTo>
                    <a:pt x="194258" y="38111"/>
                  </a:lnTo>
                  <a:lnTo>
                    <a:pt x="231881" y="23897"/>
                  </a:lnTo>
                  <a:lnTo>
                    <a:pt x="265460" y="14122"/>
                  </a:lnTo>
                  <a:lnTo>
                    <a:pt x="279314" y="7289"/>
                  </a:lnTo>
                  <a:lnTo>
                    <a:pt x="2895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881"/>
            <p:cNvSpPr/>
            <p:nvPr>
              <p:custDataLst>
                <p:tags r:id="rId93"/>
              </p:custDataLst>
            </p:nvPr>
          </p:nvSpPr>
          <p:spPr>
            <a:xfrm>
              <a:off x="9585961" y="19431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882"/>
            <p:cNvSpPr/>
            <p:nvPr>
              <p:custDataLst>
                <p:tags r:id="rId94"/>
              </p:custDataLst>
            </p:nvPr>
          </p:nvSpPr>
          <p:spPr>
            <a:xfrm>
              <a:off x="10066019" y="2089088"/>
              <a:ext cx="350521" cy="264390"/>
            </a:xfrm>
            <a:custGeom>
              <a:avLst/>
              <a:gdLst/>
              <a:ahLst/>
              <a:cxnLst/>
              <a:rect l="0" t="0" r="0" b="0"/>
              <a:pathLst>
                <a:path w="350521" h="264390">
                  <a:moveTo>
                    <a:pt x="0" y="105472"/>
                  </a:moveTo>
                  <a:lnTo>
                    <a:pt x="0" y="105472"/>
                  </a:lnTo>
                  <a:lnTo>
                    <a:pt x="0" y="113563"/>
                  </a:lnTo>
                  <a:lnTo>
                    <a:pt x="4517" y="122050"/>
                  </a:lnTo>
                  <a:lnTo>
                    <a:pt x="8091" y="126684"/>
                  </a:lnTo>
                  <a:lnTo>
                    <a:pt x="12063" y="138606"/>
                  </a:lnTo>
                  <a:lnTo>
                    <a:pt x="15670" y="174402"/>
                  </a:lnTo>
                  <a:lnTo>
                    <a:pt x="21747" y="212198"/>
                  </a:lnTo>
                  <a:lnTo>
                    <a:pt x="29967" y="249387"/>
                  </a:lnTo>
                  <a:lnTo>
                    <a:pt x="30479" y="264389"/>
                  </a:lnTo>
                  <a:lnTo>
                    <a:pt x="32739" y="231207"/>
                  </a:lnTo>
                  <a:lnTo>
                    <a:pt x="34527" y="209615"/>
                  </a:lnTo>
                  <a:lnTo>
                    <a:pt x="41027" y="176593"/>
                  </a:lnTo>
                  <a:lnTo>
                    <a:pt x="54207" y="141221"/>
                  </a:lnTo>
                  <a:lnTo>
                    <a:pt x="68838" y="112395"/>
                  </a:lnTo>
                  <a:lnTo>
                    <a:pt x="79703" y="94155"/>
                  </a:lnTo>
                  <a:lnTo>
                    <a:pt x="114762" y="63143"/>
                  </a:lnTo>
                  <a:lnTo>
                    <a:pt x="152462" y="39262"/>
                  </a:lnTo>
                  <a:lnTo>
                    <a:pt x="190508" y="23657"/>
                  </a:lnTo>
                  <a:lnTo>
                    <a:pt x="224557" y="4972"/>
                  </a:lnTo>
                  <a:lnTo>
                    <a:pt x="251321" y="13"/>
                  </a:lnTo>
                  <a:lnTo>
                    <a:pt x="267599" y="0"/>
                  </a:lnTo>
                  <a:lnTo>
                    <a:pt x="275003" y="2998"/>
                  </a:lnTo>
                  <a:lnTo>
                    <a:pt x="287975" y="13491"/>
                  </a:lnTo>
                  <a:lnTo>
                    <a:pt x="306979" y="38102"/>
                  </a:lnTo>
                  <a:lnTo>
                    <a:pt x="310002" y="46179"/>
                  </a:lnTo>
                  <a:lnTo>
                    <a:pt x="318839" y="80170"/>
                  </a:lnTo>
                  <a:lnTo>
                    <a:pt x="323731" y="107476"/>
                  </a:lnTo>
                  <a:lnTo>
                    <a:pt x="326497" y="142379"/>
                  </a:lnTo>
                  <a:lnTo>
                    <a:pt x="331360" y="175486"/>
                  </a:lnTo>
                  <a:lnTo>
                    <a:pt x="347203" y="213045"/>
                  </a:lnTo>
                  <a:lnTo>
                    <a:pt x="350520" y="219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883"/>
            <p:cNvSpPr/>
            <p:nvPr>
              <p:custDataLst>
                <p:tags r:id="rId95"/>
              </p:custDataLst>
            </p:nvPr>
          </p:nvSpPr>
          <p:spPr>
            <a:xfrm>
              <a:off x="9593581" y="2156460"/>
              <a:ext cx="60819" cy="243023"/>
            </a:xfrm>
            <a:custGeom>
              <a:avLst/>
              <a:gdLst/>
              <a:ahLst/>
              <a:cxnLst/>
              <a:rect l="0" t="0" r="0" b="0"/>
              <a:pathLst>
                <a:path w="60819" h="243023">
                  <a:moveTo>
                    <a:pt x="0" y="0"/>
                  </a:moveTo>
                  <a:lnTo>
                    <a:pt x="0" y="0"/>
                  </a:lnTo>
                  <a:lnTo>
                    <a:pt x="4045" y="28317"/>
                  </a:lnTo>
                  <a:lnTo>
                    <a:pt x="10604" y="62106"/>
                  </a:lnTo>
                  <a:lnTo>
                    <a:pt x="17911" y="93567"/>
                  </a:lnTo>
                  <a:lnTo>
                    <a:pt x="25438" y="128383"/>
                  </a:lnTo>
                  <a:lnTo>
                    <a:pt x="37075" y="161465"/>
                  </a:lnTo>
                  <a:lnTo>
                    <a:pt x="50094" y="197747"/>
                  </a:lnTo>
                  <a:lnTo>
                    <a:pt x="59359" y="234530"/>
                  </a:lnTo>
                  <a:lnTo>
                    <a:pt x="60818" y="243022"/>
                  </a:lnTo>
                  <a:lnTo>
                    <a:pt x="60084" y="226275"/>
                  </a:lnTo>
                  <a:lnTo>
                    <a:pt x="54394" y="188552"/>
                  </a:lnTo>
                  <a:lnTo>
                    <a:pt x="48311" y="150824"/>
                  </a:lnTo>
                  <a:lnTo>
                    <a:pt x="45719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884"/>
            <p:cNvSpPr/>
            <p:nvPr>
              <p:custDataLst>
                <p:tags r:id="rId96"/>
              </p:custDataLst>
            </p:nvPr>
          </p:nvSpPr>
          <p:spPr>
            <a:xfrm>
              <a:off x="10455699" y="1884732"/>
              <a:ext cx="29421" cy="35509"/>
            </a:xfrm>
            <a:custGeom>
              <a:avLst/>
              <a:gdLst/>
              <a:ahLst/>
              <a:cxnLst/>
              <a:rect l="0" t="0" r="0" b="0"/>
              <a:pathLst>
                <a:path w="29421" h="35509">
                  <a:moveTo>
                    <a:pt x="6562" y="35508"/>
                  </a:moveTo>
                  <a:lnTo>
                    <a:pt x="6562" y="35508"/>
                  </a:lnTo>
                  <a:lnTo>
                    <a:pt x="530" y="21188"/>
                  </a:lnTo>
                  <a:lnTo>
                    <a:pt x="0" y="18341"/>
                  </a:lnTo>
                  <a:lnTo>
                    <a:pt x="3300" y="6245"/>
                  </a:lnTo>
                  <a:lnTo>
                    <a:pt x="6080" y="3299"/>
                  </a:lnTo>
                  <a:lnTo>
                    <a:pt x="13686" y="26"/>
                  </a:lnTo>
                  <a:lnTo>
                    <a:pt x="17236" y="0"/>
                  </a:lnTo>
                  <a:lnTo>
                    <a:pt x="29420" y="50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885"/>
            <p:cNvSpPr/>
            <p:nvPr>
              <p:custDataLst>
                <p:tags r:id="rId97"/>
              </p:custDataLst>
            </p:nvPr>
          </p:nvSpPr>
          <p:spPr>
            <a:xfrm>
              <a:off x="10595754" y="1810852"/>
              <a:ext cx="498966" cy="461217"/>
            </a:xfrm>
            <a:custGeom>
              <a:avLst/>
              <a:gdLst/>
              <a:ahLst/>
              <a:cxnLst/>
              <a:rect l="0" t="0" r="0" b="0"/>
              <a:pathLst>
                <a:path w="498966" h="461217">
                  <a:moveTo>
                    <a:pt x="11285" y="200828"/>
                  </a:moveTo>
                  <a:lnTo>
                    <a:pt x="11285" y="200828"/>
                  </a:lnTo>
                  <a:lnTo>
                    <a:pt x="15332" y="237235"/>
                  </a:lnTo>
                  <a:lnTo>
                    <a:pt x="15061" y="264140"/>
                  </a:lnTo>
                  <a:lnTo>
                    <a:pt x="10147" y="300585"/>
                  </a:lnTo>
                  <a:lnTo>
                    <a:pt x="5587" y="335937"/>
                  </a:lnTo>
                  <a:lnTo>
                    <a:pt x="3673" y="359936"/>
                  </a:lnTo>
                  <a:lnTo>
                    <a:pt x="0" y="390359"/>
                  </a:lnTo>
                  <a:lnTo>
                    <a:pt x="1262" y="420580"/>
                  </a:lnTo>
                  <a:lnTo>
                    <a:pt x="7000" y="444304"/>
                  </a:lnTo>
                  <a:lnTo>
                    <a:pt x="13896" y="455231"/>
                  </a:lnTo>
                  <a:lnTo>
                    <a:pt x="18107" y="459330"/>
                  </a:lnTo>
                  <a:lnTo>
                    <a:pt x="22605" y="461216"/>
                  </a:lnTo>
                  <a:lnTo>
                    <a:pt x="32121" y="461054"/>
                  </a:lnTo>
                  <a:lnTo>
                    <a:pt x="41994" y="455902"/>
                  </a:lnTo>
                  <a:lnTo>
                    <a:pt x="52027" y="446274"/>
                  </a:lnTo>
                  <a:lnTo>
                    <a:pt x="66349" y="421813"/>
                  </a:lnTo>
                  <a:lnTo>
                    <a:pt x="77178" y="393117"/>
                  </a:lnTo>
                  <a:lnTo>
                    <a:pt x="89888" y="362318"/>
                  </a:lnTo>
                  <a:lnTo>
                    <a:pt x="99392" y="325912"/>
                  </a:lnTo>
                  <a:lnTo>
                    <a:pt x="104913" y="297907"/>
                  </a:lnTo>
                  <a:lnTo>
                    <a:pt x="112446" y="268528"/>
                  </a:lnTo>
                  <a:lnTo>
                    <a:pt x="120593" y="238537"/>
                  </a:lnTo>
                  <a:lnTo>
                    <a:pt x="127036" y="208274"/>
                  </a:lnTo>
                  <a:lnTo>
                    <a:pt x="130463" y="177891"/>
                  </a:lnTo>
                  <a:lnTo>
                    <a:pt x="133681" y="147454"/>
                  </a:lnTo>
                  <a:lnTo>
                    <a:pt x="140756" y="116993"/>
                  </a:lnTo>
                  <a:lnTo>
                    <a:pt x="146167" y="79374"/>
                  </a:lnTo>
                  <a:lnTo>
                    <a:pt x="147772" y="46779"/>
                  </a:lnTo>
                  <a:lnTo>
                    <a:pt x="148313" y="8811"/>
                  </a:lnTo>
                  <a:lnTo>
                    <a:pt x="148406" y="0"/>
                  </a:lnTo>
                  <a:lnTo>
                    <a:pt x="148419" y="56"/>
                  </a:lnTo>
                  <a:lnTo>
                    <a:pt x="148428" y="940"/>
                  </a:lnTo>
                  <a:lnTo>
                    <a:pt x="140155" y="31858"/>
                  </a:lnTo>
                  <a:lnTo>
                    <a:pt x="135265" y="67789"/>
                  </a:lnTo>
                  <a:lnTo>
                    <a:pt x="133274" y="95979"/>
                  </a:lnTo>
                  <a:lnTo>
                    <a:pt x="129567" y="125442"/>
                  </a:lnTo>
                  <a:lnTo>
                    <a:pt x="127356" y="157728"/>
                  </a:lnTo>
                  <a:lnTo>
                    <a:pt x="126372" y="190986"/>
                  </a:lnTo>
                  <a:lnTo>
                    <a:pt x="125936" y="222700"/>
                  </a:lnTo>
                  <a:lnTo>
                    <a:pt x="125740" y="253729"/>
                  </a:lnTo>
                  <a:lnTo>
                    <a:pt x="125654" y="282760"/>
                  </a:lnTo>
                  <a:lnTo>
                    <a:pt x="126454" y="318143"/>
                  </a:lnTo>
                  <a:lnTo>
                    <a:pt x="131676" y="351769"/>
                  </a:lnTo>
                  <a:lnTo>
                    <a:pt x="138585" y="389767"/>
                  </a:lnTo>
                  <a:lnTo>
                    <a:pt x="148504" y="424008"/>
                  </a:lnTo>
                  <a:lnTo>
                    <a:pt x="151025" y="433435"/>
                  </a:lnTo>
                  <a:lnTo>
                    <a:pt x="155246" y="440566"/>
                  </a:lnTo>
                  <a:lnTo>
                    <a:pt x="166708" y="450747"/>
                  </a:lnTo>
                  <a:lnTo>
                    <a:pt x="179350" y="457193"/>
                  </a:lnTo>
                  <a:lnTo>
                    <a:pt x="192379" y="454186"/>
                  </a:lnTo>
                  <a:lnTo>
                    <a:pt x="221011" y="438457"/>
                  </a:lnTo>
                  <a:lnTo>
                    <a:pt x="256477" y="406846"/>
                  </a:lnTo>
                  <a:lnTo>
                    <a:pt x="285873" y="369213"/>
                  </a:lnTo>
                  <a:lnTo>
                    <a:pt x="308546" y="335010"/>
                  </a:lnTo>
                  <a:lnTo>
                    <a:pt x="330502" y="303051"/>
                  </a:lnTo>
                  <a:lnTo>
                    <a:pt x="347264" y="272979"/>
                  </a:lnTo>
                  <a:lnTo>
                    <a:pt x="363769" y="235823"/>
                  </a:lnTo>
                  <a:lnTo>
                    <a:pt x="364807" y="230932"/>
                  </a:lnTo>
                  <a:lnTo>
                    <a:pt x="363705" y="223239"/>
                  </a:lnTo>
                  <a:lnTo>
                    <a:pt x="358133" y="216997"/>
                  </a:lnTo>
                  <a:lnTo>
                    <a:pt x="354278" y="214147"/>
                  </a:lnTo>
                  <a:lnTo>
                    <a:pt x="349168" y="213094"/>
                  </a:lnTo>
                  <a:lnTo>
                    <a:pt x="336716" y="214182"/>
                  </a:lnTo>
                  <a:lnTo>
                    <a:pt x="322714" y="224261"/>
                  </a:lnTo>
                  <a:lnTo>
                    <a:pt x="305068" y="246718"/>
                  </a:lnTo>
                  <a:lnTo>
                    <a:pt x="291519" y="277061"/>
                  </a:lnTo>
                  <a:lnTo>
                    <a:pt x="286775" y="312752"/>
                  </a:lnTo>
                  <a:lnTo>
                    <a:pt x="287646" y="338131"/>
                  </a:lnTo>
                  <a:lnTo>
                    <a:pt x="299993" y="374360"/>
                  </a:lnTo>
                  <a:lnTo>
                    <a:pt x="314882" y="406227"/>
                  </a:lnTo>
                  <a:lnTo>
                    <a:pt x="344143" y="441652"/>
                  </a:lnTo>
                  <a:lnTo>
                    <a:pt x="363345" y="453182"/>
                  </a:lnTo>
                  <a:lnTo>
                    <a:pt x="397258" y="453870"/>
                  </a:lnTo>
                  <a:lnTo>
                    <a:pt x="432435" y="451753"/>
                  </a:lnTo>
                  <a:lnTo>
                    <a:pt x="462978" y="446297"/>
                  </a:lnTo>
                  <a:lnTo>
                    <a:pt x="487498" y="436868"/>
                  </a:lnTo>
                  <a:lnTo>
                    <a:pt x="491321" y="434388"/>
                  </a:lnTo>
                  <a:lnTo>
                    <a:pt x="493869" y="433582"/>
                  </a:lnTo>
                  <a:lnTo>
                    <a:pt x="495569" y="433890"/>
                  </a:lnTo>
                  <a:lnTo>
                    <a:pt x="498965" y="4370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5" name="SMARTInkShape-886"/>
          <p:cNvSpPr/>
          <p:nvPr>
            <p:custDataLst>
              <p:tags r:id="rId2"/>
            </p:custDataLst>
          </p:nvPr>
        </p:nvSpPr>
        <p:spPr>
          <a:xfrm>
            <a:off x="9136381" y="2026920"/>
            <a:ext cx="259081" cy="457201"/>
          </a:xfrm>
          <a:custGeom>
            <a:avLst/>
            <a:gdLst/>
            <a:ahLst/>
            <a:cxnLst/>
            <a:rect l="0" t="0" r="0" b="0"/>
            <a:pathLst>
              <a:path w="259081" h="457201">
                <a:moveTo>
                  <a:pt x="0" y="457200"/>
                </a:moveTo>
                <a:lnTo>
                  <a:pt x="0" y="457200"/>
                </a:lnTo>
                <a:lnTo>
                  <a:pt x="0" y="420793"/>
                </a:lnTo>
                <a:lnTo>
                  <a:pt x="845" y="399062"/>
                </a:lnTo>
                <a:lnTo>
                  <a:pt x="2258" y="373568"/>
                </a:lnTo>
                <a:lnTo>
                  <a:pt x="4044" y="345565"/>
                </a:lnTo>
                <a:lnTo>
                  <a:pt x="5235" y="322664"/>
                </a:lnTo>
                <a:lnTo>
                  <a:pt x="6561" y="285929"/>
                </a:lnTo>
                <a:lnTo>
                  <a:pt x="4890" y="257748"/>
                </a:lnTo>
                <a:lnTo>
                  <a:pt x="1449" y="220585"/>
                </a:lnTo>
                <a:lnTo>
                  <a:pt x="428" y="185021"/>
                </a:lnTo>
                <a:lnTo>
                  <a:pt x="2383" y="153034"/>
                </a:lnTo>
                <a:lnTo>
                  <a:pt x="6068" y="122108"/>
                </a:lnTo>
                <a:lnTo>
                  <a:pt x="9417" y="96011"/>
                </a:lnTo>
                <a:lnTo>
                  <a:pt x="21459" y="60193"/>
                </a:lnTo>
                <a:lnTo>
                  <a:pt x="22444" y="55370"/>
                </a:lnTo>
                <a:lnTo>
                  <a:pt x="23429" y="55540"/>
                </a:lnTo>
                <a:lnTo>
                  <a:pt x="26781" y="57987"/>
                </a:lnTo>
                <a:lnTo>
                  <a:pt x="40760" y="92517"/>
                </a:lnTo>
                <a:lnTo>
                  <a:pt x="56906" y="129063"/>
                </a:lnTo>
                <a:lnTo>
                  <a:pt x="71423" y="163077"/>
                </a:lnTo>
                <a:lnTo>
                  <a:pt x="87295" y="196674"/>
                </a:lnTo>
                <a:lnTo>
                  <a:pt x="100603" y="223724"/>
                </a:lnTo>
                <a:lnTo>
                  <a:pt x="112728" y="250422"/>
                </a:lnTo>
                <a:lnTo>
                  <a:pt x="131332" y="286995"/>
                </a:lnTo>
                <a:lnTo>
                  <a:pt x="150673" y="319280"/>
                </a:lnTo>
                <a:lnTo>
                  <a:pt x="172378" y="356485"/>
                </a:lnTo>
                <a:lnTo>
                  <a:pt x="199124" y="393109"/>
                </a:lnTo>
                <a:lnTo>
                  <a:pt x="210516" y="412210"/>
                </a:lnTo>
                <a:lnTo>
                  <a:pt x="215764" y="416038"/>
                </a:lnTo>
                <a:lnTo>
                  <a:pt x="227082" y="418831"/>
                </a:lnTo>
                <a:lnTo>
                  <a:pt x="227925" y="414465"/>
                </a:lnTo>
                <a:lnTo>
                  <a:pt x="228465" y="381683"/>
                </a:lnTo>
                <a:lnTo>
                  <a:pt x="224514" y="348935"/>
                </a:lnTo>
                <a:lnTo>
                  <a:pt x="222552" y="321311"/>
                </a:lnTo>
                <a:lnTo>
                  <a:pt x="221677" y="291818"/>
                </a:lnTo>
                <a:lnTo>
                  <a:pt x="221187" y="256174"/>
                </a:lnTo>
                <a:lnTo>
                  <a:pt x="221041" y="224164"/>
                </a:lnTo>
                <a:lnTo>
                  <a:pt x="221845" y="193231"/>
                </a:lnTo>
                <a:lnTo>
                  <a:pt x="227067" y="163463"/>
                </a:lnTo>
                <a:lnTo>
                  <a:pt x="233977" y="135640"/>
                </a:lnTo>
                <a:lnTo>
                  <a:pt x="241388" y="98045"/>
                </a:lnTo>
                <a:lnTo>
                  <a:pt x="248100" y="66398"/>
                </a:lnTo>
                <a:lnTo>
                  <a:pt x="256401" y="28640"/>
                </a:lnTo>
                <a:lnTo>
                  <a:pt x="25908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Shape-887"/>
          <p:cNvSpPr/>
          <p:nvPr>
            <p:custDataLst>
              <p:tags r:id="rId3"/>
            </p:custDataLst>
          </p:nvPr>
        </p:nvSpPr>
        <p:spPr>
          <a:xfrm>
            <a:off x="7559040" y="5806441"/>
            <a:ext cx="15241" cy="150069"/>
          </a:xfrm>
          <a:custGeom>
            <a:avLst/>
            <a:gdLst/>
            <a:ahLst/>
            <a:cxnLst/>
            <a:rect l="0" t="0" r="0" b="0"/>
            <a:pathLst>
              <a:path w="15241" h="150069">
                <a:moveTo>
                  <a:pt x="15240" y="0"/>
                </a:moveTo>
                <a:lnTo>
                  <a:pt x="15240" y="0"/>
                </a:lnTo>
                <a:lnTo>
                  <a:pt x="15240" y="30897"/>
                </a:lnTo>
                <a:lnTo>
                  <a:pt x="15240" y="61042"/>
                </a:lnTo>
                <a:lnTo>
                  <a:pt x="15240" y="95845"/>
                </a:lnTo>
                <a:lnTo>
                  <a:pt x="12982" y="123040"/>
                </a:lnTo>
                <a:lnTo>
                  <a:pt x="7479" y="147153"/>
                </a:lnTo>
                <a:lnTo>
                  <a:pt x="5832" y="148901"/>
                </a:lnTo>
                <a:lnTo>
                  <a:pt x="3888" y="150068"/>
                </a:lnTo>
                <a:lnTo>
                  <a:pt x="2592" y="149997"/>
                </a:lnTo>
                <a:lnTo>
                  <a:pt x="1728" y="149104"/>
                </a:lnTo>
                <a:lnTo>
                  <a:pt x="1152" y="147663"/>
                </a:lnTo>
                <a:lnTo>
                  <a:pt x="0" y="1143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SMARTInkShape-Group159"/>
          <p:cNvGrpSpPr/>
          <p:nvPr/>
        </p:nvGrpSpPr>
        <p:grpSpPr>
          <a:xfrm>
            <a:off x="5844541" y="5455920"/>
            <a:ext cx="2496585" cy="631478"/>
            <a:chOff x="5844541" y="5455920"/>
            <a:chExt cx="2496585" cy="631478"/>
          </a:xfrm>
        </p:grpSpPr>
        <p:sp>
          <p:nvSpPr>
            <p:cNvPr id="217" name="SMARTInkShape-888"/>
            <p:cNvSpPr/>
            <p:nvPr>
              <p:custDataLst>
                <p:tags r:id="rId82"/>
              </p:custDataLst>
            </p:nvPr>
          </p:nvSpPr>
          <p:spPr>
            <a:xfrm>
              <a:off x="6962549" y="5792010"/>
              <a:ext cx="207872" cy="208358"/>
            </a:xfrm>
            <a:custGeom>
              <a:avLst/>
              <a:gdLst/>
              <a:ahLst/>
              <a:cxnLst/>
              <a:rect l="0" t="0" r="0" b="0"/>
              <a:pathLst>
                <a:path w="207872" h="208358">
                  <a:moveTo>
                    <a:pt x="85951" y="44910"/>
                  </a:moveTo>
                  <a:lnTo>
                    <a:pt x="85951" y="44910"/>
                  </a:lnTo>
                  <a:lnTo>
                    <a:pt x="121719" y="67497"/>
                  </a:lnTo>
                  <a:lnTo>
                    <a:pt x="128095" y="71882"/>
                  </a:lnTo>
                  <a:lnTo>
                    <a:pt x="138804" y="75254"/>
                  </a:lnTo>
                  <a:lnTo>
                    <a:pt x="139147" y="71305"/>
                  </a:lnTo>
                  <a:lnTo>
                    <a:pt x="128673" y="33747"/>
                  </a:lnTo>
                  <a:lnTo>
                    <a:pt x="121375" y="21470"/>
                  </a:lnTo>
                  <a:lnTo>
                    <a:pt x="105760" y="8425"/>
                  </a:lnTo>
                  <a:lnTo>
                    <a:pt x="89956" y="3295"/>
                  </a:lnTo>
                  <a:lnTo>
                    <a:pt x="60307" y="0"/>
                  </a:lnTo>
                  <a:lnTo>
                    <a:pt x="35361" y="7521"/>
                  </a:lnTo>
                  <a:lnTo>
                    <a:pt x="20852" y="18133"/>
                  </a:lnTo>
                  <a:lnTo>
                    <a:pt x="9604" y="32163"/>
                  </a:lnTo>
                  <a:lnTo>
                    <a:pt x="1783" y="49687"/>
                  </a:lnTo>
                  <a:lnTo>
                    <a:pt x="0" y="66506"/>
                  </a:lnTo>
                  <a:lnTo>
                    <a:pt x="3757" y="94771"/>
                  </a:lnTo>
                  <a:lnTo>
                    <a:pt x="8781" y="115331"/>
                  </a:lnTo>
                  <a:lnTo>
                    <a:pt x="29429" y="152553"/>
                  </a:lnTo>
                  <a:lnTo>
                    <a:pt x="34865" y="159920"/>
                  </a:lnTo>
                  <a:lnTo>
                    <a:pt x="68742" y="176785"/>
                  </a:lnTo>
                  <a:lnTo>
                    <a:pt x="102150" y="186890"/>
                  </a:lnTo>
                  <a:lnTo>
                    <a:pt x="106910" y="187824"/>
                  </a:lnTo>
                  <a:lnTo>
                    <a:pt x="118973" y="184345"/>
                  </a:lnTo>
                  <a:lnTo>
                    <a:pt x="140045" y="170609"/>
                  </a:lnTo>
                  <a:lnTo>
                    <a:pt x="154020" y="156656"/>
                  </a:lnTo>
                  <a:lnTo>
                    <a:pt x="174531" y="122362"/>
                  </a:lnTo>
                  <a:lnTo>
                    <a:pt x="179507" y="108119"/>
                  </a:lnTo>
                  <a:lnTo>
                    <a:pt x="177837" y="85010"/>
                  </a:lnTo>
                  <a:lnTo>
                    <a:pt x="175995" y="80957"/>
                  </a:lnTo>
                  <a:lnTo>
                    <a:pt x="164308" y="69674"/>
                  </a:lnTo>
                  <a:lnTo>
                    <a:pt x="163589" y="69885"/>
                  </a:lnTo>
                  <a:lnTo>
                    <a:pt x="163110" y="70874"/>
                  </a:lnTo>
                  <a:lnTo>
                    <a:pt x="160177" y="78568"/>
                  </a:lnTo>
                  <a:lnTo>
                    <a:pt x="157040" y="87809"/>
                  </a:lnTo>
                  <a:lnTo>
                    <a:pt x="154862" y="117696"/>
                  </a:lnTo>
                  <a:lnTo>
                    <a:pt x="160606" y="152144"/>
                  </a:lnTo>
                  <a:lnTo>
                    <a:pt x="163951" y="172357"/>
                  </a:lnTo>
                  <a:lnTo>
                    <a:pt x="182552" y="208357"/>
                  </a:lnTo>
                  <a:lnTo>
                    <a:pt x="184219" y="208061"/>
                  </a:lnTo>
                  <a:lnTo>
                    <a:pt x="199446" y="186924"/>
                  </a:lnTo>
                  <a:lnTo>
                    <a:pt x="207871" y="159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889"/>
            <p:cNvSpPr/>
            <p:nvPr>
              <p:custDataLst>
                <p:tags r:id="rId83"/>
              </p:custDataLst>
            </p:nvPr>
          </p:nvSpPr>
          <p:spPr>
            <a:xfrm>
              <a:off x="5844541" y="5455920"/>
              <a:ext cx="342901" cy="593457"/>
            </a:xfrm>
            <a:custGeom>
              <a:avLst/>
              <a:gdLst/>
              <a:ahLst/>
              <a:cxnLst/>
              <a:rect l="0" t="0" r="0" b="0"/>
              <a:pathLst>
                <a:path w="342901" h="593457">
                  <a:moveTo>
                    <a:pt x="0" y="0"/>
                  </a:moveTo>
                  <a:lnTo>
                    <a:pt x="0" y="0"/>
                  </a:lnTo>
                  <a:lnTo>
                    <a:pt x="0" y="34334"/>
                  </a:lnTo>
                  <a:lnTo>
                    <a:pt x="5236" y="72195"/>
                  </a:lnTo>
                  <a:lnTo>
                    <a:pt x="7759" y="99566"/>
                  </a:lnTo>
                  <a:lnTo>
                    <a:pt x="13493" y="132042"/>
                  </a:lnTo>
                  <a:lnTo>
                    <a:pt x="20758" y="168887"/>
                  </a:lnTo>
                  <a:lnTo>
                    <a:pt x="26490" y="204481"/>
                  </a:lnTo>
                  <a:lnTo>
                    <a:pt x="30538" y="242056"/>
                  </a:lnTo>
                  <a:lnTo>
                    <a:pt x="36329" y="272004"/>
                  </a:lnTo>
                  <a:lnTo>
                    <a:pt x="42561" y="302326"/>
                  </a:lnTo>
                  <a:lnTo>
                    <a:pt x="45630" y="332760"/>
                  </a:lnTo>
                  <a:lnTo>
                    <a:pt x="51525" y="362380"/>
                  </a:lnTo>
                  <a:lnTo>
                    <a:pt x="63360" y="397830"/>
                  </a:lnTo>
                  <a:lnTo>
                    <a:pt x="77708" y="433150"/>
                  </a:lnTo>
                  <a:lnTo>
                    <a:pt x="93932" y="469822"/>
                  </a:lnTo>
                  <a:lnTo>
                    <a:pt x="106167" y="502403"/>
                  </a:lnTo>
                  <a:lnTo>
                    <a:pt x="120784" y="533297"/>
                  </a:lnTo>
                  <a:lnTo>
                    <a:pt x="145938" y="568505"/>
                  </a:lnTo>
                  <a:lnTo>
                    <a:pt x="162620" y="584065"/>
                  </a:lnTo>
                  <a:lnTo>
                    <a:pt x="176416" y="589785"/>
                  </a:lnTo>
                  <a:lnTo>
                    <a:pt x="197877" y="593456"/>
                  </a:lnTo>
                  <a:lnTo>
                    <a:pt x="206761" y="589442"/>
                  </a:lnTo>
                  <a:lnTo>
                    <a:pt x="218170" y="581159"/>
                  </a:lnTo>
                  <a:lnTo>
                    <a:pt x="228238" y="567588"/>
                  </a:lnTo>
                  <a:lnTo>
                    <a:pt x="240726" y="535011"/>
                  </a:lnTo>
                  <a:lnTo>
                    <a:pt x="249878" y="499557"/>
                  </a:lnTo>
                  <a:lnTo>
                    <a:pt x="253509" y="462119"/>
                  </a:lnTo>
                  <a:lnTo>
                    <a:pt x="257978" y="427692"/>
                  </a:lnTo>
                  <a:lnTo>
                    <a:pt x="259708" y="390348"/>
                  </a:lnTo>
                  <a:lnTo>
                    <a:pt x="265097" y="359593"/>
                  </a:lnTo>
                  <a:lnTo>
                    <a:pt x="272058" y="324892"/>
                  </a:lnTo>
                  <a:lnTo>
                    <a:pt x="279482" y="292785"/>
                  </a:lnTo>
                  <a:lnTo>
                    <a:pt x="287043" y="261823"/>
                  </a:lnTo>
                  <a:lnTo>
                    <a:pt x="294646" y="231201"/>
                  </a:lnTo>
                  <a:lnTo>
                    <a:pt x="302261" y="201524"/>
                  </a:lnTo>
                  <a:lnTo>
                    <a:pt x="312418" y="166054"/>
                  </a:lnTo>
                  <a:lnTo>
                    <a:pt x="322297" y="132175"/>
                  </a:lnTo>
                  <a:lnTo>
                    <a:pt x="333690" y="96736"/>
                  </a:lnTo>
                  <a:lnTo>
                    <a:pt x="341080" y="62006"/>
                  </a:lnTo>
                  <a:lnTo>
                    <a:pt x="342900" y="45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890"/>
            <p:cNvSpPr/>
            <p:nvPr>
              <p:custDataLst>
                <p:tags r:id="rId84"/>
              </p:custDataLst>
            </p:nvPr>
          </p:nvSpPr>
          <p:spPr>
            <a:xfrm>
              <a:off x="7217442" y="5676900"/>
              <a:ext cx="219462" cy="335075"/>
            </a:xfrm>
            <a:custGeom>
              <a:avLst/>
              <a:gdLst/>
              <a:ahLst/>
              <a:cxnLst/>
              <a:rect l="0" t="0" r="0" b="0"/>
              <a:pathLst>
                <a:path w="219462" h="335075">
                  <a:moveTo>
                    <a:pt x="120618" y="220980"/>
                  </a:moveTo>
                  <a:lnTo>
                    <a:pt x="120618" y="220980"/>
                  </a:lnTo>
                  <a:lnTo>
                    <a:pt x="124663" y="225025"/>
                  </a:lnTo>
                  <a:lnTo>
                    <a:pt x="126650" y="229269"/>
                  </a:lnTo>
                  <a:lnTo>
                    <a:pt x="127179" y="231586"/>
                  </a:lnTo>
                  <a:lnTo>
                    <a:pt x="128379" y="233130"/>
                  </a:lnTo>
                  <a:lnTo>
                    <a:pt x="131970" y="234847"/>
                  </a:lnTo>
                  <a:lnTo>
                    <a:pt x="138752" y="235813"/>
                  </a:lnTo>
                  <a:lnTo>
                    <a:pt x="140327" y="236795"/>
                  </a:lnTo>
                  <a:lnTo>
                    <a:pt x="141378" y="238297"/>
                  </a:lnTo>
                  <a:lnTo>
                    <a:pt x="143063" y="242745"/>
                  </a:lnTo>
                  <a:lnTo>
                    <a:pt x="143294" y="241097"/>
                  </a:lnTo>
                  <a:lnTo>
                    <a:pt x="143475" y="229744"/>
                  </a:lnTo>
                  <a:lnTo>
                    <a:pt x="132157" y="221895"/>
                  </a:lnTo>
                  <a:lnTo>
                    <a:pt x="121874" y="210433"/>
                  </a:lnTo>
                  <a:lnTo>
                    <a:pt x="92275" y="194922"/>
                  </a:lnTo>
                  <a:lnTo>
                    <a:pt x="97861" y="196135"/>
                  </a:lnTo>
                  <a:lnTo>
                    <a:pt x="59779" y="180779"/>
                  </a:lnTo>
                  <a:lnTo>
                    <a:pt x="40879" y="176895"/>
                  </a:lnTo>
                  <a:lnTo>
                    <a:pt x="27605" y="180502"/>
                  </a:lnTo>
                  <a:lnTo>
                    <a:pt x="14932" y="187750"/>
                  </a:lnTo>
                  <a:lnTo>
                    <a:pt x="6478" y="196616"/>
                  </a:lnTo>
                  <a:lnTo>
                    <a:pt x="2155" y="203942"/>
                  </a:lnTo>
                  <a:lnTo>
                    <a:pt x="234" y="212562"/>
                  </a:lnTo>
                  <a:lnTo>
                    <a:pt x="0" y="235606"/>
                  </a:lnTo>
                  <a:lnTo>
                    <a:pt x="2946" y="251188"/>
                  </a:lnTo>
                  <a:lnTo>
                    <a:pt x="13851" y="264321"/>
                  </a:lnTo>
                  <a:lnTo>
                    <a:pt x="49486" y="290940"/>
                  </a:lnTo>
                  <a:lnTo>
                    <a:pt x="70086" y="313945"/>
                  </a:lnTo>
                  <a:lnTo>
                    <a:pt x="99150" y="332924"/>
                  </a:lnTo>
                  <a:lnTo>
                    <a:pt x="135119" y="335074"/>
                  </a:lnTo>
                  <a:lnTo>
                    <a:pt x="157182" y="327128"/>
                  </a:lnTo>
                  <a:lnTo>
                    <a:pt x="171018" y="314159"/>
                  </a:lnTo>
                  <a:lnTo>
                    <a:pt x="193697" y="282284"/>
                  </a:lnTo>
                  <a:lnTo>
                    <a:pt x="208399" y="250681"/>
                  </a:lnTo>
                  <a:lnTo>
                    <a:pt x="215960" y="221690"/>
                  </a:lnTo>
                  <a:lnTo>
                    <a:pt x="218576" y="189206"/>
                  </a:lnTo>
                  <a:lnTo>
                    <a:pt x="219461" y="154997"/>
                  </a:lnTo>
                  <a:lnTo>
                    <a:pt x="217355" y="124947"/>
                  </a:lnTo>
                  <a:lnTo>
                    <a:pt x="212719" y="108872"/>
                  </a:lnTo>
                  <a:lnTo>
                    <a:pt x="191156" y="71274"/>
                  </a:lnTo>
                  <a:lnTo>
                    <a:pt x="184416" y="54609"/>
                  </a:lnTo>
                  <a:lnTo>
                    <a:pt x="189397" y="51645"/>
                  </a:lnTo>
                  <a:lnTo>
                    <a:pt x="210736" y="48354"/>
                  </a:lnTo>
                  <a:lnTo>
                    <a:pt x="210329" y="44936"/>
                  </a:lnTo>
                  <a:lnTo>
                    <a:pt x="175233" y="28837"/>
                  </a:lnTo>
                  <a:lnTo>
                    <a:pt x="137499" y="6703"/>
                  </a:lnTo>
                  <a:lnTo>
                    <a:pt x="130982" y="1986"/>
                  </a:lnTo>
                  <a:lnTo>
                    <a:pt x="1206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891"/>
            <p:cNvSpPr/>
            <p:nvPr>
              <p:custDataLst>
                <p:tags r:id="rId85"/>
              </p:custDataLst>
            </p:nvPr>
          </p:nvSpPr>
          <p:spPr>
            <a:xfrm>
              <a:off x="6241509" y="5760720"/>
              <a:ext cx="166912" cy="326678"/>
            </a:xfrm>
            <a:custGeom>
              <a:avLst/>
              <a:gdLst/>
              <a:ahLst/>
              <a:cxnLst/>
              <a:rect l="0" t="0" r="0" b="0"/>
              <a:pathLst>
                <a:path w="166912" h="326678">
                  <a:moveTo>
                    <a:pt x="105950" y="0"/>
                  </a:moveTo>
                  <a:lnTo>
                    <a:pt x="105950" y="0"/>
                  </a:lnTo>
                  <a:lnTo>
                    <a:pt x="69483" y="14691"/>
                  </a:lnTo>
                  <a:lnTo>
                    <a:pt x="40460" y="42606"/>
                  </a:lnTo>
                  <a:lnTo>
                    <a:pt x="16842" y="80566"/>
                  </a:lnTo>
                  <a:lnTo>
                    <a:pt x="4811" y="103498"/>
                  </a:lnTo>
                  <a:lnTo>
                    <a:pt x="912" y="139416"/>
                  </a:lnTo>
                  <a:lnTo>
                    <a:pt x="0" y="166384"/>
                  </a:lnTo>
                  <a:lnTo>
                    <a:pt x="1288" y="192483"/>
                  </a:lnTo>
                  <a:lnTo>
                    <a:pt x="10687" y="229281"/>
                  </a:lnTo>
                  <a:lnTo>
                    <a:pt x="21877" y="260814"/>
                  </a:lnTo>
                  <a:lnTo>
                    <a:pt x="43941" y="298786"/>
                  </a:lnTo>
                  <a:lnTo>
                    <a:pt x="62218" y="320200"/>
                  </a:lnTo>
                  <a:lnTo>
                    <a:pt x="69016" y="324345"/>
                  </a:lnTo>
                  <a:lnTo>
                    <a:pt x="81649" y="326677"/>
                  </a:lnTo>
                  <a:lnTo>
                    <a:pt x="91199" y="322708"/>
                  </a:lnTo>
                  <a:lnTo>
                    <a:pt x="115173" y="302316"/>
                  </a:lnTo>
                  <a:lnTo>
                    <a:pt x="133046" y="278220"/>
                  </a:lnTo>
                  <a:lnTo>
                    <a:pt x="145400" y="251298"/>
                  </a:lnTo>
                  <a:lnTo>
                    <a:pt x="150660" y="219427"/>
                  </a:lnTo>
                  <a:lnTo>
                    <a:pt x="157336" y="185427"/>
                  </a:lnTo>
                  <a:lnTo>
                    <a:pt x="158711" y="155412"/>
                  </a:lnTo>
                  <a:lnTo>
                    <a:pt x="155132" y="118470"/>
                  </a:lnTo>
                  <a:lnTo>
                    <a:pt x="146272" y="91574"/>
                  </a:lnTo>
                  <a:lnTo>
                    <a:pt x="138626" y="77229"/>
                  </a:lnTo>
                  <a:lnTo>
                    <a:pt x="136864" y="70288"/>
                  </a:lnTo>
                  <a:lnTo>
                    <a:pt x="135873" y="70566"/>
                  </a:lnTo>
                  <a:lnTo>
                    <a:pt x="132513" y="73132"/>
                  </a:lnTo>
                  <a:lnTo>
                    <a:pt x="125864" y="83381"/>
                  </a:lnTo>
                  <a:lnTo>
                    <a:pt x="127782" y="96890"/>
                  </a:lnTo>
                  <a:lnTo>
                    <a:pt x="136126" y="125793"/>
                  </a:lnTo>
                  <a:lnTo>
                    <a:pt x="142486" y="161350"/>
                  </a:lnTo>
                  <a:lnTo>
                    <a:pt x="150474" y="197766"/>
                  </a:lnTo>
                  <a:lnTo>
                    <a:pt x="158127" y="232812"/>
                  </a:lnTo>
                  <a:lnTo>
                    <a:pt x="161032" y="241196"/>
                  </a:lnTo>
                  <a:lnTo>
                    <a:pt x="164297" y="248592"/>
                  </a:lnTo>
                  <a:lnTo>
                    <a:pt x="166911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892"/>
            <p:cNvSpPr/>
            <p:nvPr>
              <p:custDataLst>
                <p:tags r:id="rId86"/>
              </p:custDataLst>
            </p:nvPr>
          </p:nvSpPr>
          <p:spPr>
            <a:xfrm>
              <a:off x="6583680" y="5753780"/>
              <a:ext cx="251461" cy="270988"/>
            </a:xfrm>
            <a:custGeom>
              <a:avLst/>
              <a:gdLst/>
              <a:ahLst/>
              <a:cxnLst/>
              <a:rect l="0" t="0" r="0" b="0"/>
              <a:pathLst>
                <a:path w="251461" h="270988">
                  <a:moveTo>
                    <a:pt x="0" y="52661"/>
                  </a:moveTo>
                  <a:lnTo>
                    <a:pt x="0" y="52661"/>
                  </a:lnTo>
                  <a:lnTo>
                    <a:pt x="8091" y="85022"/>
                  </a:lnTo>
                  <a:lnTo>
                    <a:pt x="12062" y="114456"/>
                  </a:lnTo>
                  <a:lnTo>
                    <a:pt x="14675" y="143626"/>
                  </a:lnTo>
                  <a:lnTo>
                    <a:pt x="20058" y="181307"/>
                  </a:lnTo>
                  <a:lnTo>
                    <a:pt x="22307" y="212755"/>
                  </a:lnTo>
                  <a:lnTo>
                    <a:pt x="26796" y="247220"/>
                  </a:lnTo>
                  <a:lnTo>
                    <a:pt x="30157" y="270930"/>
                  </a:lnTo>
                  <a:lnTo>
                    <a:pt x="30264" y="270987"/>
                  </a:lnTo>
                  <a:lnTo>
                    <a:pt x="30461" y="238690"/>
                  </a:lnTo>
                  <a:lnTo>
                    <a:pt x="32734" y="204773"/>
                  </a:lnTo>
                  <a:lnTo>
                    <a:pt x="37408" y="178685"/>
                  </a:lnTo>
                  <a:lnTo>
                    <a:pt x="45130" y="150158"/>
                  </a:lnTo>
                  <a:lnTo>
                    <a:pt x="54207" y="122804"/>
                  </a:lnTo>
                  <a:lnTo>
                    <a:pt x="66579" y="88119"/>
                  </a:lnTo>
                  <a:lnTo>
                    <a:pt x="75310" y="68418"/>
                  </a:lnTo>
                  <a:lnTo>
                    <a:pt x="97573" y="36069"/>
                  </a:lnTo>
                  <a:lnTo>
                    <a:pt x="122425" y="7065"/>
                  </a:lnTo>
                  <a:lnTo>
                    <a:pt x="130892" y="2763"/>
                  </a:lnTo>
                  <a:lnTo>
                    <a:pt x="150127" y="0"/>
                  </a:lnTo>
                  <a:lnTo>
                    <a:pt x="162396" y="4138"/>
                  </a:lnTo>
                  <a:lnTo>
                    <a:pt x="174623" y="11621"/>
                  </a:lnTo>
                  <a:lnTo>
                    <a:pt x="203817" y="45165"/>
                  </a:lnTo>
                  <a:lnTo>
                    <a:pt x="223424" y="82623"/>
                  </a:lnTo>
                  <a:lnTo>
                    <a:pt x="233442" y="117125"/>
                  </a:lnTo>
                  <a:lnTo>
                    <a:pt x="241091" y="151335"/>
                  </a:lnTo>
                  <a:lnTo>
                    <a:pt x="243733" y="173574"/>
                  </a:lnTo>
                  <a:lnTo>
                    <a:pt x="251460" y="159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893"/>
            <p:cNvSpPr/>
            <p:nvPr>
              <p:custDataLst>
                <p:tags r:id="rId87"/>
              </p:custDataLst>
            </p:nvPr>
          </p:nvSpPr>
          <p:spPr>
            <a:xfrm>
              <a:off x="7985760" y="5670009"/>
              <a:ext cx="355366" cy="311692"/>
            </a:xfrm>
            <a:custGeom>
              <a:avLst/>
              <a:gdLst/>
              <a:ahLst/>
              <a:cxnLst/>
              <a:rect l="0" t="0" r="0" b="0"/>
              <a:pathLst>
                <a:path w="355366" h="311692">
                  <a:moveTo>
                    <a:pt x="0" y="98332"/>
                  </a:moveTo>
                  <a:lnTo>
                    <a:pt x="0" y="98332"/>
                  </a:lnTo>
                  <a:lnTo>
                    <a:pt x="0" y="132584"/>
                  </a:lnTo>
                  <a:lnTo>
                    <a:pt x="846" y="169625"/>
                  </a:lnTo>
                  <a:lnTo>
                    <a:pt x="6561" y="205368"/>
                  </a:lnTo>
                  <a:lnTo>
                    <a:pt x="14087" y="242672"/>
                  </a:lnTo>
                  <a:lnTo>
                    <a:pt x="16985" y="249408"/>
                  </a:lnTo>
                  <a:lnTo>
                    <a:pt x="21700" y="256585"/>
                  </a:lnTo>
                  <a:lnTo>
                    <a:pt x="24602" y="257566"/>
                  </a:lnTo>
                  <a:lnTo>
                    <a:pt x="26561" y="257828"/>
                  </a:lnTo>
                  <a:lnTo>
                    <a:pt x="27868" y="257155"/>
                  </a:lnTo>
                  <a:lnTo>
                    <a:pt x="28738" y="255861"/>
                  </a:lnTo>
                  <a:lnTo>
                    <a:pt x="35488" y="227073"/>
                  </a:lnTo>
                  <a:lnTo>
                    <a:pt x="39842" y="191368"/>
                  </a:lnTo>
                  <a:lnTo>
                    <a:pt x="44559" y="155561"/>
                  </a:lnTo>
                  <a:lnTo>
                    <a:pt x="51599" y="120114"/>
                  </a:lnTo>
                  <a:lnTo>
                    <a:pt x="57041" y="90499"/>
                  </a:lnTo>
                  <a:lnTo>
                    <a:pt x="68733" y="56357"/>
                  </a:lnTo>
                  <a:lnTo>
                    <a:pt x="82816" y="22871"/>
                  </a:lnTo>
                  <a:lnTo>
                    <a:pt x="96638" y="11736"/>
                  </a:lnTo>
                  <a:lnTo>
                    <a:pt x="120972" y="1733"/>
                  </a:lnTo>
                  <a:lnTo>
                    <a:pt x="135092" y="0"/>
                  </a:lnTo>
                  <a:lnTo>
                    <a:pt x="158090" y="7578"/>
                  </a:lnTo>
                  <a:lnTo>
                    <a:pt x="172145" y="18203"/>
                  </a:lnTo>
                  <a:lnTo>
                    <a:pt x="199404" y="47860"/>
                  </a:lnTo>
                  <a:lnTo>
                    <a:pt x="215400" y="83469"/>
                  </a:lnTo>
                  <a:lnTo>
                    <a:pt x="226277" y="106921"/>
                  </a:lnTo>
                  <a:lnTo>
                    <a:pt x="227567" y="114002"/>
                  </a:lnTo>
                  <a:lnTo>
                    <a:pt x="227912" y="114706"/>
                  </a:lnTo>
                  <a:lnTo>
                    <a:pt x="228140" y="114327"/>
                  </a:lnTo>
                  <a:lnTo>
                    <a:pt x="232633" y="81027"/>
                  </a:lnTo>
                  <a:lnTo>
                    <a:pt x="242465" y="55885"/>
                  </a:lnTo>
                  <a:lnTo>
                    <a:pt x="251523" y="49536"/>
                  </a:lnTo>
                  <a:lnTo>
                    <a:pt x="254889" y="48868"/>
                  </a:lnTo>
                  <a:lnTo>
                    <a:pt x="257979" y="49269"/>
                  </a:lnTo>
                  <a:lnTo>
                    <a:pt x="263671" y="51972"/>
                  </a:lnTo>
                  <a:lnTo>
                    <a:pt x="295066" y="81071"/>
                  </a:lnTo>
                  <a:lnTo>
                    <a:pt x="314065" y="118824"/>
                  </a:lnTo>
                  <a:lnTo>
                    <a:pt x="325891" y="148711"/>
                  </a:lnTo>
                  <a:lnTo>
                    <a:pt x="337014" y="178169"/>
                  </a:lnTo>
                  <a:lnTo>
                    <a:pt x="348775" y="213708"/>
                  </a:lnTo>
                  <a:lnTo>
                    <a:pt x="355365" y="251051"/>
                  </a:lnTo>
                  <a:lnTo>
                    <a:pt x="355060" y="282152"/>
                  </a:lnTo>
                  <a:lnTo>
                    <a:pt x="350520" y="311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894"/>
            <p:cNvSpPr/>
            <p:nvPr>
              <p:custDataLst>
                <p:tags r:id="rId88"/>
              </p:custDataLst>
            </p:nvPr>
          </p:nvSpPr>
          <p:spPr>
            <a:xfrm>
              <a:off x="7810500" y="5715000"/>
              <a:ext cx="95712" cy="213360"/>
            </a:xfrm>
            <a:custGeom>
              <a:avLst/>
              <a:gdLst/>
              <a:ahLst/>
              <a:cxnLst/>
              <a:rect l="0" t="0" r="0" b="0"/>
              <a:pathLst>
                <a:path w="95712" h="213360">
                  <a:moveTo>
                    <a:pt x="0" y="213359"/>
                  </a:moveTo>
                  <a:lnTo>
                    <a:pt x="0" y="213359"/>
                  </a:lnTo>
                  <a:lnTo>
                    <a:pt x="22578" y="190783"/>
                  </a:lnTo>
                  <a:lnTo>
                    <a:pt x="53215" y="160145"/>
                  </a:lnTo>
                  <a:lnTo>
                    <a:pt x="82040" y="129063"/>
                  </a:lnTo>
                  <a:lnTo>
                    <a:pt x="91496" y="114088"/>
                  </a:lnTo>
                  <a:lnTo>
                    <a:pt x="95698" y="98966"/>
                  </a:lnTo>
                  <a:lnTo>
                    <a:pt x="94018" y="68082"/>
                  </a:lnTo>
                  <a:lnTo>
                    <a:pt x="92796" y="33581"/>
                  </a:lnTo>
                  <a:lnTo>
                    <a:pt x="95711" y="23956"/>
                  </a:lnTo>
                  <a:lnTo>
                    <a:pt x="95134" y="19357"/>
                  </a:lnTo>
                  <a:lnTo>
                    <a:pt x="838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895"/>
            <p:cNvSpPr/>
            <p:nvPr>
              <p:custDataLst>
                <p:tags r:id="rId89"/>
              </p:custDataLst>
            </p:nvPr>
          </p:nvSpPr>
          <p:spPr>
            <a:xfrm>
              <a:off x="7597140" y="5657616"/>
              <a:ext cx="38101" cy="4044"/>
            </a:xfrm>
            <a:custGeom>
              <a:avLst/>
              <a:gdLst/>
              <a:ahLst/>
              <a:cxnLst/>
              <a:rect l="0" t="0" r="0" b="0"/>
              <a:pathLst>
                <a:path w="38101" h="4044">
                  <a:moveTo>
                    <a:pt x="0" y="4043"/>
                  </a:moveTo>
                  <a:lnTo>
                    <a:pt x="0" y="4043"/>
                  </a:lnTo>
                  <a:lnTo>
                    <a:pt x="12136" y="0"/>
                  </a:lnTo>
                  <a:lnTo>
                    <a:pt x="22610" y="271"/>
                  </a:lnTo>
                  <a:lnTo>
                    <a:pt x="38100" y="4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896"/>
            <p:cNvSpPr/>
            <p:nvPr>
              <p:custDataLst>
                <p:tags r:id="rId90"/>
              </p:custDataLst>
            </p:nvPr>
          </p:nvSpPr>
          <p:spPr>
            <a:xfrm>
              <a:off x="7703820" y="5638800"/>
              <a:ext cx="60961" cy="236221"/>
            </a:xfrm>
            <a:custGeom>
              <a:avLst/>
              <a:gdLst/>
              <a:ahLst/>
              <a:cxnLst/>
              <a:rect l="0" t="0" r="0" b="0"/>
              <a:pathLst>
                <a:path w="60961" h="236221">
                  <a:moveTo>
                    <a:pt x="60960" y="236220"/>
                  </a:moveTo>
                  <a:lnTo>
                    <a:pt x="60960" y="236220"/>
                  </a:lnTo>
                  <a:lnTo>
                    <a:pt x="60960" y="217562"/>
                  </a:lnTo>
                  <a:lnTo>
                    <a:pt x="35741" y="181690"/>
                  </a:lnTo>
                  <a:lnTo>
                    <a:pt x="22884" y="148982"/>
                  </a:lnTo>
                  <a:lnTo>
                    <a:pt x="11010" y="113317"/>
                  </a:lnTo>
                  <a:lnTo>
                    <a:pt x="6031" y="80459"/>
                  </a:lnTo>
                  <a:lnTo>
                    <a:pt x="2681" y="53540"/>
                  </a:lnTo>
                  <a:lnTo>
                    <a:pt x="794" y="218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160"/>
          <p:cNvGrpSpPr/>
          <p:nvPr/>
        </p:nvGrpSpPr>
        <p:grpSpPr>
          <a:xfrm>
            <a:off x="4008517" y="5507377"/>
            <a:ext cx="654925" cy="763883"/>
            <a:chOff x="4008517" y="5507377"/>
            <a:chExt cx="654925" cy="763883"/>
          </a:xfrm>
        </p:grpSpPr>
        <p:sp>
          <p:nvSpPr>
            <p:cNvPr id="227" name="SMARTInkShape-897"/>
            <p:cNvSpPr/>
            <p:nvPr>
              <p:custDataLst>
                <p:tags r:id="rId80"/>
              </p:custDataLst>
            </p:nvPr>
          </p:nvSpPr>
          <p:spPr>
            <a:xfrm>
              <a:off x="4008517" y="5507377"/>
              <a:ext cx="395843" cy="594378"/>
            </a:xfrm>
            <a:custGeom>
              <a:avLst/>
              <a:gdLst/>
              <a:ahLst/>
              <a:cxnLst/>
              <a:rect l="0" t="0" r="0" b="0"/>
              <a:pathLst>
                <a:path w="395843" h="594378">
                  <a:moveTo>
                    <a:pt x="30083" y="329543"/>
                  </a:moveTo>
                  <a:lnTo>
                    <a:pt x="30083" y="329543"/>
                  </a:lnTo>
                  <a:lnTo>
                    <a:pt x="23309" y="356636"/>
                  </a:lnTo>
                  <a:lnTo>
                    <a:pt x="17947" y="378085"/>
                  </a:lnTo>
                  <a:lnTo>
                    <a:pt x="11989" y="413206"/>
                  </a:lnTo>
                  <a:lnTo>
                    <a:pt x="8494" y="442080"/>
                  </a:lnTo>
                  <a:lnTo>
                    <a:pt x="2613" y="475682"/>
                  </a:lnTo>
                  <a:lnTo>
                    <a:pt x="0" y="508724"/>
                  </a:lnTo>
                  <a:lnTo>
                    <a:pt x="13454" y="545359"/>
                  </a:lnTo>
                  <a:lnTo>
                    <a:pt x="14660" y="549843"/>
                  </a:lnTo>
                  <a:lnTo>
                    <a:pt x="17093" y="517362"/>
                  </a:lnTo>
                  <a:lnTo>
                    <a:pt x="21403" y="480944"/>
                  </a:lnTo>
                  <a:lnTo>
                    <a:pt x="21992" y="452994"/>
                  </a:lnTo>
                  <a:lnTo>
                    <a:pt x="22254" y="424204"/>
                  </a:lnTo>
                  <a:lnTo>
                    <a:pt x="23248" y="392868"/>
                  </a:lnTo>
                  <a:lnTo>
                    <a:pt x="26834" y="363358"/>
                  </a:lnTo>
                  <a:lnTo>
                    <a:pt x="25835" y="327943"/>
                  </a:lnTo>
                  <a:lnTo>
                    <a:pt x="28824" y="298589"/>
                  </a:lnTo>
                  <a:lnTo>
                    <a:pt x="31967" y="268443"/>
                  </a:lnTo>
                  <a:lnTo>
                    <a:pt x="36004" y="238060"/>
                  </a:lnTo>
                  <a:lnTo>
                    <a:pt x="41413" y="201501"/>
                  </a:lnTo>
                  <a:lnTo>
                    <a:pt x="44550" y="164582"/>
                  </a:lnTo>
                  <a:lnTo>
                    <a:pt x="47428" y="131952"/>
                  </a:lnTo>
                  <a:lnTo>
                    <a:pt x="55899" y="101048"/>
                  </a:lnTo>
                  <a:lnTo>
                    <a:pt x="65725" y="69636"/>
                  </a:lnTo>
                  <a:lnTo>
                    <a:pt x="75819" y="33956"/>
                  </a:lnTo>
                  <a:lnTo>
                    <a:pt x="83428" y="14491"/>
                  </a:lnTo>
                  <a:lnTo>
                    <a:pt x="89352" y="6640"/>
                  </a:lnTo>
                  <a:lnTo>
                    <a:pt x="97629" y="329"/>
                  </a:lnTo>
                  <a:lnTo>
                    <a:pt x="102207" y="0"/>
                  </a:lnTo>
                  <a:lnTo>
                    <a:pt x="111809" y="4151"/>
                  </a:lnTo>
                  <a:lnTo>
                    <a:pt x="126735" y="24098"/>
                  </a:lnTo>
                  <a:lnTo>
                    <a:pt x="135629" y="55096"/>
                  </a:lnTo>
                  <a:lnTo>
                    <a:pt x="144661" y="87936"/>
                  </a:lnTo>
                  <a:lnTo>
                    <a:pt x="152085" y="116844"/>
                  </a:lnTo>
                  <a:lnTo>
                    <a:pt x="159647" y="149116"/>
                  </a:lnTo>
                  <a:lnTo>
                    <a:pt x="164993" y="185491"/>
                  </a:lnTo>
                  <a:lnTo>
                    <a:pt x="168833" y="220821"/>
                  </a:lnTo>
                  <a:lnTo>
                    <a:pt x="175334" y="254996"/>
                  </a:lnTo>
                  <a:lnTo>
                    <a:pt x="180365" y="291933"/>
                  </a:lnTo>
                  <a:lnTo>
                    <a:pt x="186371" y="329688"/>
                  </a:lnTo>
                  <a:lnTo>
                    <a:pt x="196617" y="365428"/>
                  </a:lnTo>
                  <a:lnTo>
                    <a:pt x="204851" y="396292"/>
                  </a:lnTo>
                  <a:lnTo>
                    <a:pt x="211789" y="422303"/>
                  </a:lnTo>
                  <a:lnTo>
                    <a:pt x="219800" y="452343"/>
                  </a:lnTo>
                  <a:lnTo>
                    <a:pt x="225988" y="474909"/>
                  </a:lnTo>
                  <a:lnTo>
                    <a:pt x="235121" y="506757"/>
                  </a:lnTo>
                  <a:lnTo>
                    <a:pt x="247882" y="543508"/>
                  </a:lnTo>
                  <a:lnTo>
                    <a:pt x="261139" y="579442"/>
                  </a:lnTo>
                  <a:lnTo>
                    <a:pt x="272410" y="594377"/>
                  </a:lnTo>
                  <a:lnTo>
                    <a:pt x="272915" y="594153"/>
                  </a:lnTo>
                  <a:lnTo>
                    <a:pt x="273475" y="591645"/>
                  </a:lnTo>
                  <a:lnTo>
                    <a:pt x="277929" y="562102"/>
                  </a:lnTo>
                  <a:lnTo>
                    <a:pt x="286066" y="528445"/>
                  </a:lnTo>
                  <a:lnTo>
                    <a:pt x="288551" y="495079"/>
                  </a:lnTo>
                  <a:lnTo>
                    <a:pt x="291240" y="466080"/>
                  </a:lnTo>
                  <a:lnTo>
                    <a:pt x="297399" y="436038"/>
                  </a:lnTo>
                  <a:lnTo>
                    <a:pt x="302328" y="405687"/>
                  </a:lnTo>
                  <a:lnTo>
                    <a:pt x="306046" y="372988"/>
                  </a:lnTo>
                  <a:lnTo>
                    <a:pt x="312510" y="336489"/>
                  </a:lnTo>
                  <a:lnTo>
                    <a:pt x="319787" y="301121"/>
                  </a:lnTo>
                  <a:lnTo>
                    <a:pt x="327306" y="266934"/>
                  </a:lnTo>
                  <a:lnTo>
                    <a:pt x="334897" y="229994"/>
                  </a:lnTo>
                  <a:lnTo>
                    <a:pt x="344765" y="194496"/>
                  </a:lnTo>
                  <a:lnTo>
                    <a:pt x="356156" y="162529"/>
                  </a:lnTo>
                  <a:lnTo>
                    <a:pt x="364892" y="131609"/>
                  </a:lnTo>
                  <a:lnTo>
                    <a:pt x="375431" y="94865"/>
                  </a:lnTo>
                  <a:lnTo>
                    <a:pt x="383116" y="62830"/>
                  </a:lnTo>
                  <a:lnTo>
                    <a:pt x="395842" y="24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898"/>
            <p:cNvSpPr/>
            <p:nvPr>
              <p:custDataLst>
                <p:tags r:id="rId81"/>
              </p:custDataLst>
            </p:nvPr>
          </p:nvSpPr>
          <p:spPr>
            <a:xfrm>
              <a:off x="4472987" y="5867400"/>
              <a:ext cx="190455" cy="403860"/>
            </a:xfrm>
            <a:custGeom>
              <a:avLst/>
              <a:gdLst/>
              <a:ahLst/>
              <a:cxnLst/>
              <a:rect l="0" t="0" r="0" b="0"/>
              <a:pathLst>
                <a:path w="190455" h="403860">
                  <a:moveTo>
                    <a:pt x="190454" y="0"/>
                  </a:moveTo>
                  <a:lnTo>
                    <a:pt x="190454" y="0"/>
                  </a:lnTo>
                  <a:lnTo>
                    <a:pt x="158092" y="0"/>
                  </a:lnTo>
                  <a:lnTo>
                    <a:pt x="122975" y="5237"/>
                  </a:lnTo>
                  <a:lnTo>
                    <a:pt x="86322" y="11352"/>
                  </a:lnTo>
                  <a:lnTo>
                    <a:pt x="52928" y="21459"/>
                  </a:lnTo>
                  <a:lnTo>
                    <a:pt x="16021" y="29299"/>
                  </a:lnTo>
                  <a:lnTo>
                    <a:pt x="0" y="30478"/>
                  </a:lnTo>
                  <a:lnTo>
                    <a:pt x="12106" y="43478"/>
                  </a:lnTo>
                  <a:lnTo>
                    <a:pt x="16841" y="53398"/>
                  </a:lnTo>
                  <a:lnTo>
                    <a:pt x="20159" y="58446"/>
                  </a:lnTo>
                  <a:lnTo>
                    <a:pt x="28689" y="86748"/>
                  </a:lnTo>
                  <a:lnTo>
                    <a:pt x="32538" y="123766"/>
                  </a:lnTo>
                  <a:lnTo>
                    <a:pt x="34755" y="137981"/>
                  </a:lnTo>
                  <a:lnTo>
                    <a:pt x="33795" y="165545"/>
                  </a:lnTo>
                  <a:lnTo>
                    <a:pt x="35313" y="176869"/>
                  </a:lnTo>
                  <a:lnTo>
                    <a:pt x="33102" y="191917"/>
                  </a:lnTo>
                  <a:lnTo>
                    <a:pt x="37234" y="207797"/>
                  </a:lnTo>
                  <a:lnTo>
                    <a:pt x="39201" y="209651"/>
                  </a:lnTo>
                  <a:lnTo>
                    <a:pt x="45900" y="211711"/>
                  </a:lnTo>
                  <a:lnTo>
                    <a:pt x="81619" y="217362"/>
                  </a:lnTo>
                  <a:lnTo>
                    <a:pt x="109055" y="226852"/>
                  </a:lnTo>
                  <a:lnTo>
                    <a:pt x="134445" y="248926"/>
                  </a:lnTo>
                  <a:lnTo>
                    <a:pt x="135927" y="254850"/>
                  </a:lnTo>
                  <a:lnTo>
                    <a:pt x="136956" y="287780"/>
                  </a:lnTo>
                  <a:lnTo>
                    <a:pt x="137044" y="300339"/>
                  </a:lnTo>
                  <a:lnTo>
                    <a:pt x="132566" y="311566"/>
                  </a:lnTo>
                  <a:lnTo>
                    <a:pt x="125041" y="325149"/>
                  </a:lnTo>
                  <a:lnTo>
                    <a:pt x="122499" y="337324"/>
                  </a:lnTo>
                  <a:lnTo>
                    <a:pt x="120597" y="340029"/>
                  </a:lnTo>
                  <a:lnTo>
                    <a:pt x="111523" y="347881"/>
                  </a:lnTo>
                  <a:lnTo>
                    <a:pt x="107235" y="354724"/>
                  </a:lnTo>
                  <a:lnTo>
                    <a:pt x="103232" y="356622"/>
                  </a:lnTo>
                  <a:lnTo>
                    <a:pt x="101826" y="357975"/>
                  </a:lnTo>
                  <a:lnTo>
                    <a:pt x="100263" y="361735"/>
                  </a:lnTo>
                  <a:lnTo>
                    <a:pt x="95052" y="366229"/>
                  </a:lnTo>
                  <a:lnTo>
                    <a:pt x="87939" y="370202"/>
                  </a:lnTo>
                  <a:lnTo>
                    <a:pt x="81956" y="371968"/>
                  </a:lnTo>
                  <a:lnTo>
                    <a:pt x="80022" y="373285"/>
                  </a:lnTo>
                  <a:lnTo>
                    <a:pt x="78732" y="375010"/>
                  </a:lnTo>
                  <a:lnTo>
                    <a:pt x="77872" y="377008"/>
                  </a:lnTo>
                  <a:lnTo>
                    <a:pt x="76453" y="378338"/>
                  </a:lnTo>
                  <a:lnTo>
                    <a:pt x="54751" y="386877"/>
                  </a:lnTo>
                  <a:lnTo>
                    <a:pt x="47466" y="388275"/>
                  </a:lnTo>
                  <a:lnTo>
                    <a:pt x="39944" y="393789"/>
                  </a:lnTo>
                  <a:lnTo>
                    <a:pt x="31853" y="395917"/>
                  </a:lnTo>
                  <a:lnTo>
                    <a:pt x="26808" y="396144"/>
                  </a:lnTo>
                  <a:lnTo>
                    <a:pt x="25476" y="397023"/>
                  </a:lnTo>
                  <a:lnTo>
                    <a:pt x="24588" y="398455"/>
                  </a:lnTo>
                  <a:lnTo>
                    <a:pt x="22813" y="403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SMARTInkShape-Group161"/>
          <p:cNvGrpSpPr/>
          <p:nvPr/>
        </p:nvGrpSpPr>
        <p:grpSpPr>
          <a:xfrm>
            <a:off x="3215640" y="5455920"/>
            <a:ext cx="555358" cy="822961"/>
            <a:chOff x="3215640" y="5455920"/>
            <a:chExt cx="555358" cy="822961"/>
          </a:xfrm>
        </p:grpSpPr>
        <p:sp>
          <p:nvSpPr>
            <p:cNvPr id="230" name="SMARTInkShape-899"/>
            <p:cNvSpPr/>
            <p:nvPr>
              <p:custDataLst>
                <p:tags r:id="rId78"/>
              </p:custDataLst>
            </p:nvPr>
          </p:nvSpPr>
          <p:spPr>
            <a:xfrm>
              <a:off x="3589020" y="5844541"/>
              <a:ext cx="181978" cy="434340"/>
            </a:xfrm>
            <a:custGeom>
              <a:avLst/>
              <a:gdLst/>
              <a:ahLst/>
              <a:cxnLst/>
              <a:rect l="0" t="0" r="0" b="0"/>
              <a:pathLst>
                <a:path w="181978" h="434340">
                  <a:moveTo>
                    <a:pt x="0" y="0"/>
                  </a:moveTo>
                  <a:lnTo>
                    <a:pt x="0" y="0"/>
                  </a:lnTo>
                  <a:lnTo>
                    <a:pt x="32362" y="4043"/>
                  </a:lnTo>
                  <a:lnTo>
                    <a:pt x="59539" y="6030"/>
                  </a:lnTo>
                  <a:lnTo>
                    <a:pt x="91865" y="9407"/>
                  </a:lnTo>
                  <a:lnTo>
                    <a:pt x="114426" y="18026"/>
                  </a:lnTo>
                  <a:lnTo>
                    <a:pt x="151742" y="43705"/>
                  </a:lnTo>
                  <a:lnTo>
                    <a:pt x="157042" y="46917"/>
                  </a:lnTo>
                  <a:lnTo>
                    <a:pt x="172590" y="71662"/>
                  </a:lnTo>
                  <a:lnTo>
                    <a:pt x="179831" y="93669"/>
                  </a:lnTo>
                  <a:lnTo>
                    <a:pt x="181977" y="110914"/>
                  </a:lnTo>
                  <a:lnTo>
                    <a:pt x="176730" y="145336"/>
                  </a:lnTo>
                  <a:lnTo>
                    <a:pt x="173438" y="165546"/>
                  </a:lnTo>
                  <a:lnTo>
                    <a:pt x="162320" y="191917"/>
                  </a:lnTo>
                  <a:lnTo>
                    <a:pt x="135670" y="226362"/>
                  </a:lnTo>
                  <a:lnTo>
                    <a:pt x="124316" y="243210"/>
                  </a:lnTo>
                  <a:lnTo>
                    <a:pt x="123517" y="245960"/>
                  </a:lnTo>
                  <a:lnTo>
                    <a:pt x="118115" y="251273"/>
                  </a:lnTo>
                  <a:lnTo>
                    <a:pt x="111762" y="256456"/>
                  </a:lnTo>
                  <a:lnTo>
                    <a:pt x="108939" y="261584"/>
                  </a:lnTo>
                  <a:lnTo>
                    <a:pt x="111572" y="264135"/>
                  </a:lnTo>
                  <a:lnTo>
                    <a:pt x="133360" y="272057"/>
                  </a:lnTo>
                  <a:lnTo>
                    <a:pt x="140551" y="274160"/>
                  </a:lnTo>
                  <a:lnTo>
                    <a:pt x="150672" y="280747"/>
                  </a:lnTo>
                  <a:lnTo>
                    <a:pt x="155933" y="281586"/>
                  </a:lnTo>
                  <a:lnTo>
                    <a:pt x="157296" y="282551"/>
                  </a:lnTo>
                  <a:lnTo>
                    <a:pt x="158204" y="284040"/>
                  </a:lnTo>
                  <a:lnTo>
                    <a:pt x="159781" y="289679"/>
                  </a:lnTo>
                  <a:lnTo>
                    <a:pt x="160011" y="307443"/>
                  </a:lnTo>
                  <a:lnTo>
                    <a:pt x="157758" y="312465"/>
                  </a:lnTo>
                  <a:lnTo>
                    <a:pt x="149413" y="322588"/>
                  </a:lnTo>
                  <a:lnTo>
                    <a:pt x="113820" y="351680"/>
                  </a:lnTo>
                  <a:lnTo>
                    <a:pt x="77761" y="389601"/>
                  </a:lnTo>
                  <a:lnTo>
                    <a:pt x="41613" y="419384"/>
                  </a:lnTo>
                  <a:lnTo>
                    <a:pt x="30480" y="434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900"/>
            <p:cNvSpPr/>
            <p:nvPr>
              <p:custDataLst>
                <p:tags r:id="rId79"/>
              </p:custDataLst>
            </p:nvPr>
          </p:nvSpPr>
          <p:spPr>
            <a:xfrm>
              <a:off x="3215640" y="5455920"/>
              <a:ext cx="342901" cy="597023"/>
            </a:xfrm>
            <a:custGeom>
              <a:avLst/>
              <a:gdLst/>
              <a:ahLst/>
              <a:cxnLst/>
              <a:rect l="0" t="0" r="0" b="0"/>
              <a:pathLst>
                <a:path w="342901" h="597023">
                  <a:moveTo>
                    <a:pt x="0" y="45721"/>
                  </a:moveTo>
                  <a:lnTo>
                    <a:pt x="0" y="45721"/>
                  </a:lnTo>
                  <a:lnTo>
                    <a:pt x="4045" y="74036"/>
                  </a:lnTo>
                  <a:lnTo>
                    <a:pt x="6561" y="107826"/>
                  </a:lnTo>
                  <a:lnTo>
                    <a:pt x="8257" y="140805"/>
                  </a:lnTo>
                  <a:lnTo>
                    <a:pt x="12795" y="176058"/>
                  </a:lnTo>
                  <a:lnTo>
                    <a:pt x="15362" y="204564"/>
                  </a:lnTo>
                  <a:lnTo>
                    <a:pt x="21128" y="241852"/>
                  </a:lnTo>
                  <a:lnTo>
                    <a:pt x="22518" y="277972"/>
                  </a:lnTo>
                  <a:lnTo>
                    <a:pt x="26804" y="311714"/>
                  </a:lnTo>
                  <a:lnTo>
                    <a:pt x="35838" y="349722"/>
                  </a:lnTo>
                  <a:lnTo>
                    <a:pt x="43262" y="378976"/>
                  </a:lnTo>
                  <a:lnTo>
                    <a:pt x="50824" y="409093"/>
                  </a:lnTo>
                  <a:lnTo>
                    <a:pt x="57581" y="438619"/>
                  </a:lnTo>
                  <a:lnTo>
                    <a:pt x="64808" y="474038"/>
                  </a:lnTo>
                  <a:lnTo>
                    <a:pt x="77995" y="509350"/>
                  </a:lnTo>
                  <a:lnTo>
                    <a:pt x="90184" y="541138"/>
                  </a:lnTo>
                  <a:lnTo>
                    <a:pt x="108627" y="575946"/>
                  </a:lnTo>
                  <a:lnTo>
                    <a:pt x="124047" y="595813"/>
                  </a:lnTo>
                  <a:lnTo>
                    <a:pt x="127572" y="597022"/>
                  </a:lnTo>
                  <a:lnTo>
                    <a:pt x="136003" y="596107"/>
                  </a:lnTo>
                  <a:lnTo>
                    <a:pt x="138929" y="594678"/>
                  </a:lnTo>
                  <a:lnTo>
                    <a:pt x="140879" y="592879"/>
                  </a:lnTo>
                  <a:lnTo>
                    <a:pt x="152100" y="571771"/>
                  </a:lnTo>
                  <a:lnTo>
                    <a:pt x="161719" y="536585"/>
                  </a:lnTo>
                  <a:lnTo>
                    <a:pt x="169930" y="506122"/>
                  </a:lnTo>
                  <a:lnTo>
                    <a:pt x="177726" y="476963"/>
                  </a:lnTo>
                  <a:lnTo>
                    <a:pt x="189443" y="446874"/>
                  </a:lnTo>
                  <a:lnTo>
                    <a:pt x="199595" y="416511"/>
                  </a:lnTo>
                  <a:lnTo>
                    <a:pt x="207964" y="382021"/>
                  </a:lnTo>
                  <a:lnTo>
                    <a:pt x="219852" y="349035"/>
                  </a:lnTo>
                  <a:lnTo>
                    <a:pt x="230053" y="313767"/>
                  </a:lnTo>
                  <a:lnTo>
                    <a:pt x="242483" y="276507"/>
                  </a:lnTo>
                  <a:lnTo>
                    <a:pt x="251402" y="252918"/>
                  </a:lnTo>
                  <a:lnTo>
                    <a:pt x="263274" y="221952"/>
                  </a:lnTo>
                  <a:lnTo>
                    <a:pt x="277116" y="186069"/>
                  </a:lnTo>
                  <a:lnTo>
                    <a:pt x="288037" y="158759"/>
                  </a:lnTo>
                  <a:lnTo>
                    <a:pt x="297011" y="137165"/>
                  </a:lnTo>
                  <a:lnTo>
                    <a:pt x="310652" y="104989"/>
                  </a:lnTo>
                  <a:lnTo>
                    <a:pt x="323091" y="72595"/>
                  </a:lnTo>
                  <a:lnTo>
                    <a:pt x="334879" y="36636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162"/>
          <p:cNvGrpSpPr/>
          <p:nvPr/>
        </p:nvGrpSpPr>
        <p:grpSpPr>
          <a:xfrm>
            <a:off x="8842735" y="4084320"/>
            <a:ext cx="992811" cy="821090"/>
            <a:chOff x="8842735" y="4084320"/>
            <a:chExt cx="992811" cy="821090"/>
          </a:xfrm>
        </p:grpSpPr>
        <p:sp>
          <p:nvSpPr>
            <p:cNvPr id="233" name="SMARTInkShape-901"/>
            <p:cNvSpPr/>
            <p:nvPr>
              <p:custDataLst>
                <p:tags r:id="rId72"/>
              </p:custDataLst>
            </p:nvPr>
          </p:nvSpPr>
          <p:spPr>
            <a:xfrm>
              <a:off x="9700261" y="4084320"/>
              <a:ext cx="135285" cy="626784"/>
            </a:xfrm>
            <a:custGeom>
              <a:avLst/>
              <a:gdLst/>
              <a:ahLst/>
              <a:cxnLst/>
              <a:rect l="0" t="0" r="0" b="0"/>
              <a:pathLst>
                <a:path w="135285" h="626784">
                  <a:moveTo>
                    <a:pt x="0" y="0"/>
                  </a:moveTo>
                  <a:lnTo>
                    <a:pt x="0" y="0"/>
                  </a:lnTo>
                  <a:lnTo>
                    <a:pt x="27875" y="33961"/>
                  </a:lnTo>
                  <a:lnTo>
                    <a:pt x="52323" y="70020"/>
                  </a:lnTo>
                  <a:lnTo>
                    <a:pt x="68278" y="99487"/>
                  </a:lnTo>
                  <a:lnTo>
                    <a:pt x="83730" y="129667"/>
                  </a:lnTo>
                  <a:lnTo>
                    <a:pt x="99032" y="162315"/>
                  </a:lnTo>
                  <a:lnTo>
                    <a:pt x="112033" y="198800"/>
                  </a:lnTo>
                  <a:lnTo>
                    <a:pt x="118373" y="224669"/>
                  </a:lnTo>
                  <a:lnTo>
                    <a:pt x="124011" y="253099"/>
                  </a:lnTo>
                  <a:lnTo>
                    <a:pt x="129341" y="280410"/>
                  </a:lnTo>
                  <a:lnTo>
                    <a:pt x="133684" y="306660"/>
                  </a:lnTo>
                  <a:lnTo>
                    <a:pt x="135284" y="344391"/>
                  </a:lnTo>
                  <a:lnTo>
                    <a:pt x="130770" y="378243"/>
                  </a:lnTo>
                  <a:lnTo>
                    <a:pt x="123224" y="414709"/>
                  </a:lnTo>
                  <a:lnTo>
                    <a:pt x="110640" y="451478"/>
                  </a:lnTo>
                  <a:lnTo>
                    <a:pt x="96187" y="484197"/>
                  </a:lnTo>
                  <a:lnTo>
                    <a:pt x="82028" y="514494"/>
                  </a:lnTo>
                  <a:lnTo>
                    <a:pt x="66972" y="547916"/>
                  </a:lnTo>
                  <a:lnTo>
                    <a:pt x="47941" y="578977"/>
                  </a:lnTo>
                  <a:lnTo>
                    <a:pt x="15236" y="616737"/>
                  </a:lnTo>
                  <a:lnTo>
                    <a:pt x="5832" y="626484"/>
                  </a:lnTo>
                  <a:lnTo>
                    <a:pt x="3888" y="626783"/>
                  </a:lnTo>
                  <a:lnTo>
                    <a:pt x="2592" y="625289"/>
                  </a:lnTo>
                  <a:lnTo>
                    <a:pt x="0" y="6172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902"/>
            <p:cNvSpPr/>
            <p:nvPr>
              <p:custDataLst>
                <p:tags r:id="rId73"/>
              </p:custDataLst>
            </p:nvPr>
          </p:nvSpPr>
          <p:spPr>
            <a:xfrm>
              <a:off x="9342119" y="4282440"/>
              <a:ext cx="144782" cy="363353"/>
            </a:xfrm>
            <a:custGeom>
              <a:avLst/>
              <a:gdLst/>
              <a:ahLst/>
              <a:cxnLst/>
              <a:rect l="0" t="0" r="0" b="0"/>
              <a:pathLst>
                <a:path w="144782" h="363353">
                  <a:moveTo>
                    <a:pt x="0" y="0"/>
                  </a:moveTo>
                  <a:lnTo>
                    <a:pt x="0" y="0"/>
                  </a:lnTo>
                  <a:lnTo>
                    <a:pt x="848" y="33961"/>
                  </a:lnTo>
                  <a:lnTo>
                    <a:pt x="6033" y="70020"/>
                  </a:lnTo>
                  <a:lnTo>
                    <a:pt x="11353" y="105458"/>
                  </a:lnTo>
                  <a:lnTo>
                    <a:pt x="15319" y="143002"/>
                  </a:lnTo>
                  <a:lnTo>
                    <a:pt x="21098" y="175485"/>
                  </a:lnTo>
                  <a:lnTo>
                    <a:pt x="25746" y="205276"/>
                  </a:lnTo>
                  <a:lnTo>
                    <a:pt x="29077" y="239187"/>
                  </a:lnTo>
                  <a:lnTo>
                    <a:pt x="26020" y="269366"/>
                  </a:lnTo>
                  <a:lnTo>
                    <a:pt x="23485" y="303822"/>
                  </a:lnTo>
                  <a:lnTo>
                    <a:pt x="20727" y="335087"/>
                  </a:lnTo>
                  <a:lnTo>
                    <a:pt x="15563" y="363352"/>
                  </a:lnTo>
                  <a:lnTo>
                    <a:pt x="25874" y="333731"/>
                  </a:lnTo>
                  <a:lnTo>
                    <a:pt x="29117" y="299826"/>
                  </a:lnTo>
                  <a:lnTo>
                    <a:pt x="34391" y="274367"/>
                  </a:lnTo>
                  <a:lnTo>
                    <a:pt x="44622" y="238492"/>
                  </a:lnTo>
                  <a:lnTo>
                    <a:pt x="55273" y="204156"/>
                  </a:lnTo>
                  <a:lnTo>
                    <a:pt x="65954" y="174853"/>
                  </a:lnTo>
                  <a:lnTo>
                    <a:pt x="80959" y="148268"/>
                  </a:lnTo>
                  <a:lnTo>
                    <a:pt x="100330" y="114157"/>
                  </a:lnTo>
                  <a:lnTo>
                    <a:pt x="116842" y="80672"/>
                  </a:lnTo>
                  <a:lnTo>
                    <a:pt x="138195" y="42734"/>
                  </a:lnTo>
                  <a:lnTo>
                    <a:pt x="144781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903"/>
            <p:cNvSpPr/>
            <p:nvPr>
              <p:custDataLst>
                <p:tags r:id="rId74"/>
              </p:custDataLst>
            </p:nvPr>
          </p:nvSpPr>
          <p:spPr>
            <a:xfrm>
              <a:off x="9151619" y="4610100"/>
              <a:ext cx="464821" cy="106681"/>
            </a:xfrm>
            <a:custGeom>
              <a:avLst/>
              <a:gdLst/>
              <a:ahLst/>
              <a:cxnLst/>
              <a:rect l="0" t="0" r="0" b="0"/>
              <a:pathLst>
                <a:path w="464821" h="106681">
                  <a:moveTo>
                    <a:pt x="0" y="106680"/>
                  </a:moveTo>
                  <a:lnTo>
                    <a:pt x="0" y="106680"/>
                  </a:lnTo>
                  <a:lnTo>
                    <a:pt x="30900" y="98391"/>
                  </a:lnTo>
                  <a:lnTo>
                    <a:pt x="65087" y="88768"/>
                  </a:lnTo>
                  <a:lnTo>
                    <a:pt x="98496" y="81241"/>
                  </a:lnTo>
                  <a:lnTo>
                    <a:pt x="131161" y="69604"/>
                  </a:lnTo>
                  <a:lnTo>
                    <a:pt x="156507" y="62543"/>
                  </a:lnTo>
                  <a:lnTo>
                    <a:pt x="183860" y="55738"/>
                  </a:lnTo>
                  <a:lnTo>
                    <a:pt x="210127" y="47068"/>
                  </a:lnTo>
                  <a:lnTo>
                    <a:pt x="235913" y="39828"/>
                  </a:lnTo>
                  <a:lnTo>
                    <a:pt x="262330" y="32941"/>
                  </a:lnTo>
                  <a:lnTo>
                    <a:pt x="291005" y="24236"/>
                  </a:lnTo>
                  <a:lnTo>
                    <a:pt x="320683" y="16980"/>
                  </a:lnTo>
                  <a:lnTo>
                    <a:pt x="349113" y="11780"/>
                  </a:lnTo>
                  <a:lnTo>
                    <a:pt x="385005" y="8006"/>
                  </a:lnTo>
                  <a:lnTo>
                    <a:pt x="419534" y="2748"/>
                  </a:lnTo>
                  <a:lnTo>
                    <a:pt x="457193" y="241"/>
                  </a:lnTo>
                  <a:lnTo>
                    <a:pt x="4648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904"/>
            <p:cNvSpPr/>
            <p:nvPr>
              <p:custDataLst>
                <p:tags r:id="rId75"/>
              </p:custDataLst>
            </p:nvPr>
          </p:nvSpPr>
          <p:spPr>
            <a:xfrm>
              <a:off x="9105900" y="4240254"/>
              <a:ext cx="441962" cy="72667"/>
            </a:xfrm>
            <a:custGeom>
              <a:avLst/>
              <a:gdLst/>
              <a:ahLst/>
              <a:cxnLst/>
              <a:rect l="0" t="0" r="0" b="0"/>
              <a:pathLst>
                <a:path w="441962" h="72667">
                  <a:moveTo>
                    <a:pt x="0" y="72666"/>
                  </a:moveTo>
                  <a:lnTo>
                    <a:pt x="0" y="72666"/>
                  </a:lnTo>
                  <a:lnTo>
                    <a:pt x="36407" y="60530"/>
                  </a:lnTo>
                  <a:lnTo>
                    <a:pt x="63311" y="52315"/>
                  </a:lnTo>
                  <a:lnTo>
                    <a:pt x="97499" y="40672"/>
                  </a:lnTo>
                  <a:lnTo>
                    <a:pt x="131335" y="28755"/>
                  </a:lnTo>
                  <a:lnTo>
                    <a:pt x="156585" y="22670"/>
                  </a:lnTo>
                  <a:lnTo>
                    <a:pt x="184739" y="17143"/>
                  </a:lnTo>
                  <a:lnTo>
                    <a:pt x="211929" y="11865"/>
                  </a:lnTo>
                  <a:lnTo>
                    <a:pt x="238124" y="7543"/>
                  </a:lnTo>
                  <a:lnTo>
                    <a:pt x="263878" y="5622"/>
                  </a:lnTo>
                  <a:lnTo>
                    <a:pt x="291691" y="2511"/>
                  </a:lnTo>
                  <a:lnTo>
                    <a:pt x="319295" y="0"/>
                  </a:lnTo>
                  <a:lnTo>
                    <a:pt x="354720" y="2499"/>
                  </a:lnTo>
                  <a:lnTo>
                    <a:pt x="389960" y="4462"/>
                  </a:lnTo>
                  <a:lnTo>
                    <a:pt x="441961" y="11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905"/>
            <p:cNvSpPr/>
            <p:nvPr>
              <p:custDataLst>
                <p:tags r:id="rId76"/>
              </p:custDataLst>
            </p:nvPr>
          </p:nvSpPr>
          <p:spPr>
            <a:xfrm>
              <a:off x="8842735" y="4206240"/>
              <a:ext cx="232685" cy="699170"/>
            </a:xfrm>
            <a:custGeom>
              <a:avLst/>
              <a:gdLst/>
              <a:ahLst/>
              <a:cxnLst/>
              <a:rect l="0" t="0" r="0" b="0"/>
              <a:pathLst>
                <a:path w="232685" h="699170">
                  <a:moveTo>
                    <a:pt x="186965" y="0"/>
                  </a:moveTo>
                  <a:lnTo>
                    <a:pt x="186965" y="0"/>
                  </a:lnTo>
                  <a:lnTo>
                    <a:pt x="164387" y="6773"/>
                  </a:lnTo>
                  <a:lnTo>
                    <a:pt x="132903" y="18251"/>
                  </a:lnTo>
                  <a:lnTo>
                    <a:pt x="104813" y="39839"/>
                  </a:lnTo>
                  <a:lnTo>
                    <a:pt x="75252" y="77045"/>
                  </a:lnTo>
                  <a:lnTo>
                    <a:pt x="58191" y="106931"/>
                  </a:lnTo>
                  <a:lnTo>
                    <a:pt x="42413" y="139492"/>
                  </a:lnTo>
                  <a:lnTo>
                    <a:pt x="29270" y="175950"/>
                  </a:lnTo>
                  <a:lnTo>
                    <a:pt x="20014" y="213565"/>
                  </a:lnTo>
                  <a:lnTo>
                    <a:pt x="11909" y="249263"/>
                  </a:lnTo>
                  <a:lnTo>
                    <a:pt x="6402" y="285805"/>
                  </a:lnTo>
                  <a:lnTo>
                    <a:pt x="4269" y="313291"/>
                  </a:lnTo>
                  <a:lnTo>
                    <a:pt x="498" y="339618"/>
                  </a:lnTo>
                  <a:lnTo>
                    <a:pt x="0" y="361032"/>
                  </a:lnTo>
                  <a:lnTo>
                    <a:pt x="514" y="388008"/>
                  </a:lnTo>
                  <a:lnTo>
                    <a:pt x="1705" y="418692"/>
                  </a:lnTo>
                  <a:lnTo>
                    <a:pt x="3345" y="443382"/>
                  </a:lnTo>
                  <a:lnTo>
                    <a:pt x="5285" y="464075"/>
                  </a:lnTo>
                  <a:lnTo>
                    <a:pt x="9698" y="497509"/>
                  </a:lnTo>
                  <a:lnTo>
                    <a:pt x="17789" y="535371"/>
                  </a:lnTo>
                  <a:lnTo>
                    <a:pt x="29689" y="568039"/>
                  </a:lnTo>
                  <a:lnTo>
                    <a:pt x="39799" y="598321"/>
                  </a:lnTo>
                  <a:lnTo>
                    <a:pt x="57958" y="631738"/>
                  </a:lnTo>
                  <a:lnTo>
                    <a:pt x="68668" y="646532"/>
                  </a:lnTo>
                  <a:lnTo>
                    <a:pt x="105000" y="675158"/>
                  </a:lnTo>
                  <a:lnTo>
                    <a:pt x="128128" y="691569"/>
                  </a:lnTo>
                  <a:lnTo>
                    <a:pt x="147236" y="698233"/>
                  </a:lnTo>
                  <a:lnTo>
                    <a:pt x="152859" y="699169"/>
                  </a:lnTo>
                  <a:lnTo>
                    <a:pt x="180999" y="692395"/>
                  </a:lnTo>
                  <a:lnTo>
                    <a:pt x="204012" y="679664"/>
                  </a:lnTo>
                  <a:lnTo>
                    <a:pt x="232684" y="655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906"/>
            <p:cNvSpPr/>
            <p:nvPr>
              <p:custDataLst>
                <p:tags r:id="rId77"/>
              </p:custDataLst>
            </p:nvPr>
          </p:nvSpPr>
          <p:spPr>
            <a:xfrm>
              <a:off x="9182450" y="4351020"/>
              <a:ext cx="36064" cy="341260"/>
            </a:xfrm>
            <a:custGeom>
              <a:avLst/>
              <a:gdLst/>
              <a:ahLst/>
              <a:cxnLst/>
              <a:rect l="0" t="0" r="0" b="0"/>
              <a:pathLst>
                <a:path w="36064" h="341260">
                  <a:moveTo>
                    <a:pt x="14889" y="0"/>
                  </a:moveTo>
                  <a:lnTo>
                    <a:pt x="14889" y="0"/>
                  </a:lnTo>
                  <a:lnTo>
                    <a:pt x="22981" y="28316"/>
                  </a:lnTo>
                  <a:lnTo>
                    <a:pt x="29210" y="55764"/>
                  </a:lnTo>
                  <a:lnTo>
                    <a:pt x="33955" y="85744"/>
                  </a:lnTo>
                  <a:lnTo>
                    <a:pt x="36063" y="118824"/>
                  </a:lnTo>
                  <a:lnTo>
                    <a:pt x="34742" y="153282"/>
                  </a:lnTo>
                  <a:lnTo>
                    <a:pt x="31334" y="185812"/>
                  </a:lnTo>
                  <a:lnTo>
                    <a:pt x="25502" y="222319"/>
                  </a:lnTo>
                  <a:lnTo>
                    <a:pt x="20843" y="257839"/>
                  </a:lnTo>
                  <a:lnTo>
                    <a:pt x="10437" y="290933"/>
                  </a:lnTo>
                  <a:lnTo>
                    <a:pt x="832" y="328649"/>
                  </a:lnTo>
                  <a:lnTo>
                    <a:pt x="0" y="337360"/>
                  </a:lnTo>
                  <a:lnTo>
                    <a:pt x="730" y="339207"/>
                  </a:lnTo>
                  <a:lnTo>
                    <a:pt x="2065" y="340439"/>
                  </a:lnTo>
                  <a:lnTo>
                    <a:pt x="3799" y="341259"/>
                  </a:lnTo>
                  <a:lnTo>
                    <a:pt x="4956" y="340959"/>
                  </a:lnTo>
                  <a:lnTo>
                    <a:pt x="5727" y="339913"/>
                  </a:lnTo>
                  <a:lnTo>
                    <a:pt x="6242" y="338369"/>
                  </a:lnTo>
                  <a:lnTo>
                    <a:pt x="14889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SMARTInkShape-Group163"/>
          <p:cNvGrpSpPr/>
          <p:nvPr/>
        </p:nvGrpSpPr>
        <p:grpSpPr>
          <a:xfrm>
            <a:off x="5722620" y="4282440"/>
            <a:ext cx="2905175" cy="594347"/>
            <a:chOff x="5722620" y="4282440"/>
            <a:chExt cx="2905175" cy="594347"/>
          </a:xfrm>
        </p:grpSpPr>
        <p:sp>
          <p:nvSpPr>
            <p:cNvPr id="240" name="SMARTInkShape-907"/>
            <p:cNvSpPr/>
            <p:nvPr>
              <p:custDataLst>
                <p:tags r:id="rId63"/>
              </p:custDataLst>
            </p:nvPr>
          </p:nvSpPr>
          <p:spPr>
            <a:xfrm>
              <a:off x="8168640" y="4424248"/>
              <a:ext cx="459155" cy="354923"/>
            </a:xfrm>
            <a:custGeom>
              <a:avLst/>
              <a:gdLst/>
              <a:ahLst/>
              <a:cxnLst/>
              <a:rect l="0" t="0" r="0" b="0"/>
              <a:pathLst>
                <a:path w="459155" h="354923">
                  <a:moveTo>
                    <a:pt x="0" y="246811"/>
                  </a:moveTo>
                  <a:lnTo>
                    <a:pt x="0" y="246811"/>
                  </a:lnTo>
                  <a:lnTo>
                    <a:pt x="20226" y="214450"/>
                  </a:lnTo>
                  <a:lnTo>
                    <a:pt x="40895" y="182190"/>
                  </a:lnTo>
                  <a:lnTo>
                    <a:pt x="53697" y="152499"/>
                  </a:lnTo>
                  <a:lnTo>
                    <a:pt x="66898" y="122254"/>
                  </a:lnTo>
                  <a:lnTo>
                    <a:pt x="81535" y="95887"/>
                  </a:lnTo>
                  <a:lnTo>
                    <a:pt x="105098" y="66281"/>
                  </a:lnTo>
                  <a:lnTo>
                    <a:pt x="133918" y="33649"/>
                  </a:lnTo>
                  <a:lnTo>
                    <a:pt x="163574" y="7452"/>
                  </a:lnTo>
                  <a:lnTo>
                    <a:pt x="177404" y="730"/>
                  </a:lnTo>
                  <a:lnTo>
                    <a:pt x="189194" y="0"/>
                  </a:lnTo>
                  <a:lnTo>
                    <a:pt x="194710" y="990"/>
                  </a:lnTo>
                  <a:lnTo>
                    <a:pt x="205353" y="6607"/>
                  </a:lnTo>
                  <a:lnTo>
                    <a:pt x="214882" y="14748"/>
                  </a:lnTo>
                  <a:lnTo>
                    <a:pt x="242806" y="46835"/>
                  </a:lnTo>
                  <a:lnTo>
                    <a:pt x="246539" y="54227"/>
                  </a:lnTo>
                  <a:lnTo>
                    <a:pt x="247333" y="60849"/>
                  </a:lnTo>
                  <a:lnTo>
                    <a:pt x="244530" y="95779"/>
                  </a:lnTo>
                  <a:lnTo>
                    <a:pt x="237893" y="125194"/>
                  </a:lnTo>
                  <a:lnTo>
                    <a:pt x="228429" y="145053"/>
                  </a:lnTo>
                  <a:lnTo>
                    <a:pt x="222452" y="153333"/>
                  </a:lnTo>
                  <a:lnTo>
                    <a:pt x="254171" y="119901"/>
                  </a:lnTo>
                  <a:lnTo>
                    <a:pt x="286521" y="83266"/>
                  </a:lnTo>
                  <a:lnTo>
                    <a:pt x="315565" y="61570"/>
                  </a:lnTo>
                  <a:lnTo>
                    <a:pt x="350483" y="45152"/>
                  </a:lnTo>
                  <a:lnTo>
                    <a:pt x="386856" y="33756"/>
                  </a:lnTo>
                  <a:lnTo>
                    <a:pt x="403077" y="30201"/>
                  </a:lnTo>
                  <a:lnTo>
                    <a:pt x="425641" y="32959"/>
                  </a:lnTo>
                  <a:lnTo>
                    <a:pt x="437811" y="36901"/>
                  </a:lnTo>
                  <a:lnTo>
                    <a:pt x="446607" y="45992"/>
                  </a:lnTo>
                  <a:lnTo>
                    <a:pt x="453339" y="61039"/>
                  </a:lnTo>
                  <a:lnTo>
                    <a:pt x="459154" y="84660"/>
                  </a:lnTo>
                  <a:lnTo>
                    <a:pt x="457786" y="105319"/>
                  </a:lnTo>
                  <a:lnTo>
                    <a:pt x="454074" y="123812"/>
                  </a:lnTo>
                  <a:lnTo>
                    <a:pt x="454204" y="153265"/>
                  </a:lnTo>
                  <a:lnTo>
                    <a:pt x="445494" y="183440"/>
                  </a:lnTo>
                  <a:lnTo>
                    <a:pt x="436327" y="212984"/>
                  </a:lnTo>
                  <a:lnTo>
                    <a:pt x="427886" y="230083"/>
                  </a:lnTo>
                  <a:lnTo>
                    <a:pt x="399888" y="262604"/>
                  </a:lnTo>
                  <a:lnTo>
                    <a:pt x="386331" y="298506"/>
                  </a:lnTo>
                  <a:lnTo>
                    <a:pt x="371894" y="326262"/>
                  </a:lnTo>
                  <a:lnTo>
                    <a:pt x="357198" y="337438"/>
                  </a:lnTo>
                  <a:lnTo>
                    <a:pt x="347352" y="342790"/>
                  </a:lnTo>
                  <a:lnTo>
                    <a:pt x="343328" y="347203"/>
                  </a:lnTo>
                  <a:lnTo>
                    <a:pt x="343185" y="350994"/>
                  </a:lnTo>
                  <a:lnTo>
                    <a:pt x="345630" y="354366"/>
                  </a:lnTo>
                  <a:lnTo>
                    <a:pt x="348106" y="354922"/>
                  </a:lnTo>
                  <a:lnTo>
                    <a:pt x="350604" y="353598"/>
                  </a:lnTo>
                  <a:lnTo>
                    <a:pt x="353116" y="351022"/>
                  </a:lnTo>
                  <a:lnTo>
                    <a:pt x="353944" y="346766"/>
                  </a:lnTo>
                  <a:lnTo>
                    <a:pt x="352607" y="335263"/>
                  </a:lnTo>
                  <a:lnTo>
                    <a:pt x="356144" y="329485"/>
                  </a:lnTo>
                  <a:lnTo>
                    <a:pt x="377117" y="311571"/>
                  </a:lnTo>
                  <a:lnTo>
                    <a:pt x="383508" y="294785"/>
                  </a:lnTo>
                  <a:lnTo>
                    <a:pt x="399894" y="278294"/>
                  </a:lnTo>
                  <a:lnTo>
                    <a:pt x="434340" y="254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908"/>
            <p:cNvSpPr/>
            <p:nvPr>
              <p:custDataLst>
                <p:tags r:id="rId64"/>
              </p:custDataLst>
            </p:nvPr>
          </p:nvSpPr>
          <p:spPr>
            <a:xfrm>
              <a:off x="6036655" y="4569014"/>
              <a:ext cx="371766" cy="208728"/>
            </a:xfrm>
            <a:custGeom>
              <a:avLst/>
              <a:gdLst/>
              <a:ahLst/>
              <a:cxnLst/>
              <a:rect l="0" t="0" r="0" b="0"/>
              <a:pathLst>
                <a:path w="371766" h="208728">
                  <a:moveTo>
                    <a:pt x="127925" y="10606"/>
                  </a:moveTo>
                  <a:lnTo>
                    <a:pt x="127925" y="10606"/>
                  </a:lnTo>
                  <a:lnTo>
                    <a:pt x="96107" y="0"/>
                  </a:lnTo>
                  <a:lnTo>
                    <a:pt x="79353" y="1941"/>
                  </a:lnTo>
                  <a:lnTo>
                    <a:pt x="49091" y="12939"/>
                  </a:lnTo>
                  <a:lnTo>
                    <a:pt x="39830" y="22650"/>
                  </a:lnTo>
                  <a:lnTo>
                    <a:pt x="15507" y="58303"/>
                  </a:lnTo>
                  <a:lnTo>
                    <a:pt x="3836" y="95287"/>
                  </a:lnTo>
                  <a:lnTo>
                    <a:pt x="0" y="122903"/>
                  </a:lnTo>
                  <a:lnTo>
                    <a:pt x="3618" y="136998"/>
                  </a:lnTo>
                  <a:lnTo>
                    <a:pt x="19739" y="159845"/>
                  </a:lnTo>
                  <a:lnTo>
                    <a:pt x="29325" y="165834"/>
                  </a:lnTo>
                  <a:lnTo>
                    <a:pt x="34252" y="167431"/>
                  </a:lnTo>
                  <a:lnTo>
                    <a:pt x="46499" y="166948"/>
                  </a:lnTo>
                  <a:lnTo>
                    <a:pt x="75058" y="159740"/>
                  </a:lnTo>
                  <a:lnTo>
                    <a:pt x="108702" y="139689"/>
                  </a:lnTo>
                  <a:lnTo>
                    <a:pt x="133317" y="118929"/>
                  </a:lnTo>
                  <a:lnTo>
                    <a:pt x="156428" y="84094"/>
                  </a:lnTo>
                  <a:lnTo>
                    <a:pt x="170244" y="50491"/>
                  </a:lnTo>
                  <a:lnTo>
                    <a:pt x="173197" y="35875"/>
                  </a:lnTo>
                  <a:lnTo>
                    <a:pt x="173346" y="35919"/>
                  </a:lnTo>
                  <a:lnTo>
                    <a:pt x="173513" y="38225"/>
                  </a:lnTo>
                  <a:lnTo>
                    <a:pt x="190206" y="73865"/>
                  </a:lnTo>
                  <a:lnTo>
                    <a:pt x="209466" y="104569"/>
                  </a:lnTo>
                  <a:lnTo>
                    <a:pt x="239544" y="142537"/>
                  </a:lnTo>
                  <a:lnTo>
                    <a:pt x="269072" y="180495"/>
                  </a:lnTo>
                  <a:lnTo>
                    <a:pt x="282096" y="192792"/>
                  </a:lnTo>
                  <a:lnTo>
                    <a:pt x="296352" y="201079"/>
                  </a:lnTo>
                  <a:lnTo>
                    <a:pt x="318658" y="206460"/>
                  </a:lnTo>
                  <a:lnTo>
                    <a:pt x="354298" y="208428"/>
                  </a:lnTo>
                  <a:lnTo>
                    <a:pt x="371765" y="2087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909"/>
            <p:cNvSpPr/>
            <p:nvPr>
              <p:custDataLst>
                <p:tags r:id="rId65"/>
              </p:custDataLst>
            </p:nvPr>
          </p:nvSpPr>
          <p:spPr>
            <a:xfrm>
              <a:off x="7041520" y="4356472"/>
              <a:ext cx="308105" cy="434152"/>
            </a:xfrm>
            <a:custGeom>
              <a:avLst/>
              <a:gdLst/>
              <a:ahLst/>
              <a:cxnLst/>
              <a:rect l="0" t="0" r="0" b="0"/>
              <a:pathLst>
                <a:path w="308105" h="434152">
                  <a:moveTo>
                    <a:pt x="98420" y="322208"/>
                  </a:moveTo>
                  <a:lnTo>
                    <a:pt x="98420" y="322208"/>
                  </a:lnTo>
                  <a:lnTo>
                    <a:pt x="70103" y="330299"/>
                  </a:lnTo>
                  <a:lnTo>
                    <a:pt x="32620" y="348202"/>
                  </a:lnTo>
                  <a:lnTo>
                    <a:pt x="14483" y="363024"/>
                  </a:lnTo>
                  <a:lnTo>
                    <a:pt x="6646" y="373086"/>
                  </a:lnTo>
                  <a:lnTo>
                    <a:pt x="2598" y="385460"/>
                  </a:lnTo>
                  <a:lnTo>
                    <a:pt x="0" y="414101"/>
                  </a:lnTo>
                  <a:lnTo>
                    <a:pt x="1902" y="424574"/>
                  </a:lnTo>
                  <a:lnTo>
                    <a:pt x="3595" y="428552"/>
                  </a:lnTo>
                  <a:lnTo>
                    <a:pt x="5570" y="431204"/>
                  </a:lnTo>
                  <a:lnTo>
                    <a:pt x="10022" y="434151"/>
                  </a:lnTo>
                  <a:lnTo>
                    <a:pt x="25380" y="431764"/>
                  </a:lnTo>
                  <a:lnTo>
                    <a:pt x="60736" y="420977"/>
                  </a:lnTo>
                  <a:lnTo>
                    <a:pt x="90883" y="407005"/>
                  </a:lnTo>
                  <a:lnTo>
                    <a:pt x="126534" y="387093"/>
                  </a:lnTo>
                  <a:lnTo>
                    <a:pt x="161170" y="359578"/>
                  </a:lnTo>
                  <a:lnTo>
                    <a:pt x="198248" y="327348"/>
                  </a:lnTo>
                  <a:lnTo>
                    <a:pt x="225186" y="291401"/>
                  </a:lnTo>
                  <a:lnTo>
                    <a:pt x="248532" y="253585"/>
                  </a:lnTo>
                  <a:lnTo>
                    <a:pt x="263219" y="215522"/>
                  </a:lnTo>
                  <a:lnTo>
                    <a:pt x="276181" y="177428"/>
                  </a:lnTo>
                  <a:lnTo>
                    <a:pt x="286657" y="139328"/>
                  </a:lnTo>
                  <a:lnTo>
                    <a:pt x="288474" y="108848"/>
                  </a:lnTo>
                  <a:lnTo>
                    <a:pt x="294069" y="73978"/>
                  </a:lnTo>
                  <a:lnTo>
                    <a:pt x="300260" y="39522"/>
                  </a:lnTo>
                  <a:lnTo>
                    <a:pt x="304780" y="5964"/>
                  </a:lnTo>
                  <a:lnTo>
                    <a:pt x="308104" y="186"/>
                  </a:lnTo>
                  <a:lnTo>
                    <a:pt x="307637" y="0"/>
                  </a:lnTo>
                  <a:lnTo>
                    <a:pt x="302600" y="4309"/>
                  </a:lnTo>
                  <a:lnTo>
                    <a:pt x="286792" y="36192"/>
                  </a:lnTo>
                  <a:lnTo>
                    <a:pt x="268179" y="73988"/>
                  </a:lnTo>
                  <a:lnTo>
                    <a:pt x="257280" y="103976"/>
                  </a:lnTo>
                  <a:lnTo>
                    <a:pt x="244644" y="134309"/>
                  </a:lnTo>
                  <a:lnTo>
                    <a:pt x="230175" y="164745"/>
                  </a:lnTo>
                  <a:lnTo>
                    <a:pt x="215163" y="195213"/>
                  </a:lnTo>
                  <a:lnTo>
                    <a:pt x="204037" y="225690"/>
                  </a:lnTo>
                  <a:lnTo>
                    <a:pt x="195378" y="256169"/>
                  </a:lnTo>
                  <a:lnTo>
                    <a:pt x="192312" y="281003"/>
                  </a:lnTo>
                  <a:lnTo>
                    <a:pt x="190950" y="308975"/>
                  </a:lnTo>
                  <a:lnTo>
                    <a:pt x="190345" y="338340"/>
                  </a:lnTo>
                  <a:lnTo>
                    <a:pt x="194048" y="367251"/>
                  </a:lnTo>
                  <a:lnTo>
                    <a:pt x="200471" y="378352"/>
                  </a:lnTo>
                  <a:lnTo>
                    <a:pt x="208122" y="385261"/>
                  </a:lnTo>
                  <a:lnTo>
                    <a:pt x="220340" y="3907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910"/>
            <p:cNvSpPr/>
            <p:nvPr>
              <p:custDataLst>
                <p:tags r:id="rId66"/>
              </p:custDataLst>
            </p:nvPr>
          </p:nvSpPr>
          <p:spPr>
            <a:xfrm>
              <a:off x="7551420" y="4282440"/>
              <a:ext cx="60961" cy="45721"/>
            </a:xfrm>
            <a:custGeom>
              <a:avLst/>
              <a:gdLst/>
              <a:ahLst/>
              <a:cxnLst/>
              <a:rect l="0" t="0" r="0" b="0"/>
              <a:pathLst>
                <a:path w="60961" h="45721">
                  <a:moveTo>
                    <a:pt x="0" y="45720"/>
                  </a:moveTo>
                  <a:lnTo>
                    <a:pt x="0" y="45720"/>
                  </a:lnTo>
                  <a:lnTo>
                    <a:pt x="34671" y="13306"/>
                  </a:lnTo>
                  <a:lnTo>
                    <a:pt x="50066" y="3942"/>
                  </a:lnTo>
                  <a:lnTo>
                    <a:pt x="609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911"/>
            <p:cNvSpPr/>
            <p:nvPr>
              <p:custDataLst>
                <p:tags r:id="rId67"/>
              </p:custDataLst>
            </p:nvPr>
          </p:nvSpPr>
          <p:spPr>
            <a:xfrm>
              <a:off x="7594502" y="4467360"/>
              <a:ext cx="456085" cy="256438"/>
            </a:xfrm>
            <a:custGeom>
              <a:avLst/>
              <a:gdLst/>
              <a:ahLst/>
              <a:cxnLst/>
              <a:rect l="0" t="0" r="0" b="0"/>
              <a:pathLst>
                <a:path w="456085" h="256438">
                  <a:moveTo>
                    <a:pt x="48358" y="13199"/>
                  </a:moveTo>
                  <a:lnTo>
                    <a:pt x="48358" y="13199"/>
                  </a:lnTo>
                  <a:lnTo>
                    <a:pt x="28132" y="49607"/>
                  </a:lnTo>
                  <a:lnTo>
                    <a:pt x="15945" y="76512"/>
                  </a:lnTo>
                  <a:lnTo>
                    <a:pt x="4323" y="110699"/>
                  </a:lnTo>
                  <a:lnTo>
                    <a:pt x="0" y="131040"/>
                  </a:lnTo>
                  <a:lnTo>
                    <a:pt x="4123" y="164794"/>
                  </a:lnTo>
                  <a:lnTo>
                    <a:pt x="16380" y="202747"/>
                  </a:lnTo>
                  <a:lnTo>
                    <a:pt x="29946" y="220445"/>
                  </a:lnTo>
                  <a:lnTo>
                    <a:pt x="64184" y="246744"/>
                  </a:lnTo>
                  <a:lnTo>
                    <a:pt x="79099" y="252464"/>
                  </a:lnTo>
                  <a:lnTo>
                    <a:pt x="116972" y="256437"/>
                  </a:lnTo>
                  <a:lnTo>
                    <a:pt x="149682" y="254663"/>
                  </a:lnTo>
                  <a:lnTo>
                    <a:pt x="184460" y="246410"/>
                  </a:lnTo>
                  <a:lnTo>
                    <a:pt x="214942" y="235781"/>
                  </a:lnTo>
                  <a:lnTo>
                    <a:pt x="251555" y="213401"/>
                  </a:lnTo>
                  <a:lnTo>
                    <a:pt x="284922" y="186519"/>
                  </a:lnTo>
                  <a:lnTo>
                    <a:pt x="320990" y="151733"/>
                  </a:lnTo>
                  <a:lnTo>
                    <a:pt x="358585" y="114360"/>
                  </a:lnTo>
                  <a:lnTo>
                    <a:pt x="391131" y="81020"/>
                  </a:lnTo>
                  <a:lnTo>
                    <a:pt x="418125" y="48817"/>
                  </a:lnTo>
                  <a:lnTo>
                    <a:pt x="441295" y="12181"/>
                  </a:lnTo>
                  <a:lnTo>
                    <a:pt x="450612" y="0"/>
                  </a:lnTo>
                  <a:lnTo>
                    <a:pt x="450301" y="166"/>
                  </a:lnTo>
                  <a:lnTo>
                    <a:pt x="447697" y="2609"/>
                  </a:lnTo>
                  <a:lnTo>
                    <a:pt x="447511" y="3600"/>
                  </a:lnTo>
                  <a:lnTo>
                    <a:pt x="448233" y="4260"/>
                  </a:lnTo>
                  <a:lnTo>
                    <a:pt x="449561" y="4700"/>
                  </a:lnTo>
                  <a:lnTo>
                    <a:pt x="455476" y="9364"/>
                  </a:lnTo>
                  <a:lnTo>
                    <a:pt x="456084" y="12337"/>
                  </a:lnTo>
                  <a:lnTo>
                    <a:pt x="452218" y="28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912"/>
            <p:cNvSpPr/>
            <p:nvPr>
              <p:custDataLst>
                <p:tags r:id="rId68"/>
              </p:custDataLst>
            </p:nvPr>
          </p:nvSpPr>
          <p:spPr>
            <a:xfrm>
              <a:off x="5722620" y="4320540"/>
              <a:ext cx="312422" cy="556247"/>
            </a:xfrm>
            <a:custGeom>
              <a:avLst/>
              <a:gdLst/>
              <a:ahLst/>
              <a:cxnLst/>
              <a:rect l="0" t="0" r="0" b="0"/>
              <a:pathLst>
                <a:path w="312422" h="556247">
                  <a:moveTo>
                    <a:pt x="0" y="0"/>
                  </a:moveTo>
                  <a:lnTo>
                    <a:pt x="0" y="0"/>
                  </a:lnTo>
                  <a:lnTo>
                    <a:pt x="10606" y="35863"/>
                  </a:lnTo>
                  <a:lnTo>
                    <a:pt x="17912" y="64343"/>
                  </a:lnTo>
                  <a:lnTo>
                    <a:pt x="21393" y="94229"/>
                  </a:lnTo>
                  <a:lnTo>
                    <a:pt x="27807" y="127739"/>
                  </a:lnTo>
                  <a:lnTo>
                    <a:pt x="30128" y="160954"/>
                  </a:lnTo>
                  <a:lnTo>
                    <a:pt x="30376" y="195292"/>
                  </a:lnTo>
                  <a:lnTo>
                    <a:pt x="30449" y="229549"/>
                  </a:lnTo>
                  <a:lnTo>
                    <a:pt x="34982" y="262042"/>
                  </a:lnTo>
                  <a:lnTo>
                    <a:pt x="40948" y="296803"/>
                  </a:lnTo>
                  <a:lnTo>
                    <a:pt x="45152" y="333193"/>
                  </a:lnTo>
                  <a:lnTo>
                    <a:pt x="49136" y="360599"/>
                  </a:lnTo>
                  <a:lnTo>
                    <a:pt x="53729" y="387455"/>
                  </a:lnTo>
                  <a:lnTo>
                    <a:pt x="56561" y="421859"/>
                  </a:lnTo>
                  <a:lnTo>
                    <a:pt x="55618" y="439800"/>
                  </a:lnTo>
                  <a:lnTo>
                    <a:pt x="59655" y="472014"/>
                  </a:lnTo>
                  <a:lnTo>
                    <a:pt x="61635" y="506094"/>
                  </a:lnTo>
                  <a:lnTo>
                    <a:pt x="67859" y="543591"/>
                  </a:lnTo>
                  <a:lnTo>
                    <a:pt x="68259" y="550065"/>
                  </a:lnTo>
                  <a:lnTo>
                    <a:pt x="70059" y="552130"/>
                  </a:lnTo>
                  <a:lnTo>
                    <a:pt x="78143" y="555036"/>
                  </a:lnTo>
                  <a:lnTo>
                    <a:pt x="78342" y="555445"/>
                  </a:lnTo>
                  <a:lnTo>
                    <a:pt x="76623" y="556099"/>
                  </a:lnTo>
                  <a:lnTo>
                    <a:pt x="82798" y="556246"/>
                  </a:lnTo>
                  <a:lnTo>
                    <a:pt x="87775" y="521926"/>
                  </a:lnTo>
                  <a:lnTo>
                    <a:pt x="99246" y="484914"/>
                  </a:lnTo>
                  <a:lnTo>
                    <a:pt x="106735" y="454122"/>
                  </a:lnTo>
                  <a:lnTo>
                    <a:pt x="113478" y="431278"/>
                  </a:lnTo>
                  <a:lnTo>
                    <a:pt x="129861" y="398532"/>
                  </a:lnTo>
                  <a:lnTo>
                    <a:pt x="142523" y="363241"/>
                  </a:lnTo>
                  <a:lnTo>
                    <a:pt x="160762" y="330959"/>
                  </a:lnTo>
                  <a:lnTo>
                    <a:pt x="176420" y="300791"/>
                  </a:lnTo>
                  <a:lnTo>
                    <a:pt x="191983" y="265155"/>
                  </a:lnTo>
                  <a:lnTo>
                    <a:pt x="211113" y="229800"/>
                  </a:lnTo>
                  <a:lnTo>
                    <a:pt x="230352" y="192273"/>
                  </a:lnTo>
                  <a:lnTo>
                    <a:pt x="243182" y="154506"/>
                  </a:lnTo>
                  <a:lnTo>
                    <a:pt x="257916" y="118291"/>
                  </a:lnTo>
                  <a:lnTo>
                    <a:pt x="276285" y="84608"/>
                  </a:lnTo>
                  <a:lnTo>
                    <a:pt x="291202" y="55753"/>
                  </a:lnTo>
                  <a:lnTo>
                    <a:pt x="312421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913"/>
            <p:cNvSpPr/>
            <p:nvPr>
              <p:custDataLst>
                <p:tags r:id="rId69"/>
              </p:custDataLst>
            </p:nvPr>
          </p:nvSpPr>
          <p:spPr>
            <a:xfrm>
              <a:off x="6735637" y="4648200"/>
              <a:ext cx="366204" cy="144293"/>
            </a:xfrm>
            <a:custGeom>
              <a:avLst/>
              <a:gdLst/>
              <a:ahLst/>
              <a:cxnLst/>
              <a:rect l="0" t="0" r="0" b="0"/>
              <a:pathLst>
                <a:path w="366204" h="144293">
                  <a:moveTo>
                    <a:pt x="152843" y="0"/>
                  </a:moveTo>
                  <a:lnTo>
                    <a:pt x="152843" y="0"/>
                  </a:lnTo>
                  <a:lnTo>
                    <a:pt x="120481" y="0"/>
                  </a:lnTo>
                  <a:lnTo>
                    <a:pt x="84175" y="8091"/>
                  </a:lnTo>
                  <a:lnTo>
                    <a:pt x="52887" y="25995"/>
                  </a:lnTo>
                  <a:lnTo>
                    <a:pt x="19610" y="50879"/>
                  </a:lnTo>
                  <a:lnTo>
                    <a:pt x="3394" y="70109"/>
                  </a:lnTo>
                  <a:lnTo>
                    <a:pt x="717" y="76372"/>
                  </a:lnTo>
                  <a:lnTo>
                    <a:pt x="0" y="87847"/>
                  </a:lnTo>
                  <a:lnTo>
                    <a:pt x="4762" y="98592"/>
                  </a:lnTo>
                  <a:lnTo>
                    <a:pt x="8402" y="103828"/>
                  </a:lnTo>
                  <a:lnTo>
                    <a:pt x="23736" y="111903"/>
                  </a:lnTo>
                  <a:lnTo>
                    <a:pt x="59983" y="119941"/>
                  </a:lnTo>
                  <a:lnTo>
                    <a:pt x="76012" y="116525"/>
                  </a:lnTo>
                  <a:lnTo>
                    <a:pt x="106998" y="104580"/>
                  </a:lnTo>
                  <a:lnTo>
                    <a:pt x="142949" y="83209"/>
                  </a:lnTo>
                  <a:lnTo>
                    <a:pt x="175561" y="58339"/>
                  </a:lnTo>
                  <a:lnTo>
                    <a:pt x="198268" y="38364"/>
                  </a:lnTo>
                  <a:lnTo>
                    <a:pt x="202582" y="60865"/>
                  </a:lnTo>
                  <a:lnTo>
                    <a:pt x="226060" y="96789"/>
                  </a:lnTo>
                  <a:lnTo>
                    <a:pt x="242659" y="118931"/>
                  </a:lnTo>
                  <a:lnTo>
                    <a:pt x="257254" y="130442"/>
                  </a:lnTo>
                  <a:lnTo>
                    <a:pt x="276348" y="139215"/>
                  </a:lnTo>
                  <a:lnTo>
                    <a:pt x="309947" y="143681"/>
                  </a:lnTo>
                  <a:lnTo>
                    <a:pt x="323138" y="144292"/>
                  </a:lnTo>
                  <a:lnTo>
                    <a:pt x="360861" y="131616"/>
                  </a:lnTo>
                  <a:lnTo>
                    <a:pt x="366203" y="129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914"/>
            <p:cNvSpPr/>
            <p:nvPr>
              <p:custDataLst>
                <p:tags r:id="rId70"/>
              </p:custDataLst>
            </p:nvPr>
          </p:nvSpPr>
          <p:spPr>
            <a:xfrm>
              <a:off x="6431280" y="4511770"/>
              <a:ext cx="220981" cy="281211"/>
            </a:xfrm>
            <a:custGeom>
              <a:avLst/>
              <a:gdLst/>
              <a:ahLst/>
              <a:cxnLst/>
              <a:rect l="0" t="0" r="0" b="0"/>
              <a:pathLst>
                <a:path w="220981" h="281211">
                  <a:moveTo>
                    <a:pt x="0" y="281210"/>
                  </a:moveTo>
                  <a:lnTo>
                    <a:pt x="0" y="281210"/>
                  </a:lnTo>
                  <a:lnTo>
                    <a:pt x="847" y="251640"/>
                  </a:lnTo>
                  <a:lnTo>
                    <a:pt x="6084" y="220613"/>
                  </a:lnTo>
                  <a:lnTo>
                    <a:pt x="12998" y="182540"/>
                  </a:lnTo>
                  <a:lnTo>
                    <a:pt x="20661" y="145633"/>
                  </a:lnTo>
                  <a:lnTo>
                    <a:pt x="24466" y="123917"/>
                  </a:lnTo>
                  <a:lnTo>
                    <a:pt x="40162" y="90065"/>
                  </a:lnTo>
                  <a:lnTo>
                    <a:pt x="45767" y="68505"/>
                  </a:lnTo>
                  <a:lnTo>
                    <a:pt x="61972" y="45621"/>
                  </a:lnTo>
                  <a:lnTo>
                    <a:pt x="91529" y="16823"/>
                  </a:lnTo>
                  <a:lnTo>
                    <a:pt x="115822" y="4807"/>
                  </a:lnTo>
                  <a:lnTo>
                    <a:pt x="150342" y="0"/>
                  </a:lnTo>
                  <a:lnTo>
                    <a:pt x="160799" y="440"/>
                  </a:lnTo>
                  <a:lnTo>
                    <a:pt x="168268" y="3459"/>
                  </a:lnTo>
                  <a:lnTo>
                    <a:pt x="174411" y="9881"/>
                  </a:lnTo>
                  <a:lnTo>
                    <a:pt x="182629" y="25274"/>
                  </a:lnTo>
                  <a:lnTo>
                    <a:pt x="190426" y="54952"/>
                  </a:lnTo>
                  <a:lnTo>
                    <a:pt x="193854" y="82438"/>
                  </a:lnTo>
                  <a:lnTo>
                    <a:pt x="191870" y="116104"/>
                  </a:lnTo>
                  <a:lnTo>
                    <a:pt x="190771" y="150665"/>
                  </a:lnTo>
                  <a:lnTo>
                    <a:pt x="186508" y="181951"/>
                  </a:lnTo>
                  <a:lnTo>
                    <a:pt x="181099" y="214193"/>
                  </a:lnTo>
                  <a:lnTo>
                    <a:pt x="175773" y="244166"/>
                  </a:lnTo>
                  <a:lnTo>
                    <a:pt x="175290" y="264080"/>
                  </a:lnTo>
                  <a:lnTo>
                    <a:pt x="176127" y="264710"/>
                  </a:lnTo>
                  <a:lnTo>
                    <a:pt x="181349" y="265596"/>
                  </a:lnTo>
                  <a:lnTo>
                    <a:pt x="185869" y="265804"/>
                  </a:lnTo>
                  <a:lnTo>
                    <a:pt x="220980" y="250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915"/>
            <p:cNvSpPr/>
            <p:nvPr>
              <p:custDataLst>
                <p:tags r:id="rId71"/>
              </p:custDataLst>
            </p:nvPr>
          </p:nvSpPr>
          <p:spPr>
            <a:xfrm>
              <a:off x="7375564" y="4617720"/>
              <a:ext cx="23457" cy="76201"/>
            </a:xfrm>
            <a:custGeom>
              <a:avLst/>
              <a:gdLst/>
              <a:ahLst/>
              <a:cxnLst/>
              <a:rect l="0" t="0" r="0" b="0"/>
              <a:pathLst>
                <a:path w="23457" h="76201">
                  <a:moveTo>
                    <a:pt x="15836" y="0"/>
                  </a:moveTo>
                  <a:lnTo>
                    <a:pt x="15836" y="0"/>
                  </a:lnTo>
                  <a:lnTo>
                    <a:pt x="3701" y="32362"/>
                  </a:lnTo>
                  <a:lnTo>
                    <a:pt x="0" y="55023"/>
                  </a:lnTo>
                  <a:lnTo>
                    <a:pt x="199" y="64622"/>
                  </a:lnTo>
                  <a:lnTo>
                    <a:pt x="2871" y="70175"/>
                  </a:lnTo>
                  <a:lnTo>
                    <a:pt x="7194" y="73031"/>
                  </a:lnTo>
                  <a:lnTo>
                    <a:pt x="23456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164"/>
          <p:cNvGrpSpPr/>
          <p:nvPr/>
        </p:nvGrpSpPr>
        <p:grpSpPr>
          <a:xfrm>
            <a:off x="10294513" y="3293274"/>
            <a:ext cx="919516" cy="300465"/>
            <a:chOff x="10294513" y="3293274"/>
            <a:chExt cx="919516" cy="300465"/>
          </a:xfrm>
        </p:grpSpPr>
        <p:sp>
          <p:nvSpPr>
            <p:cNvPr id="250" name="SMARTInkShape-916"/>
            <p:cNvSpPr/>
            <p:nvPr>
              <p:custDataLst>
                <p:tags r:id="rId61"/>
              </p:custDataLst>
            </p:nvPr>
          </p:nvSpPr>
          <p:spPr>
            <a:xfrm>
              <a:off x="11206569" y="3580674"/>
              <a:ext cx="7460" cy="13065"/>
            </a:xfrm>
            <a:custGeom>
              <a:avLst/>
              <a:gdLst/>
              <a:ahLst/>
              <a:cxnLst/>
              <a:rect l="0" t="0" r="0" b="0"/>
              <a:pathLst>
                <a:path w="7460" h="13065">
                  <a:moveTo>
                    <a:pt x="0" y="0"/>
                  </a:moveTo>
                  <a:lnTo>
                    <a:pt x="0" y="0"/>
                  </a:lnTo>
                  <a:lnTo>
                    <a:pt x="2647" y="4105"/>
                  </a:lnTo>
                  <a:lnTo>
                    <a:pt x="7459" y="130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917"/>
            <p:cNvSpPr/>
            <p:nvPr>
              <p:custDataLst>
                <p:tags r:id="rId62"/>
              </p:custDataLst>
            </p:nvPr>
          </p:nvSpPr>
          <p:spPr>
            <a:xfrm>
              <a:off x="10294513" y="3293274"/>
              <a:ext cx="13" cy="2161"/>
            </a:xfrm>
            <a:custGeom>
              <a:avLst/>
              <a:gdLst/>
              <a:ahLst/>
              <a:cxnLst/>
              <a:rect l="0" t="0" r="0" b="0"/>
              <a:pathLst>
                <a:path w="13" h="2161">
                  <a:moveTo>
                    <a:pt x="0" y="0"/>
                  </a:moveTo>
                  <a:lnTo>
                    <a:pt x="0" y="0"/>
                  </a:lnTo>
                  <a:lnTo>
                    <a:pt x="12" y="2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165"/>
          <p:cNvGrpSpPr/>
          <p:nvPr/>
        </p:nvGrpSpPr>
        <p:grpSpPr>
          <a:xfrm>
            <a:off x="3878580" y="4356941"/>
            <a:ext cx="541021" cy="794180"/>
            <a:chOff x="3878580" y="4356941"/>
            <a:chExt cx="541021" cy="794180"/>
          </a:xfrm>
        </p:grpSpPr>
        <p:sp>
          <p:nvSpPr>
            <p:cNvPr id="253" name="SMARTInkShape-918"/>
            <p:cNvSpPr/>
            <p:nvPr>
              <p:custDataLst>
                <p:tags r:id="rId58"/>
              </p:custDataLst>
            </p:nvPr>
          </p:nvSpPr>
          <p:spPr>
            <a:xfrm>
              <a:off x="4332181" y="4716780"/>
              <a:ext cx="87420" cy="434341"/>
            </a:xfrm>
            <a:custGeom>
              <a:avLst/>
              <a:gdLst/>
              <a:ahLst/>
              <a:cxnLst/>
              <a:rect l="0" t="0" r="0" b="0"/>
              <a:pathLst>
                <a:path w="87420" h="434341">
                  <a:moveTo>
                    <a:pt x="87419" y="0"/>
                  </a:moveTo>
                  <a:lnTo>
                    <a:pt x="87419" y="0"/>
                  </a:lnTo>
                  <a:lnTo>
                    <a:pt x="76098" y="19097"/>
                  </a:lnTo>
                  <a:lnTo>
                    <a:pt x="64831" y="56862"/>
                  </a:lnTo>
                  <a:lnTo>
                    <a:pt x="57020" y="92483"/>
                  </a:lnTo>
                  <a:lnTo>
                    <a:pt x="49343" y="127592"/>
                  </a:lnTo>
                  <a:lnTo>
                    <a:pt x="41706" y="161700"/>
                  </a:lnTo>
                  <a:lnTo>
                    <a:pt x="34081" y="198618"/>
                  </a:lnTo>
                  <a:lnTo>
                    <a:pt x="26460" y="236368"/>
                  </a:lnTo>
                  <a:lnTo>
                    <a:pt x="18839" y="274363"/>
                  </a:lnTo>
                  <a:lnTo>
                    <a:pt x="11219" y="310175"/>
                  </a:lnTo>
                  <a:lnTo>
                    <a:pt x="5857" y="342234"/>
                  </a:lnTo>
                  <a:lnTo>
                    <a:pt x="0" y="379364"/>
                  </a:lnTo>
                  <a:lnTo>
                    <a:pt x="24" y="393254"/>
                  </a:lnTo>
                  <a:lnTo>
                    <a:pt x="6938" y="420015"/>
                  </a:lnTo>
                  <a:lnTo>
                    <a:pt x="10905" y="424790"/>
                  </a:lnTo>
                  <a:lnTo>
                    <a:pt x="22087" y="430095"/>
                  </a:lnTo>
                  <a:lnTo>
                    <a:pt x="49319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919"/>
            <p:cNvSpPr/>
            <p:nvPr>
              <p:custDataLst>
                <p:tags r:id="rId59"/>
              </p:custDataLst>
            </p:nvPr>
          </p:nvSpPr>
          <p:spPr>
            <a:xfrm>
              <a:off x="3878580" y="4356941"/>
              <a:ext cx="274321" cy="497001"/>
            </a:xfrm>
            <a:custGeom>
              <a:avLst/>
              <a:gdLst/>
              <a:ahLst/>
              <a:cxnLst/>
              <a:rect l="0" t="0" r="0" b="0"/>
              <a:pathLst>
                <a:path w="274321" h="497001">
                  <a:moveTo>
                    <a:pt x="0" y="497000"/>
                  </a:moveTo>
                  <a:lnTo>
                    <a:pt x="0" y="497000"/>
                  </a:lnTo>
                  <a:lnTo>
                    <a:pt x="6031" y="466101"/>
                  </a:lnTo>
                  <a:lnTo>
                    <a:pt x="12647" y="429210"/>
                  </a:lnTo>
                  <a:lnTo>
                    <a:pt x="14899" y="392827"/>
                  </a:lnTo>
                  <a:lnTo>
                    <a:pt x="20410" y="358641"/>
                  </a:lnTo>
                  <a:lnTo>
                    <a:pt x="22133" y="325806"/>
                  </a:lnTo>
                  <a:lnTo>
                    <a:pt x="22645" y="294251"/>
                  </a:lnTo>
                  <a:lnTo>
                    <a:pt x="22796" y="263453"/>
                  </a:lnTo>
                  <a:lnTo>
                    <a:pt x="22841" y="232879"/>
                  </a:lnTo>
                  <a:lnTo>
                    <a:pt x="22854" y="203217"/>
                  </a:lnTo>
                  <a:lnTo>
                    <a:pt x="22859" y="167752"/>
                  </a:lnTo>
                  <a:lnTo>
                    <a:pt x="22860" y="132430"/>
                  </a:lnTo>
                  <a:lnTo>
                    <a:pt x="22860" y="96596"/>
                  </a:lnTo>
                  <a:lnTo>
                    <a:pt x="22860" y="59767"/>
                  </a:lnTo>
                  <a:lnTo>
                    <a:pt x="22860" y="22319"/>
                  </a:lnTo>
                  <a:lnTo>
                    <a:pt x="22860" y="9827"/>
                  </a:lnTo>
                  <a:lnTo>
                    <a:pt x="36727" y="37066"/>
                  </a:lnTo>
                  <a:lnTo>
                    <a:pt x="42005" y="65678"/>
                  </a:lnTo>
                  <a:lnTo>
                    <a:pt x="45784" y="87532"/>
                  </a:lnTo>
                  <a:lnTo>
                    <a:pt x="49982" y="123103"/>
                  </a:lnTo>
                  <a:lnTo>
                    <a:pt x="52694" y="152176"/>
                  </a:lnTo>
                  <a:lnTo>
                    <a:pt x="58135" y="187585"/>
                  </a:lnTo>
                  <a:lnTo>
                    <a:pt x="61816" y="220371"/>
                  </a:lnTo>
                  <a:lnTo>
                    <a:pt x="71185" y="255674"/>
                  </a:lnTo>
                  <a:lnTo>
                    <a:pt x="75560" y="287112"/>
                  </a:lnTo>
                  <a:lnTo>
                    <a:pt x="81843" y="315430"/>
                  </a:lnTo>
                  <a:lnTo>
                    <a:pt x="89067" y="352325"/>
                  </a:lnTo>
                  <a:lnTo>
                    <a:pt x="99093" y="388835"/>
                  </a:lnTo>
                  <a:lnTo>
                    <a:pt x="116154" y="426530"/>
                  </a:lnTo>
                  <a:lnTo>
                    <a:pt x="123039" y="442282"/>
                  </a:lnTo>
                  <a:lnTo>
                    <a:pt x="129159" y="450752"/>
                  </a:lnTo>
                  <a:lnTo>
                    <a:pt x="131748" y="440663"/>
                  </a:lnTo>
                  <a:lnTo>
                    <a:pt x="137294" y="421160"/>
                  </a:lnTo>
                  <a:lnTo>
                    <a:pt x="142330" y="398180"/>
                  </a:lnTo>
                  <a:lnTo>
                    <a:pt x="148226" y="370160"/>
                  </a:lnTo>
                  <a:lnTo>
                    <a:pt x="153004" y="345553"/>
                  </a:lnTo>
                  <a:lnTo>
                    <a:pt x="157036" y="323221"/>
                  </a:lnTo>
                  <a:lnTo>
                    <a:pt x="160571" y="302407"/>
                  </a:lnTo>
                  <a:lnTo>
                    <a:pt x="164620" y="281758"/>
                  </a:lnTo>
                  <a:lnTo>
                    <a:pt x="169014" y="261218"/>
                  </a:lnTo>
                  <a:lnTo>
                    <a:pt x="173636" y="240752"/>
                  </a:lnTo>
                  <a:lnTo>
                    <a:pt x="178411" y="221181"/>
                  </a:lnTo>
                  <a:lnTo>
                    <a:pt x="188231" y="183631"/>
                  </a:lnTo>
                  <a:lnTo>
                    <a:pt x="198241" y="151702"/>
                  </a:lnTo>
                  <a:lnTo>
                    <a:pt x="208334" y="124247"/>
                  </a:lnTo>
                  <a:lnTo>
                    <a:pt x="223536" y="89750"/>
                  </a:lnTo>
                  <a:lnTo>
                    <a:pt x="237918" y="58927"/>
                  </a:lnTo>
                  <a:lnTo>
                    <a:pt x="253050" y="25328"/>
                  </a:lnTo>
                  <a:lnTo>
                    <a:pt x="265749" y="420"/>
                  </a:lnTo>
                  <a:lnTo>
                    <a:pt x="267759" y="0"/>
                  </a:lnTo>
                  <a:lnTo>
                    <a:pt x="269946" y="566"/>
                  </a:lnTo>
                  <a:lnTo>
                    <a:pt x="271404" y="1790"/>
                  </a:lnTo>
                  <a:lnTo>
                    <a:pt x="274320" y="9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920"/>
            <p:cNvSpPr/>
            <p:nvPr>
              <p:custDataLst>
                <p:tags r:id="rId60"/>
              </p:custDataLst>
            </p:nvPr>
          </p:nvSpPr>
          <p:spPr>
            <a:xfrm>
              <a:off x="4168343" y="4655820"/>
              <a:ext cx="182678" cy="228342"/>
            </a:xfrm>
            <a:custGeom>
              <a:avLst/>
              <a:gdLst/>
              <a:ahLst/>
              <a:cxnLst/>
              <a:rect l="0" t="0" r="0" b="0"/>
              <a:pathLst>
                <a:path w="182678" h="228342">
                  <a:moveTo>
                    <a:pt x="37897" y="0"/>
                  </a:moveTo>
                  <a:lnTo>
                    <a:pt x="37897" y="0"/>
                  </a:lnTo>
                  <a:lnTo>
                    <a:pt x="16104" y="35654"/>
                  </a:lnTo>
                  <a:lnTo>
                    <a:pt x="5005" y="71054"/>
                  </a:lnTo>
                  <a:lnTo>
                    <a:pt x="1340" y="101674"/>
                  </a:lnTo>
                  <a:lnTo>
                    <a:pt x="0" y="133627"/>
                  </a:lnTo>
                  <a:lnTo>
                    <a:pt x="5855" y="168177"/>
                  </a:lnTo>
                  <a:lnTo>
                    <a:pt x="7109" y="190137"/>
                  </a:lnTo>
                  <a:lnTo>
                    <a:pt x="11795" y="199087"/>
                  </a:lnTo>
                  <a:lnTo>
                    <a:pt x="26212" y="213647"/>
                  </a:lnTo>
                  <a:lnTo>
                    <a:pt x="32647" y="218631"/>
                  </a:lnTo>
                  <a:lnTo>
                    <a:pt x="48828" y="224169"/>
                  </a:lnTo>
                  <a:lnTo>
                    <a:pt x="86811" y="227725"/>
                  </a:lnTo>
                  <a:lnTo>
                    <a:pt x="120876" y="228341"/>
                  </a:lnTo>
                  <a:lnTo>
                    <a:pt x="154260" y="226308"/>
                  </a:lnTo>
                  <a:lnTo>
                    <a:pt x="182677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SMARTInkShape-921"/>
          <p:cNvSpPr/>
          <p:nvPr>
            <p:custDataLst>
              <p:tags r:id="rId4"/>
            </p:custDataLst>
          </p:nvPr>
        </p:nvSpPr>
        <p:spPr>
          <a:xfrm>
            <a:off x="3396926" y="4736126"/>
            <a:ext cx="281282" cy="330600"/>
          </a:xfrm>
          <a:custGeom>
            <a:avLst/>
            <a:gdLst/>
            <a:ahLst/>
            <a:cxnLst/>
            <a:rect l="0" t="0" r="0" b="0"/>
            <a:pathLst>
              <a:path w="281282" h="330600">
                <a:moveTo>
                  <a:pt x="54934" y="49233"/>
                </a:moveTo>
                <a:lnTo>
                  <a:pt x="54934" y="49233"/>
                </a:lnTo>
                <a:lnTo>
                  <a:pt x="88090" y="26625"/>
                </a:lnTo>
                <a:lnTo>
                  <a:pt x="118945" y="13466"/>
                </a:lnTo>
                <a:lnTo>
                  <a:pt x="154898" y="6462"/>
                </a:lnTo>
                <a:lnTo>
                  <a:pt x="192362" y="2130"/>
                </a:lnTo>
                <a:lnTo>
                  <a:pt x="228016" y="0"/>
                </a:lnTo>
                <a:lnTo>
                  <a:pt x="247853" y="3646"/>
                </a:lnTo>
                <a:lnTo>
                  <a:pt x="262313" y="10910"/>
                </a:lnTo>
                <a:lnTo>
                  <a:pt x="275929" y="24520"/>
                </a:lnTo>
                <a:lnTo>
                  <a:pt x="280155" y="34299"/>
                </a:lnTo>
                <a:lnTo>
                  <a:pt x="281281" y="39277"/>
                </a:lnTo>
                <a:lnTo>
                  <a:pt x="278821" y="62464"/>
                </a:lnTo>
                <a:lnTo>
                  <a:pt x="268685" y="86739"/>
                </a:lnTo>
                <a:lnTo>
                  <a:pt x="250912" y="105973"/>
                </a:lnTo>
                <a:lnTo>
                  <a:pt x="233605" y="118351"/>
                </a:lnTo>
                <a:lnTo>
                  <a:pt x="217752" y="123335"/>
                </a:lnTo>
                <a:lnTo>
                  <a:pt x="205002" y="125020"/>
                </a:lnTo>
                <a:lnTo>
                  <a:pt x="204933" y="125158"/>
                </a:lnTo>
                <a:lnTo>
                  <a:pt x="205733" y="125250"/>
                </a:lnTo>
                <a:lnTo>
                  <a:pt x="242371" y="160507"/>
                </a:lnTo>
                <a:lnTo>
                  <a:pt x="262722" y="191432"/>
                </a:lnTo>
                <a:lnTo>
                  <a:pt x="273591" y="220642"/>
                </a:lnTo>
                <a:lnTo>
                  <a:pt x="274366" y="224466"/>
                </a:lnTo>
                <a:lnTo>
                  <a:pt x="267365" y="246029"/>
                </a:lnTo>
                <a:lnTo>
                  <a:pt x="254566" y="265775"/>
                </a:lnTo>
                <a:lnTo>
                  <a:pt x="242719" y="274732"/>
                </a:lnTo>
                <a:lnTo>
                  <a:pt x="206130" y="295362"/>
                </a:lnTo>
                <a:lnTo>
                  <a:pt x="170752" y="310021"/>
                </a:lnTo>
                <a:lnTo>
                  <a:pt x="152976" y="317539"/>
                </a:lnTo>
                <a:lnTo>
                  <a:pt x="120860" y="322618"/>
                </a:lnTo>
                <a:lnTo>
                  <a:pt x="84137" y="329233"/>
                </a:lnTo>
                <a:lnTo>
                  <a:pt x="52298" y="330599"/>
                </a:lnTo>
                <a:lnTo>
                  <a:pt x="30902" y="329225"/>
                </a:lnTo>
                <a:lnTo>
                  <a:pt x="15749" y="322970"/>
                </a:lnTo>
                <a:lnTo>
                  <a:pt x="5627" y="312288"/>
                </a:lnTo>
                <a:lnTo>
                  <a:pt x="1743" y="305883"/>
                </a:lnTo>
                <a:lnTo>
                  <a:pt x="0" y="299920"/>
                </a:lnTo>
                <a:lnTo>
                  <a:pt x="1594" y="2702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5" name="SMARTInkShape-Group167"/>
          <p:cNvGrpSpPr/>
          <p:nvPr/>
        </p:nvGrpSpPr>
        <p:grpSpPr>
          <a:xfrm>
            <a:off x="8443158" y="2842260"/>
            <a:ext cx="1173224" cy="714743"/>
            <a:chOff x="8443158" y="2842260"/>
            <a:chExt cx="1173224" cy="714743"/>
          </a:xfrm>
        </p:grpSpPr>
        <p:sp>
          <p:nvSpPr>
            <p:cNvPr id="258" name="SMARTInkShape-922"/>
            <p:cNvSpPr/>
            <p:nvPr>
              <p:custDataLst>
                <p:tags r:id="rId51"/>
              </p:custDataLst>
            </p:nvPr>
          </p:nvSpPr>
          <p:spPr>
            <a:xfrm>
              <a:off x="9372600" y="2842260"/>
              <a:ext cx="243782" cy="693421"/>
            </a:xfrm>
            <a:custGeom>
              <a:avLst/>
              <a:gdLst/>
              <a:ahLst/>
              <a:cxnLst/>
              <a:rect l="0" t="0" r="0" b="0"/>
              <a:pathLst>
                <a:path w="243782" h="693421">
                  <a:moveTo>
                    <a:pt x="0" y="0"/>
                  </a:moveTo>
                  <a:lnTo>
                    <a:pt x="0" y="0"/>
                  </a:lnTo>
                  <a:lnTo>
                    <a:pt x="28318" y="12136"/>
                  </a:lnTo>
                  <a:lnTo>
                    <a:pt x="60565" y="32908"/>
                  </a:lnTo>
                  <a:lnTo>
                    <a:pt x="92559" y="66496"/>
                  </a:lnTo>
                  <a:lnTo>
                    <a:pt x="114632" y="98913"/>
                  </a:lnTo>
                  <a:lnTo>
                    <a:pt x="137259" y="135329"/>
                  </a:lnTo>
                  <a:lnTo>
                    <a:pt x="156340" y="173393"/>
                  </a:lnTo>
                  <a:lnTo>
                    <a:pt x="175537" y="205371"/>
                  </a:lnTo>
                  <a:lnTo>
                    <a:pt x="191589" y="236147"/>
                  </a:lnTo>
                  <a:lnTo>
                    <a:pt x="208152" y="271923"/>
                  </a:lnTo>
                  <a:lnTo>
                    <a:pt x="220452" y="304326"/>
                  </a:lnTo>
                  <a:lnTo>
                    <a:pt x="231035" y="339232"/>
                  </a:lnTo>
                  <a:lnTo>
                    <a:pt x="240434" y="372655"/>
                  </a:lnTo>
                  <a:lnTo>
                    <a:pt x="243167" y="410490"/>
                  </a:lnTo>
                  <a:lnTo>
                    <a:pt x="243640" y="444772"/>
                  </a:lnTo>
                  <a:lnTo>
                    <a:pt x="243781" y="480046"/>
                  </a:lnTo>
                  <a:lnTo>
                    <a:pt x="241564" y="516745"/>
                  </a:lnTo>
                  <a:lnTo>
                    <a:pt x="231030" y="554147"/>
                  </a:lnTo>
                  <a:lnTo>
                    <a:pt x="220367" y="588341"/>
                  </a:lnTo>
                  <a:lnTo>
                    <a:pt x="208756" y="624938"/>
                  </a:lnTo>
                  <a:lnTo>
                    <a:pt x="189195" y="659075"/>
                  </a:lnTo>
                  <a:lnTo>
                    <a:pt x="167639" y="693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923"/>
            <p:cNvSpPr/>
            <p:nvPr>
              <p:custDataLst>
                <p:tags r:id="rId52"/>
              </p:custDataLst>
            </p:nvPr>
          </p:nvSpPr>
          <p:spPr>
            <a:xfrm>
              <a:off x="8724900" y="3352800"/>
              <a:ext cx="784862" cy="198121"/>
            </a:xfrm>
            <a:custGeom>
              <a:avLst/>
              <a:gdLst/>
              <a:ahLst/>
              <a:cxnLst/>
              <a:rect l="0" t="0" r="0" b="0"/>
              <a:pathLst>
                <a:path w="784862" h="198121">
                  <a:moveTo>
                    <a:pt x="0" y="198120"/>
                  </a:moveTo>
                  <a:lnTo>
                    <a:pt x="0" y="198120"/>
                  </a:lnTo>
                  <a:lnTo>
                    <a:pt x="33961" y="181563"/>
                  </a:lnTo>
                  <a:lnTo>
                    <a:pt x="65505" y="166126"/>
                  </a:lnTo>
                  <a:lnTo>
                    <a:pt x="96115" y="147277"/>
                  </a:lnTo>
                  <a:lnTo>
                    <a:pt x="125657" y="133855"/>
                  </a:lnTo>
                  <a:lnTo>
                    <a:pt x="163082" y="113165"/>
                  </a:lnTo>
                  <a:lnTo>
                    <a:pt x="196342" y="101878"/>
                  </a:lnTo>
                  <a:lnTo>
                    <a:pt x="230507" y="91495"/>
                  </a:lnTo>
                  <a:lnTo>
                    <a:pt x="259645" y="81578"/>
                  </a:lnTo>
                  <a:lnTo>
                    <a:pt x="291985" y="70174"/>
                  </a:lnTo>
                  <a:lnTo>
                    <a:pt x="328378" y="61432"/>
                  </a:lnTo>
                  <a:lnTo>
                    <a:pt x="365971" y="53480"/>
                  </a:lnTo>
                  <a:lnTo>
                    <a:pt x="392100" y="48322"/>
                  </a:lnTo>
                  <a:lnTo>
                    <a:pt x="420647" y="43207"/>
                  </a:lnTo>
                  <a:lnTo>
                    <a:pt x="448010" y="38112"/>
                  </a:lnTo>
                  <a:lnTo>
                    <a:pt x="475128" y="33026"/>
                  </a:lnTo>
                  <a:lnTo>
                    <a:pt x="504115" y="27942"/>
                  </a:lnTo>
                  <a:lnTo>
                    <a:pt x="533931" y="22861"/>
                  </a:lnTo>
                  <a:lnTo>
                    <a:pt x="563269" y="18627"/>
                  </a:lnTo>
                  <a:lnTo>
                    <a:pt x="590420" y="16745"/>
                  </a:lnTo>
                  <a:lnTo>
                    <a:pt x="618855" y="15909"/>
                  </a:lnTo>
                  <a:lnTo>
                    <a:pt x="653507" y="13844"/>
                  </a:lnTo>
                  <a:lnTo>
                    <a:pt x="676970" y="10923"/>
                  </a:lnTo>
                  <a:lnTo>
                    <a:pt x="702773" y="7281"/>
                  </a:lnTo>
                  <a:lnTo>
                    <a:pt x="740475" y="3236"/>
                  </a:lnTo>
                  <a:lnTo>
                    <a:pt x="776093" y="639"/>
                  </a:lnTo>
                  <a:lnTo>
                    <a:pt x="7848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924"/>
            <p:cNvSpPr/>
            <p:nvPr>
              <p:custDataLst>
                <p:tags r:id="rId53"/>
              </p:custDataLst>
            </p:nvPr>
          </p:nvSpPr>
          <p:spPr>
            <a:xfrm>
              <a:off x="8641080" y="2865120"/>
              <a:ext cx="624840" cy="281941"/>
            </a:xfrm>
            <a:custGeom>
              <a:avLst/>
              <a:gdLst/>
              <a:ahLst/>
              <a:cxnLst/>
              <a:rect l="0" t="0" r="0" b="0"/>
              <a:pathLst>
                <a:path w="624840" h="281941">
                  <a:moveTo>
                    <a:pt x="0" y="281940"/>
                  </a:moveTo>
                  <a:lnTo>
                    <a:pt x="0" y="281940"/>
                  </a:lnTo>
                  <a:lnTo>
                    <a:pt x="36658" y="271466"/>
                  </a:lnTo>
                  <a:lnTo>
                    <a:pt x="72818" y="259064"/>
                  </a:lnTo>
                  <a:lnTo>
                    <a:pt x="88827" y="246155"/>
                  </a:lnTo>
                  <a:lnTo>
                    <a:pt x="121211" y="214907"/>
                  </a:lnTo>
                  <a:lnTo>
                    <a:pt x="155714" y="186126"/>
                  </a:lnTo>
                  <a:lnTo>
                    <a:pt x="190936" y="166144"/>
                  </a:lnTo>
                  <a:lnTo>
                    <a:pt x="225111" y="147025"/>
                  </a:lnTo>
                  <a:lnTo>
                    <a:pt x="254472" y="131992"/>
                  </a:lnTo>
                  <a:lnTo>
                    <a:pt x="284620" y="116814"/>
                  </a:lnTo>
                  <a:lnTo>
                    <a:pt x="315003" y="101592"/>
                  </a:lnTo>
                  <a:lnTo>
                    <a:pt x="349499" y="86358"/>
                  </a:lnTo>
                  <a:lnTo>
                    <a:pt x="386528" y="71119"/>
                  </a:lnTo>
                  <a:lnTo>
                    <a:pt x="420268" y="59925"/>
                  </a:lnTo>
                  <a:lnTo>
                    <a:pt x="451714" y="47200"/>
                  </a:lnTo>
                  <a:lnTo>
                    <a:pt x="471323" y="41627"/>
                  </a:lnTo>
                  <a:lnTo>
                    <a:pt x="497095" y="35371"/>
                  </a:lnTo>
                  <a:lnTo>
                    <a:pt x="526977" y="28661"/>
                  </a:lnTo>
                  <a:lnTo>
                    <a:pt x="549438" y="23341"/>
                  </a:lnTo>
                  <a:lnTo>
                    <a:pt x="581169" y="15171"/>
                  </a:lnTo>
                  <a:lnTo>
                    <a:pt x="6248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925"/>
            <p:cNvSpPr/>
            <p:nvPr>
              <p:custDataLst>
                <p:tags r:id="rId54"/>
              </p:custDataLst>
            </p:nvPr>
          </p:nvSpPr>
          <p:spPr>
            <a:xfrm>
              <a:off x="9159239" y="2956560"/>
              <a:ext cx="79670" cy="472441"/>
            </a:xfrm>
            <a:custGeom>
              <a:avLst/>
              <a:gdLst/>
              <a:ahLst/>
              <a:cxnLst/>
              <a:rect l="0" t="0" r="0" b="0"/>
              <a:pathLst>
                <a:path w="79670" h="472441">
                  <a:moveTo>
                    <a:pt x="0" y="0"/>
                  </a:moveTo>
                  <a:lnTo>
                    <a:pt x="0" y="0"/>
                  </a:lnTo>
                  <a:lnTo>
                    <a:pt x="847" y="12167"/>
                  </a:lnTo>
                  <a:lnTo>
                    <a:pt x="11665" y="48096"/>
                  </a:lnTo>
                  <a:lnTo>
                    <a:pt x="24696" y="80714"/>
                  </a:lnTo>
                  <a:lnTo>
                    <a:pt x="30185" y="118076"/>
                  </a:lnTo>
                  <a:lnTo>
                    <a:pt x="36287" y="148035"/>
                  </a:lnTo>
                  <a:lnTo>
                    <a:pt x="41787" y="182018"/>
                  </a:lnTo>
                  <a:lnTo>
                    <a:pt x="45375" y="217919"/>
                  </a:lnTo>
                  <a:lnTo>
                    <a:pt x="45619" y="245661"/>
                  </a:lnTo>
                  <a:lnTo>
                    <a:pt x="45691" y="280692"/>
                  </a:lnTo>
                  <a:lnTo>
                    <a:pt x="45712" y="317883"/>
                  </a:lnTo>
                  <a:lnTo>
                    <a:pt x="47978" y="354668"/>
                  </a:lnTo>
                  <a:lnTo>
                    <a:pt x="56326" y="387934"/>
                  </a:lnTo>
                  <a:lnTo>
                    <a:pt x="60555" y="421158"/>
                  </a:lnTo>
                  <a:lnTo>
                    <a:pt x="63038" y="430739"/>
                  </a:lnTo>
                  <a:lnTo>
                    <a:pt x="79669" y="467500"/>
                  </a:lnTo>
                  <a:lnTo>
                    <a:pt x="79360" y="469147"/>
                  </a:lnTo>
                  <a:lnTo>
                    <a:pt x="76200" y="472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926"/>
            <p:cNvSpPr/>
            <p:nvPr>
              <p:custDataLst>
                <p:tags r:id="rId55"/>
              </p:custDataLst>
            </p:nvPr>
          </p:nvSpPr>
          <p:spPr>
            <a:xfrm>
              <a:off x="8976361" y="3032760"/>
              <a:ext cx="53340" cy="438141"/>
            </a:xfrm>
            <a:custGeom>
              <a:avLst/>
              <a:gdLst/>
              <a:ahLst/>
              <a:cxnLst/>
              <a:rect l="0" t="0" r="0" b="0"/>
              <a:pathLst>
                <a:path w="53340" h="438141">
                  <a:moveTo>
                    <a:pt x="0" y="0"/>
                  </a:moveTo>
                  <a:lnTo>
                    <a:pt x="0" y="0"/>
                  </a:lnTo>
                  <a:lnTo>
                    <a:pt x="8089" y="36407"/>
                  </a:lnTo>
                  <a:lnTo>
                    <a:pt x="10473" y="55598"/>
                  </a:lnTo>
                  <a:lnTo>
                    <a:pt x="12061" y="76859"/>
                  </a:lnTo>
                  <a:lnTo>
                    <a:pt x="13121" y="99499"/>
                  </a:lnTo>
                  <a:lnTo>
                    <a:pt x="12039" y="131428"/>
                  </a:lnTo>
                  <a:lnTo>
                    <a:pt x="11187" y="163684"/>
                  </a:lnTo>
                  <a:lnTo>
                    <a:pt x="14706" y="199982"/>
                  </a:lnTo>
                  <a:lnTo>
                    <a:pt x="15134" y="231226"/>
                  </a:lnTo>
                  <a:lnTo>
                    <a:pt x="15208" y="262116"/>
                  </a:lnTo>
                  <a:lnTo>
                    <a:pt x="15233" y="298344"/>
                  </a:lnTo>
                  <a:lnTo>
                    <a:pt x="15237" y="333127"/>
                  </a:lnTo>
                  <a:lnTo>
                    <a:pt x="15239" y="367593"/>
                  </a:lnTo>
                  <a:lnTo>
                    <a:pt x="16085" y="384354"/>
                  </a:lnTo>
                  <a:lnTo>
                    <a:pt x="22389" y="419222"/>
                  </a:lnTo>
                  <a:lnTo>
                    <a:pt x="22546" y="424261"/>
                  </a:lnTo>
                  <a:lnTo>
                    <a:pt x="23497" y="427621"/>
                  </a:lnTo>
                  <a:lnTo>
                    <a:pt x="24977" y="429861"/>
                  </a:lnTo>
                  <a:lnTo>
                    <a:pt x="33436" y="437501"/>
                  </a:lnTo>
                  <a:lnTo>
                    <a:pt x="35839" y="438140"/>
                  </a:lnTo>
                  <a:lnTo>
                    <a:pt x="38286" y="437721"/>
                  </a:lnTo>
                  <a:lnTo>
                    <a:pt x="43262" y="435842"/>
                  </a:lnTo>
                  <a:lnTo>
                    <a:pt x="53339" y="434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927"/>
            <p:cNvSpPr/>
            <p:nvPr>
              <p:custDataLst>
                <p:tags r:id="rId56"/>
              </p:custDataLst>
            </p:nvPr>
          </p:nvSpPr>
          <p:spPr>
            <a:xfrm>
              <a:off x="8443158" y="3040380"/>
              <a:ext cx="182683" cy="516623"/>
            </a:xfrm>
            <a:custGeom>
              <a:avLst/>
              <a:gdLst/>
              <a:ahLst/>
              <a:cxnLst/>
              <a:rect l="0" t="0" r="0" b="0"/>
              <a:pathLst>
                <a:path w="182683" h="516623">
                  <a:moveTo>
                    <a:pt x="83622" y="0"/>
                  </a:moveTo>
                  <a:lnTo>
                    <a:pt x="83622" y="0"/>
                  </a:lnTo>
                  <a:lnTo>
                    <a:pt x="72303" y="37504"/>
                  </a:lnTo>
                  <a:lnTo>
                    <a:pt x="54359" y="73885"/>
                  </a:lnTo>
                  <a:lnTo>
                    <a:pt x="36793" y="110613"/>
                  </a:lnTo>
                  <a:lnTo>
                    <a:pt x="27093" y="145465"/>
                  </a:lnTo>
                  <a:lnTo>
                    <a:pt x="14957" y="176939"/>
                  </a:lnTo>
                  <a:lnTo>
                    <a:pt x="4865" y="206072"/>
                  </a:lnTo>
                  <a:lnTo>
                    <a:pt x="1302" y="236789"/>
                  </a:lnTo>
                  <a:lnTo>
                    <a:pt x="247" y="268656"/>
                  </a:lnTo>
                  <a:lnTo>
                    <a:pt x="0" y="293816"/>
                  </a:lnTo>
                  <a:lnTo>
                    <a:pt x="737" y="321931"/>
                  </a:lnTo>
                  <a:lnTo>
                    <a:pt x="3886" y="351361"/>
                  </a:lnTo>
                  <a:lnTo>
                    <a:pt x="10365" y="379116"/>
                  </a:lnTo>
                  <a:lnTo>
                    <a:pt x="19736" y="406409"/>
                  </a:lnTo>
                  <a:lnTo>
                    <a:pt x="32368" y="435473"/>
                  </a:lnTo>
                  <a:lnTo>
                    <a:pt x="53760" y="468260"/>
                  </a:lnTo>
                  <a:lnTo>
                    <a:pt x="68095" y="485971"/>
                  </a:lnTo>
                  <a:lnTo>
                    <a:pt x="85795" y="496581"/>
                  </a:lnTo>
                  <a:lnTo>
                    <a:pt x="121443" y="512969"/>
                  </a:lnTo>
                  <a:lnTo>
                    <a:pt x="135091" y="516622"/>
                  </a:lnTo>
                  <a:lnTo>
                    <a:pt x="142622" y="515219"/>
                  </a:lnTo>
                  <a:lnTo>
                    <a:pt x="149638" y="512619"/>
                  </a:lnTo>
                  <a:lnTo>
                    <a:pt x="173209" y="510621"/>
                  </a:lnTo>
                  <a:lnTo>
                    <a:pt x="182682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928"/>
            <p:cNvSpPr/>
            <p:nvPr>
              <p:custDataLst>
                <p:tags r:id="rId57"/>
              </p:custDataLst>
            </p:nvPr>
          </p:nvSpPr>
          <p:spPr>
            <a:xfrm>
              <a:off x="8770619" y="3093720"/>
              <a:ext cx="60963" cy="450744"/>
            </a:xfrm>
            <a:custGeom>
              <a:avLst/>
              <a:gdLst/>
              <a:ahLst/>
              <a:cxnLst/>
              <a:rect l="0" t="0" r="0" b="0"/>
              <a:pathLst>
                <a:path w="60963" h="450744">
                  <a:moveTo>
                    <a:pt x="0" y="0"/>
                  </a:moveTo>
                  <a:lnTo>
                    <a:pt x="0" y="0"/>
                  </a:lnTo>
                  <a:lnTo>
                    <a:pt x="8091" y="28317"/>
                  </a:lnTo>
                  <a:lnTo>
                    <a:pt x="21213" y="62107"/>
                  </a:lnTo>
                  <a:lnTo>
                    <a:pt x="27734" y="97613"/>
                  </a:lnTo>
                  <a:lnTo>
                    <a:pt x="33712" y="134944"/>
                  </a:lnTo>
                  <a:lnTo>
                    <a:pt x="36800" y="164726"/>
                  </a:lnTo>
                  <a:lnTo>
                    <a:pt x="41761" y="197727"/>
                  </a:lnTo>
                  <a:lnTo>
                    <a:pt x="40502" y="234316"/>
                  </a:lnTo>
                  <a:lnTo>
                    <a:pt x="38812" y="263878"/>
                  </a:lnTo>
                  <a:lnTo>
                    <a:pt x="42356" y="296814"/>
                  </a:lnTo>
                  <a:lnTo>
                    <a:pt x="44724" y="333384"/>
                  </a:lnTo>
                  <a:lnTo>
                    <a:pt x="45426" y="362941"/>
                  </a:lnTo>
                  <a:lnTo>
                    <a:pt x="50899" y="400920"/>
                  </a:lnTo>
                  <a:lnTo>
                    <a:pt x="53020" y="437528"/>
                  </a:lnTo>
                  <a:lnTo>
                    <a:pt x="53246" y="450054"/>
                  </a:lnTo>
                  <a:lnTo>
                    <a:pt x="54124" y="450743"/>
                  </a:lnTo>
                  <a:lnTo>
                    <a:pt x="55556" y="449508"/>
                  </a:lnTo>
                  <a:lnTo>
                    <a:pt x="60962" y="441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6" name="SMARTInkShape-929"/>
          <p:cNvSpPr/>
          <p:nvPr>
            <p:custDataLst>
              <p:tags r:id="rId5"/>
            </p:custDataLst>
          </p:nvPr>
        </p:nvSpPr>
        <p:spPr>
          <a:xfrm>
            <a:off x="3124255" y="4366408"/>
            <a:ext cx="358086" cy="525482"/>
          </a:xfrm>
          <a:custGeom>
            <a:avLst/>
            <a:gdLst/>
            <a:ahLst/>
            <a:cxnLst/>
            <a:rect l="0" t="0" r="0" b="0"/>
            <a:pathLst>
              <a:path w="358086" h="525482">
                <a:moveTo>
                  <a:pt x="15185" y="22712"/>
                </a:moveTo>
                <a:lnTo>
                  <a:pt x="15185" y="22712"/>
                </a:lnTo>
                <a:lnTo>
                  <a:pt x="4712" y="11391"/>
                </a:lnTo>
                <a:lnTo>
                  <a:pt x="0" y="0"/>
                </a:lnTo>
                <a:lnTo>
                  <a:pt x="803" y="12895"/>
                </a:lnTo>
                <a:lnTo>
                  <a:pt x="6860" y="50970"/>
                </a:lnTo>
                <a:lnTo>
                  <a:pt x="8203" y="84990"/>
                </a:lnTo>
                <a:lnTo>
                  <a:pt x="13555" y="122785"/>
                </a:lnTo>
                <a:lnTo>
                  <a:pt x="14702" y="154809"/>
                </a:lnTo>
                <a:lnTo>
                  <a:pt x="17300" y="186595"/>
                </a:lnTo>
                <a:lnTo>
                  <a:pt x="21718" y="224135"/>
                </a:lnTo>
                <a:lnTo>
                  <a:pt x="26528" y="254078"/>
                </a:lnTo>
                <a:lnTo>
                  <a:pt x="35739" y="288454"/>
                </a:lnTo>
                <a:lnTo>
                  <a:pt x="45711" y="321960"/>
                </a:lnTo>
                <a:lnTo>
                  <a:pt x="53299" y="357758"/>
                </a:lnTo>
                <a:lnTo>
                  <a:pt x="58371" y="385829"/>
                </a:lnTo>
                <a:lnTo>
                  <a:pt x="65140" y="417604"/>
                </a:lnTo>
                <a:lnTo>
                  <a:pt x="68369" y="452231"/>
                </a:lnTo>
                <a:lnTo>
                  <a:pt x="74358" y="490185"/>
                </a:lnTo>
                <a:lnTo>
                  <a:pt x="76142" y="525481"/>
                </a:lnTo>
                <a:lnTo>
                  <a:pt x="76144" y="521543"/>
                </a:lnTo>
                <a:lnTo>
                  <a:pt x="76991" y="520365"/>
                </a:lnTo>
                <a:lnTo>
                  <a:pt x="80190" y="519058"/>
                </a:lnTo>
                <a:lnTo>
                  <a:pt x="82176" y="511704"/>
                </a:lnTo>
                <a:lnTo>
                  <a:pt x="84752" y="499121"/>
                </a:lnTo>
                <a:lnTo>
                  <a:pt x="95723" y="471304"/>
                </a:lnTo>
                <a:lnTo>
                  <a:pt x="108851" y="433335"/>
                </a:lnTo>
                <a:lnTo>
                  <a:pt x="119326" y="399884"/>
                </a:lnTo>
                <a:lnTo>
                  <a:pt x="132778" y="367676"/>
                </a:lnTo>
                <a:lnTo>
                  <a:pt x="147488" y="332545"/>
                </a:lnTo>
                <a:lnTo>
                  <a:pt x="162571" y="299464"/>
                </a:lnTo>
                <a:lnTo>
                  <a:pt x="178611" y="264074"/>
                </a:lnTo>
                <a:lnTo>
                  <a:pt x="198227" y="231763"/>
                </a:lnTo>
                <a:lnTo>
                  <a:pt x="215987" y="200741"/>
                </a:lnTo>
                <a:lnTo>
                  <a:pt x="236113" y="170946"/>
                </a:lnTo>
                <a:lnTo>
                  <a:pt x="260771" y="137694"/>
                </a:lnTo>
                <a:lnTo>
                  <a:pt x="285805" y="106666"/>
                </a:lnTo>
                <a:lnTo>
                  <a:pt x="312212" y="70707"/>
                </a:lnTo>
                <a:lnTo>
                  <a:pt x="321610" y="58437"/>
                </a:lnTo>
                <a:lnTo>
                  <a:pt x="332508" y="38941"/>
                </a:lnTo>
                <a:lnTo>
                  <a:pt x="358085" y="74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6" name="SMARTInkShape-Group169"/>
          <p:cNvGrpSpPr/>
          <p:nvPr/>
        </p:nvGrpSpPr>
        <p:grpSpPr>
          <a:xfrm>
            <a:off x="5981700" y="3025140"/>
            <a:ext cx="2232661" cy="664856"/>
            <a:chOff x="5981700" y="3025140"/>
            <a:chExt cx="2232661" cy="664856"/>
          </a:xfrm>
        </p:grpSpPr>
        <p:sp>
          <p:nvSpPr>
            <p:cNvPr id="267" name="SMARTInkShape-930"/>
            <p:cNvSpPr/>
            <p:nvPr>
              <p:custDataLst>
                <p:tags r:id="rId42"/>
              </p:custDataLst>
            </p:nvPr>
          </p:nvSpPr>
          <p:spPr>
            <a:xfrm>
              <a:off x="7867027" y="3332007"/>
              <a:ext cx="347334" cy="295114"/>
            </a:xfrm>
            <a:custGeom>
              <a:avLst/>
              <a:gdLst/>
              <a:ahLst/>
              <a:cxnLst/>
              <a:rect l="0" t="0" r="0" b="0"/>
              <a:pathLst>
                <a:path w="347334" h="295114">
                  <a:moveTo>
                    <a:pt x="4433" y="150333"/>
                  </a:moveTo>
                  <a:lnTo>
                    <a:pt x="4433" y="150333"/>
                  </a:lnTo>
                  <a:lnTo>
                    <a:pt x="4433" y="183447"/>
                  </a:lnTo>
                  <a:lnTo>
                    <a:pt x="4433" y="219946"/>
                  </a:lnTo>
                  <a:lnTo>
                    <a:pt x="4433" y="227274"/>
                  </a:lnTo>
                  <a:lnTo>
                    <a:pt x="2175" y="233354"/>
                  </a:lnTo>
                  <a:lnTo>
                    <a:pt x="387" y="236160"/>
                  </a:lnTo>
                  <a:lnTo>
                    <a:pt x="42" y="238878"/>
                  </a:lnTo>
                  <a:lnTo>
                    <a:pt x="4212" y="248933"/>
                  </a:lnTo>
                  <a:lnTo>
                    <a:pt x="322" y="245211"/>
                  </a:lnTo>
                  <a:lnTo>
                    <a:pt x="0" y="242372"/>
                  </a:lnTo>
                  <a:lnTo>
                    <a:pt x="3931" y="205506"/>
                  </a:lnTo>
                  <a:lnTo>
                    <a:pt x="4367" y="172264"/>
                  </a:lnTo>
                  <a:lnTo>
                    <a:pt x="9657" y="138986"/>
                  </a:lnTo>
                  <a:lnTo>
                    <a:pt x="18772" y="102547"/>
                  </a:lnTo>
                  <a:lnTo>
                    <a:pt x="33481" y="67861"/>
                  </a:lnTo>
                  <a:lnTo>
                    <a:pt x="44791" y="44390"/>
                  </a:lnTo>
                  <a:lnTo>
                    <a:pt x="60288" y="26161"/>
                  </a:lnTo>
                  <a:lnTo>
                    <a:pt x="72155" y="23179"/>
                  </a:lnTo>
                  <a:lnTo>
                    <a:pt x="80061" y="22383"/>
                  </a:lnTo>
                  <a:lnTo>
                    <a:pt x="93362" y="26016"/>
                  </a:lnTo>
                  <a:lnTo>
                    <a:pt x="104916" y="34120"/>
                  </a:lnTo>
                  <a:lnTo>
                    <a:pt x="127242" y="63219"/>
                  </a:lnTo>
                  <a:lnTo>
                    <a:pt x="136023" y="91126"/>
                  </a:lnTo>
                  <a:lnTo>
                    <a:pt x="139943" y="126205"/>
                  </a:lnTo>
                  <a:lnTo>
                    <a:pt x="141104" y="159365"/>
                  </a:lnTo>
                  <a:lnTo>
                    <a:pt x="141529" y="196824"/>
                  </a:lnTo>
                  <a:lnTo>
                    <a:pt x="141590" y="234787"/>
                  </a:lnTo>
                  <a:lnTo>
                    <a:pt x="141592" y="241159"/>
                  </a:lnTo>
                  <a:lnTo>
                    <a:pt x="145638" y="237546"/>
                  </a:lnTo>
                  <a:lnTo>
                    <a:pt x="147624" y="231146"/>
                  </a:lnTo>
                  <a:lnTo>
                    <a:pt x="154241" y="201427"/>
                  </a:lnTo>
                  <a:lnTo>
                    <a:pt x="158578" y="169143"/>
                  </a:lnTo>
                  <a:lnTo>
                    <a:pt x="167338" y="137868"/>
                  </a:lnTo>
                  <a:lnTo>
                    <a:pt x="174715" y="109010"/>
                  </a:lnTo>
                  <a:lnTo>
                    <a:pt x="186309" y="79011"/>
                  </a:lnTo>
                  <a:lnTo>
                    <a:pt x="198313" y="42706"/>
                  </a:lnTo>
                  <a:lnTo>
                    <a:pt x="220085" y="4909"/>
                  </a:lnTo>
                  <a:lnTo>
                    <a:pt x="225303" y="1033"/>
                  </a:lnTo>
                  <a:lnTo>
                    <a:pt x="227880" y="0"/>
                  </a:lnTo>
                  <a:lnTo>
                    <a:pt x="235259" y="1110"/>
                  </a:lnTo>
                  <a:lnTo>
                    <a:pt x="243335" y="4425"/>
                  </a:lnTo>
                  <a:lnTo>
                    <a:pt x="258118" y="15898"/>
                  </a:lnTo>
                  <a:lnTo>
                    <a:pt x="270005" y="35524"/>
                  </a:lnTo>
                  <a:lnTo>
                    <a:pt x="279381" y="64593"/>
                  </a:lnTo>
                  <a:lnTo>
                    <a:pt x="288346" y="96986"/>
                  </a:lnTo>
                  <a:lnTo>
                    <a:pt x="298999" y="126436"/>
                  </a:lnTo>
                  <a:lnTo>
                    <a:pt x="310810" y="156705"/>
                  </a:lnTo>
                  <a:lnTo>
                    <a:pt x="315909" y="191262"/>
                  </a:lnTo>
                  <a:lnTo>
                    <a:pt x="322530" y="229193"/>
                  </a:lnTo>
                  <a:lnTo>
                    <a:pt x="329454" y="264137"/>
                  </a:lnTo>
                  <a:lnTo>
                    <a:pt x="332158" y="280667"/>
                  </a:lnTo>
                  <a:lnTo>
                    <a:pt x="335790" y="288128"/>
                  </a:lnTo>
                  <a:lnTo>
                    <a:pt x="337945" y="290456"/>
                  </a:lnTo>
                  <a:lnTo>
                    <a:pt x="347333" y="2951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931"/>
            <p:cNvSpPr/>
            <p:nvPr>
              <p:custDataLst>
                <p:tags r:id="rId43"/>
              </p:custDataLst>
            </p:nvPr>
          </p:nvSpPr>
          <p:spPr>
            <a:xfrm>
              <a:off x="7467600" y="329946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932"/>
            <p:cNvSpPr/>
            <p:nvPr>
              <p:custDataLst>
                <p:tags r:id="rId44"/>
              </p:custDataLst>
            </p:nvPr>
          </p:nvSpPr>
          <p:spPr>
            <a:xfrm>
              <a:off x="7559040" y="3352800"/>
              <a:ext cx="220981" cy="251461"/>
            </a:xfrm>
            <a:custGeom>
              <a:avLst/>
              <a:gdLst/>
              <a:ahLst/>
              <a:cxnLst/>
              <a:rect l="0" t="0" r="0" b="0"/>
              <a:pathLst>
                <a:path w="220981" h="251461">
                  <a:moveTo>
                    <a:pt x="0" y="0"/>
                  </a:moveTo>
                  <a:lnTo>
                    <a:pt x="0" y="0"/>
                  </a:lnTo>
                  <a:lnTo>
                    <a:pt x="10606" y="31818"/>
                  </a:lnTo>
                  <a:lnTo>
                    <a:pt x="16887" y="64241"/>
                  </a:lnTo>
                  <a:lnTo>
                    <a:pt x="20205" y="72578"/>
                  </a:lnTo>
                  <a:lnTo>
                    <a:pt x="28028" y="109964"/>
                  </a:lnTo>
                  <a:lnTo>
                    <a:pt x="30600" y="123834"/>
                  </a:lnTo>
                  <a:lnTo>
                    <a:pt x="35501" y="134529"/>
                  </a:lnTo>
                  <a:lnTo>
                    <a:pt x="41803" y="157802"/>
                  </a:lnTo>
                  <a:lnTo>
                    <a:pt x="51030" y="171780"/>
                  </a:lnTo>
                  <a:lnTo>
                    <a:pt x="55983" y="177382"/>
                  </a:lnTo>
                  <a:lnTo>
                    <a:pt x="58747" y="184952"/>
                  </a:lnTo>
                  <a:lnTo>
                    <a:pt x="60824" y="193114"/>
                  </a:lnTo>
                  <a:lnTo>
                    <a:pt x="69054" y="205253"/>
                  </a:lnTo>
                  <a:lnTo>
                    <a:pt x="73871" y="209757"/>
                  </a:lnTo>
                  <a:lnTo>
                    <a:pt x="93988" y="219780"/>
                  </a:lnTo>
                  <a:lnTo>
                    <a:pt x="116840" y="220949"/>
                  </a:lnTo>
                  <a:lnTo>
                    <a:pt x="118533" y="220113"/>
                  </a:lnTo>
                  <a:lnTo>
                    <a:pt x="119663" y="218708"/>
                  </a:lnTo>
                  <a:lnTo>
                    <a:pt x="120415" y="216926"/>
                  </a:lnTo>
                  <a:lnTo>
                    <a:pt x="121762" y="215737"/>
                  </a:lnTo>
                  <a:lnTo>
                    <a:pt x="125519" y="214417"/>
                  </a:lnTo>
                  <a:lnTo>
                    <a:pt x="130011" y="209314"/>
                  </a:lnTo>
                  <a:lnTo>
                    <a:pt x="133983" y="202248"/>
                  </a:lnTo>
                  <a:lnTo>
                    <a:pt x="137065" y="193510"/>
                  </a:lnTo>
                  <a:lnTo>
                    <a:pt x="142118" y="184713"/>
                  </a:lnTo>
                  <a:lnTo>
                    <a:pt x="151237" y="147193"/>
                  </a:lnTo>
                  <a:lnTo>
                    <a:pt x="156344" y="112783"/>
                  </a:lnTo>
                  <a:lnTo>
                    <a:pt x="162976" y="99081"/>
                  </a:lnTo>
                  <a:lnTo>
                    <a:pt x="163309" y="85804"/>
                  </a:lnTo>
                  <a:lnTo>
                    <a:pt x="160309" y="48821"/>
                  </a:lnTo>
                  <a:lnTo>
                    <a:pt x="160214" y="45247"/>
                  </a:lnTo>
                  <a:lnTo>
                    <a:pt x="162363" y="39019"/>
                  </a:lnTo>
                  <a:lnTo>
                    <a:pt x="164122" y="36173"/>
                  </a:lnTo>
                  <a:lnTo>
                    <a:pt x="164447" y="33428"/>
                  </a:lnTo>
                  <a:lnTo>
                    <a:pt x="162553" y="28121"/>
                  </a:lnTo>
                  <a:lnTo>
                    <a:pt x="162555" y="25521"/>
                  </a:lnTo>
                  <a:lnTo>
                    <a:pt x="167391" y="9130"/>
                  </a:lnTo>
                  <a:lnTo>
                    <a:pt x="167633" y="353"/>
                  </a:lnTo>
                  <a:lnTo>
                    <a:pt x="167638" y="4149"/>
                  </a:lnTo>
                  <a:lnTo>
                    <a:pt x="169897" y="8335"/>
                  </a:lnTo>
                  <a:lnTo>
                    <a:pt x="172876" y="13018"/>
                  </a:lnTo>
                  <a:lnTo>
                    <a:pt x="174789" y="22922"/>
                  </a:lnTo>
                  <a:lnTo>
                    <a:pt x="175898" y="28815"/>
                  </a:lnTo>
                  <a:lnTo>
                    <a:pt x="181794" y="47204"/>
                  </a:lnTo>
                  <a:lnTo>
                    <a:pt x="184995" y="69110"/>
                  </a:lnTo>
                  <a:lnTo>
                    <a:pt x="188868" y="83977"/>
                  </a:lnTo>
                  <a:lnTo>
                    <a:pt x="196369" y="114477"/>
                  </a:lnTo>
                  <a:lnTo>
                    <a:pt x="203639" y="136694"/>
                  </a:lnTo>
                  <a:lnTo>
                    <a:pt x="209663" y="172693"/>
                  </a:lnTo>
                  <a:lnTo>
                    <a:pt x="213144" y="207432"/>
                  </a:lnTo>
                  <a:lnTo>
                    <a:pt x="213264" y="214394"/>
                  </a:lnTo>
                  <a:lnTo>
                    <a:pt x="215575" y="220311"/>
                  </a:lnTo>
                  <a:lnTo>
                    <a:pt x="218578" y="225763"/>
                  </a:lnTo>
                  <a:lnTo>
                    <a:pt x="220268" y="234439"/>
                  </a:lnTo>
                  <a:lnTo>
                    <a:pt x="220980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933"/>
            <p:cNvSpPr/>
            <p:nvPr>
              <p:custDataLst>
                <p:tags r:id="rId45"/>
              </p:custDataLst>
            </p:nvPr>
          </p:nvSpPr>
          <p:spPr>
            <a:xfrm>
              <a:off x="7452360" y="3444240"/>
              <a:ext cx="15240" cy="136690"/>
            </a:xfrm>
            <a:custGeom>
              <a:avLst/>
              <a:gdLst/>
              <a:ahLst/>
              <a:cxnLst/>
              <a:rect l="0" t="0" r="0" b="0"/>
              <a:pathLst>
                <a:path w="15240" h="136690">
                  <a:moveTo>
                    <a:pt x="0" y="0"/>
                  </a:moveTo>
                  <a:lnTo>
                    <a:pt x="0" y="0"/>
                  </a:lnTo>
                  <a:lnTo>
                    <a:pt x="10606" y="31818"/>
                  </a:lnTo>
                  <a:lnTo>
                    <a:pt x="14630" y="64983"/>
                  </a:lnTo>
                  <a:lnTo>
                    <a:pt x="15119" y="98350"/>
                  </a:lnTo>
                  <a:lnTo>
                    <a:pt x="15239" y="135571"/>
                  </a:lnTo>
                  <a:lnTo>
                    <a:pt x="14393" y="136101"/>
                  </a:lnTo>
                  <a:lnTo>
                    <a:pt x="11195" y="136689"/>
                  </a:lnTo>
                  <a:lnTo>
                    <a:pt x="10002" y="136000"/>
                  </a:lnTo>
                  <a:lnTo>
                    <a:pt x="9209" y="134693"/>
                  </a:lnTo>
                  <a:lnTo>
                    <a:pt x="7620" y="129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934"/>
            <p:cNvSpPr/>
            <p:nvPr>
              <p:custDataLst>
                <p:tags r:id="rId46"/>
              </p:custDataLst>
            </p:nvPr>
          </p:nvSpPr>
          <p:spPr>
            <a:xfrm>
              <a:off x="7193634" y="3025140"/>
              <a:ext cx="159667" cy="609454"/>
            </a:xfrm>
            <a:custGeom>
              <a:avLst/>
              <a:gdLst/>
              <a:ahLst/>
              <a:cxnLst/>
              <a:rect l="0" t="0" r="0" b="0"/>
              <a:pathLst>
                <a:path w="159667" h="609454">
                  <a:moveTo>
                    <a:pt x="83466" y="0"/>
                  </a:moveTo>
                  <a:lnTo>
                    <a:pt x="83466" y="0"/>
                  </a:lnTo>
                  <a:lnTo>
                    <a:pt x="84312" y="13014"/>
                  </a:lnTo>
                  <a:lnTo>
                    <a:pt x="94072" y="50475"/>
                  </a:lnTo>
                  <a:lnTo>
                    <a:pt x="100353" y="85032"/>
                  </a:lnTo>
                  <a:lnTo>
                    <a:pt x="104557" y="113812"/>
                  </a:lnTo>
                  <a:lnTo>
                    <a:pt x="108060" y="147740"/>
                  </a:lnTo>
                  <a:lnTo>
                    <a:pt x="114459" y="176137"/>
                  </a:lnTo>
                  <a:lnTo>
                    <a:pt x="120162" y="212028"/>
                  </a:lnTo>
                  <a:lnTo>
                    <a:pt x="122134" y="244424"/>
                  </a:lnTo>
                  <a:lnTo>
                    <a:pt x="129800" y="280299"/>
                  </a:lnTo>
                  <a:lnTo>
                    <a:pt x="139467" y="312096"/>
                  </a:lnTo>
                  <a:lnTo>
                    <a:pt x="144294" y="342836"/>
                  </a:lnTo>
                  <a:lnTo>
                    <a:pt x="150263" y="373367"/>
                  </a:lnTo>
                  <a:lnTo>
                    <a:pt x="152658" y="406241"/>
                  </a:lnTo>
                  <a:lnTo>
                    <a:pt x="159182" y="443019"/>
                  </a:lnTo>
                  <a:lnTo>
                    <a:pt x="159665" y="471266"/>
                  </a:lnTo>
                  <a:lnTo>
                    <a:pt x="159666" y="460858"/>
                  </a:lnTo>
                  <a:lnTo>
                    <a:pt x="157408" y="456568"/>
                  </a:lnTo>
                  <a:lnTo>
                    <a:pt x="154428" y="451839"/>
                  </a:lnTo>
                  <a:lnTo>
                    <a:pt x="152517" y="441905"/>
                  </a:lnTo>
                  <a:lnTo>
                    <a:pt x="152359" y="439383"/>
                  </a:lnTo>
                  <a:lnTo>
                    <a:pt x="149928" y="434324"/>
                  </a:lnTo>
                  <a:lnTo>
                    <a:pt x="141468" y="420131"/>
                  </a:lnTo>
                  <a:lnTo>
                    <a:pt x="135161" y="404330"/>
                  </a:lnTo>
                  <a:lnTo>
                    <a:pt x="111377" y="378468"/>
                  </a:lnTo>
                  <a:lnTo>
                    <a:pt x="106313" y="375641"/>
                  </a:lnTo>
                  <a:lnTo>
                    <a:pt x="101241" y="373538"/>
                  </a:lnTo>
                  <a:lnTo>
                    <a:pt x="96164" y="369781"/>
                  </a:lnTo>
                  <a:lnTo>
                    <a:pt x="64212" y="366555"/>
                  </a:lnTo>
                  <a:lnTo>
                    <a:pt x="45494" y="366842"/>
                  </a:lnTo>
                  <a:lnTo>
                    <a:pt x="37521" y="369909"/>
                  </a:lnTo>
                  <a:lnTo>
                    <a:pt x="31154" y="376353"/>
                  </a:lnTo>
                  <a:lnTo>
                    <a:pt x="22811" y="391759"/>
                  </a:lnTo>
                  <a:lnTo>
                    <a:pt x="10693" y="426287"/>
                  </a:lnTo>
                  <a:lnTo>
                    <a:pt x="3672" y="462359"/>
                  </a:lnTo>
                  <a:lnTo>
                    <a:pt x="839" y="490996"/>
                  </a:lnTo>
                  <a:lnTo>
                    <a:pt x="0" y="520930"/>
                  </a:lnTo>
                  <a:lnTo>
                    <a:pt x="5723" y="557210"/>
                  </a:lnTo>
                  <a:lnTo>
                    <a:pt x="9067" y="577144"/>
                  </a:lnTo>
                  <a:lnTo>
                    <a:pt x="15420" y="591516"/>
                  </a:lnTo>
                  <a:lnTo>
                    <a:pt x="25152" y="603958"/>
                  </a:lnTo>
                  <a:lnTo>
                    <a:pt x="32431" y="607093"/>
                  </a:lnTo>
                  <a:lnTo>
                    <a:pt x="51170" y="609453"/>
                  </a:lnTo>
                  <a:lnTo>
                    <a:pt x="60538" y="605511"/>
                  </a:lnTo>
                  <a:lnTo>
                    <a:pt x="63101" y="603487"/>
                  </a:lnTo>
                  <a:lnTo>
                    <a:pt x="94499" y="565922"/>
                  </a:lnTo>
                  <a:lnTo>
                    <a:pt x="112998" y="529383"/>
                  </a:lnTo>
                  <a:lnTo>
                    <a:pt x="136378" y="499729"/>
                  </a:lnTo>
                  <a:lnTo>
                    <a:pt x="146882" y="492129"/>
                  </a:lnTo>
                  <a:lnTo>
                    <a:pt x="158154" y="481510"/>
                  </a:lnTo>
                  <a:lnTo>
                    <a:pt x="158994" y="478447"/>
                  </a:lnTo>
                  <a:lnTo>
                    <a:pt x="159666" y="472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935"/>
            <p:cNvSpPr/>
            <p:nvPr>
              <p:custDataLst>
                <p:tags r:id="rId47"/>
              </p:custDataLst>
            </p:nvPr>
          </p:nvSpPr>
          <p:spPr>
            <a:xfrm>
              <a:off x="6583680" y="3379716"/>
              <a:ext cx="259081" cy="296072"/>
            </a:xfrm>
            <a:custGeom>
              <a:avLst/>
              <a:gdLst/>
              <a:ahLst/>
              <a:cxnLst/>
              <a:rect l="0" t="0" r="0" b="0"/>
              <a:pathLst>
                <a:path w="259081" h="296072">
                  <a:moveTo>
                    <a:pt x="0" y="110244"/>
                  </a:moveTo>
                  <a:lnTo>
                    <a:pt x="0" y="110244"/>
                  </a:lnTo>
                  <a:lnTo>
                    <a:pt x="17167" y="120850"/>
                  </a:lnTo>
                  <a:lnTo>
                    <a:pt x="20330" y="125682"/>
                  </a:lnTo>
                  <a:lnTo>
                    <a:pt x="21735" y="132346"/>
                  </a:lnTo>
                  <a:lnTo>
                    <a:pt x="22638" y="161835"/>
                  </a:lnTo>
                  <a:lnTo>
                    <a:pt x="22795" y="193545"/>
                  </a:lnTo>
                  <a:lnTo>
                    <a:pt x="22851" y="228239"/>
                  </a:lnTo>
                  <a:lnTo>
                    <a:pt x="22860" y="265532"/>
                  </a:lnTo>
                  <a:lnTo>
                    <a:pt x="22860" y="263191"/>
                  </a:lnTo>
                  <a:lnTo>
                    <a:pt x="18815" y="250671"/>
                  </a:lnTo>
                  <a:lnTo>
                    <a:pt x="21742" y="212577"/>
                  </a:lnTo>
                  <a:lnTo>
                    <a:pt x="24057" y="198905"/>
                  </a:lnTo>
                  <a:lnTo>
                    <a:pt x="34033" y="171322"/>
                  </a:lnTo>
                  <a:lnTo>
                    <a:pt x="42727" y="139253"/>
                  </a:lnTo>
                  <a:lnTo>
                    <a:pt x="52360" y="116205"/>
                  </a:lnTo>
                  <a:lnTo>
                    <a:pt x="72997" y="81192"/>
                  </a:lnTo>
                  <a:lnTo>
                    <a:pt x="85728" y="57656"/>
                  </a:lnTo>
                  <a:lnTo>
                    <a:pt x="113557" y="22933"/>
                  </a:lnTo>
                  <a:lnTo>
                    <a:pt x="135716" y="5070"/>
                  </a:lnTo>
                  <a:lnTo>
                    <a:pt x="148090" y="0"/>
                  </a:lnTo>
                  <a:lnTo>
                    <a:pt x="159233" y="4"/>
                  </a:lnTo>
                  <a:lnTo>
                    <a:pt x="169829" y="3676"/>
                  </a:lnTo>
                  <a:lnTo>
                    <a:pt x="199580" y="28613"/>
                  </a:lnTo>
                  <a:lnTo>
                    <a:pt x="207235" y="40380"/>
                  </a:lnTo>
                  <a:lnTo>
                    <a:pt x="223026" y="72978"/>
                  </a:lnTo>
                  <a:lnTo>
                    <a:pt x="231911" y="110354"/>
                  </a:lnTo>
                  <a:lnTo>
                    <a:pt x="243942" y="142327"/>
                  </a:lnTo>
                  <a:lnTo>
                    <a:pt x="249232" y="164059"/>
                  </a:lnTo>
                  <a:lnTo>
                    <a:pt x="253058" y="191101"/>
                  </a:lnTo>
                  <a:lnTo>
                    <a:pt x="257890" y="226028"/>
                  </a:lnTo>
                  <a:lnTo>
                    <a:pt x="258845" y="259707"/>
                  </a:lnTo>
                  <a:lnTo>
                    <a:pt x="258164" y="277954"/>
                  </a:lnTo>
                  <a:lnTo>
                    <a:pt x="252510" y="295004"/>
                  </a:lnTo>
                  <a:lnTo>
                    <a:pt x="253006" y="296071"/>
                  </a:lnTo>
                  <a:lnTo>
                    <a:pt x="254185" y="295936"/>
                  </a:lnTo>
                  <a:lnTo>
                    <a:pt x="255816" y="294998"/>
                  </a:lnTo>
                  <a:lnTo>
                    <a:pt x="256904" y="293527"/>
                  </a:lnTo>
                  <a:lnTo>
                    <a:pt x="259080" y="285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936"/>
            <p:cNvSpPr/>
            <p:nvPr>
              <p:custDataLst>
                <p:tags r:id="rId48"/>
              </p:custDataLst>
            </p:nvPr>
          </p:nvSpPr>
          <p:spPr>
            <a:xfrm>
              <a:off x="6239579" y="3444240"/>
              <a:ext cx="222181" cy="228601"/>
            </a:xfrm>
            <a:custGeom>
              <a:avLst/>
              <a:gdLst/>
              <a:ahLst/>
              <a:cxnLst/>
              <a:rect l="0" t="0" r="0" b="0"/>
              <a:pathLst>
                <a:path w="222181" h="228601">
                  <a:moveTo>
                    <a:pt x="153601" y="0"/>
                  </a:moveTo>
                  <a:lnTo>
                    <a:pt x="153601" y="0"/>
                  </a:lnTo>
                  <a:lnTo>
                    <a:pt x="121239" y="0"/>
                  </a:lnTo>
                  <a:lnTo>
                    <a:pt x="86123" y="6084"/>
                  </a:lnTo>
                  <a:lnTo>
                    <a:pt x="68320" y="13844"/>
                  </a:lnTo>
                  <a:lnTo>
                    <a:pt x="52321" y="27338"/>
                  </a:lnTo>
                  <a:lnTo>
                    <a:pt x="29486" y="56482"/>
                  </a:lnTo>
                  <a:lnTo>
                    <a:pt x="18005" y="74210"/>
                  </a:lnTo>
                  <a:lnTo>
                    <a:pt x="6120" y="108545"/>
                  </a:lnTo>
                  <a:lnTo>
                    <a:pt x="0" y="126982"/>
                  </a:lnTo>
                  <a:lnTo>
                    <a:pt x="876" y="163258"/>
                  </a:lnTo>
                  <a:lnTo>
                    <a:pt x="7220" y="185056"/>
                  </a:lnTo>
                  <a:lnTo>
                    <a:pt x="11779" y="195418"/>
                  </a:lnTo>
                  <a:lnTo>
                    <a:pt x="18884" y="203410"/>
                  </a:lnTo>
                  <a:lnTo>
                    <a:pt x="26840" y="208937"/>
                  </a:lnTo>
                  <a:lnTo>
                    <a:pt x="36079" y="212050"/>
                  </a:lnTo>
                  <a:lnTo>
                    <a:pt x="53417" y="213188"/>
                  </a:lnTo>
                  <a:lnTo>
                    <a:pt x="89650" y="199017"/>
                  </a:lnTo>
                  <a:lnTo>
                    <a:pt x="108325" y="188137"/>
                  </a:lnTo>
                  <a:lnTo>
                    <a:pt x="126251" y="164821"/>
                  </a:lnTo>
                  <a:lnTo>
                    <a:pt x="148356" y="128482"/>
                  </a:lnTo>
                  <a:lnTo>
                    <a:pt x="162771" y="103262"/>
                  </a:lnTo>
                  <a:lnTo>
                    <a:pt x="175732" y="71480"/>
                  </a:lnTo>
                  <a:lnTo>
                    <a:pt x="182981" y="35377"/>
                  </a:lnTo>
                  <a:lnTo>
                    <a:pt x="183348" y="31205"/>
                  </a:lnTo>
                  <a:lnTo>
                    <a:pt x="181498" y="24311"/>
                  </a:lnTo>
                  <a:lnTo>
                    <a:pt x="178699" y="18425"/>
                  </a:lnTo>
                  <a:lnTo>
                    <a:pt x="176548" y="8092"/>
                  </a:lnTo>
                  <a:lnTo>
                    <a:pt x="180533" y="11805"/>
                  </a:lnTo>
                  <a:lnTo>
                    <a:pt x="194376" y="46757"/>
                  </a:lnTo>
                  <a:lnTo>
                    <a:pt x="206959" y="82440"/>
                  </a:lnTo>
                  <a:lnTo>
                    <a:pt x="214567" y="116149"/>
                  </a:lnTo>
                  <a:lnTo>
                    <a:pt x="217950" y="137135"/>
                  </a:lnTo>
                  <a:lnTo>
                    <a:pt x="215175" y="173020"/>
                  </a:lnTo>
                  <a:lnTo>
                    <a:pt x="220673" y="210807"/>
                  </a:lnTo>
                  <a:lnTo>
                    <a:pt x="22218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937"/>
            <p:cNvSpPr/>
            <p:nvPr>
              <p:custDataLst>
                <p:tags r:id="rId49"/>
              </p:custDataLst>
            </p:nvPr>
          </p:nvSpPr>
          <p:spPr>
            <a:xfrm>
              <a:off x="6882514" y="3413760"/>
              <a:ext cx="256981" cy="276236"/>
            </a:xfrm>
            <a:custGeom>
              <a:avLst/>
              <a:gdLst/>
              <a:ahLst/>
              <a:cxnLst/>
              <a:rect l="0" t="0" r="0" b="0"/>
              <a:pathLst>
                <a:path w="256981" h="276236">
                  <a:moveTo>
                    <a:pt x="120266" y="0"/>
                  </a:moveTo>
                  <a:lnTo>
                    <a:pt x="120266" y="0"/>
                  </a:lnTo>
                  <a:lnTo>
                    <a:pt x="87905" y="8090"/>
                  </a:lnTo>
                  <a:lnTo>
                    <a:pt x="63735" y="17167"/>
                  </a:lnTo>
                  <a:lnTo>
                    <a:pt x="47165" y="33309"/>
                  </a:lnTo>
                  <a:lnTo>
                    <a:pt x="31532" y="62269"/>
                  </a:lnTo>
                  <a:lnTo>
                    <a:pt x="12129" y="97660"/>
                  </a:lnTo>
                  <a:lnTo>
                    <a:pt x="2429" y="122822"/>
                  </a:lnTo>
                  <a:lnTo>
                    <a:pt x="0" y="158662"/>
                  </a:lnTo>
                  <a:lnTo>
                    <a:pt x="4669" y="185770"/>
                  </a:lnTo>
                  <a:lnTo>
                    <a:pt x="20335" y="215079"/>
                  </a:lnTo>
                  <a:lnTo>
                    <a:pt x="34400" y="232684"/>
                  </a:lnTo>
                  <a:lnTo>
                    <a:pt x="44286" y="238882"/>
                  </a:lnTo>
                  <a:lnTo>
                    <a:pt x="64429" y="242861"/>
                  </a:lnTo>
                  <a:lnTo>
                    <a:pt x="83684" y="239505"/>
                  </a:lnTo>
                  <a:lnTo>
                    <a:pt x="101431" y="229103"/>
                  </a:lnTo>
                  <a:lnTo>
                    <a:pt x="121751" y="205181"/>
                  </a:lnTo>
                  <a:lnTo>
                    <a:pt x="141617" y="169970"/>
                  </a:lnTo>
                  <a:lnTo>
                    <a:pt x="152086" y="137380"/>
                  </a:lnTo>
                  <a:lnTo>
                    <a:pt x="165828" y="102277"/>
                  </a:lnTo>
                  <a:lnTo>
                    <a:pt x="172069" y="69215"/>
                  </a:lnTo>
                  <a:lnTo>
                    <a:pt x="177195" y="49954"/>
                  </a:lnTo>
                  <a:lnTo>
                    <a:pt x="186726" y="29114"/>
                  </a:lnTo>
                  <a:lnTo>
                    <a:pt x="188722" y="16052"/>
                  </a:lnTo>
                  <a:lnTo>
                    <a:pt x="192855" y="19526"/>
                  </a:lnTo>
                  <a:lnTo>
                    <a:pt x="194861" y="28151"/>
                  </a:lnTo>
                  <a:lnTo>
                    <a:pt x="202338" y="66047"/>
                  </a:lnTo>
                  <a:lnTo>
                    <a:pt x="209606" y="97211"/>
                  </a:lnTo>
                  <a:lnTo>
                    <a:pt x="215336" y="135290"/>
                  </a:lnTo>
                  <a:lnTo>
                    <a:pt x="223021" y="172110"/>
                  </a:lnTo>
                  <a:lnTo>
                    <a:pt x="232254" y="209477"/>
                  </a:lnTo>
                  <a:lnTo>
                    <a:pt x="242232" y="243073"/>
                  </a:lnTo>
                  <a:lnTo>
                    <a:pt x="249820" y="261957"/>
                  </a:lnTo>
                  <a:lnTo>
                    <a:pt x="255172" y="272915"/>
                  </a:lnTo>
                  <a:lnTo>
                    <a:pt x="255924" y="275923"/>
                  </a:lnTo>
                  <a:lnTo>
                    <a:pt x="256424" y="276235"/>
                  </a:lnTo>
                  <a:lnTo>
                    <a:pt x="256980" y="272067"/>
                  </a:lnTo>
                  <a:lnTo>
                    <a:pt x="249806" y="259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938"/>
            <p:cNvSpPr/>
            <p:nvPr>
              <p:custDataLst>
                <p:tags r:id="rId50"/>
              </p:custDataLst>
            </p:nvPr>
          </p:nvSpPr>
          <p:spPr>
            <a:xfrm>
              <a:off x="5981700" y="3116580"/>
              <a:ext cx="228601" cy="555978"/>
            </a:xfrm>
            <a:custGeom>
              <a:avLst/>
              <a:gdLst/>
              <a:ahLst/>
              <a:cxnLst/>
              <a:rect l="0" t="0" r="0" b="0"/>
              <a:pathLst>
                <a:path w="228601" h="555978">
                  <a:moveTo>
                    <a:pt x="0" y="0"/>
                  </a:moveTo>
                  <a:lnTo>
                    <a:pt x="0" y="0"/>
                  </a:lnTo>
                  <a:lnTo>
                    <a:pt x="8091" y="28316"/>
                  </a:lnTo>
                  <a:lnTo>
                    <a:pt x="21211" y="58061"/>
                  </a:lnTo>
                  <a:lnTo>
                    <a:pt x="30342" y="92561"/>
                  </a:lnTo>
                  <a:lnTo>
                    <a:pt x="41258" y="123757"/>
                  </a:lnTo>
                  <a:lnTo>
                    <a:pt x="55217" y="159787"/>
                  </a:lnTo>
                  <a:lnTo>
                    <a:pt x="64334" y="185317"/>
                  </a:lnTo>
                  <a:lnTo>
                    <a:pt x="77294" y="221796"/>
                  </a:lnTo>
                  <a:lnTo>
                    <a:pt x="84789" y="257736"/>
                  </a:lnTo>
                  <a:lnTo>
                    <a:pt x="94172" y="293340"/>
                  </a:lnTo>
                  <a:lnTo>
                    <a:pt x="104178" y="326054"/>
                  </a:lnTo>
                  <a:lnTo>
                    <a:pt x="114308" y="358733"/>
                  </a:lnTo>
                  <a:lnTo>
                    <a:pt x="119665" y="389642"/>
                  </a:lnTo>
                  <a:lnTo>
                    <a:pt x="125519" y="427392"/>
                  </a:lnTo>
                  <a:lnTo>
                    <a:pt x="132394" y="459187"/>
                  </a:lnTo>
                  <a:lnTo>
                    <a:pt x="137912" y="489797"/>
                  </a:lnTo>
                  <a:lnTo>
                    <a:pt x="151294" y="522184"/>
                  </a:lnTo>
                  <a:lnTo>
                    <a:pt x="164954" y="549013"/>
                  </a:lnTo>
                  <a:lnTo>
                    <a:pt x="174808" y="555977"/>
                  </a:lnTo>
                  <a:lnTo>
                    <a:pt x="179172" y="548086"/>
                  </a:lnTo>
                  <a:lnTo>
                    <a:pt x="181781" y="530978"/>
                  </a:lnTo>
                  <a:lnTo>
                    <a:pt x="176704" y="497239"/>
                  </a:lnTo>
                  <a:lnTo>
                    <a:pt x="177946" y="462572"/>
                  </a:lnTo>
                  <a:lnTo>
                    <a:pt x="179590" y="443002"/>
                  </a:lnTo>
                  <a:lnTo>
                    <a:pt x="183676" y="405452"/>
                  </a:lnTo>
                  <a:lnTo>
                    <a:pt x="187466" y="371548"/>
                  </a:lnTo>
                  <a:lnTo>
                    <a:pt x="189152" y="345190"/>
                  </a:lnTo>
                  <a:lnTo>
                    <a:pt x="194146" y="311311"/>
                  </a:lnTo>
                  <a:lnTo>
                    <a:pt x="196943" y="279824"/>
                  </a:lnTo>
                  <a:lnTo>
                    <a:pt x="201817" y="249046"/>
                  </a:lnTo>
                  <a:lnTo>
                    <a:pt x="204577" y="218477"/>
                  </a:lnTo>
                  <a:lnTo>
                    <a:pt x="211594" y="183891"/>
                  </a:lnTo>
                  <a:lnTo>
                    <a:pt x="218875" y="148084"/>
                  </a:lnTo>
                  <a:lnTo>
                    <a:pt x="220564" y="112883"/>
                  </a:lnTo>
                  <a:lnTo>
                    <a:pt x="227504" y="76546"/>
                  </a:lnTo>
                  <a:lnTo>
                    <a:pt x="228600" y="53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SMARTInkShape-Group170"/>
          <p:cNvGrpSpPr/>
          <p:nvPr/>
        </p:nvGrpSpPr>
        <p:grpSpPr>
          <a:xfrm>
            <a:off x="3238500" y="3139440"/>
            <a:ext cx="693421" cy="517593"/>
            <a:chOff x="3238500" y="3139440"/>
            <a:chExt cx="693421" cy="517593"/>
          </a:xfrm>
        </p:grpSpPr>
        <p:sp>
          <p:nvSpPr>
            <p:cNvPr id="277" name="SMARTInkShape-939"/>
            <p:cNvSpPr/>
            <p:nvPr>
              <p:custDataLst>
                <p:tags r:id="rId40"/>
              </p:custDataLst>
            </p:nvPr>
          </p:nvSpPr>
          <p:spPr>
            <a:xfrm>
              <a:off x="3238500" y="3139440"/>
              <a:ext cx="266701" cy="517593"/>
            </a:xfrm>
            <a:custGeom>
              <a:avLst/>
              <a:gdLst/>
              <a:ahLst/>
              <a:cxnLst/>
              <a:rect l="0" t="0" r="0" b="0"/>
              <a:pathLst>
                <a:path w="266701" h="517593">
                  <a:moveTo>
                    <a:pt x="0" y="0"/>
                  </a:moveTo>
                  <a:lnTo>
                    <a:pt x="0" y="0"/>
                  </a:lnTo>
                  <a:lnTo>
                    <a:pt x="26184" y="33114"/>
                  </a:lnTo>
                  <a:lnTo>
                    <a:pt x="44621" y="69094"/>
                  </a:lnTo>
                  <a:lnTo>
                    <a:pt x="62738" y="105232"/>
                  </a:lnTo>
                  <a:lnTo>
                    <a:pt x="76727" y="138989"/>
                  </a:lnTo>
                  <a:lnTo>
                    <a:pt x="89338" y="171286"/>
                  </a:lnTo>
                  <a:lnTo>
                    <a:pt x="101185" y="204955"/>
                  </a:lnTo>
                  <a:lnTo>
                    <a:pt x="111678" y="236065"/>
                  </a:lnTo>
                  <a:lnTo>
                    <a:pt x="121904" y="268927"/>
                  </a:lnTo>
                  <a:lnTo>
                    <a:pt x="132076" y="303735"/>
                  </a:lnTo>
                  <a:lnTo>
                    <a:pt x="142239" y="335070"/>
                  </a:lnTo>
                  <a:lnTo>
                    <a:pt x="152400" y="367977"/>
                  </a:lnTo>
                  <a:lnTo>
                    <a:pt x="162560" y="402793"/>
                  </a:lnTo>
                  <a:lnTo>
                    <a:pt x="175260" y="439562"/>
                  </a:lnTo>
                  <a:lnTo>
                    <a:pt x="187960" y="476671"/>
                  </a:lnTo>
                  <a:lnTo>
                    <a:pt x="196427" y="491097"/>
                  </a:lnTo>
                  <a:lnTo>
                    <a:pt x="209513" y="508456"/>
                  </a:lnTo>
                  <a:lnTo>
                    <a:pt x="212601" y="516243"/>
                  </a:lnTo>
                  <a:lnTo>
                    <a:pt x="213701" y="516882"/>
                  </a:lnTo>
                  <a:lnTo>
                    <a:pt x="217180" y="517592"/>
                  </a:lnTo>
                  <a:lnTo>
                    <a:pt x="218447" y="516935"/>
                  </a:lnTo>
                  <a:lnTo>
                    <a:pt x="219291" y="515650"/>
                  </a:lnTo>
                  <a:lnTo>
                    <a:pt x="220229" y="510271"/>
                  </a:lnTo>
                  <a:lnTo>
                    <a:pt x="223089" y="481606"/>
                  </a:lnTo>
                  <a:lnTo>
                    <a:pt x="227512" y="447816"/>
                  </a:lnTo>
                  <a:lnTo>
                    <a:pt x="234469" y="411132"/>
                  </a:lnTo>
                  <a:lnTo>
                    <a:pt x="236746" y="390928"/>
                  </a:lnTo>
                  <a:lnTo>
                    <a:pt x="239111" y="367299"/>
                  </a:lnTo>
                  <a:lnTo>
                    <a:pt x="241738" y="334271"/>
                  </a:lnTo>
                  <a:lnTo>
                    <a:pt x="243753" y="307738"/>
                  </a:lnTo>
                  <a:lnTo>
                    <a:pt x="247470" y="276191"/>
                  </a:lnTo>
                  <a:lnTo>
                    <a:pt x="249687" y="244671"/>
                  </a:lnTo>
                  <a:lnTo>
                    <a:pt x="250672" y="213729"/>
                  </a:lnTo>
                  <a:lnTo>
                    <a:pt x="251110" y="183044"/>
                  </a:lnTo>
                  <a:lnTo>
                    <a:pt x="247311" y="153390"/>
                  </a:lnTo>
                  <a:lnTo>
                    <a:pt x="244868" y="121743"/>
                  </a:lnTo>
                  <a:lnTo>
                    <a:pt x="249280" y="86137"/>
                  </a:lnTo>
                  <a:lnTo>
                    <a:pt x="255218" y="48429"/>
                  </a:lnTo>
                  <a:lnTo>
                    <a:pt x="26670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940"/>
            <p:cNvSpPr/>
            <p:nvPr>
              <p:custDataLst>
                <p:tags r:id="rId41"/>
              </p:custDataLst>
            </p:nvPr>
          </p:nvSpPr>
          <p:spPr>
            <a:xfrm>
              <a:off x="3627120" y="3150297"/>
              <a:ext cx="304801" cy="469204"/>
            </a:xfrm>
            <a:custGeom>
              <a:avLst/>
              <a:gdLst/>
              <a:ahLst/>
              <a:cxnLst/>
              <a:rect l="0" t="0" r="0" b="0"/>
              <a:pathLst>
                <a:path w="304801" h="469204">
                  <a:moveTo>
                    <a:pt x="0" y="469203"/>
                  </a:moveTo>
                  <a:lnTo>
                    <a:pt x="0" y="469203"/>
                  </a:lnTo>
                  <a:lnTo>
                    <a:pt x="8090" y="432796"/>
                  </a:lnTo>
                  <a:lnTo>
                    <a:pt x="17167" y="402066"/>
                  </a:lnTo>
                  <a:lnTo>
                    <a:pt x="26972" y="367888"/>
                  </a:lnTo>
                  <a:lnTo>
                    <a:pt x="30287" y="331658"/>
                  </a:lnTo>
                  <a:lnTo>
                    <a:pt x="36306" y="295372"/>
                  </a:lnTo>
                  <a:lnTo>
                    <a:pt x="37568" y="264733"/>
                  </a:lnTo>
                  <a:lnTo>
                    <a:pt x="40200" y="230255"/>
                  </a:lnTo>
                  <a:lnTo>
                    <a:pt x="44084" y="199437"/>
                  </a:lnTo>
                  <a:lnTo>
                    <a:pt x="44993" y="174893"/>
                  </a:lnTo>
                  <a:lnTo>
                    <a:pt x="45397" y="147053"/>
                  </a:lnTo>
                  <a:lnTo>
                    <a:pt x="45624" y="114953"/>
                  </a:lnTo>
                  <a:lnTo>
                    <a:pt x="45691" y="85310"/>
                  </a:lnTo>
                  <a:lnTo>
                    <a:pt x="45711" y="55078"/>
                  </a:lnTo>
                  <a:lnTo>
                    <a:pt x="46565" y="21452"/>
                  </a:lnTo>
                  <a:lnTo>
                    <a:pt x="52281" y="348"/>
                  </a:lnTo>
                  <a:lnTo>
                    <a:pt x="54327" y="0"/>
                  </a:lnTo>
                  <a:lnTo>
                    <a:pt x="61117" y="1870"/>
                  </a:lnTo>
                  <a:lnTo>
                    <a:pt x="63604" y="6095"/>
                  </a:lnTo>
                  <a:lnTo>
                    <a:pt x="72113" y="37208"/>
                  </a:lnTo>
                  <a:lnTo>
                    <a:pt x="85553" y="71921"/>
                  </a:lnTo>
                  <a:lnTo>
                    <a:pt x="95514" y="108474"/>
                  </a:lnTo>
                  <a:lnTo>
                    <a:pt x="100617" y="141032"/>
                  </a:lnTo>
                  <a:lnTo>
                    <a:pt x="109528" y="175967"/>
                  </a:lnTo>
                  <a:lnTo>
                    <a:pt x="116931" y="205459"/>
                  </a:lnTo>
                  <a:lnTo>
                    <a:pt x="128533" y="235647"/>
                  </a:lnTo>
                  <a:lnTo>
                    <a:pt x="141539" y="270950"/>
                  </a:lnTo>
                  <a:lnTo>
                    <a:pt x="154519" y="307401"/>
                  </a:lnTo>
                  <a:lnTo>
                    <a:pt x="169094" y="343356"/>
                  </a:lnTo>
                  <a:lnTo>
                    <a:pt x="181792" y="379838"/>
                  </a:lnTo>
                  <a:lnTo>
                    <a:pt x="195540" y="415066"/>
                  </a:lnTo>
                  <a:lnTo>
                    <a:pt x="213134" y="450967"/>
                  </a:lnTo>
                  <a:lnTo>
                    <a:pt x="220521" y="460962"/>
                  </a:lnTo>
                  <a:lnTo>
                    <a:pt x="224889" y="457354"/>
                  </a:lnTo>
                  <a:lnTo>
                    <a:pt x="226951" y="450955"/>
                  </a:lnTo>
                  <a:lnTo>
                    <a:pt x="228275" y="420913"/>
                  </a:lnTo>
                  <a:lnTo>
                    <a:pt x="228456" y="393836"/>
                  </a:lnTo>
                  <a:lnTo>
                    <a:pt x="229382" y="364587"/>
                  </a:lnTo>
                  <a:lnTo>
                    <a:pt x="233818" y="329079"/>
                  </a:lnTo>
                  <a:lnTo>
                    <a:pt x="236355" y="296263"/>
                  </a:lnTo>
                  <a:lnTo>
                    <a:pt x="241246" y="260952"/>
                  </a:lnTo>
                  <a:lnTo>
                    <a:pt x="243918" y="229511"/>
                  </a:lnTo>
                  <a:lnTo>
                    <a:pt x="251977" y="193445"/>
                  </a:lnTo>
                  <a:lnTo>
                    <a:pt x="261722" y="158004"/>
                  </a:lnTo>
                  <a:lnTo>
                    <a:pt x="271800" y="125698"/>
                  </a:lnTo>
                  <a:lnTo>
                    <a:pt x="279686" y="89840"/>
                  </a:lnTo>
                  <a:lnTo>
                    <a:pt x="285540" y="58046"/>
                  </a:lnTo>
                  <a:lnTo>
                    <a:pt x="297320" y="21923"/>
                  </a:lnTo>
                  <a:lnTo>
                    <a:pt x="304800" y="4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171"/>
          <p:cNvGrpSpPr/>
          <p:nvPr/>
        </p:nvGrpSpPr>
        <p:grpSpPr>
          <a:xfrm>
            <a:off x="8115300" y="1962934"/>
            <a:ext cx="2315547" cy="532923"/>
            <a:chOff x="8115300" y="1962934"/>
            <a:chExt cx="2315547" cy="532923"/>
          </a:xfrm>
        </p:grpSpPr>
        <p:sp>
          <p:nvSpPr>
            <p:cNvPr id="280" name="SMARTInkShape-941"/>
            <p:cNvSpPr/>
            <p:nvPr>
              <p:custDataLst>
                <p:tags r:id="rId34"/>
              </p:custDataLst>
            </p:nvPr>
          </p:nvSpPr>
          <p:spPr>
            <a:xfrm>
              <a:off x="10410079" y="1962934"/>
              <a:ext cx="20768" cy="68499"/>
            </a:xfrm>
            <a:custGeom>
              <a:avLst/>
              <a:gdLst/>
              <a:ahLst/>
              <a:cxnLst/>
              <a:rect l="0" t="0" r="0" b="0"/>
              <a:pathLst>
                <a:path w="20768" h="68499">
                  <a:moveTo>
                    <a:pt x="0" y="68498"/>
                  </a:moveTo>
                  <a:lnTo>
                    <a:pt x="0" y="68498"/>
                  </a:lnTo>
                  <a:lnTo>
                    <a:pt x="9230" y="34397"/>
                  </a:lnTo>
                  <a:lnTo>
                    <a:pt x="20217" y="0"/>
                  </a:lnTo>
                  <a:lnTo>
                    <a:pt x="20711" y="1009"/>
                  </a:lnTo>
                  <a:lnTo>
                    <a:pt x="20767" y="30277"/>
                  </a:lnTo>
                  <a:lnTo>
                    <a:pt x="13636" y="64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942"/>
            <p:cNvSpPr/>
            <p:nvPr>
              <p:custDataLst>
                <p:tags r:id="rId35"/>
              </p:custDataLst>
            </p:nvPr>
          </p:nvSpPr>
          <p:spPr>
            <a:xfrm>
              <a:off x="8534400" y="2054766"/>
              <a:ext cx="246926" cy="441091"/>
            </a:xfrm>
            <a:custGeom>
              <a:avLst/>
              <a:gdLst/>
              <a:ahLst/>
              <a:cxnLst/>
              <a:rect l="0" t="0" r="0" b="0"/>
              <a:pathLst>
                <a:path w="246926" h="441091">
                  <a:moveTo>
                    <a:pt x="0" y="25494"/>
                  </a:moveTo>
                  <a:lnTo>
                    <a:pt x="0" y="25494"/>
                  </a:lnTo>
                  <a:lnTo>
                    <a:pt x="27093" y="11947"/>
                  </a:lnTo>
                  <a:lnTo>
                    <a:pt x="48542" y="1223"/>
                  </a:lnTo>
                  <a:lnTo>
                    <a:pt x="70462" y="0"/>
                  </a:lnTo>
                  <a:lnTo>
                    <a:pt x="92694" y="5111"/>
                  </a:lnTo>
                  <a:lnTo>
                    <a:pt x="115136" y="14446"/>
                  </a:lnTo>
                  <a:lnTo>
                    <a:pt x="144587" y="31590"/>
                  </a:lnTo>
                  <a:lnTo>
                    <a:pt x="177292" y="63293"/>
                  </a:lnTo>
                  <a:lnTo>
                    <a:pt x="200059" y="94014"/>
                  </a:lnTo>
                  <a:lnTo>
                    <a:pt x="218603" y="126800"/>
                  </a:lnTo>
                  <a:lnTo>
                    <a:pt x="227896" y="155699"/>
                  </a:lnTo>
                  <a:lnTo>
                    <a:pt x="238621" y="191760"/>
                  </a:lnTo>
                  <a:lnTo>
                    <a:pt x="246338" y="223677"/>
                  </a:lnTo>
                  <a:lnTo>
                    <a:pt x="246925" y="252147"/>
                  </a:lnTo>
                  <a:lnTo>
                    <a:pt x="244364" y="282015"/>
                  </a:lnTo>
                  <a:lnTo>
                    <a:pt x="238163" y="317024"/>
                  </a:lnTo>
                  <a:lnTo>
                    <a:pt x="226225" y="352038"/>
                  </a:lnTo>
                  <a:lnTo>
                    <a:pt x="211458" y="372131"/>
                  </a:lnTo>
                  <a:lnTo>
                    <a:pt x="179494" y="403639"/>
                  </a:lnTo>
                  <a:lnTo>
                    <a:pt x="146975" y="431142"/>
                  </a:lnTo>
                  <a:lnTo>
                    <a:pt x="126001" y="438616"/>
                  </a:lnTo>
                  <a:lnTo>
                    <a:pt x="104260" y="441090"/>
                  </a:lnTo>
                  <a:lnTo>
                    <a:pt x="78587" y="437723"/>
                  </a:lnTo>
                  <a:lnTo>
                    <a:pt x="50543" y="429354"/>
                  </a:lnTo>
                  <a:lnTo>
                    <a:pt x="48936" y="427660"/>
                  </a:lnTo>
                  <a:lnTo>
                    <a:pt x="45720" y="421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943"/>
            <p:cNvSpPr/>
            <p:nvPr>
              <p:custDataLst>
                <p:tags r:id="rId36"/>
              </p:custDataLst>
            </p:nvPr>
          </p:nvSpPr>
          <p:spPr>
            <a:xfrm>
              <a:off x="8153400" y="2202180"/>
              <a:ext cx="358141" cy="22861"/>
            </a:xfrm>
            <a:custGeom>
              <a:avLst/>
              <a:gdLst/>
              <a:ahLst/>
              <a:cxnLst/>
              <a:rect l="0" t="0" r="0" b="0"/>
              <a:pathLst>
                <a:path w="358141" h="22861">
                  <a:moveTo>
                    <a:pt x="0" y="22860"/>
                  </a:moveTo>
                  <a:lnTo>
                    <a:pt x="0" y="22860"/>
                  </a:lnTo>
                  <a:lnTo>
                    <a:pt x="24271" y="6679"/>
                  </a:lnTo>
                  <a:lnTo>
                    <a:pt x="54249" y="993"/>
                  </a:lnTo>
                  <a:lnTo>
                    <a:pt x="85917" y="1288"/>
                  </a:lnTo>
                  <a:lnTo>
                    <a:pt x="118873" y="5367"/>
                  </a:lnTo>
                  <a:lnTo>
                    <a:pt x="151404" y="6953"/>
                  </a:lnTo>
                  <a:lnTo>
                    <a:pt x="178203" y="7323"/>
                  </a:lnTo>
                  <a:lnTo>
                    <a:pt x="207048" y="7488"/>
                  </a:lnTo>
                  <a:lnTo>
                    <a:pt x="245074" y="7581"/>
                  </a:lnTo>
                  <a:lnTo>
                    <a:pt x="276943" y="7608"/>
                  </a:lnTo>
                  <a:lnTo>
                    <a:pt x="310939" y="7616"/>
                  </a:lnTo>
                  <a:lnTo>
                    <a:pt x="344677" y="7619"/>
                  </a:lnTo>
                  <a:lnTo>
                    <a:pt x="349165" y="6773"/>
                  </a:lnTo>
                  <a:lnTo>
                    <a:pt x="3581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944"/>
            <p:cNvSpPr/>
            <p:nvPr>
              <p:custDataLst>
                <p:tags r:id="rId37"/>
              </p:custDataLst>
            </p:nvPr>
          </p:nvSpPr>
          <p:spPr>
            <a:xfrm>
              <a:off x="8115300" y="2369820"/>
              <a:ext cx="416445" cy="60490"/>
            </a:xfrm>
            <a:custGeom>
              <a:avLst/>
              <a:gdLst/>
              <a:ahLst/>
              <a:cxnLst/>
              <a:rect l="0" t="0" r="0" b="0"/>
              <a:pathLst>
                <a:path w="416445" h="60490">
                  <a:moveTo>
                    <a:pt x="0" y="53340"/>
                  </a:moveTo>
                  <a:lnTo>
                    <a:pt x="0" y="53340"/>
                  </a:lnTo>
                  <a:lnTo>
                    <a:pt x="29352" y="53340"/>
                  </a:lnTo>
                  <a:lnTo>
                    <a:pt x="52587" y="53340"/>
                  </a:lnTo>
                  <a:lnTo>
                    <a:pt x="85179" y="55598"/>
                  </a:lnTo>
                  <a:lnTo>
                    <a:pt x="120064" y="59371"/>
                  </a:lnTo>
                  <a:lnTo>
                    <a:pt x="156366" y="60489"/>
                  </a:lnTo>
                  <a:lnTo>
                    <a:pt x="182949" y="59904"/>
                  </a:lnTo>
                  <a:lnTo>
                    <a:pt x="216109" y="55661"/>
                  </a:lnTo>
                  <a:lnTo>
                    <a:pt x="252756" y="53799"/>
                  </a:lnTo>
                  <a:lnTo>
                    <a:pt x="282324" y="51218"/>
                  </a:lnTo>
                  <a:lnTo>
                    <a:pt x="318610" y="46806"/>
                  </a:lnTo>
                  <a:lnTo>
                    <a:pt x="350238" y="40698"/>
                  </a:lnTo>
                  <a:lnTo>
                    <a:pt x="383201" y="36355"/>
                  </a:lnTo>
                  <a:lnTo>
                    <a:pt x="405360" y="29963"/>
                  </a:lnTo>
                  <a:lnTo>
                    <a:pt x="416385" y="24263"/>
                  </a:lnTo>
                  <a:lnTo>
                    <a:pt x="416444" y="22102"/>
                  </a:lnTo>
                  <a:lnTo>
                    <a:pt x="414250" y="15185"/>
                  </a:lnTo>
                  <a:lnTo>
                    <a:pt x="403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945"/>
            <p:cNvSpPr/>
            <p:nvPr>
              <p:custDataLst>
                <p:tags r:id="rId38"/>
              </p:custDataLst>
            </p:nvPr>
          </p:nvSpPr>
          <p:spPr>
            <a:xfrm>
              <a:off x="8343900" y="2194560"/>
              <a:ext cx="90382" cy="289561"/>
            </a:xfrm>
            <a:custGeom>
              <a:avLst/>
              <a:gdLst/>
              <a:ahLst/>
              <a:cxnLst/>
              <a:rect l="0" t="0" r="0" b="0"/>
              <a:pathLst>
                <a:path w="90382" h="289561">
                  <a:moveTo>
                    <a:pt x="83820" y="0"/>
                  </a:moveTo>
                  <a:lnTo>
                    <a:pt x="83820" y="0"/>
                  </a:lnTo>
                  <a:lnTo>
                    <a:pt x="87865" y="36407"/>
                  </a:lnTo>
                  <a:lnTo>
                    <a:pt x="90381" y="67138"/>
                  </a:lnTo>
                  <a:lnTo>
                    <a:pt x="85148" y="103165"/>
                  </a:lnTo>
                  <a:lnTo>
                    <a:pt x="73501" y="137868"/>
                  </a:lnTo>
                  <a:lnTo>
                    <a:pt x="66970" y="175353"/>
                  </a:lnTo>
                  <a:lnTo>
                    <a:pt x="54056" y="209803"/>
                  </a:lnTo>
                  <a:lnTo>
                    <a:pt x="40787" y="246476"/>
                  </a:lnTo>
                  <a:lnTo>
                    <a:pt x="32370" y="273977"/>
                  </a:lnTo>
                  <a:lnTo>
                    <a:pt x="27651" y="282070"/>
                  </a:lnTo>
                  <a:lnTo>
                    <a:pt x="23514" y="284567"/>
                  </a:lnTo>
                  <a:lnTo>
                    <a:pt x="0" y="2895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946"/>
            <p:cNvSpPr/>
            <p:nvPr>
              <p:custDataLst>
                <p:tags r:id="rId39"/>
              </p:custDataLst>
            </p:nvPr>
          </p:nvSpPr>
          <p:spPr>
            <a:xfrm>
              <a:off x="8191500" y="2216471"/>
              <a:ext cx="53341" cy="221930"/>
            </a:xfrm>
            <a:custGeom>
              <a:avLst/>
              <a:gdLst/>
              <a:ahLst/>
              <a:cxnLst/>
              <a:rect l="0" t="0" r="0" b="0"/>
              <a:pathLst>
                <a:path w="53341" h="221930">
                  <a:moveTo>
                    <a:pt x="0" y="46669"/>
                  </a:moveTo>
                  <a:lnTo>
                    <a:pt x="0" y="46669"/>
                  </a:lnTo>
                  <a:lnTo>
                    <a:pt x="5237" y="14402"/>
                  </a:lnTo>
                  <a:lnTo>
                    <a:pt x="7149" y="0"/>
                  </a:lnTo>
                  <a:lnTo>
                    <a:pt x="7307" y="316"/>
                  </a:lnTo>
                  <a:lnTo>
                    <a:pt x="11572" y="761"/>
                  </a:lnTo>
                  <a:lnTo>
                    <a:pt x="15868" y="5381"/>
                  </a:lnTo>
                  <a:lnTo>
                    <a:pt x="18198" y="8984"/>
                  </a:lnTo>
                  <a:lnTo>
                    <a:pt x="22246" y="43880"/>
                  </a:lnTo>
                  <a:lnTo>
                    <a:pt x="20420" y="63340"/>
                  </a:lnTo>
                  <a:lnTo>
                    <a:pt x="15922" y="95807"/>
                  </a:lnTo>
                  <a:lnTo>
                    <a:pt x="17632" y="129408"/>
                  </a:lnTo>
                  <a:lnTo>
                    <a:pt x="21827" y="160756"/>
                  </a:lnTo>
                  <a:lnTo>
                    <a:pt x="26918" y="173857"/>
                  </a:lnTo>
                  <a:lnTo>
                    <a:pt x="33130" y="186170"/>
                  </a:lnTo>
                  <a:lnTo>
                    <a:pt x="39376" y="210256"/>
                  </a:lnTo>
                  <a:lnTo>
                    <a:pt x="43747" y="216741"/>
                  </a:lnTo>
                  <a:lnTo>
                    <a:pt x="53340" y="221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SMARTInkShape-Group172"/>
          <p:cNvGrpSpPr/>
          <p:nvPr/>
        </p:nvGrpSpPr>
        <p:grpSpPr>
          <a:xfrm>
            <a:off x="5753100" y="2004060"/>
            <a:ext cx="2476501" cy="553332"/>
            <a:chOff x="5753100" y="2004060"/>
            <a:chExt cx="2476501" cy="553332"/>
          </a:xfrm>
        </p:grpSpPr>
        <p:sp>
          <p:nvSpPr>
            <p:cNvPr id="287" name="SMARTInkShape-947"/>
            <p:cNvSpPr/>
            <p:nvPr>
              <p:custDataLst>
                <p:tags r:id="rId24"/>
              </p:custDataLst>
            </p:nvPr>
          </p:nvSpPr>
          <p:spPr>
            <a:xfrm>
              <a:off x="7888832" y="2148840"/>
              <a:ext cx="340769" cy="339740"/>
            </a:xfrm>
            <a:custGeom>
              <a:avLst/>
              <a:gdLst/>
              <a:ahLst/>
              <a:cxnLst/>
              <a:rect l="0" t="0" r="0" b="0"/>
              <a:pathLst>
                <a:path w="340769" h="339740">
                  <a:moveTo>
                    <a:pt x="218848" y="0"/>
                  </a:moveTo>
                  <a:lnTo>
                    <a:pt x="218848" y="0"/>
                  </a:lnTo>
                  <a:lnTo>
                    <a:pt x="194013" y="11289"/>
                  </a:lnTo>
                  <a:lnTo>
                    <a:pt x="158704" y="30417"/>
                  </a:lnTo>
                  <a:lnTo>
                    <a:pt x="122852" y="64987"/>
                  </a:lnTo>
                  <a:lnTo>
                    <a:pt x="87018" y="102887"/>
                  </a:lnTo>
                  <a:lnTo>
                    <a:pt x="65148" y="131241"/>
                  </a:lnTo>
                  <a:lnTo>
                    <a:pt x="37841" y="167674"/>
                  </a:lnTo>
                  <a:lnTo>
                    <a:pt x="17708" y="203963"/>
                  </a:lnTo>
                  <a:lnTo>
                    <a:pt x="5064" y="237481"/>
                  </a:lnTo>
                  <a:lnTo>
                    <a:pt x="0" y="264816"/>
                  </a:lnTo>
                  <a:lnTo>
                    <a:pt x="2545" y="289002"/>
                  </a:lnTo>
                  <a:lnTo>
                    <a:pt x="16751" y="312255"/>
                  </a:lnTo>
                  <a:lnTo>
                    <a:pt x="37048" y="331186"/>
                  </a:lnTo>
                  <a:lnTo>
                    <a:pt x="51688" y="337694"/>
                  </a:lnTo>
                  <a:lnTo>
                    <a:pt x="70895" y="339739"/>
                  </a:lnTo>
                  <a:lnTo>
                    <a:pt x="102009" y="337826"/>
                  </a:lnTo>
                  <a:lnTo>
                    <a:pt x="129384" y="336412"/>
                  </a:lnTo>
                  <a:lnTo>
                    <a:pt x="161577" y="333358"/>
                  </a:lnTo>
                  <a:lnTo>
                    <a:pt x="191720" y="327090"/>
                  </a:lnTo>
                  <a:lnTo>
                    <a:pt x="225203" y="319871"/>
                  </a:lnTo>
                  <a:lnTo>
                    <a:pt x="262813" y="309847"/>
                  </a:lnTo>
                  <a:lnTo>
                    <a:pt x="294701" y="300560"/>
                  </a:lnTo>
                  <a:lnTo>
                    <a:pt x="329057" y="293580"/>
                  </a:lnTo>
                  <a:lnTo>
                    <a:pt x="340768" y="2895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948"/>
            <p:cNvSpPr/>
            <p:nvPr>
              <p:custDataLst>
                <p:tags r:id="rId25"/>
              </p:custDataLst>
            </p:nvPr>
          </p:nvSpPr>
          <p:spPr>
            <a:xfrm>
              <a:off x="7429500" y="2290234"/>
              <a:ext cx="426721" cy="243861"/>
            </a:xfrm>
            <a:custGeom>
              <a:avLst/>
              <a:gdLst/>
              <a:ahLst/>
              <a:cxnLst/>
              <a:rect l="0" t="0" r="0" b="0"/>
              <a:pathLst>
                <a:path w="426721" h="243861">
                  <a:moveTo>
                    <a:pt x="0" y="56726"/>
                  </a:moveTo>
                  <a:lnTo>
                    <a:pt x="0" y="56726"/>
                  </a:lnTo>
                  <a:lnTo>
                    <a:pt x="4515" y="83819"/>
                  </a:lnTo>
                  <a:lnTo>
                    <a:pt x="8090" y="105268"/>
                  </a:lnTo>
                  <a:lnTo>
                    <a:pt x="12061" y="142647"/>
                  </a:lnTo>
                  <a:lnTo>
                    <a:pt x="12981" y="171960"/>
                  </a:lnTo>
                  <a:lnTo>
                    <a:pt x="4447" y="209583"/>
                  </a:lnTo>
                  <a:lnTo>
                    <a:pt x="1318" y="219986"/>
                  </a:lnTo>
                  <a:lnTo>
                    <a:pt x="879" y="220599"/>
                  </a:lnTo>
                  <a:lnTo>
                    <a:pt x="586" y="220162"/>
                  </a:lnTo>
                  <a:lnTo>
                    <a:pt x="391" y="219023"/>
                  </a:lnTo>
                  <a:lnTo>
                    <a:pt x="16630" y="183890"/>
                  </a:lnTo>
                  <a:lnTo>
                    <a:pt x="30892" y="155082"/>
                  </a:lnTo>
                  <a:lnTo>
                    <a:pt x="48099" y="122840"/>
                  </a:lnTo>
                  <a:lnTo>
                    <a:pt x="67028" y="86475"/>
                  </a:lnTo>
                  <a:lnTo>
                    <a:pt x="83361" y="51147"/>
                  </a:lnTo>
                  <a:lnTo>
                    <a:pt x="101181" y="21488"/>
                  </a:lnTo>
                  <a:lnTo>
                    <a:pt x="117824" y="847"/>
                  </a:lnTo>
                  <a:lnTo>
                    <a:pt x="120035" y="0"/>
                  </a:lnTo>
                  <a:lnTo>
                    <a:pt x="122357" y="282"/>
                  </a:lnTo>
                  <a:lnTo>
                    <a:pt x="124751" y="1317"/>
                  </a:lnTo>
                  <a:lnTo>
                    <a:pt x="129669" y="9240"/>
                  </a:lnTo>
                  <a:lnTo>
                    <a:pt x="133830" y="21228"/>
                  </a:lnTo>
                  <a:lnTo>
                    <a:pt x="135327" y="45644"/>
                  </a:lnTo>
                  <a:lnTo>
                    <a:pt x="132676" y="73249"/>
                  </a:lnTo>
                  <a:lnTo>
                    <a:pt x="130470" y="109976"/>
                  </a:lnTo>
                  <a:lnTo>
                    <a:pt x="123640" y="146643"/>
                  </a:lnTo>
                  <a:lnTo>
                    <a:pt x="114138" y="173830"/>
                  </a:lnTo>
                  <a:lnTo>
                    <a:pt x="107117" y="185538"/>
                  </a:lnTo>
                  <a:lnTo>
                    <a:pt x="114899" y="182005"/>
                  </a:lnTo>
                  <a:lnTo>
                    <a:pt x="146561" y="153684"/>
                  </a:lnTo>
                  <a:lnTo>
                    <a:pt x="171222" y="118807"/>
                  </a:lnTo>
                  <a:lnTo>
                    <a:pt x="198240" y="89326"/>
                  </a:lnTo>
                  <a:lnTo>
                    <a:pt x="232680" y="60835"/>
                  </a:lnTo>
                  <a:lnTo>
                    <a:pt x="268849" y="41763"/>
                  </a:lnTo>
                  <a:lnTo>
                    <a:pt x="300544" y="30373"/>
                  </a:lnTo>
                  <a:lnTo>
                    <a:pt x="325552" y="23330"/>
                  </a:lnTo>
                  <a:lnTo>
                    <a:pt x="338295" y="24385"/>
                  </a:lnTo>
                  <a:lnTo>
                    <a:pt x="343216" y="26699"/>
                  </a:lnTo>
                  <a:lnTo>
                    <a:pt x="350942" y="33785"/>
                  </a:lnTo>
                  <a:lnTo>
                    <a:pt x="368039" y="68689"/>
                  </a:lnTo>
                  <a:lnTo>
                    <a:pt x="374675" y="85750"/>
                  </a:lnTo>
                  <a:lnTo>
                    <a:pt x="375931" y="101799"/>
                  </a:lnTo>
                  <a:lnTo>
                    <a:pt x="373884" y="136843"/>
                  </a:lnTo>
                  <a:lnTo>
                    <a:pt x="373480" y="170295"/>
                  </a:lnTo>
                  <a:lnTo>
                    <a:pt x="371716" y="194516"/>
                  </a:lnTo>
                  <a:lnTo>
                    <a:pt x="361323" y="228097"/>
                  </a:lnTo>
                  <a:lnTo>
                    <a:pt x="360401" y="238724"/>
                  </a:lnTo>
                  <a:lnTo>
                    <a:pt x="361341" y="241558"/>
                  </a:lnTo>
                  <a:lnTo>
                    <a:pt x="362814" y="243448"/>
                  </a:lnTo>
                  <a:lnTo>
                    <a:pt x="365489" y="243860"/>
                  </a:lnTo>
                  <a:lnTo>
                    <a:pt x="372978" y="242061"/>
                  </a:lnTo>
                  <a:lnTo>
                    <a:pt x="390982" y="218119"/>
                  </a:lnTo>
                  <a:lnTo>
                    <a:pt x="410836" y="187723"/>
                  </a:lnTo>
                  <a:lnTo>
                    <a:pt x="426720" y="163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949"/>
            <p:cNvSpPr/>
            <p:nvPr>
              <p:custDataLst>
                <p:tags r:id="rId26"/>
              </p:custDataLst>
            </p:nvPr>
          </p:nvSpPr>
          <p:spPr>
            <a:xfrm>
              <a:off x="7162800" y="2293620"/>
              <a:ext cx="213361" cy="263772"/>
            </a:xfrm>
            <a:custGeom>
              <a:avLst/>
              <a:gdLst/>
              <a:ahLst/>
              <a:cxnLst/>
              <a:rect l="0" t="0" r="0" b="0"/>
              <a:pathLst>
                <a:path w="213361" h="263772">
                  <a:moveTo>
                    <a:pt x="0" y="0"/>
                  </a:moveTo>
                  <a:lnTo>
                    <a:pt x="0" y="0"/>
                  </a:lnTo>
                  <a:lnTo>
                    <a:pt x="16181" y="32361"/>
                  </a:lnTo>
                  <a:lnTo>
                    <a:pt x="26244" y="60577"/>
                  </a:lnTo>
                  <a:lnTo>
                    <a:pt x="29225" y="95842"/>
                  </a:lnTo>
                  <a:lnTo>
                    <a:pt x="29923" y="123876"/>
                  </a:lnTo>
                  <a:lnTo>
                    <a:pt x="28058" y="161446"/>
                  </a:lnTo>
                  <a:lnTo>
                    <a:pt x="26016" y="181820"/>
                  </a:lnTo>
                  <a:lnTo>
                    <a:pt x="30473" y="216245"/>
                  </a:lnTo>
                  <a:lnTo>
                    <a:pt x="42144" y="245730"/>
                  </a:lnTo>
                  <a:lnTo>
                    <a:pt x="58148" y="263771"/>
                  </a:lnTo>
                  <a:lnTo>
                    <a:pt x="66484" y="263140"/>
                  </a:lnTo>
                  <a:lnTo>
                    <a:pt x="72261" y="261787"/>
                  </a:lnTo>
                  <a:lnTo>
                    <a:pt x="83199" y="253510"/>
                  </a:lnTo>
                  <a:lnTo>
                    <a:pt x="109138" y="220247"/>
                  </a:lnTo>
                  <a:lnTo>
                    <a:pt x="123589" y="196209"/>
                  </a:lnTo>
                  <a:lnTo>
                    <a:pt x="134456" y="163875"/>
                  </a:lnTo>
                  <a:lnTo>
                    <a:pt x="148024" y="132470"/>
                  </a:lnTo>
                  <a:lnTo>
                    <a:pt x="162768" y="101715"/>
                  </a:lnTo>
                  <a:lnTo>
                    <a:pt x="177016" y="71154"/>
                  </a:lnTo>
                  <a:lnTo>
                    <a:pt x="192101" y="35002"/>
                  </a:lnTo>
                  <a:lnTo>
                    <a:pt x="213360" y="7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950"/>
            <p:cNvSpPr/>
            <p:nvPr>
              <p:custDataLst>
                <p:tags r:id="rId27"/>
              </p:custDataLst>
            </p:nvPr>
          </p:nvSpPr>
          <p:spPr>
            <a:xfrm>
              <a:off x="7078980" y="22174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951"/>
            <p:cNvSpPr/>
            <p:nvPr>
              <p:custDataLst>
                <p:tags r:id="rId28"/>
              </p:custDataLst>
            </p:nvPr>
          </p:nvSpPr>
          <p:spPr>
            <a:xfrm>
              <a:off x="7048500" y="2362200"/>
              <a:ext cx="19194" cy="136423"/>
            </a:xfrm>
            <a:custGeom>
              <a:avLst/>
              <a:gdLst/>
              <a:ahLst/>
              <a:cxnLst/>
              <a:rect l="0" t="0" r="0" b="0"/>
              <a:pathLst>
                <a:path w="19194" h="136423">
                  <a:moveTo>
                    <a:pt x="7620" y="0"/>
                  </a:moveTo>
                  <a:lnTo>
                    <a:pt x="7620" y="0"/>
                  </a:lnTo>
                  <a:lnTo>
                    <a:pt x="9878" y="22578"/>
                  </a:lnTo>
                  <a:lnTo>
                    <a:pt x="12857" y="55755"/>
                  </a:lnTo>
                  <a:lnTo>
                    <a:pt x="14535" y="93473"/>
                  </a:lnTo>
                  <a:lnTo>
                    <a:pt x="17358" y="129785"/>
                  </a:lnTo>
                  <a:lnTo>
                    <a:pt x="19193" y="134783"/>
                  </a:lnTo>
                  <a:lnTo>
                    <a:pt x="18721" y="136422"/>
                  </a:lnTo>
                  <a:lnTo>
                    <a:pt x="16714" y="135821"/>
                  </a:lnTo>
                  <a:lnTo>
                    <a:pt x="13683" y="133727"/>
                  </a:lnTo>
                  <a:lnTo>
                    <a:pt x="0" y="99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952"/>
            <p:cNvSpPr/>
            <p:nvPr>
              <p:custDataLst>
                <p:tags r:id="rId29"/>
              </p:custDataLst>
            </p:nvPr>
          </p:nvSpPr>
          <p:spPr>
            <a:xfrm>
              <a:off x="6827993" y="2095707"/>
              <a:ext cx="136688" cy="391600"/>
            </a:xfrm>
            <a:custGeom>
              <a:avLst/>
              <a:gdLst/>
              <a:ahLst/>
              <a:cxnLst/>
              <a:rect l="0" t="0" r="0" b="0"/>
              <a:pathLst>
                <a:path w="136688" h="391600">
                  <a:moveTo>
                    <a:pt x="98587" y="213153"/>
                  </a:moveTo>
                  <a:lnTo>
                    <a:pt x="98587" y="213153"/>
                  </a:lnTo>
                  <a:lnTo>
                    <a:pt x="73752" y="222184"/>
                  </a:lnTo>
                  <a:lnTo>
                    <a:pt x="40136" y="236640"/>
                  </a:lnTo>
                  <a:lnTo>
                    <a:pt x="22373" y="251532"/>
                  </a:lnTo>
                  <a:lnTo>
                    <a:pt x="7614" y="274196"/>
                  </a:lnTo>
                  <a:lnTo>
                    <a:pt x="1923" y="301043"/>
                  </a:lnTo>
                  <a:lnTo>
                    <a:pt x="0" y="338762"/>
                  </a:lnTo>
                  <a:lnTo>
                    <a:pt x="1878" y="368790"/>
                  </a:lnTo>
                  <a:lnTo>
                    <a:pt x="3635" y="377871"/>
                  </a:lnTo>
                  <a:lnTo>
                    <a:pt x="7346" y="383925"/>
                  </a:lnTo>
                  <a:lnTo>
                    <a:pt x="12359" y="387961"/>
                  </a:lnTo>
                  <a:lnTo>
                    <a:pt x="18241" y="390651"/>
                  </a:lnTo>
                  <a:lnTo>
                    <a:pt x="23011" y="391599"/>
                  </a:lnTo>
                  <a:lnTo>
                    <a:pt x="30566" y="390393"/>
                  </a:lnTo>
                  <a:lnTo>
                    <a:pt x="36747" y="384777"/>
                  </a:lnTo>
                  <a:lnTo>
                    <a:pt x="39579" y="380909"/>
                  </a:lnTo>
                  <a:lnTo>
                    <a:pt x="51058" y="345977"/>
                  </a:lnTo>
                  <a:lnTo>
                    <a:pt x="62302" y="319960"/>
                  </a:lnTo>
                  <a:lnTo>
                    <a:pt x="68080" y="291178"/>
                  </a:lnTo>
                  <a:lnTo>
                    <a:pt x="78917" y="260355"/>
                  </a:lnTo>
                  <a:lnTo>
                    <a:pt x="87868" y="224787"/>
                  </a:lnTo>
                  <a:lnTo>
                    <a:pt x="95881" y="188284"/>
                  </a:lnTo>
                  <a:lnTo>
                    <a:pt x="102771" y="155643"/>
                  </a:lnTo>
                  <a:lnTo>
                    <a:pt x="105189" y="124523"/>
                  </a:lnTo>
                  <a:lnTo>
                    <a:pt x="106752" y="94700"/>
                  </a:lnTo>
                  <a:lnTo>
                    <a:pt x="110508" y="69400"/>
                  </a:lnTo>
                  <a:lnTo>
                    <a:pt x="107308" y="35838"/>
                  </a:lnTo>
                  <a:lnTo>
                    <a:pt x="106425" y="4938"/>
                  </a:lnTo>
                  <a:lnTo>
                    <a:pt x="105505" y="1529"/>
                  </a:lnTo>
                  <a:lnTo>
                    <a:pt x="104045" y="104"/>
                  </a:lnTo>
                  <a:lnTo>
                    <a:pt x="102227" y="0"/>
                  </a:lnTo>
                  <a:lnTo>
                    <a:pt x="101859" y="1624"/>
                  </a:lnTo>
                  <a:lnTo>
                    <a:pt x="105098" y="27687"/>
                  </a:lnTo>
                  <a:lnTo>
                    <a:pt x="104867" y="55370"/>
                  </a:lnTo>
                  <a:lnTo>
                    <a:pt x="101943" y="84607"/>
                  </a:lnTo>
                  <a:lnTo>
                    <a:pt x="100078" y="112277"/>
                  </a:lnTo>
                  <a:lnTo>
                    <a:pt x="99250" y="138686"/>
                  </a:lnTo>
                  <a:lnTo>
                    <a:pt x="98881" y="164534"/>
                  </a:lnTo>
                  <a:lnTo>
                    <a:pt x="98718" y="190133"/>
                  </a:lnTo>
                  <a:lnTo>
                    <a:pt x="98645" y="215622"/>
                  </a:lnTo>
                  <a:lnTo>
                    <a:pt x="98604" y="252926"/>
                  </a:lnTo>
                  <a:lnTo>
                    <a:pt x="99439" y="284957"/>
                  </a:lnTo>
                  <a:lnTo>
                    <a:pt x="106878" y="321222"/>
                  </a:lnTo>
                  <a:lnTo>
                    <a:pt x="111584" y="337384"/>
                  </a:lnTo>
                  <a:lnTo>
                    <a:pt x="116499" y="344567"/>
                  </a:lnTo>
                  <a:lnTo>
                    <a:pt x="123763" y="347759"/>
                  </a:lnTo>
                  <a:lnTo>
                    <a:pt x="136687" y="350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953"/>
            <p:cNvSpPr/>
            <p:nvPr>
              <p:custDataLst>
                <p:tags r:id="rId30"/>
              </p:custDataLst>
            </p:nvPr>
          </p:nvSpPr>
          <p:spPr>
            <a:xfrm>
              <a:off x="6526350" y="2293620"/>
              <a:ext cx="224971" cy="223061"/>
            </a:xfrm>
            <a:custGeom>
              <a:avLst/>
              <a:gdLst/>
              <a:ahLst/>
              <a:cxnLst/>
              <a:rect l="0" t="0" r="0" b="0"/>
              <a:pathLst>
                <a:path w="224971" h="223061">
                  <a:moveTo>
                    <a:pt x="141150" y="0"/>
                  </a:moveTo>
                  <a:lnTo>
                    <a:pt x="141150" y="0"/>
                  </a:lnTo>
                  <a:lnTo>
                    <a:pt x="112835" y="0"/>
                  </a:lnTo>
                  <a:lnTo>
                    <a:pt x="83127" y="11289"/>
                  </a:lnTo>
                  <a:lnTo>
                    <a:pt x="55249" y="28724"/>
                  </a:lnTo>
                  <a:lnTo>
                    <a:pt x="28195" y="60613"/>
                  </a:lnTo>
                  <a:lnTo>
                    <a:pt x="10841" y="91371"/>
                  </a:lnTo>
                  <a:lnTo>
                    <a:pt x="4497" y="127143"/>
                  </a:lnTo>
                  <a:lnTo>
                    <a:pt x="0" y="151690"/>
                  </a:lnTo>
                  <a:lnTo>
                    <a:pt x="2951" y="182740"/>
                  </a:lnTo>
                  <a:lnTo>
                    <a:pt x="3297" y="190407"/>
                  </a:lnTo>
                  <a:lnTo>
                    <a:pt x="6069" y="197211"/>
                  </a:lnTo>
                  <a:lnTo>
                    <a:pt x="15920" y="209287"/>
                  </a:lnTo>
                  <a:lnTo>
                    <a:pt x="31702" y="221561"/>
                  </a:lnTo>
                  <a:lnTo>
                    <a:pt x="36858" y="223060"/>
                  </a:lnTo>
                  <a:lnTo>
                    <a:pt x="47103" y="222469"/>
                  </a:lnTo>
                  <a:lnTo>
                    <a:pt x="66434" y="213331"/>
                  </a:lnTo>
                  <a:lnTo>
                    <a:pt x="84205" y="195853"/>
                  </a:lnTo>
                  <a:lnTo>
                    <a:pt x="105379" y="161109"/>
                  </a:lnTo>
                  <a:lnTo>
                    <a:pt x="123611" y="123891"/>
                  </a:lnTo>
                  <a:lnTo>
                    <a:pt x="135616" y="87784"/>
                  </a:lnTo>
                  <a:lnTo>
                    <a:pt x="146140" y="53276"/>
                  </a:lnTo>
                  <a:lnTo>
                    <a:pt x="154873" y="16872"/>
                  </a:lnTo>
                  <a:lnTo>
                    <a:pt x="154531" y="13789"/>
                  </a:lnTo>
                  <a:lnTo>
                    <a:pt x="153458" y="11732"/>
                  </a:lnTo>
                  <a:lnTo>
                    <a:pt x="151895" y="10362"/>
                  </a:lnTo>
                  <a:lnTo>
                    <a:pt x="151700" y="11988"/>
                  </a:lnTo>
                  <a:lnTo>
                    <a:pt x="155213" y="39621"/>
                  </a:lnTo>
                  <a:lnTo>
                    <a:pt x="158299" y="74393"/>
                  </a:lnTo>
                  <a:lnTo>
                    <a:pt x="162317" y="106144"/>
                  </a:lnTo>
                  <a:lnTo>
                    <a:pt x="163675" y="139124"/>
                  </a:lnTo>
                  <a:lnTo>
                    <a:pt x="168376" y="151015"/>
                  </a:lnTo>
                  <a:lnTo>
                    <a:pt x="181147" y="168401"/>
                  </a:lnTo>
                  <a:lnTo>
                    <a:pt x="186441" y="168994"/>
                  </a:lnTo>
                  <a:lnTo>
                    <a:pt x="207533" y="162585"/>
                  </a:lnTo>
                  <a:lnTo>
                    <a:pt x="22497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954"/>
            <p:cNvSpPr/>
            <p:nvPr>
              <p:custDataLst>
                <p:tags r:id="rId31"/>
              </p:custDataLst>
            </p:nvPr>
          </p:nvSpPr>
          <p:spPr>
            <a:xfrm>
              <a:off x="6278880" y="2294665"/>
              <a:ext cx="205741" cy="201503"/>
            </a:xfrm>
            <a:custGeom>
              <a:avLst/>
              <a:gdLst/>
              <a:ahLst/>
              <a:cxnLst/>
              <a:rect l="0" t="0" r="0" b="0"/>
              <a:pathLst>
                <a:path w="205741" h="201503">
                  <a:moveTo>
                    <a:pt x="0" y="75155"/>
                  </a:moveTo>
                  <a:lnTo>
                    <a:pt x="0" y="75155"/>
                  </a:lnTo>
                  <a:lnTo>
                    <a:pt x="4045" y="103472"/>
                  </a:lnTo>
                  <a:lnTo>
                    <a:pt x="6561" y="137262"/>
                  </a:lnTo>
                  <a:lnTo>
                    <a:pt x="11351" y="172768"/>
                  </a:lnTo>
                  <a:lnTo>
                    <a:pt x="14898" y="201502"/>
                  </a:lnTo>
                  <a:lnTo>
                    <a:pt x="14165" y="200873"/>
                  </a:lnTo>
                  <a:lnTo>
                    <a:pt x="11094" y="195658"/>
                  </a:lnTo>
                  <a:lnTo>
                    <a:pt x="7460" y="161110"/>
                  </a:lnTo>
                  <a:lnTo>
                    <a:pt x="3434" y="130915"/>
                  </a:lnTo>
                  <a:lnTo>
                    <a:pt x="6003" y="101366"/>
                  </a:lnTo>
                  <a:lnTo>
                    <a:pt x="8834" y="75301"/>
                  </a:lnTo>
                  <a:lnTo>
                    <a:pt x="24104" y="38840"/>
                  </a:lnTo>
                  <a:lnTo>
                    <a:pt x="47470" y="6928"/>
                  </a:lnTo>
                  <a:lnTo>
                    <a:pt x="54507" y="2577"/>
                  </a:lnTo>
                  <a:lnTo>
                    <a:pt x="69100" y="0"/>
                  </a:lnTo>
                  <a:lnTo>
                    <a:pt x="87549" y="3310"/>
                  </a:lnTo>
                  <a:lnTo>
                    <a:pt x="103740" y="13698"/>
                  </a:lnTo>
                  <a:lnTo>
                    <a:pt x="111864" y="27239"/>
                  </a:lnTo>
                  <a:lnTo>
                    <a:pt x="123979" y="59481"/>
                  </a:lnTo>
                  <a:lnTo>
                    <a:pt x="134525" y="95546"/>
                  </a:lnTo>
                  <a:lnTo>
                    <a:pt x="142504" y="128007"/>
                  </a:lnTo>
                  <a:lnTo>
                    <a:pt x="146364" y="148953"/>
                  </a:lnTo>
                  <a:lnTo>
                    <a:pt x="155253" y="175246"/>
                  </a:lnTo>
                  <a:lnTo>
                    <a:pt x="159382" y="179982"/>
                  </a:lnTo>
                  <a:lnTo>
                    <a:pt x="170744" y="185245"/>
                  </a:lnTo>
                  <a:lnTo>
                    <a:pt x="182001" y="185326"/>
                  </a:lnTo>
                  <a:lnTo>
                    <a:pt x="187375" y="184162"/>
                  </a:lnTo>
                  <a:lnTo>
                    <a:pt x="195601" y="178354"/>
                  </a:lnTo>
                  <a:lnTo>
                    <a:pt x="205740" y="166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955"/>
            <p:cNvSpPr/>
            <p:nvPr>
              <p:custDataLst>
                <p:tags r:id="rId32"/>
              </p:custDataLst>
            </p:nvPr>
          </p:nvSpPr>
          <p:spPr>
            <a:xfrm>
              <a:off x="6052246" y="2286000"/>
              <a:ext cx="158055" cy="248340"/>
            </a:xfrm>
            <a:custGeom>
              <a:avLst/>
              <a:gdLst/>
              <a:ahLst/>
              <a:cxnLst/>
              <a:rect l="0" t="0" r="0" b="0"/>
              <a:pathLst>
                <a:path w="158055" h="248340">
                  <a:moveTo>
                    <a:pt x="135195" y="0"/>
                  </a:moveTo>
                  <a:lnTo>
                    <a:pt x="135195" y="0"/>
                  </a:lnTo>
                  <a:lnTo>
                    <a:pt x="98787" y="16181"/>
                  </a:lnTo>
                  <a:lnTo>
                    <a:pt x="68056" y="34334"/>
                  </a:lnTo>
                  <a:lnTo>
                    <a:pt x="48227" y="54482"/>
                  </a:lnTo>
                  <a:lnTo>
                    <a:pt x="26355" y="90129"/>
                  </a:lnTo>
                  <a:lnTo>
                    <a:pt x="11694" y="119744"/>
                  </a:lnTo>
                  <a:lnTo>
                    <a:pt x="2458" y="152508"/>
                  </a:lnTo>
                  <a:lnTo>
                    <a:pt x="0" y="182363"/>
                  </a:lnTo>
                  <a:lnTo>
                    <a:pt x="6707" y="220357"/>
                  </a:lnTo>
                  <a:lnTo>
                    <a:pt x="15373" y="240927"/>
                  </a:lnTo>
                  <a:lnTo>
                    <a:pt x="19754" y="244438"/>
                  </a:lnTo>
                  <a:lnTo>
                    <a:pt x="31393" y="248339"/>
                  </a:lnTo>
                  <a:lnTo>
                    <a:pt x="52228" y="246490"/>
                  </a:lnTo>
                  <a:lnTo>
                    <a:pt x="57869" y="243067"/>
                  </a:lnTo>
                  <a:lnTo>
                    <a:pt x="80002" y="212255"/>
                  </a:lnTo>
                  <a:lnTo>
                    <a:pt x="94757" y="182082"/>
                  </a:lnTo>
                  <a:lnTo>
                    <a:pt x="105810" y="150376"/>
                  </a:lnTo>
                  <a:lnTo>
                    <a:pt x="114446" y="119533"/>
                  </a:lnTo>
                  <a:lnTo>
                    <a:pt x="124949" y="84854"/>
                  </a:lnTo>
                  <a:lnTo>
                    <a:pt x="133678" y="53947"/>
                  </a:lnTo>
                  <a:lnTo>
                    <a:pt x="139035" y="47118"/>
                  </a:lnTo>
                  <a:lnTo>
                    <a:pt x="148183" y="39881"/>
                  </a:lnTo>
                  <a:lnTo>
                    <a:pt x="149780" y="41828"/>
                  </a:lnTo>
                  <a:lnTo>
                    <a:pt x="153812" y="50764"/>
                  </a:lnTo>
                  <a:lnTo>
                    <a:pt x="156797" y="82210"/>
                  </a:lnTo>
                  <a:lnTo>
                    <a:pt x="156958" y="120097"/>
                  </a:lnTo>
                  <a:lnTo>
                    <a:pt x="151974" y="152040"/>
                  </a:lnTo>
                  <a:lnTo>
                    <a:pt x="153148" y="175153"/>
                  </a:lnTo>
                  <a:lnTo>
                    <a:pt x="158054" y="19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956"/>
            <p:cNvSpPr/>
            <p:nvPr>
              <p:custDataLst>
                <p:tags r:id="rId33"/>
              </p:custDataLst>
            </p:nvPr>
          </p:nvSpPr>
          <p:spPr>
            <a:xfrm>
              <a:off x="5753100" y="2004060"/>
              <a:ext cx="251460" cy="532736"/>
            </a:xfrm>
            <a:custGeom>
              <a:avLst/>
              <a:gdLst/>
              <a:ahLst/>
              <a:cxnLst/>
              <a:rect l="0" t="0" r="0" b="0"/>
              <a:pathLst>
                <a:path w="251460" h="532736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14651" y="71183"/>
                  </a:lnTo>
                  <a:lnTo>
                    <a:pt x="20428" y="105664"/>
                  </a:lnTo>
                  <a:lnTo>
                    <a:pt x="30230" y="138646"/>
                  </a:lnTo>
                  <a:lnTo>
                    <a:pt x="36859" y="164067"/>
                  </a:lnTo>
                  <a:lnTo>
                    <a:pt x="42629" y="191452"/>
                  </a:lnTo>
                  <a:lnTo>
                    <a:pt x="48015" y="217734"/>
                  </a:lnTo>
                  <a:lnTo>
                    <a:pt x="50974" y="243527"/>
                  </a:lnTo>
                  <a:lnTo>
                    <a:pt x="53982" y="269101"/>
                  </a:lnTo>
                  <a:lnTo>
                    <a:pt x="60963" y="294578"/>
                  </a:lnTo>
                  <a:lnTo>
                    <a:pt x="65195" y="320013"/>
                  </a:lnTo>
                  <a:lnTo>
                    <a:pt x="71308" y="353048"/>
                  </a:lnTo>
                  <a:lnTo>
                    <a:pt x="78866" y="378452"/>
                  </a:lnTo>
                  <a:lnTo>
                    <a:pt x="88136" y="407241"/>
                  </a:lnTo>
                  <a:lnTo>
                    <a:pt x="102954" y="443745"/>
                  </a:lnTo>
                  <a:lnTo>
                    <a:pt x="120816" y="478331"/>
                  </a:lnTo>
                  <a:lnTo>
                    <a:pt x="142021" y="512268"/>
                  </a:lnTo>
                  <a:lnTo>
                    <a:pt x="149325" y="525822"/>
                  </a:lnTo>
                  <a:lnTo>
                    <a:pt x="152043" y="528348"/>
                  </a:lnTo>
                  <a:lnTo>
                    <a:pt x="165252" y="532735"/>
                  </a:lnTo>
                  <a:lnTo>
                    <a:pt x="168836" y="530847"/>
                  </a:lnTo>
                  <a:lnTo>
                    <a:pt x="170977" y="529158"/>
                  </a:lnTo>
                  <a:lnTo>
                    <a:pt x="173991" y="510600"/>
                  </a:lnTo>
                  <a:lnTo>
                    <a:pt x="174884" y="483653"/>
                  </a:lnTo>
                  <a:lnTo>
                    <a:pt x="177352" y="452870"/>
                  </a:lnTo>
                  <a:lnTo>
                    <a:pt x="181269" y="417175"/>
                  </a:lnTo>
                  <a:lnTo>
                    <a:pt x="185832" y="387200"/>
                  </a:lnTo>
                  <a:lnTo>
                    <a:pt x="192941" y="355251"/>
                  </a:lnTo>
                  <a:lnTo>
                    <a:pt x="200898" y="322143"/>
                  </a:lnTo>
                  <a:lnTo>
                    <a:pt x="207257" y="290495"/>
                  </a:lnTo>
                  <a:lnTo>
                    <a:pt x="215162" y="257238"/>
                  </a:lnTo>
                  <a:lnTo>
                    <a:pt x="222628" y="223548"/>
                  </a:lnTo>
                  <a:lnTo>
                    <a:pt x="225946" y="191641"/>
                  </a:lnTo>
                  <a:lnTo>
                    <a:pt x="229678" y="162785"/>
                  </a:lnTo>
                  <a:lnTo>
                    <a:pt x="236539" y="124997"/>
                  </a:lnTo>
                  <a:lnTo>
                    <a:pt x="241677" y="87836"/>
                  </a:lnTo>
                  <a:lnTo>
                    <a:pt x="243413" y="49994"/>
                  </a:lnTo>
                  <a:lnTo>
                    <a:pt x="244603" y="23893"/>
                  </a:lnTo>
                  <a:lnTo>
                    <a:pt x="251459" y="7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173"/>
          <p:cNvGrpSpPr/>
          <p:nvPr/>
        </p:nvGrpSpPr>
        <p:grpSpPr>
          <a:xfrm>
            <a:off x="3017520" y="2133600"/>
            <a:ext cx="1630681" cy="731521"/>
            <a:chOff x="3017520" y="2133600"/>
            <a:chExt cx="1630681" cy="731521"/>
          </a:xfrm>
        </p:grpSpPr>
        <p:sp>
          <p:nvSpPr>
            <p:cNvPr id="298" name="SMARTInkShape-957"/>
            <p:cNvSpPr/>
            <p:nvPr>
              <p:custDataLst>
                <p:tags r:id="rId20"/>
              </p:custDataLst>
            </p:nvPr>
          </p:nvSpPr>
          <p:spPr>
            <a:xfrm>
              <a:off x="4107180" y="2503770"/>
              <a:ext cx="541021" cy="361351"/>
            </a:xfrm>
            <a:custGeom>
              <a:avLst/>
              <a:gdLst/>
              <a:ahLst/>
              <a:cxnLst/>
              <a:rect l="0" t="0" r="0" b="0"/>
              <a:pathLst>
                <a:path w="541021" h="361351">
                  <a:moveTo>
                    <a:pt x="0" y="94650"/>
                  </a:moveTo>
                  <a:lnTo>
                    <a:pt x="0" y="94650"/>
                  </a:lnTo>
                  <a:lnTo>
                    <a:pt x="27031" y="62383"/>
                  </a:lnTo>
                  <a:lnTo>
                    <a:pt x="55288" y="32798"/>
                  </a:lnTo>
                  <a:lnTo>
                    <a:pt x="93173" y="9631"/>
                  </a:lnTo>
                  <a:lnTo>
                    <a:pt x="116147" y="433"/>
                  </a:lnTo>
                  <a:lnTo>
                    <a:pt x="130361" y="0"/>
                  </a:lnTo>
                  <a:lnTo>
                    <a:pt x="145145" y="3477"/>
                  </a:lnTo>
                  <a:lnTo>
                    <a:pt x="178883" y="20189"/>
                  </a:lnTo>
                  <a:lnTo>
                    <a:pt x="195148" y="32418"/>
                  </a:lnTo>
                  <a:lnTo>
                    <a:pt x="206647" y="50811"/>
                  </a:lnTo>
                  <a:lnTo>
                    <a:pt x="212880" y="80628"/>
                  </a:lnTo>
                  <a:lnTo>
                    <a:pt x="219130" y="118252"/>
                  </a:lnTo>
                  <a:lnTo>
                    <a:pt x="218174" y="154983"/>
                  </a:lnTo>
                  <a:lnTo>
                    <a:pt x="210419" y="190045"/>
                  </a:lnTo>
                  <a:lnTo>
                    <a:pt x="201240" y="212433"/>
                  </a:lnTo>
                  <a:lnTo>
                    <a:pt x="190039" y="236672"/>
                  </a:lnTo>
                  <a:lnTo>
                    <a:pt x="173080" y="268120"/>
                  </a:lnTo>
                  <a:lnTo>
                    <a:pt x="152440" y="302106"/>
                  </a:lnTo>
                  <a:lnTo>
                    <a:pt x="141411" y="311877"/>
                  </a:lnTo>
                  <a:lnTo>
                    <a:pt x="125438" y="319880"/>
                  </a:lnTo>
                  <a:lnTo>
                    <a:pt x="97516" y="327196"/>
                  </a:lnTo>
                  <a:lnTo>
                    <a:pt x="83134" y="325568"/>
                  </a:lnTo>
                  <a:lnTo>
                    <a:pt x="75048" y="322023"/>
                  </a:lnTo>
                  <a:lnTo>
                    <a:pt x="70608" y="316778"/>
                  </a:lnTo>
                  <a:lnTo>
                    <a:pt x="64195" y="304305"/>
                  </a:lnTo>
                  <a:lnTo>
                    <a:pt x="62398" y="294792"/>
                  </a:lnTo>
                  <a:lnTo>
                    <a:pt x="63856" y="284920"/>
                  </a:lnTo>
                  <a:lnTo>
                    <a:pt x="68174" y="274888"/>
                  </a:lnTo>
                  <a:lnTo>
                    <a:pt x="97761" y="240907"/>
                  </a:lnTo>
                  <a:lnTo>
                    <a:pt x="112128" y="230460"/>
                  </a:lnTo>
                  <a:lnTo>
                    <a:pt x="147863" y="214955"/>
                  </a:lnTo>
                  <a:lnTo>
                    <a:pt x="180635" y="207878"/>
                  </a:lnTo>
                  <a:lnTo>
                    <a:pt x="203896" y="205087"/>
                  </a:lnTo>
                  <a:lnTo>
                    <a:pt x="231167" y="206669"/>
                  </a:lnTo>
                  <a:lnTo>
                    <a:pt x="262945" y="212319"/>
                  </a:lnTo>
                  <a:lnTo>
                    <a:pt x="292493" y="219356"/>
                  </a:lnTo>
                  <a:lnTo>
                    <a:pt x="326734" y="235402"/>
                  </a:lnTo>
                  <a:lnTo>
                    <a:pt x="357957" y="252620"/>
                  </a:lnTo>
                  <a:lnTo>
                    <a:pt x="395370" y="267947"/>
                  </a:lnTo>
                  <a:lnTo>
                    <a:pt x="427776" y="286595"/>
                  </a:lnTo>
                  <a:lnTo>
                    <a:pt x="464960" y="312308"/>
                  </a:lnTo>
                  <a:lnTo>
                    <a:pt x="497701" y="327893"/>
                  </a:lnTo>
                  <a:lnTo>
                    <a:pt x="517178" y="336667"/>
                  </a:lnTo>
                  <a:lnTo>
                    <a:pt x="541020" y="361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958"/>
            <p:cNvSpPr/>
            <p:nvPr>
              <p:custDataLst>
                <p:tags r:id="rId21"/>
              </p:custDataLst>
            </p:nvPr>
          </p:nvSpPr>
          <p:spPr>
            <a:xfrm>
              <a:off x="3706551" y="2164080"/>
              <a:ext cx="362241" cy="657844"/>
            </a:xfrm>
            <a:custGeom>
              <a:avLst/>
              <a:gdLst/>
              <a:ahLst/>
              <a:cxnLst/>
              <a:rect l="0" t="0" r="0" b="0"/>
              <a:pathLst>
                <a:path w="362241" h="657844">
                  <a:moveTo>
                    <a:pt x="12009" y="129540"/>
                  </a:moveTo>
                  <a:lnTo>
                    <a:pt x="12009" y="129540"/>
                  </a:lnTo>
                  <a:lnTo>
                    <a:pt x="28190" y="165947"/>
                  </a:lnTo>
                  <a:lnTo>
                    <a:pt x="38391" y="197367"/>
                  </a:lnTo>
                  <a:lnTo>
                    <a:pt x="45748" y="227419"/>
                  </a:lnTo>
                  <a:lnTo>
                    <a:pt x="51840" y="254886"/>
                  </a:lnTo>
                  <a:lnTo>
                    <a:pt x="55984" y="290105"/>
                  </a:lnTo>
                  <a:lnTo>
                    <a:pt x="53167" y="321989"/>
                  </a:lnTo>
                  <a:lnTo>
                    <a:pt x="51015" y="356930"/>
                  </a:lnTo>
                  <a:lnTo>
                    <a:pt x="46332" y="394094"/>
                  </a:lnTo>
                  <a:lnTo>
                    <a:pt x="39583" y="431917"/>
                  </a:lnTo>
                  <a:lnTo>
                    <a:pt x="36265" y="465890"/>
                  </a:lnTo>
                  <a:lnTo>
                    <a:pt x="31238" y="501450"/>
                  </a:lnTo>
                  <a:lnTo>
                    <a:pt x="28431" y="534751"/>
                  </a:lnTo>
                  <a:lnTo>
                    <a:pt x="27599" y="566068"/>
                  </a:lnTo>
                  <a:lnTo>
                    <a:pt x="21235" y="600060"/>
                  </a:lnTo>
                  <a:lnTo>
                    <a:pt x="9346" y="633378"/>
                  </a:lnTo>
                  <a:lnTo>
                    <a:pt x="4824" y="653003"/>
                  </a:lnTo>
                  <a:lnTo>
                    <a:pt x="4415" y="620566"/>
                  </a:lnTo>
                  <a:lnTo>
                    <a:pt x="4397" y="584909"/>
                  </a:lnTo>
                  <a:lnTo>
                    <a:pt x="3545" y="551296"/>
                  </a:lnTo>
                  <a:lnTo>
                    <a:pt x="0" y="514902"/>
                  </a:lnTo>
                  <a:lnTo>
                    <a:pt x="2712" y="477307"/>
                  </a:lnTo>
                  <a:lnTo>
                    <a:pt x="3892" y="439357"/>
                  </a:lnTo>
                  <a:lnTo>
                    <a:pt x="4169" y="413992"/>
                  </a:lnTo>
                  <a:lnTo>
                    <a:pt x="4291" y="386350"/>
                  </a:lnTo>
                  <a:lnTo>
                    <a:pt x="4346" y="357978"/>
                  </a:lnTo>
                  <a:lnTo>
                    <a:pt x="4369" y="331257"/>
                  </a:lnTo>
                  <a:lnTo>
                    <a:pt x="4383" y="296458"/>
                  </a:lnTo>
                  <a:lnTo>
                    <a:pt x="4387" y="260654"/>
                  </a:lnTo>
                  <a:lnTo>
                    <a:pt x="4388" y="227279"/>
                  </a:lnTo>
                  <a:lnTo>
                    <a:pt x="4389" y="190898"/>
                  </a:lnTo>
                  <a:lnTo>
                    <a:pt x="6646" y="154235"/>
                  </a:lnTo>
                  <a:lnTo>
                    <a:pt x="12678" y="123310"/>
                  </a:lnTo>
                  <a:lnTo>
                    <a:pt x="19222" y="86131"/>
                  </a:lnTo>
                  <a:lnTo>
                    <a:pt x="20205" y="86207"/>
                  </a:lnTo>
                  <a:lnTo>
                    <a:pt x="30200" y="94629"/>
                  </a:lnTo>
                  <a:lnTo>
                    <a:pt x="49110" y="130489"/>
                  </a:lnTo>
                  <a:lnTo>
                    <a:pt x="56156" y="156491"/>
                  </a:lnTo>
                  <a:lnTo>
                    <a:pt x="62110" y="188085"/>
                  </a:lnTo>
                  <a:lnTo>
                    <a:pt x="67579" y="216238"/>
                  </a:lnTo>
                  <a:lnTo>
                    <a:pt x="72831" y="242861"/>
                  </a:lnTo>
                  <a:lnTo>
                    <a:pt x="77987" y="268805"/>
                  </a:lnTo>
                  <a:lnTo>
                    <a:pt x="83102" y="294446"/>
                  </a:lnTo>
                  <a:lnTo>
                    <a:pt x="88197" y="319954"/>
                  </a:lnTo>
                  <a:lnTo>
                    <a:pt x="98083" y="355857"/>
                  </a:lnTo>
                  <a:lnTo>
                    <a:pt x="109479" y="390201"/>
                  </a:lnTo>
                  <a:lnTo>
                    <a:pt x="120476" y="427188"/>
                  </a:lnTo>
                  <a:lnTo>
                    <a:pt x="134458" y="464959"/>
                  </a:lnTo>
                  <a:lnTo>
                    <a:pt x="151584" y="500703"/>
                  </a:lnTo>
                  <a:lnTo>
                    <a:pt x="172744" y="532743"/>
                  </a:lnTo>
                  <a:lnTo>
                    <a:pt x="192843" y="563685"/>
                  </a:lnTo>
                  <a:lnTo>
                    <a:pt x="214805" y="596391"/>
                  </a:lnTo>
                  <a:lnTo>
                    <a:pt x="236296" y="623548"/>
                  </a:lnTo>
                  <a:lnTo>
                    <a:pt x="267479" y="645826"/>
                  </a:lnTo>
                  <a:lnTo>
                    <a:pt x="291563" y="656552"/>
                  </a:lnTo>
                  <a:lnTo>
                    <a:pt x="305871" y="657843"/>
                  </a:lnTo>
                  <a:lnTo>
                    <a:pt x="312057" y="657002"/>
                  </a:lnTo>
                  <a:lnTo>
                    <a:pt x="323445" y="649294"/>
                  </a:lnTo>
                  <a:lnTo>
                    <a:pt x="340509" y="627695"/>
                  </a:lnTo>
                  <a:lnTo>
                    <a:pt x="345280" y="596052"/>
                  </a:lnTo>
                  <a:lnTo>
                    <a:pt x="350739" y="562594"/>
                  </a:lnTo>
                  <a:lnTo>
                    <a:pt x="353673" y="527187"/>
                  </a:lnTo>
                  <a:lnTo>
                    <a:pt x="354543" y="489884"/>
                  </a:lnTo>
                  <a:lnTo>
                    <a:pt x="354801" y="456065"/>
                  </a:lnTo>
                  <a:lnTo>
                    <a:pt x="358922" y="420551"/>
                  </a:lnTo>
                  <a:lnTo>
                    <a:pt x="360926" y="393499"/>
                  </a:lnTo>
                  <a:lnTo>
                    <a:pt x="360970" y="365388"/>
                  </a:lnTo>
                  <a:lnTo>
                    <a:pt x="358168" y="338784"/>
                  </a:lnTo>
                  <a:lnTo>
                    <a:pt x="356357" y="312848"/>
                  </a:lnTo>
                  <a:lnTo>
                    <a:pt x="356399" y="286364"/>
                  </a:lnTo>
                  <a:lnTo>
                    <a:pt x="359240" y="257660"/>
                  </a:lnTo>
                  <a:lnTo>
                    <a:pt x="361068" y="230227"/>
                  </a:lnTo>
                  <a:lnTo>
                    <a:pt x="361879" y="203923"/>
                  </a:lnTo>
                  <a:lnTo>
                    <a:pt x="362240" y="178121"/>
                  </a:lnTo>
                  <a:lnTo>
                    <a:pt x="360143" y="152543"/>
                  </a:lnTo>
                  <a:lnTo>
                    <a:pt x="356460" y="116600"/>
                  </a:lnTo>
                  <a:lnTo>
                    <a:pt x="355369" y="84502"/>
                  </a:lnTo>
                  <a:lnTo>
                    <a:pt x="355045" y="51284"/>
                  </a:lnTo>
                  <a:lnTo>
                    <a:pt x="352692" y="21404"/>
                  </a:lnTo>
                  <a:lnTo>
                    <a:pt x="348843" y="9513"/>
                  </a:lnTo>
                  <a:lnTo>
                    <a:pt x="3396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959"/>
            <p:cNvSpPr/>
            <p:nvPr>
              <p:custDataLst>
                <p:tags r:id="rId22"/>
              </p:custDataLst>
            </p:nvPr>
          </p:nvSpPr>
          <p:spPr>
            <a:xfrm>
              <a:off x="3368040" y="2523879"/>
              <a:ext cx="211351" cy="279787"/>
            </a:xfrm>
            <a:custGeom>
              <a:avLst/>
              <a:gdLst/>
              <a:ahLst/>
              <a:cxnLst/>
              <a:rect l="0" t="0" r="0" b="0"/>
              <a:pathLst>
                <a:path w="211351" h="279787">
                  <a:moveTo>
                    <a:pt x="0" y="74541"/>
                  </a:moveTo>
                  <a:lnTo>
                    <a:pt x="0" y="74541"/>
                  </a:lnTo>
                  <a:lnTo>
                    <a:pt x="23487" y="37037"/>
                  </a:lnTo>
                  <a:lnTo>
                    <a:pt x="56997" y="12792"/>
                  </a:lnTo>
                  <a:lnTo>
                    <a:pt x="83696" y="2074"/>
                  </a:lnTo>
                  <a:lnTo>
                    <a:pt x="95336" y="0"/>
                  </a:lnTo>
                  <a:lnTo>
                    <a:pt x="119500" y="2878"/>
                  </a:lnTo>
                  <a:lnTo>
                    <a:pt x="135972" y="9093"/>
                  </a:lnTo>
                  <a:lnTo>
                    <a:pt x="150261" y="32477"/>
                  </a:lnTo>
                  <a:lnTo>
                    <a:pt x="153425" y="47661"/>
                  </a:lnTo>
                  <a:lnTo>
                    <a:pt x="148557" y="75252"/>
                  </a:lnTo>
                  <a:lnTo>
                    <a:pt x="141854" y="89521"/>
                  </a:lnTo>
                  <a:lnTo>
                    <a:pt x="120405" y="121966"/>
                  </a:lnTo>
                  <a:lnTo>
                    <a:pt x="115506" y="138911"/>
                  </a:lnTo>
                  <a:lnTo>
                    <a:pt x="114836" y="144919"/>
                  </a:lnTo>
                  <a:lnTo>
                    <a:pt x="116796" y="150411"/>
                  </a:lnTo>
                  <a:lnTo>
                    <a:pt x="118504" y="153061"/>
                  </a:lnTo>
                  <a:lnTo>
                    <a:pt x="127175" y="156005"/>
                  </a:lnTo>
                  <a:lnTo>
                    <a:pt x="165102" y="163288"/>
                  </a:lnTo>
                  <a:lnTo>
                    <a:pt x="194912" y="169671"/>
                  </a:lnTo>
                  <a:lnTo>
                    <a:pt x="203185" y="178628"/>
                  </a:lnTo>
                  <a:lnTo>
                    <a:pt x="210345" y="193435"/>
                  </a:lnTo>
                  <a:lnTo>
                    <a:pt x="211350" y="196983"/>
                  </a:lnTo>
                  <a:lnTo>
                    <a:pt x="207951" y="207700"/>
                  </a:lnTo>
                  <a:lnTo>
                    <a:pt x="199103" y="220930"/>
                  </a:lnTo>
                  <a:lnTo>
                    <a:pt x="168085" y="247861"/>
                  </a:lnTo>
                  <a:lnTo>
                    <a:pt x="130446" y="268862"/>
                  </a:lnTo>
                  <a:lnTo>
                    <a:pt x="118371" y="274641"/>
                  </a:lnTo>
                  <a:lnTo>
                    <a:pt x="85873" y="278610"/>
                  </a:lnTo>
                  <a:lnTo>
                    <a:pt x="52161" y="279786"/>
                  </a:lnTo>
                  <a:lnTo>
                    <a:pt x="37858" y="277803"/>
                  </a:lnTo>
                  <a:lnTo>
                    <a:pt x="27833" y="273253"/>
                  </a:lnTo>
                  <a:lnTo>
                    <a:pt x="14362" y="262018"/>
                  </a:lnTo>
                  <a:lnTo>
                    <a:pt x="7620" y="249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960"/>
            <p:cNvSpPr/>
            <p:nvPr>
              <p:custDataLst>
                <p:tags r:id="rId23"/>
              </p:custDataLst>
            </p:nvPr>
          </p:nvSpPr>
          <p:spPr>
            <a:xfrm>
              <a:off x="3017520" y="2133600"/>
              <a:ext cx="262842" cy="650992"/>
            </a:xfrm>
            <a:custGeom>
              <a:avLst/>
              <a:gdLst/>
              <a:ahLst/>
              <a:cxnLst/>
              <a:rect l="0" t="0" r="0" b="0"/>
              <a:pathLst>
                <a:path w="262842" h="650992">
                  <a:moveTo>
                    <a:pt x="0" y="0"/>
                  </a:moveTo>
                  <a:lnTo>
                    <a:pt x="0" y="0"/>
                  </a:lnTo>
                  <a:lnTo>
                    <a:pt x="0" y="32362"/>
                  </a:lnTo>
                  <a:lnTo>
                    <a:pt x="4045" y="64622"/>
                  </a:lnTo>
                  <a:lnTo>
                    <a:pt x="10606" y="94312"/>
                  </a:lnTo>
                  <a:lnTo>
                    <a:pt x="15438" y="121221"/>
                  </a:lnTo>
                  <a:lnTo>
                    <a:pt x="20408" y="150396"/>
                  </a:lnTo>
                  <a:lnTo>
                    <a:pt x="27966" y="185861"/>
                  </a:lnTo>
                  <a:lnTo>
                    <a:pt x="35568" y="217818"/>
                  </a:lnTo>
                  <a:lnTo>
                    <a:pt x="43182" y="249583"/>
                  </a:lnTo>
                  <a:lnTo>
                    <a:pt x="50800" y="284582"/>
                  </a:lnTo>
                  <a:lnTo>
                    <a:pt x="58420" y="317624"/>
                  </a:lnTo>
                  <a:lnTo>
                    <a:pt x="66886" y="353849"/>
                  </a:lnTo>
                  <a:lnTo>
                    <a:pt x="78897" y="391394"/>
                  </a:lnTo>
                  <a:lnTo>
                    <a:pt x="88194" y="428483"/>
                  </a:lnTo>
                  <a:lnTo>
                    <a:pt x="96311" y="461297"/>
                  </a:lnTo>
                  <a:lnTo>
                    <a:pt x="104924" y="492469"/>
                  </a:lnTo>
                  <a:lnTo>
                    <a:pt x="117825" y="522307"/>
                  </a:lnTo>
                  <a:lnTo>
                    <a:pt x="135097" y="555574"/>
                  </a:lnTo>
                  <a:lnTo>
                    <a:pt x="154825" y="593423"/>
                  </a:lnTo>
                  <a:lnTo>
                    <a:pt x="177724" y="626228"/>
                  </a:lnTo>
                  <a:lnTo>
                    <a:pt x="184257" y="633359"/>
                  </a:lnTo>
                  <a:lnTo>
                    <a:pt x="213680" y="650096"/>
                  </a:lnTo>
                  <a:lnTo>
                    <a:pt x="216960" y="650991"/>
                  </a:lnTo>
                  <a:lnTo>
                    <a:pt x="219993" y="650741"/>
                  </a:lnTo>
                  <a:lnTo>
                    <a:pt x="222862" y="649727"/>
                  </a:lnTo>
                  <a:lnTo>
                    <a:pt x="234990" y="636165"/>
                  </a:lnTo>
                  <a:lnTo>
                    <a:pt x="239907" y="620842"/>
                  </a:lnTo>
                  <a:lnTo>
                    <a:pt x="243063" y="587455"/>
                  </a:lnTo>
                  <a:lnTo>
                    <a:pt x="248923" y="554708"/>
                  </a:lnTo>
                  <a:lnTo>
                    <a:pt x="250708" y="521275"/>
                  </a:lnTo>
                  <a:lnTo>
                    <a:pt x="252084" y="484557"/>
                  </a:lnTo>
                  <a:lnTo>
                    <a:pt x="256631" y="446867"/>
                  </a:lnTo>
                  <a:lnTo>
                    <a:pt x="257991" y="421563"/>
                  </a:lnTo>
                  <a:lnTo>
                    <a:pt x="258596" y="393948"/>
                  </a:lnTo>
                  <a:lnTo>
                    <a:pt x="258865" y="365588"/>
                  </a:lnTo>
                  <a:lnTo>
                    <a:pt x="258985" y="338872"/>
                  </a:lnTo>
                  <a:lnTo>
                    <a:pt x="261296" y="312888"/>
                  </a:lnTo>
                  <a:lnTo>
                    <a:pt x="262841" y="276716"/>
                  </a:lnTo>
                  <a:lnTo>
                    <a:pt x="260194" y="242292"/>
                  </a:lnTo>
                  <a:lnTo>
                    <a:pt x="259410" y="207539"/>
                  </a:lnTo>
                  <a:lnTo>
                    <a:pt x="259227" y="181986"/>
                  </a:lnTo>
                  <a:lnTo>
                    <a:pt x="259145" y="145229"/>
                  </a:lnTo>
                  <a:lnTo>
                    <a:pt x="259109" y="114782"/>
                  </a:lnTo>
                  <a:lnTo>
                    <a:pt x="25908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3" name="SMARTInkShape-961"/>
          <p:cNvSpPr/>
          <p:nvPr>
            <p:custDataLst>
              <p:tags r:id="rId6"/>
            </p:custDataLst>
          </p:nvPr>
        </p:nvSpPr>
        <p:spPr>
          <a:xfrm>
            <a:off x="1943100" y="5425441"/>
            <a:ext cx="350521" cy="30480"/>
          </a:xfrm>
          <a:custGeom>
            <a:avLst/>
            <a:gdLst/>
            <a:ahLst/>
            <a:cxnLst/>
            <a:rect l="0" t="0" r="0" b="0"/>
            <a:pathLst>
              <a:path w="350521" h="30480">
                <a:moveTo>
                  <a:pt x="0" y="30479"/>
                </a:moveTo>
                <a:lnTo>
                  <a:pt x="0" y="30479"/>
                </a:lnTo>
                <a:lnTo>
                  <a:pt x="31609" y="28221"/>
                </a:lnTo>
                <a:lnTo>
                  <a:pt x="56633" y="26434"/>
                </a:lnTo>
                <a:lnTo>
                  <a:pt x="79242" y="24395"/>
                </a:lnTo>
                <a:lnTo>
                  <a:pt x="100241" y="22190"/>
                </a:lnTo>
                <a:lnTo>
                  <a:pt x="120167" y="19873"/>
                </a:lnTo>
                <a:lnTo>
                  <a:pt x="155854" y="17298"/>
                </a:lnTo>
                <a:lnTo>
                  <a:pt x="187802" y="16154"/>
                </a:lnTo>
                <a:lnTo>
                  <a:pt x="216112" y="15646"/>
                </a:lnTo>
                <a:lnTo>
                  <a:pt x="245063" y="15419"/>
                </a:lnTo>
                <a:lnTo>
                  <a:pt x="274017" y="14472"/>
                </a:lnTo>
                <a:lnTo>
                  <a:pt x="300996" y="11230"/>
                </a:lnTo>
                <a:lnTo>
                  <a:pt x="338103" y="3096"/>
                </a:lnTo>
                <a:lnTo>
                  <a:pt x="3505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" name="SMARTInkShape-Group175"/>
          <p:cNvGrpSpPr/>
          <p:nvPr/>
        </p:nvGrpSpPr>
        <p:grpSpPr>
          <a:xfrm>
            <a:off x="1394460" y="5379720"/>
            <a:ext cx="755248" cy="618617"/>
            <a:chOff x="1394460" y="5379720"/>
            <a:chExt cx="755248" cy="618617"/>
          </a:xfrm>
        </p:grpSpPr>
        <p:sp>
          <p:nvSpPr>
            <p:cNvPr id="304" name="SMARTInkShape-962"/>
            <p:cNvSpPr/>
            <p:nvPr>
              <p:custDataLst>
                <p:tags r:id="rId17"/>
              </p:custDataLst>
            </p:nvPr>
          </p:nvSpPr>
          <p:spPr>
            <a:xfrm>
              <a:off x="1813560" y="5379720"/>
              <a:ext cx="336148" cy="618617"/>
            </a:xfrm>
            <a:custGeom>
              <a:avLst/>
              <a:gdLst/>
              <a:ahLst/>
              <a:cxnLst/>
              <a:rect l="0" t="0" r="0" b="0"/>
              <a:pathLst>
                <a:path w="336148" h="618617">
                  <a:moveTo>
                    <a:pt x="236220" y="0"/>
                  </a:moveTo>
                  <a:lnTo>
                    <a:pt x="236220" y="0"/>
                  </a:lnTo>
                  <a:lnTo>
                    <a:pt x="207904" y="8091"/>
                  </a:lnTo>
                  <a:lnTo>
                    <a:pt x="170419" y="20758"/>
                  </a:lnTo>
                  <a:lnTo>
                    <a:pt x="140401" y="43572"/>
                  </a:lnTo>
                  <a:lnTo>
                    <a:pt x="128713" y="62582"/>
                  </a:lnTo>
                  <a:lnTo>
                    <a:pt x="123933" y="84300"/>
                  </a:lnTo>
                  <a:lnTo>
                    <a:pt x="123164" y="119632"/>
                  </a:lnTo>
                  <a:lnTo>
                    <a:pt x="128968" y="144101"/>
                  </a:lnTo>
                  <a:lnTo>
                    <a:pt x="145670" y="177384"/>
                  </a:lnTo>
                  <a:lnTo>
                    <a:pt x="165276" y="212274"/>
                  </a:lnTo>
                  <a:lnTo>
                    <a:pt x="191538" y="249709"/>
                  </a:lnTo>
                  <a:lnTo>
                    <a:pt x="214514" y="280480"/>
                  </a:lnTo>
                  <a:lnTo>
                    <a:pt x="242395" y="316033"/>
                  </a:lnTo>
                  <a:lnTo>
                    <a:pt x="271258" y="353378"/>
                  </a:lnTo>
                  <a:lnTo>
                    <a:pt x="295426" y="391254"/>
                  </a:lnTo>
                  <a:lnTo>
                    <a:pt x="313688" y="429288"/>
                  </a:lnTo>
                  <a:lnTo>
                    <a:pt x="328976" y="467368"/>
                  </a:lnTo>
                  <a:lnTo>
                    <a:pt x="336147" y="492763"/>
                  </a:lnTo>
                  <a:lnTo>
                    <a:pt x="335383" y="527193"/>
                  </a:lnTo>
                  <a:lnTo>
                    <a:pt x="328552" y="561967"/>
                  </a:lnTo>
                  <a:lnTo>
                    <a:pt x="317050" y="583068"/>
                  </a:lnTo>
                  <a:lnTo>
                    <a:pt x="292249" y="604467"/>
                  </a:lnTo>
                  <a:lnTo>
                    <a:pt x="263452" y="617487"/>
                  </a:lnTo>
                  <a:lnTo>
                    <a:pt x="225380" y="618616"/>
                  </a:lnTo>
                  <a:lnTo>
                    <a:pt x="196689" y="615583"/>
                  </a:lnTo>
                  <a:lnTo>
                    <a:pt x="167004" y="609719"/>
                  </a:lnTo>
                  <a:lnTo>
                    <a:pt x="136877" y="598646"/>
                  </a:lnTo>
                  <a:lnTo>
                    <a:pt x="106554" y="580743"/>
                  </a:lnTo>
                  <a:lnTo>
                    <a:pt x="77838" y="557828"/>
                  </a:lnTo>
                  <a:lnTo>
                    <a:pt x="53786" y="530710"/>
                  </a:lnTo>
                  <a:lnTo>
                    <a:pt x="31807" y="501724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963"/>
            <p:cNvSpPr/>
            <p:nvPr>
              <p:custDataLst>
                <p:tags r:id="rId18"/>
              </p:custDataLst>
            </p:nvPr>
          </p:nvSpPr>
          <p:spPr>
            <a:xfrm>
              <a:off x="1546860" y="5494020"/>
              <a:ext cx="45721" cy="297181"/>
            </a:xfrm>
            <a:custGeom>
              <a:avLst/>
              <a:gdLst/>
              <a:ahLst/>
              <a:cxnLst/>
              <a:rect l="0" t="0" r="0" b="0"/>
              <a:pathLst>
                <a:path w="45721" h="297181">
                  <a:moveTo>
                    <a:pt x="45720" y="0"/>
                  </a:moveTo>
                  <a:lnTo>
                    <a:pt x="45720" y="0"/>
                  </a:lnTo>
                  <a:lnTo>
                    <a:pt x="41204" y="29351"/>
                  </a:lnTo>
                  <a:lnTo>
                    <a:pt x="37630" y="52587"/>
                  </a:lnTo>
                  <a:lnTo>
                    <a:pt x="31400" y="89694"/>
                  </a:lnTo>
                  <a:lnTo>
                    <a:pt x="25809" y="120297"/>
                  </a:lnTo>
                  <a:lnTo>
                    <a:pt x="20502" y="148010"/>
                  </a:lnTo>
                  <a:lnTo>
                    <a:pt x="15321" y="174437"/>
                  </a:lnTo>
                  <a:lnTo>
                    <a:pt x="10196" y="200294"/>
                  </a:lnTo>
                  <a:lnTo>
                    <a:pt x="3397" y="237806"/>
                  </a:lnTo>
                  <a:lnTo>
                    <a:pt x="1006" y="269051"/>
                  </a:lnTo>
                  <a:lnTo>
                    <a:pt x="0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964"/>
            <p:cNvSpPr/>
            <p:nvPr>
              <p:custDataLst>
                <p:tags r:id="rId19"/>
              </p:custDataLst>
            </p:nvPr>
          </p:nvSpPr>
          <p:spPr>
            <a:xfrm>
              <a:off x="1394460" y="5631180"/>
              <a:ext cx="312421" cy="44918"/>
            </a:xfrm>
            <a:custGeom>
              <a:avLst/>
              <a:gdLst/>
              <a:ahLst/>
              <a:cxnLst/>
              <a:rect l="0" t="0" r="0" b="0"/>
              <a:pathLst>
                <a:path w="312421" h="44918">
                  <a:moveTo>
                    <a:pt x="0" y="0"/>
                  </a:moveTo>
                  <a:lnTo>
                    <a:pt x="0" y="0"/>
                  </a:lnTo>
                  <a:lnTo>
                    <a:pt x="36407" y="12136"/>
                  </a:lnTo>
                  <a:lnTo>
                    <a:pt x="67827" y="20351"/>
                  </a:lnTo>
                  <a:lnTo>
                    <a:pt x="98726" y="27671"/>
                  </a:lnTo>
                  <a:lnTo>
                    <a:pt x="129391" y="36570"/>
                  </a:lnTo>
                  <a:lnTo>
                    <a:pt x="159954" y="41654"/>
                  </a:lnTo>
                  <a:lnTo>
                    <a:pt x="190471" y="43912"/>
                  </a:lnTo>
                  <a:lnTo>
                    <a:pt x="220967" y="44917"/>
                  </a:lnTo>
                  <a:lnTo>
                    <a:pt x="249196" y="40847"/>
                  </a:lnTo>
                  <a:lnTo>
                    <a:pt x="284374" y="29036"/>
                  </a:lnTo>
                  <a:lnTo>
                    <a:pt x="31242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SMARTInkShape-Group176"/>
          <p:cNvGrpSpPr/>
          <p:nvPr/>
        </p:nvGrpSpPr>
        <p:grpSpPr>
          <a:xfrm>
            <a:off x="1796110" y="4137660"/>
            <a:ext cx="345111" cy="579121"/>
            <a:chOff x="1796110" y="4137660"/>
            <a:chExt cx="345111" cy="579121"/>
          </a:xfrm>
        </p:grpSpPr>
        <p:sp>
          <p:nvSpPr>
            <p:cNvPr id="308" name="SMARTInkShape-965"/>
            <p:cNvSpPr/>
            <p:nvPr>
              <p:custDataLst>
                <p:tags r:id="rId15"/>
              </p:custDataLst>
            </p:nvPr>
          </p:nvSpPr>
          <p:spPr>
            <a:xfrm>
              <a:off x="2049780" y="4244340"/>
              <a:ext cx="53341" cy="472441"/>
            </a:xfrm>
            <a:custGeom>
              <a:avLst/>
              <a:gdLst/>
              <a:ahLst/>
              <a:cxnLst/>
              <a:rect l="0" t="0" r="0" b="0"/>
              <a:pathLst>
                <a:path w="53341" h="472441">
                  <a:moveTo>
                    <a:pt x="53340" y="0"/>
                  </a:moveTo>
                  <a:lnTo>
                    <a:pt x="53340" y="0"/>
                  </a:lnTo>
                  <a:lnTo>
                    <a:pt x="48824" y="24836"/>
                  </a:lnTo>
                  <a:lnTo>
                    <a:pt x="45249" y="44497"/>
                  </a:lnTo>
                  <a:lnTo>
                    <a:pt x="39020" y="82147"/>
                  </a:lnTo>
                  <a:lnTo>
                    <a:pt x="33429" y="119484"/>
                  </a:lnTo>
                  <a:lnTo>
                    <a:pt x="30753" y="138922"/>
                  </a:lnTo>
                  <a:lnTo>
                    <a:pt x="28121" y="158655"/>
                  </a:lnTo>
                  <a:lnTo>
                    <a:pt x="25521" y="179430"/>
                  </a:lnTo>
                  <a:lnTo>
                    <a:pt x="22941" y="200900"/>
                  </a:lnTo>
                  <a:lnTo>
                    <a:pt x="20374" y="222833"/>
                  </a:lnTo>
                  <a:lnTo>
                    <a:pt x="17816" y="245076"/>
                  </a:lnTo>
                  <a:lnTo>
                    <a:pt x="15264" y="267524"/>
                  </a:lnTo>
                  <a:lnTo>
                    <a:pt x="12716" y="290109"/>
                  </a:lnTo>
                  <a:lnTo>
                    <a:pt x="10171" y="313633"/>
                  </a:lnTo>
                  <a:lnTo>
                    <a:pt x="7627" y="337782"/>
                  </a:lnTo>
                  <a:lnTo>
                    <a:pt x="5084" y="362348"/>
                  </a:lnTo>
                  <a:lnTo>
                    <a:pt x="3390" y="385499"/>
                  </a:lnTo>
                  <a:lnTo>
                    <a:pt x="2260" y="407706"/>
                  </a:lnTo>
                  <a:lnTo>
                    <a:pt x="1004" y="443670"/>
                  </a:lnTo>
                  <a:lnTo>
                    <a:pt x="0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966"/>
            <p:cNvSpPr/>
            <p:nvPr>
              <p:custDataLst>
                <p:tags r:id="rId16"/>
              </p:custDataLst>
            </p:nvPr>
          </p:nvSpPr>
          <p:spPr>
            <a:xfrm>
              <a:off x="1796110" y="4137660"/>
              <a:ext cx="345111" cy="380160"/>
            </a:xfrm>
            <a:custGeom>
              <a:avLst/>
              <a:gdLst/>
              <a:ahLst/>
              <a:cxnLst/>
              <a:rect l="0" t="0" r="0" b="0"/>
              <a:pathLst>
                <a:path w="345111" h="380160">
                  <a:moveTo>
                    <a:pt x="47930" y="0"/>
                  </a:moveTo>
                  <a:lnTo>
                    <a:pt x="47930" y="0"/>
                  </a:lnTo>
                  <a:lnTo>
                    <a:pt x="39840" y="32362"/>
                  </a:lnTo>
                  <a:lnTo>
                    <a:pt x="33610" y="61796"/>
                  </a:lnTo>
                  <a:lnTo>
                    <a:pt x="27172" y="90965"/>
                  </a:lnTo>
                  <a:lnTo>
                    <a:pt x="18667" y="118040"/>
                  </a:lnTo>
                  <a:lnTo>
                    <a:pt x="11500" y="146442"/>
                  </a:lnTo>
                  <a:lnTo>
                    <a:pt x="5492" y="175152"/>
                  </a:lnTo>
                  <a:lnTo>
                    <a:pt x="0" y="202024"/>
                  </a:lnTo>
                  <a:lnTo>
                    <a:pt x="238" y="236906"/>
                  </a:lnTo>
                  <a:lnTo>
                    <a:pt x="1626" y="268691"/>
                  </a:lnTo>
                  <a:lnTo>
                    <a:pt x="6082" y="295512"/>
                  </a:lnTo>
                  <a:lnTo>
                    <a:pt x="25914" y="329029"/>
                  </a:lnTo>
                  <a:lnTo>
                    <a:pt x="36452" y="341815"/>
                  </a:lnTo>
                  <a:lnTo>
                    <a:pt x="66171" y="359180"/>
                  </a:lnTo>
                  <a:lnTo>
                    <a:pt x="96797" y="371431"/>
                  </a:lnTo>
                  <a:lnTo>
                    <a:pt x="132683" y="378165"/>
                  </a:lnTo>
                  <a:lnTo>
                    <a:pt x="170126" y="380159"/>
                  </a:lnTo>
                  <a:lnTo>
                    <a:pt x="196219" y="379780"/>
                  </a:lnTo>
                  <a:lnTo>
                    <a:pt x="224750" y="376789"/>
                  </a:lnTo>
                  <a:lnTo>
                    <a:pt x="252105" y="372637"/>
                  </a:lnTo>
                  <a:lnTo>
                    <a:pt x="277528" y="365429"/>
                  </a:lnTo>
                  <a:lnTo>
                    <a:pt x="310034" y="342332"/>
                  </a:lnTo>
                  <a:lnTo>
                    <a:pt x="345110" y="3047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SMARTInkShape-Group177"/>
          <p:cNvGrpSpPr/>
          <p:nvPr/>
        </p:nvGrpSpPr>
        <p:grpSpPr>
          <a:xfrm>
            <a:off x="1203960" y="4366259"/>
            <a:ext cx="335281" cy="289562"/>
            <a:chOff x="1203960" y="4366259"/>
            <a:chExt cx="335281" cy="289562"/>
          </a:xfrm>
        </p:grpSpPr>
        <p:sp>
          <p:nvSpPr>
            <p:cNvPr id="311" name="SMARTInkShape-967"/>
            <p:cNvSpPr/>
            <p:nvPr>
              <p:custDataLst>
                <p:tags r:id="rId13"/>
              </p:custDataLst>
            </p:nvPr>
          </p:nvSpPr>
          <p:spPr>
            <a:xfrm>
              <a:off x="1411038" y="4366259"/>
              <a:ext cx="29143" cy="289562"/>
            </a:xfrm>
            <a:custGeom>
              <a:avLst/>
              <a:gdLst/>
              <a:ahLst/>
              <a:cxnLst/>
              <a:rect l="0" t="0" r="0" b="0"/>
              <a:pathLst>
                <a:path w="29143" h="289562">
                  <a:moveTo>
                    <a:pt x="29142" y="0"/>
                  </a:moveTo>
                  <a:lnTo>
                    <a:pt x="29142" y="0"/>
                  </a:lnTo>
                  <a:lnTo>
                    <a:pt x="22369" y="29352"/>
                  </a:lnTo>
                  <a:lnTo>
                    <a:pt x="17007" y="52589"/>
                  </a:lnTo>
                  <a:lnTo>
                    <a:pt x="13432" y="73159"/>
                  </a:lnTo>
                  <a:lnTo>
                    <a:pt x="9459" y="109562"/>
                  </a:lnTo>
                  <a:lnTo>
                    <a:pt x="5436" y="140418"/>
                  </a:lnTo>
                  <a:lnTo>
                    <a:pt x="1673" y="168241"/>
                  </a:lnTo>
                  <a:lnTo>
                    <a:pt x="0" y="194720"/>
                  </a:lnTo>
                  <a:lnTo>
                    <a:pt x="1515" y="220597"/>
                  </a:lnTo>
                  <a:lnTo>
                    <a:pt x="7127" y="254451"/>
                  </a:lnTo>
                  <a:lnTo>
                    <a:pt x="12584" y="270570"/>
                  </a:lnTo>
                  <a:lnTo>
                    <a:pt x="29142" y="2895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968"/>
            <p:cNvSpPr/>
            <p:nvPr>
              <p:custDataLst>
                <p:tags r:id="rId14"/>
              </p:custDataLst>
            </p:nvPr>
          </p:nvSpPr>
          <p:spPr>
            <a:xfrm>
              <a:off x="1203960" y="4450080"/>
              <a:ext cx="335281" cy="43842"/>
            </a:xfrm>
            <a:custGeom>
              <a:avLst/>
              <a:gdLst/>
              <a:ahLst/>
              <a:cxnLst/>
              <a:rect l="0" t="0" r="0" b="0"/>
              <a:pathLst>
                <a:path w="335281" h="43842">
                  <a:moveTo>
                    <a:pt x="0" y="0"/>
                  </a:moveTo>
                  <a:lnTo>
                    <a:pt x="0" y="0"/>
                  </a:lnTo>
                  <a:lnTo>
                    <a:pt x="24836" y="6774"/>
                  </a:lnTo>
                  <a:lnTo>
                    <a:pt x="62685" y="16557"/>
                  </a:lnTo>
                  <a:lnTo>
                    <a:pt x="96440" y="23728"/>
                  </a:lnTo>
                  <a:lnTo>
                    <a:pt x="130633" y="29736"/>
                  </a:lnTo>
                  <a:lnTo>
                    <a:pt x="166433" y="35229"/>
                  </a:lnTo>
                  <a:lnTo>
                    <a:pt x="185462" y="37880"/>
                  </a:lnTo>
                  <a:lnTo>
                    <a:pt x="204921" y="40494"/>
                  </a:lnTo>
                  <a:lnTo>
                    <a:pt x="242347" y="43396"/>
                  </a:lnTo>
                  <a:lnTo>
                    <a:pt x="277043" y="43841"/>
                  </a:lnTo>
                  <a:lnTo>
                    <a:pt x="306575" y="41216"/>
                  </a:lnTo>
                  <a:lnTo>
                    <a:pt x="33528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178"/>
          <p:cNvGrpSpPr/>
          <p:nvPr/>
        </p:nvGrpSpPr>
        <p:grpSpPr>
          <a:xfrm>
            <a:off x="1264920" y="3223260"/>
            <a:ext cx="274321" cy="304801"/>
            <a:chOff x="1264920" y="3223260"/>
            <a:chExt cx="274321" cy="304801"/>
          </a:xfrm>
        </p:grpSpPr>
        <p:sp>
          <p:nvSpPr>
            <p:cNvPr id="314" name="SMARTInkShape-969"/>
            <p:cNvSpPr/>
            <p:nvPr>
              <p:custDataLst>
                <p:tags r:id="rId11"/>
              </p:custDataLst>
            </p:nvPr>
          </p:nvSpPr>
          <p:spPr>
            <a:xfrm>
              <a:off x="1424940" y="3223260"/>
              <a:ext cx="30481" cy="304801"/>
            </a:xfrm>
            <a:custGeom>
              <a:avLst/>
              <a:gdLst/>
              <a:ahLst/>
              <a:cxnLst/>
              <a:rect l="0" t="0" r="0" b="0"/>
              <a:pathLst>
                <a:path w="30481" h="304801">
                  <a:moveTo>
                    <a:pt x="30480" y="0"/>
                  </a:moveTo>
                  <a:lnTo>
                    <a:pt x="30480" y="0"/>
                  </a:lnTo>
                  <a:lnTo>
                    <a:pt x="25964" y="22578"/>
                  </a:lnTo>
                  <a:lnTo>
                    <a:pt x="19160" y="56601"/>
                  </a:lnTo>
                  <a:lnTo>
                    <a:pt x="13313" y="85834"/>
                  </a:lnTo>
                  <a:lnTo>
                    <a:pt x="10150" y="112937"/>
                  </a:lnTo>
                  <a:lnTo>
                    <a:pt x="7898" y="140788"/>
                  </a:lnTo>
                  <a:lnTo>
                    <a:pt x="4075" y="172921"/>
                  </a:lnTo>
                  <a:lnTo>
                    <a:pt x="1811" y="204701"/>
                  </a:lnTo>
                  <a:lnTo>
                    <a:pt x="805" y="236605"/>
                  </a:lnTo>
                  <a:lnTo>
                    <a:pt x="358" y="270540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970"/>
            <p:cNvSpPr/>
            <p:nvPr>
              <p:custDataLst>
                <p:tags r:id="rId12"/>
              </p:custDataLst>
            </p:nvPr>
          </p:nvSpPr>
          <p:spPr>
            <a:xfrm>
              <a:off x="1264920" y="3337560"/>
              <a:ext cx="274321" cy="15241"/>
            </a:xfrm>
            <a:custGeom>
              <a:avLst/>
              <a:gdLst/>
              <a:ahLst/>
              <a:cxnLst/>
              <a:rect l="0" t="0" r="0" b="0"/>
              <a:pathLst>
                <a:path w="274321" h="15241">
                  <a:moveTo>
                    <a:pt x="0" y="15240"/>
                  </a:moveTo>
                  <a:lnTo>
                    <a:pt x="0" y="15240"/>
                  </a:lnTo>
                  <a:lnTo>
                    <a:pt x="36407" y="11195"/>
                  </a:lnTo>
                  <a:lnTo>
                    <a:pt x="67827" y="6951"/>
                  </a:lnTo>
                  <a:lnTo>
                    <a:pt x="105120" y="1373"/>
                  </a:lnTo>
                  <a:lnTo>
                    <a:pt x="125960" y="915"/>
                  </a:lnTo>
                  <a:lnTo>
                    <a:pt x="157634" y="610"/>
                  </a:lnTo>
                  <a:lnTo>
                    <a:pt x="196529" y="406"/>
                  </a:lnTo>
                  <a:lnTo>
                    <a:pt x="222459" y="271"/>
                  </a:lnTo>
                  <a:lnTo>
                    <a:pt x="258954" y="80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7" name="SMARTInkShape-971"/>
          <p:cNvSpPr/>
          <p:nvPr>
            <p:custDataLst>
              <p:tags r:id="rId7"/>
            </p:custDataLst>
          </p:nvPr>
        </p:nvSpPr>
        <p:spPr>
          <a:xfrm>
            <a:off x="1737360" y="3043450"/>
            <a:ext cx="432465" cy="534328"/>
          </a:xfrm>
          <a:custGeom>
            <a:avLst/>
            <a:gdLst/>
            <a:ahLst/>
            <a:cxnLst/>
            <a:rect l="0" t="0" r="0" b="0"/>
            <a:pathLst>
              <a:path w="432465" h="534328">
                <a:moveTo>
                  <a:pt x="15240" y="80750"/>
                </a:moveTo>
                <a:lnTo>
                  <a:pt x="15240" y="80750"/>
                </a:lnTo>
                <a:lnTo>
                  <a:pt x="51647" y="60524"/>
                </a:lnTo>
                <a:lnTo>
                  <a:pt x="85325" y="46078"/>
                </a:lnTo>
                <a:lnTo>
                  <a:pt x="120896" y="34014"/>
                </a:lnTo>
                <a:lnTo>
                  <a:pt x="139864" y="28426"/>
                </a:lnTo>
                <a:lnTo>
                  <a:pt x="159283" y="23008"/>
                </a:lnTo>
                <a:lnTo>
                  <a:pt x="179848" y="17702"/>
                </a:lnTo>
                <a:lnTo>
                  <a:pt x="201179" y="12471"/>
                </a:lnTo>
                <a:lnTo>
                  <a:pt x="223019" y="7290"/>
                </a:lnTo>
                <a:lnTo>
                  <a:pt x="244353" y="3837"/>
                </a:lnTo>
                <a:lnTo>
                  <a:pt x="265348" y="1535"/>
                </a:lnTo>
                <a:lnTo>
                  <a:pt x="286119" y="0"/>
                </a:lnTo>
                <a:lnTo>
                  <a:pt x="313513" y="2363"/>
                </a:lnTo>
                <a:lnTo>
                  <a:pt x="345322" y="7326"/>
                </a:lnTo>
                <a:lnTo>
                  <a:pt x="380075" y="14020"/>
                </a:lnTo>
                <a:lnTo>
                  <a:pt x="403243" y="21870"/>
                </a:lnTo>
                <a:lnTo>
                  <a:pt x="428986" y="39623"/>
                </a:lnTo>
                <a:lnTo>
                  <a:pt x="432464" y="48252"/>
                </a:lnTo>
                <a:lnTo>
                  <a:pt x="431396" y="56545"/>
                </a:lnTo>
                <a:lnTo>
                  <a:pt x="427297" y="64613"/>
                </a:lnTo>
                <a:lnTo>
                  <a:pt x="401303" y="88104"/>
                </a:lnTo>
                <a:lnTo>
                  <a:pt x="376477" y="103492"/>
                </a:lnTo>
                <a:lnTo>
                  <a:pt x="348510" y="118797"/>
                </a:lnTo>
                <a:lnTo>
                  <a:pt x="319147" y="134067"/>
                </a:lnTo>
                <a:lnTo>
                  <a:pt x="289163" y="149320"/>
                </a:lnTo>
                <a:lnTo>
                  <a:pt x="259750" y="163719"/>
                </a:lnTo>
                <a:lnTo>
                  <a:pt x="232567" y="175763"/>
                </a:lnTo>
                <a:lnTo>
                  <a:pt x="197508" y="196109"/>
                </a:lnTo>
                <a:lnTo>
                  <a:pt x="173762" y="210133"/>
                </a:lnTo>
                <a:lnTo>
                  <a:pt x="169181" y="216112"/>
                </a:lnTo>
                <a:lnTo>
                  <a:pt x="164092" y="231787"/>
                </a:lnTo>
                <a:lnTo>
                  <a:pt x="165275" y="238168"/>
                </a:lnTo>
                <a:lnTo>
                  <a:pt x="168603" y="243268"/>
                </a:lnTo>
                <a:lnTo>
                  <a:pt x="206180" y="267346"/>
                </a:lnTo>
                <a:lnTo>
                  <a:pt x="241242" y="287591"/>
                </a:lnTo>
                <a:lnTo>
                  <a:pt x="268932" y="302220"/>
                </a:lnTo>
                <a:lnTo>
                  <a:pt x="298172" y="319445"/>
                </a:lnTo>
                <a:lnTo>
                  <a:pt x="325561" y="339237"/>
                </a:lnTo>
                <a:lnTo>
                  <a:pt x="354414" y="373333"/>
                </a:lnTo>
                <a:lnTo>
                  <a:pt x="373217" y="405260"/>
                </a:lnTo>
                <a:lnTo>
                  <a:pt x="382833" y="435323"/>
                </a:lnTo>
                <a:lnTo>
                  <a:pt x="382379" y="452544"/>
                </a:lnTo>
                <a:lnTo>
                  <a:pt x="374839" y="468665"/>
                </a:lnTo>
                <a:lnTo>
                  <a:pt x="369273" y="476520"/>
                </a:lnTo>
                <a:lnTo>
                  <a:pt x="341213" y="495666"/>
                </a:lnTo>
                <a:lnTo>
                  <a:pt x="315903" y="506739"/>
                </a:lnTo>
                <a:lnTo>
                  <a:pt x="286028" y="516459"/>
                </a:lnTo>
                <a:lnTo>
                  <a:pt x="250172" y="523600"/>
                </a:lnTo>
                <a:lnTo>
                  <a:pt x="229435" y="525844"/>
                </a:lnTo>
                <a:lnTo>
                  <a:pt x="207143" y="527339"/>
                </a:lnTo>
                <a:lnTo>
                  <a:pt x="183816" y="528336"/>
                </a:lnTo>
                <a:lnTo>
                  <a:pt x="160644" y="529848"/>
                </a:lnTo>
                <a:lnTo>
                  <a:pt x="137576" y="531702"/>
                </a:lnTo>
                <a:lnTo>
                  <a:pt x="114577" y="533785"/>
                </a:lnTo>
                <a:lnTo>
                  <a:pt x="91625" y="534327"/>
                </a:lnTo>
                <a:lnTo>
                  <a:pt x="68703" y="533841"/>
                </a:lnTo>
                <a:lnTo>
                  <a:pt x="45802" y="532671"/>
                </a:lnTo>
                <a:lnTo>
                  <a:pt x="9047" y="530792"/>
                </a:lnTo>
                <a:lnTo>
                  <a:pt x="0" y="5303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1" name="SMARTInkShape-Group180"/>
          <p:cNvGrpSpPr/>
          <p:nvPr/>
        </p:nvGrpSpPr>
        <p:grpSpPr>
          <a:xfrm>
            <a:off x="1341120" y="1918672"/>
            <a:ext cx="883921" cy="504489"/>
            <a:chOff x="1341120" y="1918672"/>
            <a:chExt cx="883921" cy="504489"/>
          </a:xfrm>
        </p:grpSpPr>
        <p:sp>
          <p:nvSpPr>
            <p:cNvPr id="318" name="SMARTInkShape-972"/>
            <p:cNvSpPr/>
            <p:nvPr>
              <p:custDataLst>
                <p:tags r:id="rId8"/>
              </p:custDataLst>
            </p:nvPr>
          </p:nvSpPr>
          <p:spPr>
            <a:xfrm>
              <a:off x="1805940" y="1918672"/>
              <a:ext cx="419101" cy="504489"/>
            </a:xfrm>
            <a:custGeom>
              <a:avLst/>
              <a:gdLst/>
              <a:ahLst/>
              <a:cxnLst/>
              <a:rect l="0" t="0" r="0" b="0"/>
              <a:pathLst>
                <a:path w="419101" h="504489">
                  <a:moveTo>
                    <a:pt x="0" y="47288"/>
                  </a:moveTo>
                  <a:lnTo>
                    <a:pt x="0" y="47288"/>
                  </a:lnTo>
                  <a:lnTo>
                    <a:pt x="27940" y="38821"/>
                  </a:lnTo>
                  <a:lnTo>
                    <a:pt x="74507" y="24710"/>
                  </a:lnTo>
                  <a:lnTo>
                    <a:pt x="133491" y="6836"/>
                  </a:lnTo>
                  <a:lnTo>
                    <a:pt x="181281" y="0"/>
                  </a:lnTo>
                  <a:lnTo>
                    <a:pt x="221607" y="523"/>
                  </a:lnTo>
                  <a:lnTo>
                    <a:pt x="256958" y="5951"/>
                  </a:lnTo>
                  <a:lnTo>
                    <a:pt x="283912" y="18037"/>
                  </a:lnTo>
                  <a:lnTo>
                    <a:pt x="305268" y="34560"/>
                  </a:lnTo>
                  <a:lnTo>
                    <a:pt x="322892" y="54043"/>
                  </a:lnTo>
                  <a:lnTo>
                    <a:pt x="332948" y="72958"/>
                  </a:lnTo>
                  <a:lnTo>
                    <a:pt x="339606" y="109779"/>
                  </a:lnTo>
                  <a:lnTo>
                    <a:pt x="332405" y="145900"/>
                  </a:lnTo>
                  <a:lnTo>
                    <a:pt x="317069" y="180862"/>
                  </a:lnTo>
                  <a:lnTo>
                    <a:pt x="296142" y="213334"/>
                  </a:lnTo>
                  <a:lnTo>
                    <a:pt x="270472" y="244700"/>
                  </a:lnTo>
                  <a:lnTo>
                    <a:pt x="242130" y="273880"/>
                  </a:lnTo>
                  <a:lnTo>
                    <a:pt x="212600" y="298138"/>
                  </a:lnTo>
                  <a:lnTo>
                    <a:pt x="182542" y="320208"/>
                  </a:lnTo>
                  <a:lnTo>
                    <a:pt x="153096" y="341306"/>
                  </a:lnTo>
                  <a:lnTo>
                    <a:pt x="125898" y="361971"/>
                  </a:lnTo>
                  <a:lnTo>
                    <a:pt x="90831" y="388601"/>
                  </a:lnTo>
                  <a:lnTo>
                    <a:pt x="56418" y="418661"/>
                  </a:lnTo>
                  <a:lnTo>
                    <a:pt x="43904" y="431268"/>
                  </a:lnTo>
                  <a:lnTo>
                    <a:pt x="40680" y="437515"/>
                  </a:lnTo>
                  <a:lnTo>
                    <a:pt x="41513" y="439519"/>
                  </a:lnTo>
                  <a:lnTo>
                    <a:pt x="43762" y="440855"/>
                  </a:lnTo>
                  <a:lnTo>
                    <a:pt x="72869" y="449259"/>
                  </a:lnTo>
                  <a:lnTo>
                    <a:pt x="96733" y="453978"/>
                  </a:lnTo>
                  <a:lnTo>
                    <a:pt x="126530" y="456639"/>
                  </a:lnTo>
                  <a:lnTo>
                    <a:pt x="161222" y="457822"/>
                  </a:lnTo>
                  <a:lnTo>
                    <a:pt x="181141" y="458137"/>
                  </a:lnTo>
                  <a:lnTo>
                    <a:pt x="202041" y="458347"/>
                  </a:lnTo>
                  <a:lnTo>
                    <a:pt x="222747" y="459334"/>
                  </a:lnTo>
                  <a:lnTo>
                    <a:pt x="243325" y="460839"/>
                  </a:lnTo>
                  <a:lnTo>
                    <a:pt x="263817" y="462689"/>
                  </a:lnTo>
                  <a:lnTo>
                    <a:pt x="283404" y="464768"/>
                  </a:lnTo>
                  <a:lnTo>
                    <a:pt x="320973" y="469337"/>
                  </a:lnTo>
                  <a:lnTo>
                    <a:pt x="352910" y="478706"/>
                  </a:lnTo>
                  <a:lnTo>
                    <a:pt x="419100" y="504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973"/>
            <p:cNvSpPr/>
            <p:nvPr>
              <p:custDataLst>
                <p:tags r:id="rId9"/>
              </p:custDataLst>
            </p:nvPr>
          </p:nvSpPr>
          <p:spPr>
            <a:xfrm>
              <a:off x="1496697" y="2042160"/>
              <a:ext cx="57784" cy="274321"/>
            </a:xfrm>
            <a:custGeom>
              <a:avLst/>
              <a:gdLst/>
              <a:ahLst/>
              <a:cxnLst/>
              <a:rect l="0" t="0" r="0" b="0"/>
              <a:pathLst>
                <a:path w="57784" h="274321">
                  <a:moveTo>
                    <a:pt x="19683" y="0"/>
                  </a:moveTo>
                  <a:lnTo>
                    <a:pt x="19683" y="0"/>
                  </a:lnTo>
                  <a:lnTo>
                    <a:pt x="7548" y="32361"/>
                  </a:lnTo>
                  <a:lnTo>
                    <a:pt x="0" y="64622"/>
                  </a:lnTo>
                  <a:lnTo>
                    <a:pt x="1810" y="98358"/>
                  </a:lnTo>
                  <a:lnTo>
                    <a:pt x="3663" y="131120"/>
                  </a:lnTo>
                  <a:lnTo>
                    <a:pt x="8257" y="166321"/>
                  </a:lnTo>
                  <a:lnTo>
                    <a:pt x="14980" y="203562"/>
                  </a:lnTo>
                  <a:lnTo>
                    <a:pt x="22335" y="237362"/>
                  </a:lnTo>
                  <a:lnTo>
                    <a:pt x="33921" y="260736"/>
                  </a:lnTo>
                  <a:lnTo>
                    <a:pt x="43227" y="268282"/>
                  </a:lnTo>
                  <a:lnTo>
                    <a:pt x="57783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974"/>
            <p:cNvSpPr/>
            <p:nvPr>
              <p:custDataLst>
                <p:tags r:id="rId10"/>
              </p:custDataLst>
            </p:nvPr>
          </p:nvSpPr>
          <p:spPr>
            <a:xfrm>
              <a:off x="1341120" y="2156460"/>
              <a:ext cx="426721" cy="91441"/>
            </a:xfrm>
            <a:custGeom>
              <a:avLst/>
              <a:gdLst/>
              <a:ahLst/>
              <a:cxnLst/>
              <a:rect l="0" t="0" r="0" b="0"/>
              <a:pathLst>
                <a:path w="426721" h="91441">
                  <a:moveTo>
                    <a:pt x="0" y="91440"/>
                  </a:moveTo>
                  <a:lnTo>
                    <a:pt x="0" y="91440"/>
                  </a:lnTo>
                  <a:lnTo>
                    <a:pt x="35654" y="69646"/>
                  </a:lnTo>
                  <a:lnTo>
                    <a:pt x="71900" y="58547"/>
                  </a:lnTo>
                  <a:lnTo>
                    <a:pt x="96867" y="55655"/>
                  </a:lnTo>
                  <a:lnTo>
                    <a:pt x="124332" y="52111"/>
                  </a:lnTo>
                  <a:lnTo>
                    <a:pt x="154319" y="46867"/>
                  </a:lnTo>
                  <a:lnTo>
                    <a:pt x="187402" y="38892"/>
                  </a:lnTo>
                  <a:lnTo>
                    <a:pt x="221861" y="34219"/>
                  </a:lnTo>
                  <a:lnTo>
                    <a:pt x="256085" y="31295"/>
                  </a:lnTo>
                  <a:lnTo>
                    <a:pt x="288229" y="27173"/>
                  </a:lnTo>
                  <a:lnTo>
                    <a:pt x="317191" y="24777"/>
                  </a:lnTo>
                  <a:lnTo>
                    <a:pt x="344174" y="22865"/>
                  </a:lnTo>
                  <a:lnTo>
                    <a:pt x="370277" y="19193"/>
                  </a:lnTo>
                  <a:lnTo>
                    <a:pt x="404728" y="8321"/>
                  </a:lnTo>
                  <a:lnTo>
                    <a:pt x="4267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76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109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can we predict the formulas and names for ionic compounds containing transition metals?</vt:lpstr>
      <vt:lpstr>Transition Metal Review</vt:lpstr>
      <vt:lpstr>Some transition metals have multiple ionic charges</vt:lpstr>
      <vt:lpstr>What about Manganese and Fluorine?</vt:lpstr>
      <vt:lpstr>What about Chromium and Chlorine?</vt:lpstr>
      <vt:lpstr>What about Vanadium and Nitrogen?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predict the formulas and names for ionic compounds containing transition metals?</dc:title>
  <dc:creator>Lauren Rakhimov</dc:creator>
  <cp:lastModifiedBy>Lauren Rakhimov</cp:lastModifiedBy>
  <cp:revision>3</cp:revision>
  <dcterms:created xsi:type="dcterms:W3CDTF">2019-11-20T12:20:26Z</dcterms:created>
  <dcterms:modified xsi:type="dcterms:W3CDTF">2019-11-20T13:17:06Z</dcterms:modified>
</cp:coreProperties>
</file>