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1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2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notesSlides/notesSlide3.xml" ContentType="application/vnd.openxmlformats-officedocument.presentationml.notesSlide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notesSlides/notesSlide4.xml" ContentType="application/vnd.openxmlformats-officedocument.presentationml.notesSlide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notesSlides/notesSlide5.xml" ContentType="application/vnd.openxmlformats-officedocument.presentationml.notesSlide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0A6548D-45D6-48AB-B5D9-CA5E60CFA86F}">
  <a:tblStyle styleId="{80A6548D-45D6-48AB-B5D9-CA5E60CFA86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9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577d6eb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577d6eb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577d6eba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577d6eba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577d6eba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577d6eba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577d6eba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577d6eba7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577d6eba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577d6eba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57a1da80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57a1da80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notesSlide" Target="../notesSlides/notesSlide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image" Target="../media/image1.png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65.xml"/><Relationship Id="rId21" Type="http://schemas.openxmlformats.org/officeDocument/2006/relationships/tags" Target="../tags/tag160.xml"/><Relationship Id="rId42" Type="http://schemas.openxmlformats.org/officeDocument/2006/relationships/tags" Target="../tags/tag181.xml"/><Relationship Id="rId47" Type="http://schemas.openxmlformats.org/officeDocument/2006/relationships/tags" Target="../tags/tag186.xml"/><Relationship Id="rId63" Type="http://schemas.openxmlformats.org/officeDocument/2006/relationships/tags" Target="../tags/tag202.xml"/><Relationship Id="rId68" Type="http://schemas.openxmlformats.org/officeDocument/2006/relationships/tags" Target="../tags/tag207.xml"/><Relationship Id="rId84" Type="http://schemas.openxmlformats.org/officeDocument/2006/relationships/tags" Target="../tags/tag223.xml"/><Relationship Id="rId89" Type="http://schemas.openxmlformats.org/officeDocument/2006/relationships/tags" Target="../tags/tag228.xml"/><Relationship Id="rId112" Type="http://schemas.openxmlformats.org/officeDocument/2006/relationships/tags" Target="../tags/tag251.xml"/><Relationship Id="rId16" Type="http://schemas.openxmlformats.org/officeDocument/2006/relationships/tags" Target="../tags/tag155.xml"/><Relationship Id="rId107" Type="http://schemas.openxmlformats.org/officeDocument/2006/relationships/tags" Target="../tags/tag246.xml"/><Relationship Id="rId11" Type="http://schemas.openxmlformats.org/officeDocument/2006/relationships/tags" Target="../tags/tag150.xml"/><Relationship Id="rId32" Type="http://schemas.openxmlformats.org/officeDocument/2006/relationships/tags" Target="../tags/tag171.xml"/><Relationship Id="rId37" Type="http://schemas.openxmlformats.org/officeDocument/2006/relationships/tags" Target="../tags/tag176.xml"/><Relationship Id="rId53" Type="http://schemas.openxmlformats.org/officeDocument/2006/relationships/tags" Target="../tags/tag192.xml"/><Relationship Id="rId58" Type="http://schemas.openxmlformats.org/officeDocument/2006/relationships/tags" Target="../tags/tag197.xml"/><Relationship Id="rId74" Type="http://schemas.openxmlformats.org/officeDocument/2006/relationships/tags" Target="../tags/tag213.xml"/><Relationship Id="rId79" Type="http://schemas.openxmlformats.org/officeDocument/2006/relationships/tags" Target="../tags/tag218.xml"/><Relationship Id="rId102" Type="http://schemas.openxmlformats.org/officeDocument/2006/relationships/tags" Target="../tags/tag241.xml"/><Relationship Id="rId5" Type="http://schemas.openxmlformats.org/officeDocument/2006/relationships/tags" Target="../tags/tag144.xml"/><Relationship Id="rId90" Type="http://schemas.openxmlformats.org/officeDocument/2006/relationships/tags" Target="../tags/tag229.xml"/><Relationship Id="rId95" Type="http://schemas.openxmlformats.org/officeDocument/2006/relationships/tags" Target="../tags/tag234.xml"/><Relationship Id="rId22" Type="http://schemas.openxmlformats.org/officeDocument/2006/relationships/tags" Target="../tags/tag161.xml"/><Relationship Id="rId27" Type="http://schemas.openxmlformats.org/officeDocument/2006/relationships/tags" Target="../tags/tag166.xml"/><Relationship Id="rId43" Type="http://schemas.openxmlformats.org/officeDocument/2006/relationships/tags" Target="../tags/tag182.xml"/><Relationship Id="rId48" Type="http://schemas.openxmlformats.org/officeDocument/2006/relationships/tags" Target="../tags/tag187.xml"/><Relationship Id="rId64" Type="http://schemas.openxmlformats.org/officeDocument/2006/relationships/tags" Target="../tags/tag203.xml"/><Relationship Id="rId69" Type="http://schemas.openxmlformats.org/officeDocument/2006/relationships/tags" Target="../tags/tag208.xml"/><Relationship Id="rId113" Type="http://schemas.openxmlformats.org/officeDocument/2006/relationships/tags" Target="../tags/tag252.xml"/><Relationship Id="rId80" Type="http://schemas.openxmlformats.org/officeDocument/2006/relationships/tags" Target="../tags/tag219.xml"/><Relationship Id="rId85" Type="http://schemas.openxmlformats.org/officeDocument/2006/relationships/tags" Target="../tags/tag224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33" Type="http://schemas.openxmlformats.org/officeDocument/2006/relationships/tags" Target="../tags/tag172.xml"/><Relationship Id="rId38" Type="http://schemas.openxmlformats.org/officeDocument/2006/relationships/tags" Target="../tags/tag177.xml"/><Relationship Id="rId59" Type="http://schemas.openxmlformats.org/officeDocument/2006/relationships/tags" Target="../tags/tag198.xml"/><Relationship Id="rId103" Type="http://schemas.openxmlformats.org/officeDocument/2006/relationships/tags" Target="../tags/tag242.xml"/><Relationship Id="rId108" Type="http://schemas.openxmlformats.org/officeDocument/2006/relationships/tags" Target="../tags/tag247.xml"/><Relationship Id="rId54" Type="http://schemas.openxmlformats.org/officeDocument/2006/relationships/tags" Target="../tags/tag193.xml"/><Relationship Id="rId70" Type="http://schemas.openxmlformats.org/officeDocument/2006/relationships/tags" Target="../tags/tag209.xml"/><Relationship Id="rId75" Type="http://schemas.openxmlformats.org/officeDocument/2006/relationships/tags" Target="../tags/tag214.xml"/><Relationship Id="rId91" Type="http://schemas.openxmlformats.org/officeDocument/2006/relationships/tags" Target="../tags/tag230.xml"/><Relationship Id="rId96" Type="http://schemas.openxmlformats.org/officeDocument/2006/relationships/tags" Target="../tags/tag235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28" Type="http://schemas.openxmlformats.org/officeDocument/2006/relationships/tags" Target="../tags/tag167.xml"/><Relationship Id="rId36" Type="http://schemas.openxmlformats.org/officeDocument/2006/relationships/tags" Target="../tags/tag175.xml"/><Relationship Id="rId49" Type="http://schemas.openxmlformats.org/officeDocument/2006/relationships/tags" Target="../tags/tag188.xml"/><Relationship Id="rId57" Type="http://schemas.openxmlformats.org/officeDocument/2006/relationships/tags" Target="../tags/tag196.xml"/><Relationship Id="rId106" Type="http://schemas.openxmlformats.org/officeDocument/2006/relationships/tags" Target="../tags/tag245.xml"/><Relationship Id="rId114" Type="http://schemas.openxmlformats.org/officeDocument/2006/relationships/slideLayout" Target="../slideLayouts/slideLayout3.xml"/><Relationship Id="rId10" Type="http://schemas.openxmlformats.org/officeDocument/2006/relationships/tags" Target="../tags/tag149.xml"/><Relationship Id="rId31" Type="http://schemas.openxmlformats.org/officeDocument/2006/relationships/tags" Target="../tags/tag170.xml"/><Relationship Id="rId44" Type="http://schemas.openxmlformats.org/officeDocument/2006/relationships/tags" Target="../tags/tag183.xml"/><Relationship Id="rId52" Type="http://schemas.openxmlformats.org/officeDocument/2006/relationships/tags" Target="../tags/tag191.xml"/><Relationship Id="rId60" Type="http://schemas.openxmlformats.org/officeDocument/2006/relationships/tags" Target="../tags/tag199.xml"/><Relationship Id="rId65" Type="http://schemas.openxmlformats.org/officeDocument/2006/relationships/tags" Target="../tags/tag204.xml"/><Relationship Id="rId73" Type="http://schemas.openxmlformats.org/officeDocument/2006/relationships/tags" Target="../tags/tag212.xml"/><Relationship Id="rId78" Type="http://schemas.openxmlformats.org/officeDocument/2006/relationships/tags" Target="../tags/tag217.xml"/><Relationship Id="rId81" Type="http://schemas.openxmlformats.org/officeDocument/2006/relationships/tags" Target="../tags/tag220.xml"/><Relationship Id="rId86" Type="http://schemas.openxmlformats.org/officeDocument/2006/relationships/tags" Target="../tags/tag225.xml"/><Relationship Id="rId94" Type="http://schemas.openxmlformats.org/officeDocument/2006/relationships/tags" Target="../tags/tag233.xml"/><Relationship Id="rId99" Type="http://schemas.openxmlformats.org/officeDocument/2006/relationships/tags" Target="../tags/tag238.xml"/><Relationship Id="rId101" Type="http://schemas.openxmlformats.org/officeDocument/2006/relationships/tags" Target="../tags/tag240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39" Type="http://schemas.openxmlformats.org/officeDocument/2006/relationships/tags" Target="../tags/tag178.xml"/><Relationship Id="rId109" Type="http://schemas.openxmlformats.org/officeDocument/2006/relationships/tags" Target="../tags/tag248.xml"/><Relationship Id="rId34" Type="http://schemas.openxmlformats.org/officeDocument/2006/relationships/tags" Target="../tags/tag173.xml"/><Relationship Id="rId50" Type="http://schemas.openxmlformats.org/officeDocument/2006/relationships/tags" Target="../tags/tag189.xml"/><Relationship Id="rId55" Type="http://schemas.openxmlformats.org/officeDocument/2006/relationships/tags" Target="../tags/tag194.xml"/><Relationship Id="rId76" Type="http://schemas.openxmlformats.org/officeDocument/2006/relationships/tags" Target="../tags/tag215.xml"/><Relationship Id="rId97" Type="http://schemas.openxmlformats.org/officeDocument/2006/relationships/tags" Target="../tags/tag236.xml"/><Relationship Id="rId104" Type="http://schemas.openxmlformats.org/officeDocument/2006/relationships/tags" Target="../tags/tag243.xml"/><Relationship Id="rId7" Type="http://schemas.openxmlformats.org/officeDocument/2006/relationships/tags" Target="../tags/tag146.xml"/><Relationship Id="rId71" Type="http://schemas.openxmlformats.org/officeDocument/2006/relationships/tags" Target="../tags/tag210.xml"/><Relationship Id="rId92" Type="http://schemas.openxmlformats.org/officeDocument/2006/relationships/tags" Target="../tags/tag231.xml"/><Relationship Id="rId2" Type="http://schemas.openxmlformats.org/officeDocument/2006/relationships/tags" Target="../tags/tag141.xml"/><Relationship Id="rId29" Type="http://schemas.openxmlformats.org/officeDocument/2006/relationships/tags" Target="../tags/tag168.xml"/><Relationship Id="rId24" Type="http://schemas.openxmlformats.org/officeDocument/2006/relationships/tags" Target="../tags/tag163.xml"/><Relationship Id="rId40" Type="http://schemas.openxmlformats.org/officeDocument/2006/relationships/tags" Target="../tags/tag179.xml"/><Relationship Id="rId45" Type="http://schemas.openxmlformats.org/officeDocument/2006/relationships/tags" Target="../tags/tag184.xml"/><Relationship Id="rId66" Type="http://schemas.openxmlformats.org/officeDocument/2006/relationships/tags" Target="../tags/tag205.xml"/><Relationship Id="rId87" Type="http://schemas.openxmlformats.org/officeDocument/2006/relationships/tags" Target="../tags/tag226.xml"/><Relationship Id="rId110" Type="http://schemas.openxmlformats.org/officeDocument/2006/relationships/tags" Target="../tags/tag249.xml"/><Relationship Id="rId115" Type="http://schemas.openxmlformats.org/officeDocument/2006/relationships/notesSlide" Target="../notesSlides/notesSlide2.xml"/><Relationship Id="rId61" Type="http://schemas.openxmlformats.org/officeDocument/2006/relationships/tags" Target="../tags/tag200.xml"/><Relationship Id="rId82" Type="http://schemas.openxmlformats.org/officeDocument/2006/relationships/tags" Target="../tags/tag221.xml"/><Relationship Id="rId19" Type="http://schemas.openxmlformats.org/officeDocument/2006/relationships/tags" Target="../tags/tag158.xml"/><Relationship Id="rId14" Type="http://schemas.openxmlformats.org/officeDocument/2006/relationships/tags" Target="../tags/tag153.xml"/><Relationship Id="rId30" Type="http://schemas.openxmlformats.org/officeDocument/2006/relationships/tags" Target="../tags/tag169.xml"/><Relationship Id="rId35" Type="http://schemas.openxmlformats.org/officeDocument/2006/relationships/tags" Target="../tags/tag174.xml"/><Relationship Id="rId56" Type="http://schemas.openxmlformats.org/officeDocument/2006/relationships/tags" Target="../tags/tag195.xml"/><Relationship Id="rId77" Type="http://schemas.openxmlformats.org/officeDocument/2006/relationships/tags" Target="../tags/tag216.xml"/><Relationship Id="rId100" Type="http://schemas.openxmlformats.org/officeDocument/2006/relationships/tags" Target="../tags/tag239.xml"/><Relationship Id="rId105" Type="http://schemas.openxmlformats.org/officeDocument/2006/relationships/tags" Target="../tags/tag244.xml"/><Relationship Id="rId8" Type="http://schemas.openxmlformats.org/officeDocument/2006/relationships/tags" Target="../tags/tag147.xml"/><Relationship Id="rId51" Type="http://schemas.openxmlformats.org/officeDocument/2006/relationships/tags" Target="../tags/tag190.xml"/><Relationship Id="rId72" Type="http://schemas.openxmlformats.org/officeDocument/2006/relationships/tags" Target="../tags/tag211.xml"/><Relationship Id="rId93" Type="http://schemas.openxmlformats.org/officeDocument/2006/relationships/tags" Target="../tags/tag232.xml"/><Relationship Id="rId98" Type="http://schemas.openxmlformats.org/officeDocument/2006/relationships/tags" Target="../tags/tag237.xml"/><Relationship Id="rId3" Type="http://schemas.openxmlformats.org/officeDocument/2006/relationships/tags" Target="../tags/tag142.xml"/><Relationship Id="rId25" Type="http://schemas.openxmlformats.org/officeDocument/2006/relationships/tags" Target="../tags/tag164.xml"/><Relationship Id="rId46" Type="http://schemas.openxmlformats.org/officeDocument/2006/relationships/tags" Target="../tags/tag185.xml"/><Relationship Id="rId67" Type="http://schemas.openxmlformats.org/officeDocument/2006/relationships/tags" Target="../tags/tag206.xml"/><Relationship Id="rId20" Type="http://schemas.openxmlformats.org/officeDocument/2006/relationships/tags" Target="../tags/tag159.xml"/><Relationship Id="rId41" Type="http://schemas.openxmlformats.org/officeDocument/2006/relationships/tags" Target="../tags/tag180.xml"/><Relationship Id="rId62" Type="http://schemas.openxmlformats.org/officeDocument/2006/relationships/tags" Target="../tags/tag201.xml"/><Relationship Id="rId83" Type="http://schemas.openxmlformats.org/officeDocument/2006/relationships/tags" Target="../tags/tag222.xml"/><Relationship Id="rId88" Type="http://schemas.openxmlformats.org/officeDocument/2006/relationships/tags" Target="../tags/tag227.xml"/><Relationship Id="rId111" Type="http://schemas.openxmlformats.org/officeDocument/2006/relationships/tags" Target="../tags/tag250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369.xml"/><Relationship Id="rId21" Type="http://schemas.openxmlformats.org/officeDocument/2006/relationships/tags" Target="../tags/tag273.xml"/><Relationship Id="rId42" Type="http://schemas.openxmlformats.org/officeDocument/2006/relationships/tags" Target="../tags/tag294.xml"/><Relationship Id="rId63" Type="http://schemas.openxmlformats.org/officeDocument/2006/relationships/tags" Target="../tags/tag315.xml"/><Relationship Id="rId84" Type="http://schemas.openxmlformats.org/officeDocument/2006/relationships/tags" Target="../tags/tag336.xml"/><Relationship Id="rId138" Type="http://schemas.openxmlformats.org/officeDocument/2006/relationships/tags" Target="../tags/tag390.xml"/><Relationship Id="rId107" Type="http://schemas.openxmlformats.org/officeDocument/2006/relationships/tags" Target="../tags/tag359.xml"/><Relationship Id="rId11" Type="http://schemas.openxmlformats.org/officeDocument/2006/relationships/tags" Target="../tags/tag263.xml"/><Relationship Id="rId32" Type="http://schemas.openxmlformats.org/officeDocument/2006/relationships/tags" Target="../tags/tag284.xml"/><Relationship Id="rId53" Type="http://schemas.openxmlformats.org/officeDocument/2006/relationships/tags" Target="../tags/tag305.xml"/><Relationship Id="rId74" Type="http://schemas.openxmlformats.org/officeDocument/2006/relationships/tags" Target="../tags/tag326.xml"/><Relationship Id="rId128" Type="http://schemas.openxmlformats.org/officeDocument/2006/relationships/tags" Target="../tags/tag380.xml"/><Relationship Id="rId149" Type="http://schemas.openxmlformats.org/officeDocument/2006/relationships/slideLayout" Target="../slideLayouts/slideLayout3.xml"/><Relationship Id="rId5" Type="http://schemas.openxmlformats.org/officeDocument/2006/relationships/tags" Target="../tags/tag257.xml"/><Relationship Id="rId95" Type="http://schemas.openxmlformats.org/officeDocument/2006/relationships/tags" Target="../tags/tag347.xml"/><Relationship Id="rId22" Type="http://schemas.openxmlformats.org/officeDocument/2006/relationships/tags" Target="../tags/tag274.xml"/><Relationship Id="rId27" Type="http://schemas.openxmlformats.org/officeDocument/2006/relationships/tags" Target="../tags/tag279.xml"/><Relationship Id="rId43" Type="http://schemas.openxmlformats.org/officeDocument/2006/relationships/tags" Target="../tags/tag295.xml"/><Relationship Id="rId48" Type="http://schemas.openxmlformats.org/officeDocument/2006/relationships/tags" Target="../tags/tag300.xml"/><Relationship Id="rId64" Type="http://schemas.openxmlformats.org/officeDocument/2006/relationships/tags" Target="../tags/tag316.xml"/><Relationship Id="rId69" Type="http://schemas.openxmlformats.org/officeDocument/2006/relationships/tags" Target="../tags/tag321.xml"/><Relationship Id="rId113" Type="http://schemas.openxmlformats.org/officeDocument/2006/relationships/tags" Target="../tags/tag365.xml"/><Relationship Id="rId118" Type="http://schemas.openxmlformats.org/officeDocument/2006/relationships/tags" Target="../tags/tag370.xml"/><Relationship Id="rId134" Type="http://schemas.openxmlformats.org/officeDocument/2006/relationships/tags" Target="../tags/tag386.xml"/><Relationship Id="rId139" Type="http://schemas.openxmlformats.org/officeDocument/2006/relationships/tags" Target="../tags/tag391.xml"/><Relationship Id="rId80" Type="http://schemas.openxmlformats.org/officeDocument/2006/relationships/tags" Target="../tags/tag332.xml"/><Relationship Id="rId85" Type="http://schemas.openxmlformats.org/officeDocument/2006/relationships/tags" Target="../tags/tag337.xml"/><Relationship Id="rId150" Type="http://schemas.openxmlformats.org/officeDocument/2006/relationships/notesSlide" Target="../notesSlides/notesSlide3.xml"/><Relationship Id="rId12" Type="http://schemas.openxmlformats.org/officeDocument/2006/relationships/tags" Target="../tags/tag264.xml"/><Relationship Id="rId17" Type="http://schemas.openxmlformats.org/officeDocument/2006/relationships/tags" Target="../tags/tag269.xml"/><Relationship Id="rId33" Type="http://schemas.openxmlformats.org/officeDocument/2006/relationships/tags" Target="../tags/tag285.xml"/><Relationship Id="rId38" Type="http://schemas.openxmlformats.org/officeDocument/2006/relationships/tags" Target="../tags/tag290.xml"/><Relationship Id="rId59" Type="http://schemas.openxmlformats.org/officeDocument/2006/relationships/tags" Target="../tags/tag311.xml"/><Relationship Id="rId103" Type="http://schemas.openxmlformats.org/officeDocument/2006/relationships/tags" Target="../tags/tag355.xml"/><Relationship Id="rId108" Type="http://schemas.openxmlformats.org/officeDocument/2006/relationships/tags" Target="../tags/tag360.xml"/><Relationship Id="rId124" Type="http://schemas.openxmlformats.org/officeDocument/2006/relationships/tags" Target="../tags/tag376.xml"/><Relationship Id="rId129" Type="http://schemas.openxmlformats.org/officeDocument/2006/relationships/tags" Target="../tags/tag381.xml"/><Relationship Id="rId54" Type="http://schemas.openxmlformats.org/officeDocument/2006/relationships/tags" Target="../tags/tag306.xml"/><Relationship Id="rId70" Type="http://schemas.openxmlformats.org/officeDocument/2006/relationships/tags" Target="../tags/tag322.xml"/><Relationship Id="rId75" Type="http://schemas.openxmlformats.org/officeDocument/2006/relationships/tags" Target="../tags/tag327.xml"/><Relationship Id="rId91" Type="http://schemas.openxmlformats.org/officeDocument/2006/relationships/tags" Target="../tags/tag343.xml"/><Relationship Id="rId96" Type="http://schemas.openxmlformats.org/officeDocument/2006/relationships/tags" Target="../tags/tag348.xml"/><Relationship Id="rId140" Type="http://schemas.openxmlformats.org/officeDocument/2006/relationships/tags" Target="../tags/tag392.xml"/><Relationship Id="rId145" Type="http://schemas.openxmlformats.org/officeDocument/2006/relationships/tags" Target="../tags/tag397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23" Type="http://schemas.openxmlformats.org/officeDocument/2006/relationships/tags" Target="../tags/tag275.xml"/><Relationship Id="rId28" Type="http://schemas.openxmlformats.org/officeDocument/2006/relationships/tags" Target="../tags/tag280.xml"/><Relationship Id="rId49" Type="http://schemas.openxmlformats.org/officeDocument/2006/relationships/tags" Target="../tags/tag301.xml"/><Relationship Id="rId114" Type="http://schemas.openxmlformats.org/officeDocument/2006/relationships/tags" Target="../tags/tag366.xml"/><Relationship Id="rId119" Type="http://schemas.openxmlformats.org/officeDocument/2006/relationships/tags" Target="../tags/tag371.xml"/><Relationship Id="rId44" Type="http://schemas.openxmlformats.org/officeDocument/2006/relationships/tags" Target="../tags/tag296.xml"/><Relationship Id="rId60" Type="http://schemas.openxmlformats.org/officeDocument/2006/relationships/tags" Target="../tags/tag312.xml"/><Relationship Id="rId65" Type="http://schemas.openxmlformats.org/officeDocument/2006/relationships/tags" Target="../tags/tag317.xml"/><Relationship Id="rId81" Type="http://schemas.openxmlformats.org/officeDocument/2006/relationships/tags" Target="../tags/tag333.xml"/><Relationship Id="rId86" Type="http://schemas.openxmlformats.org/officeDocument/2006/relationships/tags" Target="../tags/tag338.xml"/><Relationship Id="rId130" Type="http://schemas.openxmlformats.org/officeDocument/2006/relationships/tags" Target="../tags/tag382.xml"/><Relationship Id="rId135" Type="http://schemas.openxmlformats.org/officeDocument/2006/relationships/tags" Target="../tags/tag387.xml"/><Relationship Id="rId151" Type="http://schemas.openxmlformats.org/officeDocument/2006/relationships/image" Target="../media/image2.png"/><Relationship Id="rId13" Type="http://schemas.openxmlformats.org/officeDocument/2006/relationships/tags" Target="../tags/tag265.xml"/><Relationship Id="rId18" Type="http://schemas.openxmlformats.org/officeDocument/2006/relationships/tags" Target="../tags/tag270.xml"/><Relationship Id="rId39" Type="http://schemas.openxmlformats.org/officeDocument/2006/relationships/tags" Target="../tags/tag291.xml"/><Relationship Id="rId109" Type="http://schemas.openxmlformats.org/officeDocument/2006/relationships/tags" Target="../tags/tag361.xml"/><Relationship Id="rId34" Type="http://schemas.openxmlformats.org/officeDocument/2006/relationships/tags" Target="../tags/tag286.xml"/><Relationship Id="rId50" Type="http://schemas.openxmlformats.org/officeDocument/2006/relationships/tags" Target="../tags/tag302.xml"/><Relationship Id="rId55" Type="http://schemas.openxmlformats.org/officeDocument/2006/relationships/tags" Target="../tags/tag307.xml"/><Relationship Id="rId76" Type="http://schemas.openxmlformats.org/officeDocument/2006/relationships/tags" Target="../tags/tag328.xml"/><Relationship Id="rId97" Type="http://schemas.openxmlformats.org/officeDocument/2006/relationships/tags" Target="../tags/tag349.xml"/><Relationship Id="rId104" Type="http://schemas.openxmlformats.org/officeDocument/2006/relationships/tags" Target="../tags/tag356.xml"/><Relationship Id="rId120" Type="http://schemas.openxmlformats.org/officeDocument/2006/relationships/tags" Target="../tags/tag372.xml"/><Relationship Id="rId125" Type="http://schemas.openxmlformats.org/officeDocument/2006/relationships/tags" Target="../tags/tag377.xml"/><Relationship Id="rId141" Type="http://schemas.openxmlformats.org/officeDocument/2006/relationships/tags" Target="../tags/tag393.xml"/><Relationship Id="rId146" Type="http://schemas.openxmlformats.org/officeDocument/2006/relationships/tags" Target="../tags/tag398.xml"/><Relationship Id="rId7" Type="http://schemas.openxmlformats.org/officeDocument/2006/relationships/tags" Target="../tags/tag259.xml"/><Relationship Id="rId71" Type="http://schemas.openxmlformats.org/officeDocument/2006/relationships/tags" Target="../tags/tag323.xml"/><Relationship Id="rId92" Type="http://schemas.openxmlformats.org/officeDocument/2006/relationships/tags" Target="../tags/tag344.xml"/><Relationship Id="rId2" Type="http://schemas.openxmlformats.org/officeDocument/2006/relationships/tags" Target="../tags/tag254.xml"/><Relationship Id="rId29" Type="http://schemas.openxmlformats.org/officeDocument/2006/relationships/tags" Target="../tags/tag281.xml"/><Relationship Id="rId24" Type="http://schemas.openxmlformats.org/officeDocument/2006/relationships/tags" Target="../tags/tag276.xml"/><Relationship Id="rId40" Type="http://schemas.openxmlformats.org/officeDocument/2006/relationships/tags" Target="../tags/tag292.xml"/><Relationship Id="rId45" Type="http://schemas.openxmlformats.org/officeDocument/2006/relationships/tags" Target="../tags/tag297.xml"/><Relationship Id="rId66" Type="http://schemas.openxmlformats.org/officeDocument/2006/relationships/tags" Target="../tags/tag318.xml"/><Relationship Id="rId87" Type="http://schemas.openxmlformats.org/officeDocument/2006/relationships/tags" Target="../tags/tag339.xml"/><Relationship Id="rId110" Type="http://schemas.openxmlformats.org/officeDocument/2006/relationships/tags" Target="../tags/tag362.xml"/><Relationship Id="rId115" Type="http://schemas.openxmlformats.org/officeDocument/2006/relationships/tags" Target="../tags/tag367.xml"/><Relationship Id="rId131" Type="http://schemas.openxmlformats.org/officeDocument/2006/relationships/tags" Target="../tags/tag383.xml"/><Relationship Id="rId136" Type="http://schemas.openxmlformats.org/officeDocument/2006/relationships/tags" Target="../tags/tag388.xml"/><Relationship Id="rId61" Type="http://schemas.openxmlformats.org/officeDocument/2006/relationships/tags" Target="../tags/tag313.xml"/><Relationship Id="rId82" Type="http://schemas.openxmlformats.org/officeDocument/2006/relationships/tags" Target="../tags/tag334.xml"/><Relationship Id="rId19" Type="http://schemas.openxmlformats.org/officeDocument/2006/relationships/tags" Target="../tags/tag271.xml"/><Relationship Id="rId14" Type="http://schemas.openxmlformats.org/officeDocument/2006/relationships/tags" Target="../tags/tag266.xml"/><Relationship Id="rId30" Type="http://schemas.openxmlformats.org/officeDocument/2006/relationships/tags" Target="../tags/tag282.xml"/><Relationship Id="rId35" Type="http://schemas.openxmlformats.org/officeDocument/2006/relationships/tags" Target="../tags/tag287.xml"/><Relationship Id="rId56" Type="http://schemas.openxmlformats.org/officeDocument/2006/relationships/tags" Target="../tags/tag308.xml"/><Relationship Id="rId77" Type="http://schemas.openxmlformats.org/officeDocument/2006/relationships/tags" Target="../tags/tag329.xml"/><Relationship Id="rId100" Type="http://schemas.openxmlformats.org/officeDocument/2006/relationships/tags" Target="../tags/tag352.xml"/><Relationship Id="rId105" Type="http://schemas.openxmlformats.org/officeDocument/2006/relationships/tags" Target="../tags/tag357.xml"/><Relationship Id="rId126" Type="http://schemas.openxmlformats.org/officeDocument/2006/relationships/tags" Target="../tags/tag378.xml"/><Relationship Id="rId147" Type="http://schemas.openxmlformats.org/officeDocument/2006/relationships/tags" Target="../tags/tag399.xml"/><Relationship Id="rId8" Type="http://schemas.openxmlformats.org/officeDocument/2006/relationships/tags" Target="../tags/tag260.xml"/><Relationship Id="rId51" Type="http://schemas.openxmlformats.org/officeDocument/2006/relationships/tags" Target="../tags/tag303.xml"/><Relationship Id="rId72" Type="http://schemas.openxmlformats.org/officeDocument/2006/relationships/tags" Target="../tags/tag324.xml"/><Relationship Id="rId93" Type="http://schemas.openxmlformats.org/officeDocument/2006/relationships/tags" Target="../tags/tag345.xml"/><Relationship Id="rId98" Type="http://schemas.openxmlformats.org/officeDocument/2006/relationships/tags" Target="../tags/tag350.xml"/><Relationship Id="rId121" Type="http://schemas.openxmlformats.org/officeDocument/2006/relationships/tags" Target="../tags/tag373.xml"/><Relationship Id="rId142" Type="http://schemas.openxmlformats.org/officeDocument/2006/relationships/tags" Target="../tags/tag394.xml"/><Relationship Id="rId3" Type="http://schemas.openxmlformats.org/officeDocument/2006/relationships/tags" Target="../tags/tag255.xml"/><Relationship Id="rId25" Type="http://schemas.openxmlformats.org/officeDocument/2006/relationships/tags" Target="../tags/tag277.xml"/><Relationship Id="rId46" Type="http://schemas.openxmlformats.org/officeDocument/2006/relationships/tags" Target="../tags/tag298.xml"/><Relationship Id="rId67" Type="http://schemas.openxmlformats.org/officeDocument/2006/relationships/tags" Target="../tags/tag319.xml"/><Relationship Id="rId116" Type="http://schemas.openxmlformats.org/officeDocument/2006/relationships/tags" Target="../tags/tag368.xml"/><Relationship Id="rId137" Type="http://schemas.openxmlformats.org/officeDocument/2006/relationships/tags" Target="../tags/tag389.xml"/><Relationship Id="rId20" Type="http://schemas.openxmlformats.org/officeDocument/2006/relationships/tags" Target="../tags/tag272.xml"/><Relationship Id="rId41" Type="http://schemas.openxmlformats.org/officeDocument/2006/relationships/tags" Target="../tags/tag293.xml"/><Relationship Id="rId62" Type="http://schemas.openxmlformats.org/officeDocument/2006/relationships/tags" Target="../tags/tag314.xml"/><Relationship Id="rId83" Type="http://schemas.openxmlformats.org/officeDocument/2006/relationships/tags" Target="../tags/tag335.xml"/><Relationship Id="rId88" Type="http://schemas.openxmlformats.org/officeDocument/2006/relationships/tags" Target="../tags/tag340.xml"/><Relationship Id="rId111" Type="http://schemas.openxmlformats.org/officeDocument/2006/relationships/tags" Target="../tags/tag363.xml"/><Relationship Id="rId132" Type="http://schemas.openxmlformats.org/officeDocument/2006/relationships/tags" Target="../tags/tag384.xml"/><Relationship Id="rId15" Type="http://schemas.openxmlformats.org/officeDocument/2006/relationships/tags" Target="../tags/tag267.xml"/><Relationship Id="rId36" Type="http://schemas.openxmlformats.org/officeDocument/2006/relationships/tags" Target="../tags/tag288.xml"/><Relationship Id="rId57" Type="http://schemas.openxmlformats.org/officeDocument/2006/relationships/tags" Target="../tags/tag309.xml"/><Relationship Id="rId106" Type="http://schemas.openxmlformats.org/officeDocument/2006/relationships/tags" Target="../tags/tag358.xml"/><Relationship Id="rId127" Type="http://schemas.openxmlformats.org/officeDocument/2006/relationships/tags" Target="../tags/tag379.xml"/><Relationship Id="rId10" Type="http://schemas.openxmlformats.org/officeDocument/2006/relationships/tags" Target="../tags/tag262.xml"/><Relationship Id="rId31" Type="http://schemas.openxmlformats.org/officeDocument/2006/relationships/tags" Target="../tags/tag283.xml"/><Relationship Id="rId52" Type="http://schemas.openxmlformats.org/officeDocument/2006/relationships/tags" Target="../tags/tag304.xml"/><Relationship Id="rId73" Type="http://schemas.openxmlformats.org/officeDocument/2006/relationships/tags" Target="../tags/tag325.xml"/><Relationship Id="rId78" Type="http://schemas.openxmlformats.org/officeDocument/2006/relationships/tags" Target="../tags/tag330.xml"/><Relationship Id="rId94" Type="http://schemas.openxmlformats.org/officeDocument/2006/relationships/tags" Target="../tags/tag346.xml"/><Relationship Id="rId99" Type="http://schemas.openxmlformats.org/officeDocument/2006/relationships/tags" Target="../tags/tag351.xml"/><Relationship Id="rId101" Type="http://schemas.openxmlformats.org/officeDocument/2006/relationships/tags" Target="../tags/tag353.xml"/><Relationship Id="rId122" Type="http://schemas.openxmlformats.org/officeDocument/2006/relationships/tags" Target="../tags/tag374.xml"/><Relationship Id="rId143" Type="http://schemas.openxmlformats.org/officeDocument/2006/relationships/tags" Target="../tags/tag395.xml"/><Relationship Id="rId148" Type="http://schemas.openxmlformats.org/officeDocument/2006/relationships/tags" Target="../tags/tag400.xml"/><Relationship Id="rId4" Type="http://schemas.openxmlformats.org/officeDocument/2006/relationships/tags" Target="../tags/tag256.xml"/><Relationship Id="rId9" Type="http://schemas.openxmlformats.org/officeDocument/2006/relationships/tags" Target="../tags/tag261.xml"/><Relationship Id="rId26" Type="http://schemas.openxmlformats.org/officeDocument/2006/relationships/tags" Target="../tags/tag278.xml"/><Relationship Id="rId47" Type="http://schemas.openxmlformats.org/officeDocument/2006/relationships/tags" Target="../tags/tag299.xml"/><Relationship Id="rId68" Type="http://schemas.openxmlformats.org/officeDocument/2006/relationships/tags" Target="../tags/tag320.xml"/><Relationship Id="rId89" Type="http://schemas.openxmlformats.org/officeDocument/2006/relationships/tags" Target="../tags/tag341.xml"/><Relationship Id="rId112" Type="http://schemas.openxmlformats.org/officeDocument/2006/relationships/tags" Target="../tags/tag364.xml"/><Relationship Id="rId133" Type="http://schemas.openxmlformats.org/officeDocument/2006/relationships/tags" Target="../tags/tag385.xml"/><Relationship Id="rId16" Type="http://schemas.openxmlformats.org/officeDocument/2006/relationships/tags" Target="../tags/tag268.xml"/><Relationship Id="rId37" Type="http://schemas.openxmlformats.org/officeDocument/2006/relationships/tags" Target="../tags/tag289.xml"/><Relationship Id="rId58" Type="http://schemas.openxmlformats.org/officeDocument/2006/relationships/tags" Target="../tags/tag310.xml"/><Relationship Id="rId79" Type="http://schemas.openxmlformats.org/officeDocument/2006/relationships/tags" Target="../tags/tag331.xml"/><Relationship Id="rId102" Type="http://schemas.openxmlformats.org/officeDocument/2006/relationships/tags" Target="../tags/tag354.xml"/><Relationship Id="rId123" Type="http://schemas.openxmlformats.org/officeDocument/2006/relationships/tags" Target="../tags/tag375.xml"/><Relationship Id="rId144" Type="http://schemas.openxmlformats.org/officeDocument/2006/relationships/tags" Target="../tags/tag396.xml"/><Relationship Id="rId90" Type="http://schemas.openxmlformats.org/officeDocument/2006/relationships/tags" Target="../tags/tag34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426.xml"/><Relationship Id="rId21" Type="http://schemas.openxmlformats.org/officeDocument/2006/relationships/tags" Target="../tags/tag421.xml"/><Relationship Id="rId42" Type="http://schemas.openxmlformats.org/officeDocument/2006/relationships/tags" Target="../tags/tag442.xml"/><Relationship Id="rId47" Type="http://schemas.openxmlformats.org/officeDocument/2006/relationships/tags" Target="../tags/tag447.xml"/><Relationship Id="rId63" Type="http://schemas.openxmlformats.org/officeDocument/2006/relationships/tags" Target="../tags/tag463.xml"/><Relationship Id="rId68" Type="http://schemas.openxmlformats.org/officeDocument/2006/relationships/tags" Target="../tags/tag468.xml"/><Relationship Id="rId84" Type="http://schemas.openxmlformats.org/officeDocument/2006/relationships/tags" Target="../tags/tag484.xml"/><Relationship Id="rId89" Type="http://schemas.openxmlformats.org/officeDocument/2006/relationships/tags" Target="../tags/tag489.xml"/><Relationship Id="rId16" Type="http://schemas.openxmlformats.org/officeDocument/2006/relationships/tags" Target="../tags/tag416.xml"/><Relationship Id="rId11" Type="http://schemas.openxmlformats.org/officeDocument/2006/relationships/tags" Target="../tags/tag411.xml"/><Relationship Id="rId32" Type="http://schemas.openxmlformats.org/officeDocument/2006/relationships/tags" Target="../tags/tag432.xml"/><Relationship Id="rId37" Type="http://schemas.openxmlformats.org/officeDocument/2006/relationships/tags" Target="../tags/tag437.xml"/><Relationship Id="rId53" Type="http://schemas.openxmlformats.org/officeDocument/2006/relationships/tags" Target="../tags/tag453.xml"/><Relationship Id="rId58" Type="http://schemas.openxmlformats.org/officeDocument/2006/relationships/tags" Target="../tags/tag458.xml"/><Relationship Id="rId74" Type="http://schemas.openxmlformats.org/officeDocument/2006/relationships/tags" Target="../tags/tag474.xml"/><Relationship Id="rId79" Type="http://schemas.openxmlformats.org/officeDocument/2006/relationships/tags" Target="../tags/tag479.xml"/><Relationship Id="rId5" Type="http://schemas.openxmlformats.org/officeDocument/2006/relationships/tags" Target="../tags/tag405.xml"/><Relationship Id="rId90" Type="http://schemas.openxmlformats.org/officeDocument/2006/relationships/tags" Target="../tags/tag490.xml"/><Relationship Id="rId95" Type="http://schemas.openxmlformats.org/officeDocument/2006/relationships/tags" Target="../tags/tag495.xml"/><Relationship Id="rId22" Type="http://schemas.openxmlformats.org/officeDocument/2006/relationships/tags" Target="../tags/tag422.xml"/><Relationship Id="rId27" Type="http://schemas.openxmlformats.org/officeDocument/2006/relationships/tags" Target="../tags/tag427.xml"/><Relationship Id="rId43" Type="http://schemas.openxmlformats.org/officeDocument/2006/relationships/tags" Target="../tags/tag443.xml"/><Relationship Id="rId48" Type="http://schemas.openxmlformats.org/officeDocument/2006/relationships/tags" Target="../tags/tag448.xml"/><Relationship Id="rId64" Type="http://schemas.openxmlformats.org/officeDocument/2006/relationships/tags" Target="../tags/tag464.xml"/><Relationship Id="rId69" Type="http://schemas.openxmlformats.org/officeDocument/2006/relationships/tags" Target="../tags/tag469.xml"/><Relationship Id="rId80" Type="http://schemas.openxmlformats.org/officeDocument/2006/relationships/tags" Target="../tags/tag480.xml"/><Relationship Id="rId85" Type="http://schemas.openxmlformats.org/officeDocument/2006/relationships/tags" Target="../tags/tag485.xml"/><Relationship Id="rId3" Type="http://schemas.openxmlformats.org/officeDocument/2006/relationships/tags" Target="../tags/tag403.xml"/><Relationship Id="rId12" Type="http://schemas.openxmlformats.org/officeDocument/2006/relationships/tags" Target="../tags/tag412.xml"/><Relationship Id="rId17" Type="http://schemas.openxmlformats.org/officeDocument/2006/relationships/tags" Target="../tags/tag417.xml"/><Relationship Id="rId25" Type="http://schemas.openxmlformats.org/officeDocument/2006/relationships/tags" Target="../tags/tag425.xml"/><Relationship Id="rId33" Type="http://schemas.openxmlformats.org/officeDocument/2006/relationships/tags" Target="../tags/tag433.xml"/><Relationship Id="rId38" Type="http://schemas.openxmlformats.org/officeDocument/2006/relationships/tags" Target="../tags/tag438.xml"/><Relationship Id="rId46" Type="http://schemas.openxmlformats.org/officeDocument/2006/relationships/tags" Target="../tags/tag446.xml"/><Relationship Id="rId59" Type="http://schemas.openxmlformats.org/officeDocument/2006/relationships/tags" Target="../tags/tag459.xml"/><Relationship Id="rId67" Type="http://schemas.openxmlformats.org/officeDocument/2006/relationships/tags" Target="../tags/tag467.xml"/><Relationship Id="rId20" Type="http://schemas.openxmlformats.org/officeDocument/2006/relationships/tags" Target="../tags/tag420.xml"/><Relationship Id="rId41" Type="http://schemas.openxmlformats.org/officeDocument/2006/relationships/tags" Target="../tags/tag441.xml"/><Relationship Id="rId54" Type="http://schemas.openxmlformats.org/officeDocument/2006/relationships/tags" Target="../tags/tag454.xml"/><Relationship Id="rId62" Type="http://schemas.openxmlformats.org/officeDocument/2006/relationships/tags" Target="../tags/tag462.xml"/><Relationship Id="rId70" Type="http://schemas.openxmlformats.org/officeDocument/2006/relationships/tags" Target="../tags/tag470.xml"/><Relationship Id="rId75" Type="http://schemas.openxmlformats.org/officeDocument/2006/relationships/tags" Target="../tags/tag475.xml"/><Relationship Id="rId83" Type="http://schemas.openxmlformats.org/officeDocument/2006/relationships/tags" Target="../tags/tag483.xml"/><Relationship Id="rId88" Type="http://schemas.openxmlformats.org/officeDocument/2006/relationships/tags" Target="../tags/tag488.xml"/><Relationship Id="rId91" Type="http://schemas.openxmlformats.org/officeDocument/2006/relationships/tags" Target="../tags/tag491.xml"/><Relationship Id="rId96" Type="http://schemas.openxmlformats.org/officeDocument/2006/relationships/slideLayout" Target="../slideLayouts/slideLayout3.xml"/><Relationship Id="rId1" Type="http://schemas.openxmlformats.org/officeDocument/2006/relationships/tags" Target="../tags/tag401.xml"/><Relationship Id="rId6" Type="http://schemas.openxmlformats.org/officeDocument/2006/relationships/tags" Target="../tags/tag406.xml"/><Relationship Id="rId15" Type="http://schemas.openxmlformats.org/officeDocument/2006/relationships/tags" Target="../tags/tag415.xml"/><Relationship Id="rId23" Type="http://schemas.openxmlformats.org/officeDocument/2006/relationships/tags" Target="../tags/tag423.xml"/><Relationship Id="rId28" Type="http://schemas.openxmlformats.org/officeDocument/2006/relationships/tags" Target="../tags/tag428.xml"/><Relationship Id="rId36" Type="http://schemas.openxmlformats.org/officeDocument/2006/relationships/tags" Target="../tags/tag436.xml"/><Relationship Id="rId49" Type="http://schemas.openxmlformats.org/officeDocument/2006/relationships/tags" Target="../tags/tag449.xml"/><Relationship Id="rId57" Type="http://schemas.openxmlformats.org/officeDocument/2006/relationships/tags" Target="../tags/tag457.xml"/><Relationship Id="rId10" Type="http://schemas.openxmlformats.org/officeDocument/2006/relationships/tags" Target="../tags/tag410.xml"/><Relationship Id="rId31" Type="http://schemas.openxmlformats.org/officeDocument/2006/relationships/tags" Target="../tags/tag431.xml"/><Relationship Id="rId44" Type="http://schemas.openxmlformats.org/officeDocument/2006/relationships/tags" Target="../tags/tag444.xml"/><Relationship Id="rId52" Type="http://schemas.openxmlformats.org/officeDocument/2006/relationships/tags" Target="../tags/tag452.xml"/><Relationship Id="rId60" Type="http://schemas.openxmlformats.org/officeDocument/2006/relationships/tags" Target="../tags/tag460.xml"/><Relationship Id="rId65" Type="http://schemas.openxmlformats.org/officeDocument/2006/relationships/tags" Target="../tags/tag465.xml"/><Relationship Id="rId73" Type="http://schemas.openxmlformats.org/officeDocument/2006/relationships/tags" Target="../tags/tag473.xml"/><Relationship Id="rId78" Type="http://schemas.openxmlformats.org/officeDocument/2006/relationships/tags" Target="../tags/tag478.xml"/><Relationship Id="rId81" Type="http://schemas.openxmlformats.org/officeDocument/2006/relationships/tags" Target="../tags/tag481.xml"/><Relationship Id="rId86" Type="http://schemas.openxmlformats.org/officeDocument/2006/relationships/tags" Target="../tags/tag486.xml"/><Relationship Id="rId94" Type="http://schemas.openxmlformats.org/officeDocument/2006/relationships/tags" Target="../tags/tag494.xml"/><Relationship Id="rId4" Type="http://schemas.openxmlformats.org/officeDocument/2006/relationships/tags" Target="../tags/tag404.xml"/><Relationship Id="rId9" Type="http://schemas.openxmlformats.org/officeDocument/2006/relationships/tags" Target="../tags/tag409.xml"/><Relationship Id="rId13" Type="http://schemas.openxmlformats.org/officeDocument/2006/relationships/tags" Target="../tags/tag413.xml"/><Relationship Id="rId18" Type="http://schemas.openxmlformats.org/officeDocument/2006/relationships/tags" Target="../tags/tag418.xml"/><Relationship Id="rId39" Type="http://schemas.openxmlformats.org/officeDocument/2006/relationships/tags" Target="../tags/tag439.xml"/><Relationship Id="rId34" Type="http://schemas.openxmlformats.org/officeDocument/2006/relationships/tags" Target="../tags/tag434.xml"/><Relationship Id="rId50" Type="http://schemas.openxmlformats.org/officeDocument/2006/relationships/tags" Target="../tags/tag450.xml"/><Relationship Id="rId55" Type="http://schemas.openxmlformats.org/officeDocument/2006/relationships/tags" Target="../tags/tag455.xml"/><Relationship Id="rId76" Type="http://schemas.openxmlformats.org/officeDocument/2006/relationships/tags" Target="../tags/tag476.xml"/><Relationship Id="rId97" Type="http://schemas.openxmlformats.org/officeDocument/2006/relationships/notesSlide" Target="../notesSlides/notesSlide4.xml"/><Relationship Id="rId7" Type="http://schemas.openxmlformats.org/officeDocument/2006/relationships/tags" Target="../tags/tag407.xml"/><Relationship Id="rId71" Type="http://schemas.openxmlformats.org/officeDocument/2006/relationships/tags" Target="../tags/tag471.xml"/><Relationship Id="rId92" Type="http://schemas.openxmlformats.org/officeDocument/2006/relationships/tags" Target="../tags/tag492.xml"/><Relationship Id="rId2" Type="http://schemas.openxmlformats.org/officeDocument/2006/relationships/tags" Target="../tags/tag402.xml"/><Relationship Id="rId29" Type="http://schemas.openxmlformats.org/officeDocument/2006/relationships/tags" Target="../tags/tag429.xml"/><Relationship Id="rId24" Type="http://schemas.openxmlformats.org/officeDocument/2006/relationships/tags" Target="../tags/tag424.xml"/><Relationship Id="rId40" Type="http://schemas.openxmlformats.org/officeDocument/2006/relationships/tags" Target="../tags/tag440.xml"/><Relationship Id="rId45" Type="http://schemas.openxmlformats.org/officeDocument/2006/relationships/tags" Target="../tags/tag445.xml"/><Relationship Id="rId66" Type="http://schemas.openxmlformats.org/officeDocument/2006/relationships/tags" Target="../tags/tag466.xml"/><Relationship Id="rId87" Type="http://schemas.openxmlformats.org/officeDocument/2006/relationships/tags" Target="../tags/tag487.xml"/><Relationship Id="rId61" Type="http://schemas.openxmlformats.org/officeDocument/2006/relationships/tags" Target="../tags/tag461.xml"/><Relationship Id="rId82" Type="http://schemas.openxmlformats.org/officeDocument/2006/relationships/tags" Target="../tags/tag482.xml"/><Relationship Id="rId19" Type="http://schemas.openxmlformats.org/officeDocument/2006/relationships/tags" Target="../tags/tag419.xml"/><Relationship Id="rId14" Type="http://schemas.openxmlformats.org/officeDocument/2006/relationships/tags" Target="../tags/tag414.xml"/><Relationship Id="rId30" Type="http://schemas.openxmlformats.org/officeDocument/2006/relationships/tags" Target="../tags/tag430.xml"/><Relationship Id="rId35" Type="http://schemas.openxmlformats.org/officeDocument/2006/relationships/tags" Target="../tags/tag435.xml"/><Relationship Id="rId56" Type="http://schemas.openxmlformats.org/officeDocument/2006/relationships/tags" Target="../tags/tag456.xml"/><Relationship Id="rId77" Type="http://schemas.openxmlformats.org/officeDocument/2006/relationships/tags" Target="../tags/tag477.xml"/><Relationship Id="rId8" Type="http://schemas.openxmlformats.org/officeDocument/2006/relationships/tags" Target="../tags/tag408.xml"/><Relationship Id="rId51" Type="http://schemas.openxmlformats.org/officeDocument/2006/relationships/tags" Target="../tags/tag451.xml"/><Relationship Id="rId72" Type="http://schemas.openxmlformats.org/officeDocument/2006/relationships/tags" Target="../tags/tag472.xml"/><Relationship Id="rId93" Type="http://schemas.openxmlformats.org/officeDocument/2006/relationships/tags" Target="../tags/tag493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612.xml"/><Relationship Id="rId21" Type="http://schemas.openxmlformats.org/officeDocument/2006/relationships/tags" Target="../tags/tag516.xml"/><Relationship Id="rId42" Type="http://schemas.openxmlformats.org/officeDocument/2006/relationships/tags" Target="../tags/tag537.xml"/><Relationship Id="rId63" Type="http://schemas.openxmlformats.org/officeDocument/2006/relationships/tags" Target="../tags/tag558.xml"/><Relationship Id="rId84" Type="http://schemas.openxmlformats.org/officeDocument/2006/relationships/tags" Target="../tags/tag579.xml"/><Relationship Id="rId138" Type="http://schemas.openxmlformats.org/officeDocument/2006/relationships/tags" Target="../tags/tag633.xml"/><Relationship Id="rId107" Type="http://schemas.openxmlformats.org/officeDocument/2006/relationships/tags" Target="../tags/tag602.xml"/><Relationship Id="rId11" Type="http://schemas.openxmlformats.org/officeDocument/2006/relationships/tags" Target="../tags/tag506.xml"/><Relationship Id="rId32" Type="http://schemas.openxmlformats.org/officeDocument/2006/relationships/tags" Target="../tags/tag527.xml"/><Relationship Id="rId53" Type="http://schemas.openxmlformats.org/officeDocument/2006/relationships/tags" Target="../tags/tag548.xml"/><Relationship Id="rId74" Type="http://schemas.openxmlformats.org/officeDocument/2006/relationships/tags" Target="../tags/tag569.xml"/><Relationship Id="rId128" Type="http://schemas.openxmlformats.org/officeDocument/2006/relationships/tags" Target="../tags/tag623.xml"/><Relationship Id="rId149" Type="http://schemas.openxmlformats.org/officeDocument/2006/relationships/slideLayout" Target="../slideLayouts/slideLayout3.xml"/><Relationship Id="rId5" Type="http://schemas.openxmlformats.org/officeDocument/2006/relationships/tags" Target="../tags/tag500.xml"/><Relationship Id="rId95" Type="http://schemas.openxmlformats.org/officeDocument/2006/relationships/tags" Target="../tags/tag590.xml"/><Relationship Id="rId22" Type="http://schemas.openxmlformats.org/officeDocument/2006/relationships/tags" Target="../tags/tag517.xml"/><Relationship Id="rId27" Type="http://schemas.openxmlformats.org/officeDocument/2006/relationships/tags" Target="../tags/tag522.xml"/><Relationship Id="rId43" Type="http://schemas.openxmlformats.org/officeDocument/2006/relationships/tags" Target="../tags/tag538.xml"/><Relationship Id="rId48" Type="http://schemas.openxmlformats.org/officeDocument/2006/relationships/tags" Target="../tags/tag543.xml"/><Relationship Id="rId64" Type="http://schemas.openxmlformats.org/officeDocument/2006/relationships/tags" Target="../tags/tag559.xml"/><Relationship Id="rId69" Type="http://schemas.openxmlformats.org/officeDocument/2006/relationships/tags" Target="../tags/tag564.xml"/><Relationship Id="rId113" Type="http://schemas.openxmlformats.org/officeDocument/2006/relationships/tags" Target="../tags/tag608.xml"/><Relationship Id="rId118" Type="http://schemas.openxmlformats.org/officeDocument/2006/relationships/tags" Target="../tags/tag613.xml"/><Relationship Id="rId134" Type="http://schemas.openxmlformats.org/officeDocument/2006/relationships/tags" Target="../tags/tag629.xml"/><Relationship Id="rId139" Type="http://schemas.openxmlformats.org/officeDocument/2006/relationships/tags" Target="../tags/tag634.xml"/><Relationship Id="rId80" Type="http://schemas.openxmlformats.org/officeDocument/2006/relationships/tags" Target="../tags/tag575.xml"/><Relationship Id="rId85" Type="http://schemas.openxmlformats.org/officeDocument/2006/relationships/tags" Target="../tags/tag580.xml"/><Relationship Id="rId150" Type="http://schemas.openxmlformats.org/officeDocument/2006/relationships/notesSlide" Target="../notesSlides/notesSlide5.xml"/><Relationship Id="rId12" Type="http://schemas.openxmlformats.org/officeDocument/2006/relationships/tags" Target="../tags/tag507.xml"/><Relationship Id="rId17" Type="http://schemas.openxmlformats.org/officeDocument/2006/relationships/tags" Target="../tags/tag512.xml"/><Relationship Id="rId33" Type="http://schemas.openxmlformats.org/officeDocument/2006/relationships/tags" Target="../tags/tag528.xml"/><Relationship Id="rId38" Type="http://schemas.openxmlformats.org/officeDocument/2006/relationships/tags" Target="../tags/tag533.xml"/><Relationship Id="rId59" Type="http://schemas.openxmlformats.org/officeDocument/2006/relationships/tags" Target="../tags/tag554.xml"/><Relationship Id="rId103" Type="http://schemas.openxmlformats.org/officeDocument/2006/relationships/tags" Target="../tags/tag598.xml"/><Relationship Id="rId108" Type="http://schemas.openxmlformats.org/officeDocument/2006/relationships/tags" Target="../tags/tag603.xml"/><Relationship Id="rId124" Type="http://schemas.openxmlformats.org/officeDocument/2006/relationships/tags" Target="../tags/tag619.xml"/><Relationship Id="rId129" Type="http://schemas.openxmlformats.org/officeDocument/2006/relationships/tags" Target="../tags/tag624.xml"/><Relationship Id="rId54" Type="http://schemas.openxmlformats.org/officeDocument/2006/relationships/tags" Target="../tags/tag549.xml"/><Relationship Id="rId70" Type="http://schemas.openxmlformats.org/officeDocument/2006/relationships/tags" Target="../tags/tag565.xml"/><Relationship Id="rId75" Type="http://schemas.openxmlformats.org/officeDocument/2006/relationships/tags" Target="../tags/tag570.xml"/><Relationship Id="rId91" Type="http://schemas.openxmlformats.org/officeDocument/2006/relationships/tags" Target="../tags/tag586.xml"/><Relationship Id="rId96" Type="http://schemas.openxmlformats.org/officeDocument/2006/relationships/tags" Target="../tags/tag591.xml"/><Relationship Id="rId140" Type="http://schemas.openxmlformats.org/officeDocument/2006/relationships/tags" Target="../tags/tag635.xml"/><Relationship Id="rId145" Type="http://schemas.openxmlformats.org/officeDocument/2006/relationships/tags" Target="../tags/tag640.xml"/><Relationship Id="rId1" Type="http://schemas.openxmlformats.org/officeDocument/2006/relationships/tags" Target="../tags/tag496.xml"/><Relationship Id="rId6" Type="http://schemas.openxmlformats.org/officeDocument/2006/relationships/tags" Target="../tags/tag501.xml"/><Relationship Id="rId23" Type="http://schemas.openxmlformats.org/officeDocument/2006/relationships/tags" Target="../tags/tag518.xml"/><Relationship Id="rId28" Type="http://schemas.openxmlformats.org/officeDocument/2006/relationships/tags" Target="../tags/tag523.xml"/><Relationship Id="rId49" Type="http://schemas.openxmlformats.org/officeDocument/2006/relationships/tags" Target="../tags/tag544.xml"/><Relationship Id="rId114" Type="http://schemas.openxmlformats.org/officeDocument/2006/relationships/tags" Target="../tags/tag609.xml"/><Relationship Id="rId119" Type="http://schemas.openxmlformats.org/officeDocument/2006/relationships/tags" Target="../tags/tag614.xml"/><Relationship Id="rId44" Type="http://schemas.openxmlformats.org/officeDocument/2006/relationships/tags" Target="../tags/tag539.xml"/><Relationship Id="rId60" Type="http://schemas.openxmlformats.org/officeDocument/2006/relationships/tags" Target="../tags/tag555.xml"/><Relationship Id="rId65" Type="http://schemas.openxmlformats.org/officeDocument/2006/relationships/tags" Target="../tags/tag560.xml"/><Relationship Id="rId81" Type="http://schemas.openxmlformats.org/officeDocument/2006/relationships/tags" Target="../tags/tag576.xml"/><Relationship Id="rId86" Type="http://schemas.openxmlformats.org/officeDocument/2006/relationships/tags" Target="../tags/tag581.xml"/><Relationship Id="rId130" Type="http://schemas.openxmlformats.org/officeDocument/2006/relationships/tags" Target="../tags/tag625.xml"/><Relationship Id="rId135" Type="http://schemas.openxmlformats.org/officeDocument/2006/relationships/tags" Target="../tags/tag630.xml"/><Relationship Id="rId13" Type="http://schemas.openxmlformats.org/officeDocument/2006/relationships/tags" Target="../tags/tag508.xml"/><Relationship Id="rId18" Type="http://schemas.openxmlformats.org/officeDocument/2006/relationships/tags" Target="../tags/tag513.xml"/><Relationship Id="rId39" Type="http://schemas.openxmlformats.org/officeDocument/2006/relationships/tags" Target="../tags/tag534.xml"/><Relationship Id="rId109" Type="http://schemas.openxmlformats.org/officeDocument/2006/relationships/tags" Target="../tags/tag604.xml"/><Relationship Id="rId34" Type="http://schemas.openxmlformats.org/officeDocument/2006/relationships/tags" Target="../tags/tag529.xml"/><Relationship Id="rId50" Type="http://schemas.openxmlformats.org/officeDocument/2006/relationships/tags" Target="../tags/tag545.xml"/><Relationship Id="rId55" Type="http://schemas.openxmlformats.org/officeDocument/2006/relationships/tags" Target="../tags/tag550.xml"/><Relationship Id="rId76" Type="http://schemas.openxmlformats.org/officeDocument/2006/relationships/tags" Target="../tags/tag571.xml"/><Relationship Id="rId97" Type="http://schemas.openxmlformats.org/officeDocument/2006/relationships/tags" Target="../tags/tag592.xml"/><Relationship Id="rId104" Type="http://schemas.openxmlformats.org/officeDocument/2006/relationships/tags" Target="../tags/tag599.xml"/><Relationship Id="rId120" Type="http://schemas.openxmlformats.org/officeDocument/2006/relationships/tags" Target="../tags/tag615.xml"/><Relationship Id="rId125" Type="http://schemas.openxmlformats.org/officeDocument/2006/relationships/tags" Target="../tags/tag620.xml"/><Relationship Id="rId141" Type="http://schemas.openxmlformats.org/officeDocument/2006/relationships/tags" Target="../tags/tag636.xml"/><Relationship Id="rId146" Type="http://schemas.openxmlformats.org/officeDocument/2006/relationships/tags" Target="../tags/tag641.xml"/><Relationship Id="rId7" Type="http://schemas.openxmlformats.org/officeDocument/2006/relationships/tags" Target="../tags/tag502.xml"/><Relationship Id="rId71" Type="http://schemas.openxmlformats.org/officeDocument/2006/relationships/tags" Target="../tags/tag566.xml"/><Relationship Id="rId92" Type="http://schemas.openxmlformats.org/officeDocument/2006/relationships/tags" Target="../tags/tag587.xml"/><Relationship Id="rId2" Type="http://schemas.openxmlformats.org/officeDocument/2006/relationships/tags" Target="../tags/tag497.xml"/><Relationship Id="rId29" Type="http://schemas.openxmlformats.org/officeDocument/2006/relationships/tags" Target="../tags/tag524.xml"/><Relationship Id="rId24" Type="http://schemas.openxmlformats.org/officeDocument/2006/relationships/tags" Target="../tags/tag519.xml"/><Relationship Id="rId40" Type="http://schemas.openxmlformats.org/officeDocument/2006/relationships/tags" Target="../tags/tag535.xml"/><Relationship Id="rId45" Type="http://schemas.openxmlformats.org/officeDocument/2006/relationships/tags" Target="../tags/tag540.xml"/><Relationship Id="rId66" Type="http://schemas.openxmlformats.org/officeDocument/2006/relationships/tags" Target="../tags/tag561.xml"/><Relationship Id="rId87" Type="http://schemas.openxmlformats.org/officeDocument/2006/relationships/tags" Target="../tags/tag582.xml"/><Relationship Id="rId110" Type="http://schemas.openxmlformats.org/officeDocument/2006/relationships/tags" Target="../tags/tag605.xml"/><Relationship Id="rId115" Type="http://schemas.openxmlformats.org/officeDocument/2006/relationships/tags" Target="../tags/tag610.xml"/><Relationship Id="rId131" Type="http://schemas.openxmlformats.org/officeDocument/2006/relationships/tags" Target="../tags/tag626.xml"/><Relationship Id="rId136" Type="http://schemas.openxmlformats.org/officeDocument/2006/relationships/tags" Target="../tags/tag631.xml"/><Relationship Id="rId61" Type="http://schemas.openxmlformats.org/officeDocument/2006/relationships/tags" Target="../tags/tag556.xml"/><Relationship Id="rId82" Type="http://schemas.openxmlformats.org/officeDocument/2006/relationships/tags" Target="../tags/tag577.xml"/><Relationship Id="rId19" Type="http://schemas.openxmlformats.org/officeDocument/2006/relationships/tags" Target="../tags/tag514.xml"/><Relationship Id="rId14" Type="http://schemas.openxmlformats.org/officeDocument/2006/relationships/tags" Target="../tags/tag509.xml"/><Relationship Id="rId30" Type="http://schemas.openxmlformats.org/officeDocument/2006/relationships/tags" Target="../tags/tag525.xml"/><Relationship Id="rId35" Type="http://schemas.openxmlformats.org/officeDocument/2006/relationships/tags" Target="../tags/tag530.xml"/><Relationship Id="rId56" Type="http://schemas.openxmlformats.org/officeDocument/2006/relationships/tags" Target="../tags/tag551.xml"/><Relationship Id="rId77" Type="http://schemas.openxmlformats.org/officeDocument/2006/relationships/tags" Target="../tags/tag572.xml"/><Relationship Id="rId100" Type="http://schemas.openxmlformats.org/officeDocument/2006/relationships/tags" Target="../tags/tag595.xml"/><Relationship Id="rId105" Type="http://schemas.openxmlformats.org/officeDocument/2006/relationships/tags" Target="../tags/tag600.xml"/><Relationship Id="rId126" Type="http://schemas.openxmlformats.org/officeDocument/2006/relationships/tags" Target="../tags/tag621.xml"/><Relationship Id="rId147" Type="http://schemas.openxmlformats.org/officeDocument/2006/relationships/tags" Target="../tags/tag642.xml"/><Relationship Id="rId8" Type="http://schemas.openxmlformats.org/officeDocument/2006/relationships/tags" Target="../tags/tag503.xml"/><Relationship Id="rId51" Type="http://schemas.openxmlformats.org/officeDocument/2006/relationships/tags" Target="../tags/tag546.xml"/><Relationship Id="rId72" Type="http://schemas.openxmlformats.org/officeDocument/2006/relationships/tags" Target="../tags/tag567.xml"/><Relationship Id="rId93" Type="http://schemas.openxmlformats.org/officeDocument/2006/relationships/tags" Target="../tags/tag588.xml"/><Relationship Id="rId98" Type="http://schemas.openxmlformats.org/officeDocument/2006/relationships/tags" Target="../tags/tag593.xml"/><Relationship Id="rId121" Type="http://schemas.openxmlformats.org/officeDocument/2006/relationships/tags" Target="../tags/tag616.xml"/><Relationship Id="rId142" Type="http://schemas.openxmlformats.org/officeDocument/2006/relationships/tags" Target="../tags/tag637.xml"/><Relationship Id="rId3" Type="http://schemas.openxmlformats.org/officeDocument/2006/relationships/tags" Target="../tags/tag498.xml"/><Relationship Id="rId25" Type="http://schemas.openxmlformats.org/officeDocument/2006/relationships/tags" Target="../tags/tag520.xml"/><Relationship Id="rId46" Type="http://schemas.openxmlformats.org/officeDocument/2006/relationships/tags" Target="../tags/tag541.xml"/><Relationship Id="rId67" Type="http://schemas.openxmlformats.org/officeDocument/2006/relationships/tags" Target="../tags/tag562.xml"/><Relationship Id="rId116" Type="http://schemas.openxmlformats.org/officeDocument/2006/relationships/tags" Target="../tags/tag611.xml"/><Relationship Id="rId137" Type="http://schemas.openxmlformats.org/officeDocument/2006/relationships/tags" Target="../tags/tag632.xml"/><Relationship Id="rId20" Type="http://schemas.openxmlformats.org/officeDocument/2006/relationships/tags" Target="../tags/tag515.xml"/><Relationship Id="rId41" Type="http://schemas.openxmlformats.org/officeDocument/2006/relationships/tags" Target="../tags/tag536.xml"/><Relationship Id="rId62" Type="http://schemas.openxmlformats.org/officeDocument/2006/relationships/tags" Target="../tags/tag557.xml"/><Relationship Id="rId83" Type="http://schemas.openxmlformats.org/officeDocument/2006/relationships/tags" Target="../tags/tag578.xml"/><Relationship Id="rId88" Type="http://schemas.openxmlformats.org/officeDocument/2006/relationships/tags" Target="../tags/tag583.xml"/><Relationship Id="rId111" Type="http://schemas.openxmlformats.org/officeDocument/2006/relationships/tags" Target="../tags/tag606.xml"/><Relationship Id="rId132" Type="http://schemas.openxmlformats.org/officeDocument/2006/relationships/tags" Target="../tags/tag627.xml"/><Relationship Id="rId15" Type="http://schemas.openxmlformats.org/officeDocument/2006/relationships/tags" Target="../tags/tag510.xml"/><Relationship Id="rId36" Type="http://schemas.openxmlformats.org/officeDocument/2006/relationships/tags" Target="../tags/tag531.xml"/><Relationship Id="rId57" Type="http://schemas.openxmlformats.org/officeDocument/2006/relationships/tags" Target="../tags/tag552.xml"/><Relationship Id="rId106" Type="http://schemas.openxmlformats.org/officeDocument/2006/relationships/tags" Target="../tags/tag601.xml"/><Relationship Id="rId127" Type="http://schemas.openxmlformats.org/officeDocument/2006/relationships/tags" Target="../tags/tag622.xml"/><Relationship Id="rId10" Type="http://schemas.openxmlformats.org/officeDocument/2006/relationships/tags" Target="../tags/tag505.xml"/><Relationship Id="rId31" Type="http://schemas.openxmlformats.org/officeDocument/2006/relationships/tags" Target="../tags/tag526.xml"/><Relationship Id="rId52" Type="http://schemas.openxmlformats.org/officeDocument/2006/relationships/tags" Target="../tags/tag547.xml"/><Relationship Id="rId73" Type="http://schemas.openxmlformats.org/officeDocument/2006/relationships/tags" Target="../tags/tag568.xml"/><Relationship Id="rId78" Type="http://schemas.openxmlformats.org/officeDocument/2006/relationships/tags" Target="../tags/tag573.xml"/><Relationship Id="rId94" Type="http://schemas.openxmlformats.org/officeDocument/2006/relationships/tags" Target="../tags/tag589.xml"/><Relationship Id="rId99" Type="http://schemas.openxmlformats.org/officeDocument/2006/relationships/tags" Target="../tags/tag594.xml"/><Relationship Id="rId101" Type="http://schemas.openxmlformats.org/officeDocument/2006/relationships/tags" Target="../tags/tag596.xml"/><Relationship Id="rId122" Type="http://schemas.openxmlformats.org/officeDocument/2006/relationships/tags" Target="../tags/tag617.xml"/><Relationship Id="rId143" Type="http://schemas.openxmlformats.org/officeDocument/2006/relationships/tags" Target="../tags/tag638.xml"/><Relationship Id="rId148" Type="http://schemas.openxmlformats.org/officeDocument/2006/relationships/tags" Target="../tags/tag643.xml"/><Relationship Id="rId4" Type="http://schemas.openxmlformats.org/officeDocument/2006/relationships/tags" Target="../tags/tag499.xml"/><Relationship Id="rId9" Type="http://schemas.openxmlformats.org/officeDocument/2006/relationships/tags" Target="../tags/tag504.xml"/><Relationship Id="rId26" Type="http://schemas.openxmlformats.org/officeDocument/2006/relationships/tags" Target="../tags/tag521.xml"/><Relationship Id="rId47" Type="http://schemas.openxmlformats.org/officeDocument/2006/relationships/tags" Target="../tags/tag542.xml"/><Relationship Id="rId68" Type="http://schemas.openxmlformats.org/officeDocument/2006/relationships/tags" Target="../tags/tag563.xml"/><Relationship Id="rId89" Type="http://schemas.openxmlformats.org/officeDocument/2006/relationships/tags" Target="../tags/tag584.xml"/><Relationship Id="rId112" Type="http://schemas.openxmlformats.org/officeDocument/2006/relationships/tags" Target="../tags/tag607.xml"/><Relationship Id="rId133" Type="http://schemas.openxmlformats.org/officeDocument/2006/relationships/tags" Target="../tags/tag628.xml"/><Relationship Id="rId16" Type="http://schemas.openxmlformats.org/officeDocument/2006/relationships/tags" Target="../tags/tag511.xml"/><Relationship Id="rId37" Type="http://schemas.openxmlformats.org/officeDocument/2006/relationships/tags" Target="../tags/tag532.xml"/><Relationship Id="rId58" Type="http://schemas.openxmlformats.org/officeDocument/2006/relationships/tags" Target="../tags/tag553.xml"/><Relationship Id="rId79" Type="http://schemas.openxmlformats.org/officeDocument/2006/relationships/tags" Target="../tags/tag574.xml"/><Relationship Id="rId102" Type="http://schemas.openxmlformats.org/officeDocument/2006/relationships/tags" Target="../tags/tag597.xml"/><Relationship Id="rId123" Type="http://schemas.openxmlformats.org/officeDocument/2006/relationships/tags" Target="../tags/tag618.xml"/><Relationship Id="rId144" Type="http://schemas.openxmlformats.org/officeDocument/2006/relationships/tags" Target="../tags/tag639.xml"/><Relationship Id="rId90" Type="http://schemas.openxmlformats.org/officeDocument/2006/relationships/tags" Target="../tags/tag585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760.xml"/><Relationship Id="rId21" Type="http://schemas.openxmlformats.org/officeDocument/2006/relationships/tags" Target="../tags/tag664.xml"/><Relationship Id="rId42" Type="http://schemas.openxmlformats.org/officeDocument/2006/relationships/tags" Target="../tags/tag685.xml"/><Relationship Id="rId63" Type="http://schemas.openxmlformats.org/officeDocument/2006/relationships/tags" Target="../tags/tag706.xml"/><Relationship Id="rId84" Type="http://schemas.openxmlformats.org/officeDocument/2006/relationships/tags" Target="../tags/tag727.xml"/><Relationship Id="rId138" Type="http://schemas.openxmlformats.org/officeDocument/2006/relationships/tags" Target="../tags/tag781.xml"/><Relationship Id="rId16" Type="http://schemas.openxmlformats.org/officeDocument/2006/relationships/tags" Target="../tags/tag659.xml"/><Relationship Id="rId107" Type="http://schemas.openxmlformats.org/officeDocument/2006/relationships/tags" Target="../tags/tag750.xml"/><Relationship Id="rId11" Type="http://schemas.openxmlformats.org/officeDocument/2006/relationships/tags" Target="../tags/tag654.xml"/><Relationship Id="rId32" Type="http://schemas.openxmlformats.org/officeDocument/2006/relationships/tags" Target="../tags/tag675.xml"/><Relationship Id="rId37" Type="http://schemas.openxmlformats.org/officeDocument/2006/relationships/tags" Target="../tags/tag680.xml"/><Relationship Id="rId53" Type="http://schemas.openxmlformats.org/officeDocument/2006/relationships/tags" Target="../tags/tag696.xml"/><Relationship Id="rId58" Type="http://schemas.openxmlformats.org/officeDocument/2006/relationships/tags" Target="../tags/tag701.xml"/><Relationship Id="rId74" Type="http://schemas.openxmlformats.org/officeDocument/2006/relationships/tags" Target="../tags/tag717.xml"/><Relationship Id="rId79" Type="http://schemas.openxmlformats.org/officeDocument/2006/relationships/tags" Target="../tags/tag722.xml"/><Relationship Id="rId102" Type="http://schemas.openxmlformats.org/officeDocument/2006/relationships/tags" Target="../tags/tag745.xml"/><Relationship Id="rId123" Type="http://schemas.openxmlformats.org/officeDocument/2006/relationships/tags" Target="../tags/tag766.xml"/><Relationship Id="rId128" Type="http://schemas.openxmlformats.org/officeDocument/2006/relationships/tags" Target="../tags/tag771.xml"/><Relationship Id="rId5" Type="http://schemas.openxmlformats.org/officeDocument/2006/relationships/tags" Target="../tags/tag648.xml"/><Relationship Id="rId90" Type="http://schemas.openxmlformats.org/officeDocument/2006/relationships/tags" Target="../tags/tag733.xml"/><Relationship Id="rId95" Type="http://schemas.openxmlformats.org/officeDocument/2006/relationships/tags" Target="../tags/tag738.xml"/><Relationship Id="rId22" Type="http://schemas.openxmlformats.org/officeDocument/2006/relationships/tags" Target="../tags/tag665.xml"/><Relationship Id="rId27" Type="http://schemas.openxmlformats.org/officeDocument/2006/relationships/tags" Target="../tags/tag670.xml"/><Relationship Id="rId43" Type="http://schemas.openxmlformats.org/officeDocument/2006/relationships/tags" Target="../tags/tag686.xml"/><Relationship Id="rId48" Type="http://schemas.openxmlformats.org/officeDocument/2006/relationships/tags" Target="../tags/tag691.xml"/><Relationship Id="rId64" Type="http://schemas.openxmlformats.org/officeDocument/2006/relationships/tags" Target="../tags/tag707.xml"/><Relationship Id="rId69" Type="http://schemas.openxmlformats.org/officeDocument/2006/relationships/tags" Target="../tags/tag712.xml"/><Relationship Id="rId113" Type="http://schemas.openxmlformats.org/officeDocument/2006/relationships/tags" Target="../tags/tag756.xml"/><Relationship Id="rId118" Type="http://schemas.openxmlformats.org/officeDocument/2006/relationships/tags" Target="../tags/tag761.xml"/><Relationship Id="rId134" Type="http://schemas.openxmlformats.org/officeDocument/2006/relationships/tags" Target="../tags/tag777.xml"/><Relationship Id="rId139" Type="http://schemas.openxmlformats.org/officeDocument/2006/relationships/slideLayout" Target="../slideLayouts/slideLayout3.xml"/><Relationship Id="rId80" Type="http://schemas.openxmlformats.org/officeDocument/2006/relationships/tags" Target="../tags/tag723.xml"/><Relationship Id="rId85" Type="http://schemas.openxmlformats.org/officeDocument/2006/relationships/tags" Target="../tags/tag728.xml"/><Relationship Id="rId12" Type="http://schemas.openxmlformats.org/officeDocument/2006/relationships/tags" Target="../tags/tag655.xml"/><Relationship Id="rId17" Type="http://schemas.openxmlformats.org/officeDocument/2006/relationships/tags" Target="../tags/tag660.xml"/><Relationship Id="rId33" Type="http://schemas.openxmlformats.org/officeDocument/2006/relationships/tags" Target="../tags/tag676.xml"/><Relationship Id="rId38" Type="http://schemas.openxmlformats.org/officeDocument/2006/relationships/tags" Target="../tags/tag681.xml"/><Relationship Id="rId59" Type="http://schemas.openxmlformats.org/officeDocument/2006/relationships/tags" Target="../tags/tag702.xml"/><Relationship Id="rId103" Type="http://schemas.openxmlformats.org/officeDocument/2006/relationships/tags" Target="../tags/tag746.xml"/><Relationship Id="rId108" Type="http://schemas.openxmlformats.org/officeDocument/2006/relationships/tags" Target="../tags/tag751.xml"/><Relationship Id="rId124" Type="http://schemas.openxmlformats.org/officeDocument/2006/relationships/tags" Target="../tags/tag767.xml"/><Relationship Id="rId129" Type="http://schemas.openxmlformats.org/officeDocument/2006/relationships/tags" Target="../tags/tag772.xml"/><Relationship Id="rId54" Type="http://schemas.openxmlformats.org/officeDocument/2006/relationships/tags" Target="../tags/tag697.xml"/><Relationship Id="rId70" Type="http://schemas.openxmlformats.org/officeDocument/2006/relationships/tags" Target="../tags/tag713.xml"/><Relationship Id="rId75" Type="http://schemas.openxmlformats.org/officeDocument/2006/relationships/tags" Target="../tags/tag718.xml"/><Relationship Id="rId91" Type="http://schemas.openxmlformats.org/officeDocument/2006/relationships/tags" Target="../tags/tag734.xml"/><Relationship Id="rId96" Type="http://schemas.openxmlformats.org/officeDocument/2006/relationships/tags" Target="../tags/tag739.xml"/><Relationship Id="rId140" Type="http://schemas.openxmlformats.org/officeDocument/2006/relationships/notesSlide" Target="../notesSlides/notesSlide6.xml"/><Relationship Id="rId1" Type="http://schemas.openxmlformats.org/officeDocument/2006/relationships/tags" Target="../tags/tag644.xml"/><Relationship Id="rId6" Type="http://schemas.openxmlformats.org/officeDocument/2006/relationships/tags" Target="../tags/tag649.xml"/><Relationship Id="rId23" Type="http://schemas.openxmlformats.org/officeDocument/2006/relationships/tags" Target="../tags/tag666.xml"/><Relationship Id="rId28" Type="http://schemas.openxmlformats.org/officeDocument/2006/relationships/tags" Target="../tags/tag671.xml"/><Relationship Id="rId49" Type="http://schemas.openxmlformats.org/officeDocument/2006/relationships/tags" Target="../tags/tag692.xml"/><Relationship Id="rId114" Type="http://schemas.openxmlformats.org/officeDocument/2006/relationships/tags" Target="../tags/tag757.xml"/><Relationship Id="rId119" Type="http://schemas.openxmlformats.org/officeDocument/2006/relationships/tags" Target="../tags/tag762.xml"/><Relationship Id="rId44" Type="http://schemas.openxmlformats.org/officeDocument/2006/relationships/tags" Target="../tags/tag687.xml"/><Relationship Id="rId60" Type="http://schemas.openxmlformats.org/officeDocument/2006/relationships/tags" Target="../tags/tag703.xml"/><Relationship Id="rId65" Type="http://schemas.openxmlformats.org/officeDocument/2006/relationships/tags" Target="../tags/tag708.xml"/><Relationship Id="rId81" Type="http://schemas.openxmlformats.org/officeDocument/2006/relationships/tags" Target="../tags/tag724.xml"/><Relationship Id="rId86" Type="http://schemas.openxmlformats.org/officeDocument/2006/relationships/tags" Target="../tags/tag729.xml"/><Relationship Id="rId130" Type="http://schemas.openxmlformats.org/officeDocument/2006/relationships/tags" Target="../tags/tag773.xml"/><Relationship Id="rId135" Type="http://schemas.openxmlformats.org/officeDocument/2006/relationships/tags" Target="../tags/tag778.xml"/><Relationship Id="rId13" Type="http://schemas.openxmlformats.org/officeDocument/2006/relationships/tags" Target="../tags/tag656.xml"/><Relationship Id="rId18" Type="http://schemas.openxmlformats.org/officeDocument/2006/relationships/tags" Target="../tags/tag661.xml"/><Relationship Id="rId39" Type="http://schemas.openxmlformats.org/officeDocument/2006/relationships/tags" Target="../tags/tag682.xml"/><Relationship Id="rId109" Type="http://schemas.openxmlformats.org/officeDocument/2006/relationships/tags" Target="../tags/tag752.xml"/><Relationship Id="rId34" Type="http://schemas.openxmlformats.org/officeDocument/2006/relationships/tags" Target="../tags/tag677.xml"/><Relationship Id="rId50" Type="http://schemas.openxmlformats.org/officeDocument/2006/relationships/tags" Target="../tags/tag693.xml"/><Relationship Id="rId55" Type="http://schemas.openxmlformats.org/officeDocument/2006/relationships/tags" Target="../tags/tag698.xml"/><Relationship Id="rId76" Type="http://schemas.openxmlformats.org/officeDocument/2006/relationships/tags" Target="../tags/tag719.xml"/><Relationship Id="rId97" Type="http://schemas.openxmlformats.org/officeDocument/2006/relationships/tags" Target="../tags/tag740.xml"/><Relationship Id="rId104" Type="http://schemas.openxmlformats.org/officeDocument/2006/relationships/tags" Target="../tags/tag747.xml"/><Relationship Id="rId120" Type="http://schemas.openxmlformats.org/officeDocument/2006/relationships/tags" Target="../tags/tag763.xml"/><Relationship Id="rId125" Type="http://schemas.openxmlformats.org/officeDocument/2006/relationships/tags" Target="../tags/tag768.xml"/><Relationship Id="rId7" Type="http://schemas.openxmlformats.org/officeDocument/2006/relationships/tags" Target="../tags/tag650.xml"/><Relationship Id="rId71" Type="http://schemas.openxmlformats.org/officeDocument/2006/relationships/tags" Target="../tags/tag714.xml"/><Relationship Id="rId92" Type="http://schemas.openxmlformats.org/officeDocument/2006/relationships/tags" Target="../tags/tag735.xml"/><Relationship Id="rId2" Type="http://schemas.openxmlformats.org/officeDocument/2006/relationships/tags" Target="../tags/tag645.xml"/><Relationship Id="rId29" Type="http://schemas.openxmlformats.org/officeDocument/2006/relationships/tags" Target="../tags/tag672.xml"/><Relationship Id="rId24" Type="http://schemas.openxmlformats.org/officeDocument/2006/relationships/tags" Target="../tags/tag667.xml"/><Relationship Id="rId40" Type="http://schemas.openxmlformats.org/officeDocument/2006/relationships/tags" Target="../tags/tag683.xml"/><Relationship Id="rId45" Type="http://schemas.openxmlformats.org/officeDocument/2006/relationships/tags" Target="../tags/tag688.xml"/><Relationship Id="rId66" Type="http://schemas.openxmlformats.org/officeDocument/2006/relationships/tags" Target="../tags/tag709.xml"/><Relationship Id="rId87" Type="http://schemas.openxmlformats.org/officeDocument/2006/relationships/tags" Target="../tags/tag730.xml"/><Relationship Id="rId110" Type="http://schemas.openxmlformats.org/officeDocument/2006/relationships/tags" Target="../tags/tag753.xml"/><Relationship Id="rId115" Type="http://schemas.openxmlformats.org/officeDocument/2006/relationships/tags" Target="../tags/tag758.xml"/><Relationship Id="rId131" Type="http://schemas.openxmlformats.org/officeDocument/2006/relationships/tags" Target="../tags/tag774.xml"/><Relationship Id="rId136" Type="http://schemas.openxmlformats.org/officeDocument/2006/relationships/tags" Target="../tags/tag779.xml"/><Relationship Id="rId61" Type="http://schemas.openxmlformats.org/officeDocument/2006/relationships/tags" Target="../tags/tag704.xml"/><Relationship Id="rId82" Type="http://schemas.openxmlformats.org/officeDocument/2006/relationships/tags" Target="../tags/tag725.xml"/><Relationship Id="rId19" Type="http://schemas.openxmlformats.org/officeDocument/2006/relationships/tags" Target="../tags/tag662.xml"/><Relationship Id="rId14" Type="http://schemas.openxmlformats.org/officeDocument/2006/relationships/tags" Target="../tags/tag657.xml"/><Relationship Id="rId30" Type="http://schemas.openxmlformats.org/officeDocument/2006/relationships/tags" Target="../tags/tag673.xml"/><Relationship Id="rId35" Type="http://schemas.openxmlformats.org/officeDocument/2006/relationships/tags" Target="../tags/tag678.xml"/><Relationship Id="rId56" Type="http://schemas.openxmlformats.org/officeDocument/2006/relationships/tags" Target="../tags/tag699.xml"/><Relationship Id="rId77" Type="http://schemas.openxmlformats.org/officeDocument/2006/relationships/tags" Target="../tags/tag720.xml"/><Relationship Id="rId100" Type="http://schemas.openxmlformats.org/officeDocument/2006/relationships/tags" Target="../tags/tag743.xml"/><Relationship Id="rId105" Type="http://schemas.openxmlformats.org/officeDocument/2006/relationships/tags" Target="../tags/tag748.xml"/><Relationship Id="rId126" Type="http://schemas.openxmlformats.org/officeDocument/2006/relationships/tags" Target="../tags/tag769.xml"/><Relationship Id="rId8" Type="http://schemas.openxmlformats.org/officeDocument/2006/relationships/tags" Target="../tags/tag651.xml"/><Relationship Id="rId51" Type="http://schemas.openxmlformats.org/officeDocument/2006/relationships/tags" Target="../tags/tag694.xml"/><Relationship Id="rId72" Type="http://schemas.openxmlformats.org/officeDocument/2006/relationships/tags" Target="../tags/tag715.xml"/><Relationship Id="rId93" Type="http://schemas.openxmlformats.org/officeDocument/2006/relationships/tags" Target="../tags/tag736.xml"/><Relationship Id="rId98" Type="http://schemas.openxmlformats.org/officeDocument/2006/relationships/tags" Target="../tags/tag741.xml"/><Relationship Id="rId121" Type="http://schemas.openxmlformats.org/officeDocument/2006/relationships/tags" Target="../tags/tag764.xml"/><Relationship Id="rId3" Type="http://schemas.openxmlformats.org/officeDocument/2006/relationships/tags" Target="../tags/tag646.xml"/><Relationship Id="rId25" Type="http://schemas.openxmlformats.org/officeDocument/2006/relationships/tags" Target="../tags/tag668.xml"/><Relationship Id="rId46" Type="http://schemas.openxmlformats.org/officeDocument/2006/relationships/tags" Target="../tags/tag689.xml"/><Relationship Id="rId67" Type="http://schemas.openxmlformats.org/officeDocument/2006/relationships/tags" Target="../tags/tag710.xml"/><Relationship Id="rId116" Type="http://schemas.openxmlformats.org/officeDocument/2006/relationships/tags" Target="../tags/tag759.xml"/><Relationship Id="rId137" Type="http://schemas.openxmlformats.org/officeDocument/2006/relationships/tags" Target="../tags/tag780.xml"/><Relationship Id="rId20" Type="http://schemas.openxmlformats.org/officeDocument/2006/relationships/tags" Target="../tags/tag663.xml"/><Relationship Id="rId41" Type="http://schemas.openxmlformats.org/officeDocument/2006/relationships/tags" Target="../tags/tag684.xml"/><Relationship Id="rId62" Type="http://schemas.openxmlformats.org/officeDocument/2006/relationships/tags" Target="../tags/tag705.xml"/><Relationship Id="rId83" Type="http://schemas.openxmlformats.org/officeDocument/2006/relationships/tags" Target="../tags/tag726.xml"/><Relationship Id="rId88" Type="http://schemas.openxmlformats.org/officeDocument/2006/relationships/tags" Target="../tags/tag731.xml"/><Relationship Id="rId111" Type="http://schemas.openxmlformats.org/officeDocument/2006/relationships/tags" Target="../tags/tag754.xml"/><Relationship Id="rId132" Type="http://schemas.openxmlformats.org/officeDocument/2006/relationships/tags" Target="../tags/tag775.xml"/><Relationship Id="rId15" Type="http://schemas.openxmlformats.org/officeDocument/2006/relationships/tags" Target="../tags/tag658.xml"/><Relationship Id="rId36" Type="http://schemas.openxmlformats.org/officeDocument/2006/relationships/tags" Target="../tags/tag679.xml"/><Relationship Id="rId57" Type="http://schemas.openxmlformats.org/officeDocument/2006/relationships/tags" Target="../tags/tag700.xml"/><Relationship Id="rId106" Type="http://schemas.openxmlformats.org/officeDocument/2006/relationships/tags" Target="../tags/tag749.xml"/><Relationship Id="rId127" Type="http://schemas.openxmlformats.org/officeDocument/2006/relationships/tags" Target="../tags/tag770.xml"/><Relationship Id="rId10" Type="http://schemas.openxmlformats.org/officeDocument/2006/relationships/tags" Target="../tags/tag653.xml"/><Relationship Id="rId31" Type="http://schemas.openxmlformats.org/officeDocument/2006/relationships/tags" Target="../tags/tag674.xml"/><Relationship Id="rId52" Type="http://schemas.openxmlformats.org/officeDocument/2006/relationships/tags" Target="../tags/tag695.xml"/><Relationship Id="rId73" Type="http://schemas.openxmlformats.org/officeDocument/2006/relationships/tags" Target="../tags/tag716.xml"/><Relationship Id="rId78" Type="http://schemas.openxmlformats.org/officeDocument/2006/relationships/tags" Target="../tags/tag721.xml"/><Relationship Id="rId94" Type="http://schemas.openxmlformats.org/officeDocument/2006/relationships/tags" Target="../tags/tag737.xml"/><Relationship Id="rId99" Type="http://schemas.openxmlformats.org/officeDocument/2006/relationships/tags" Target="../tags/tag742.xml"/><Relationship Id="rId101" Type="http://schemas.openxmlformats.org/officeDocument/2006/relationships/tags" Target="../tags/tag744.xml"/><Relationship Id="rId122" Type="http://schemas.openxmlformats.org/officeDocument/2006/relationships/tags" Target="../tags/tag765.xml"/><Relationship Id="rId4" Type="http://schemas.openxmlformats.org/officeDocument/2006/relationships/tags" Target="../tags/tag647.xml"/><Relationship Id="rId9" Type="http://schemas.openxmlformats.org/officeDocument/2006/relationships/tags" Target="../tags/tag652.xml"/><Relationship Id="rId26" Type="http://schemas.openxmlformats.org/officeDocument/2006/relationships/tags" Target="../tags/tag669.xml"/><Relationship Id="rId47" Type="http://schemas.openxmlformats.org/officeDocument/2006/relationships/tags" Target="../tags/tag690.xml"/><Relationship Id="rId68" Type="http://schemas.openxmlformats.org/officeDocument/2006/relationships/tags" Target="../tags/tag711.xml"/><Relationship Id="rId89" Type="http://schemas.openxmlformats.org/officeDocument/2006/relationships/tags" Target="../tags/tag732.xml"/><Relationship Id="rId112" Type="http://schemas.openxmlformats.org/officeDocument/2006/relationships/tags" Target="../tags/tag755.xml"/><Relationship Id="rId133" Type="http://schemas.openxmlformats.org/officeDocument/2006/relationships/tags" Target="../tags/tag7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142">
            <a:alphaModFix/>
          </a:blip>
          <a:stretch>
            <a:fillRect/>
          </a:stretch>
        </p:blipFill>
        <p:spPr>
          <a:xfrm>
            <a:off x="0" y="0"/>
            <a:ext cx="8042025" cy="408067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MARTInkShape-26"/>
          <p:cNvSpPr/>
          <p:nvPr>
            <p:custDataLst>
              <p:tags r:id="rId1"/>
            </p:custDataLst>
          </p:nvPr>
        </p:nvSpPr>
        <p:spPr>
          <a:xfrm>
            <a:off x="937260" y="3606165"/>
            <a:ext cx="5716" cy="1"/>
          </a:xfrm>
          <a:custGeom>
            <a:avLst/>
            <a:gdLst/>
            <a:ahLst/>
            <a:cxnLst/>
            <a:rect l="0" t="0" r="0" b="0"/>
            <a:pathLst>
              <a:path w="5716" h="1">
                <a:moveTo>
                  <a:pt x="0" y="0"/>
                </a:moveTo>
                <a:lnTo>
                  <a:pt x="0" y="0"/>
                </a:lnTo>
                <a:lnTo>
                  <a:pt x="571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SMARTInkShape-Group9"/>
          <p:cNvGrpSpPr/>
          <p:nvPr/>
        </p:nvGrpSpPr>
        <p:grpSpPr>
          <a:xfrm>
            <a:off x="5309598" y="1137680"/>
            <a:ext cx="1988458" cy="612097"/>
            <a:chOff x="5309598" y="1137680"/>
            <a:chExt cx="1988458" cy="612097"/>
          </a:xfrm>
        </p:grpSpPr>
        <p:sp>
          <p:nvSpPr>
            <p:cNvPr id="31" name="SMARTInkShape-27"/>
            <p:cNvSpPr/>
            <p:nvPr>
              <p:custDataLst>
                <p:tags r:id="rId131"/>
              </p:custDataLst>
            </p:nvPr>
          </p:nvSpPr>
          <p:spPr>
            <a:xfrm>
              <a:off x="6773852" y="1137680"/>
              <a:ext cx="524204" cy="327995"/>
            </a:xfrm>
            <a:custGeom>
              <a:avLst/>
              <a:gdLst/>
              <a:ahLst/>
              <a:cxnLst/>
              <a:rect l="0" t="0" r="0" b="0"/>
              <a:pathLst>
                <a:path w="524204" h="327995">
                  <a:moveTo>
                    <a:pt x="158443" y="245350"/>
                  </a:moveTo>
                  <a:lnTo>
                    <a:pt x="158443" y="245350"/>
                  </a:lnTo>
                  <a:lnTo>
                    <a:pt x="131137" y="218045"/>
                  </a:lnTo>
                  <a:lnTo>
                    <a:pt x="107573" y="202946"/>
                  </a:lnTo>
                  <a:lnTo>
                    <a:pt x="85669" y="194119"/>
                  </a:lnTo>
                  <a:lnTo>
                    <a:pt x="59693" y="186849"/>
                  </a:lnTo>
                  <a:lnTo>
                    <a:pt x="45974" y="187176"/>
                  </a:lnTo>
                  <a:lnTo>
                    <a:pt x="27541" y="193965"/>
                  </a:lnTo>
                  <a:lnTo>
                    <a:pt x="13048" y="204019"/>
                  </a:lnTo>
                  <a:lnTo>
                    <a:pt x="3744" y="218076"/>
                  </a:lnTo>
                  <a:lnTo>
                    <a:pt x="0" y="234306"/>
                  </a:lnTo>
                  <a:lnTo>
                    <a:pt x="2027" y="260149"/>
                  </a:lnTo>
                  <a:lnTo>
                    <a:pt x="448" y="270131"/>
                  </a:lnTo>
                  <a:lnTo>
                    <a:pt x="2710" y="280494"/>
                  </a:lnTo>
                  <a:lnTo>
                    <a:pt x="11476" y="299635"/>
                  </a:lnTo>
                  <a:lnTo>
                    <a:pt x="23457" y="311741"/>
                  </a:lnTo>
                  <a:lnTo>
                    <a:pt x="36039" y="320337"/>
                  </a:lnTo>
                  <a:lnTo>
                    <a:pt x="64262" y="327953"/>
                  </a:lnTo>
                  <a:lnTo>
                    <a:pt x="74039" y="327994"/>
                  </a:lnTo>
                  <a:lnTo>
                    <a:pt x="92805" y="322846"/>
                  </a:lnTo>
                  <a:lnTo>
                    <a:pt x="108742" y="315080"/>
                  </a:lnTo>
                  <a:lnTo>
                    <a:pt x="127941" y="298340"/>
                  </a:lnTo>
                  <a:lnTo>
                    <a:pt x="138636" y="274891"/>
                  </a:lnTo>
                  <a:lnTo>
                    <a:pt x="146864" y="249562"/>
                  </a:lnTo>
                  <a:lnTo>
                    <a:pt x="150990" y="227760"/>
                  </a:lnTo>
                  <a:lnTo>
                    <a:pt x="152385" y="200671"/>
                  </a:lnTo>
                  <a:lnTo>
                    <a:pt x="152627" y="176726"/>
                  </a:lnTo>
                  <a:lnTo>
                    <a:pt x="152698" y="152556"/>
                  </a:lnTo>
                  <a:lnTo>
                    <a:pt x="152720" y="129308"/>
                  </a:lnTo>
                  <a:lnTo>
                    <a:pt x="152725" y="106333"/>
                  </a:lnTo>
                  <a:lnTo>
                    <a:pt x="152728" y="80405"/>
                  </a:lnTo>
                  <a:lnTo>
                    <a:pt x="152093" y="52325"/>
                  </a:lnTo>
                  <a:lnTo>
                    <a:pt x="146512" y="28434"/>
                  </a:lnTo>
                  <a:lnTo>
                    <a:pt x="142345" y="18133"/>
                  </a:lnTo>
                  <a:lnTo>
                    <a:pt x="125509" y="937"/>
                  </a:lnTo>
                  <a:lnTo>
                    <a:pt x="123062" y="197"/>
                  </a:lnTo>
                  <a:lnTo>
                    <a:pt x="121521" y="0"/>
                  </a:lnTo>
                  <a:lnTo>
                    <a:pt x="118115" y="1474"/>
                  </a:lnTo>
                  <a:lnTo>
                    <a:pt x="116318" y="2756"/>
                  </a:lnTo>
                  <a:lnTo>
                    <a:pt x="110755" y="10628"/>
                  </a:lnTo>
                  <a:lnTo>
                    <a:pt x="108119" y="27072"/>
                  </a:lnTo>
                  <a:lnTo>
                    <a:pt x="111156" y="54749"/>
                  </a:lnTo>
                  <a:lnTo>
                    <a:pt x="114107" y="80912"/>
                  </a:lnTo>
                  <a:lnTo>
                    <a:pt x="120323" y="104321"/>
                  </a:lnTo>
                  <a:lnTo>
                    <a:pt x="127314" y="126566"/>
                  </a:lnTo>
                  <a:lnTo>
                    <a:pt x="135786" y="152826"/>
                  </a:lnTo>
                  <a:lnTo>
                    <a:pt x="142703" y="172872"/>
                  </a:lnTo>
                  <a:lnTo>
                    <a:pt x="148585" y="188776"/>
                  </a:lnTo>
                  <a:lnTo>
                    <a:pt x="159143" y="213221"/>
                  </a:lnTo>
                  <a:lnTo>
                    <a:pt x="175795" y="240628"/>
                  </a:lnTo>
                  <a:lnTo>
                    <a:pt x="193430" y="260461"/>
                  </a:lnTo>
                  <a:lnTo>
                    <a:pt x="221822" y="278862"/>
                  </a:lnTo>
                  <a:lnTo>
                    <a:pt x="244320" y="289146"/>
                  </a:lnTo>
                  <a:lnTo>
                    <a:pt x="259476" y="292755"/>
                  </a:lnTo>
                  <a:lnTo>
                    <a:pt x="282923" y="291217"/>
                  </a:lnTo>
                  <a:lnTo>
                    <a:pt x="309061" y="286104"/>
                  </a:lnTo>
                  <a:lnTo>
                    <a:pt x="332540" y="276828"/>
                  </a:lnTo>
                  <a:lnTo>
                    <a:pt x="357862" y="260623"/>
                  </a:lnTo>
                  <a:lnTo>
                    <a:pt x="381209" y="236231"/>
                  </a:lnTo>
                  <a:lnTo>
                    <a:pt x="398438" y="214426"/>
                  </a:lnTo>
                  <a:lnTo>
                    <a:pt x="412574" y="191878"/>
                  </a:lnTo>
                  <a:lnTo>
                    <a:pt x="424806" y="166077"/>
                  </a:lnTo>
                  <a:lnTo>
                    <a:pt x="433439" y="141358"/>
                  </a:lnTo>
                  <a:lnTo>
                    <a:pt x="436985" y="117947"/>
                  </a:lnTo>
                  <a:lnTo>
                    <a:pt x="438036" y="94924"/>
                  </a:lnTo>
                  <a:lnTo>
                    <a:pt x="434895" y="81339"/>
                  </a:lnTo>
                  <a:lnTo>
                    <a:pt x="428630" y="69586"/>
                  </a:lnTo>
                  <a:lnTo>
                    <a:pt x="419496" y="60129"/>
                  </a:lnTo>
                  <a:lnTo>
                    <a:pt x="394183" y="48273"/>
                  </a:lnTo>
                  <a:lnTo>
                    <a:pt x="381962" y="43884"/>
                  </a:lnTo>
                  <a:lnTo>
                    <a:pt x="358303" y="43910"/>
                  </a:lnTo>
                  <a:lnTo>
                    <a:pt x="330990" y="50243"/>
                  </a:lnTo>
                  <a:lnTo>
                    <a:pt x="318950" y="56189"/>
                  </a:lnTo>
                  <a:lnTo>
                    <a:pt x="310636" y="64759"/>
                  </a:lnTo>
                  <a:lnTo>
                    <a:pt x="300125" y="82748"/>
                  </a:lnTo>
                  <a:lnTo>
                    <a:pt x="296943" y="100722"/>
                  </a:lnTo>
                  <a:lnTo>
                    <a:pt x="299585" y="113126"/>
                  </a:lnTo>
                  <a:lnTo>
                    <a:pt x="311629" y="139645"/>
                  </a:lnTo>
                  <a:lnTo>
                    <a:pt x="335364" y="164780"/>
                  </a:lnTo>
                  <a:lnTo>
                    <a:pt x="357055" y="181684"/>
                  </a:lnTo>
                  <a:lnTo>
                    <a:pt x="380204" y="195018"/>
                  </a:lnTo>
                  <a:lnTo>
                    <a:pt x="406890" y="207012"/>
                  </a:lnTo>
                  <a:lnTo>
                    <a:pt x="434269" y="218610"/>
                  </a:lnTo>
                  <a:lnTo>
                    <a:pt x="458751" y="229454"/>
                  </a:lnTo>
                  <a:lnTo>
                    <a:pt x="486392" y="239129"/>
                  </a:lnTo>
                  <a:lnTo>
                    <a:pt x="511792" y="248458"/>
                  </a:lnTo>
                  <a:lnTo>
                    <a:pt x="524203" y="2510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8"/>
            <p:cNvSpPr/>
            <p:nvPr>
              <p:custDataLst>
                <p:tags r:id="rId132"/>
              </p:custDataLst>
            </p:nvPr>
          </p:nvSpPr>
          <p:spPr>
            <a:xfrm>
              <a:off x="6657975" y="123444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9"/>
            <p:cNvSpPr/>
            <p:nvPr>
              <p:custDataLst>
                <p:tags r:id="rId133"/>
              </p:custDataLst>
            </p:nvPr>
          </p:nvSpPr>
          <p:spPr>
            <a:xfrm>
              <a:off x="6612255" y="1280160"/>
              <a:ext cx="91441" cy="270901"/>
            </a:xfrm>
            <a:custGeom>
              <a:avLst/>
              <a:gdLst/>
              <a:ahLst/>
              <a:cxnLst/>
              <a:rect l="0" t="0" r="0" b="0"/>
              <a:pathLst>
                <a:path w="91441" h="270901">
                  <a:moveTo>
                    <a:pt x="0" y="0"/>
                  </a:moveTo>
                  <a:lnTo>
                    <a:pt x="0" y="0"/>
                  </a:lnTo>
                  <a:lnTo>
                    <a:pt x="16346" y="25471"/>
                  </a:lnTo>
                  <a:lnTo>
                    <a:pt x="29357" y="50822"/>
                  </a:lnTo>
                  <a:lnTo>
                    <a:pt x="32907" y="56741"/>
                  </a:lnTo>
                  <a:lnTo>
                    <a:pt x="35158" y="70092"/>
                  </a:lnTo>
                  <a:lnTo>
                    <a:pt x="35946" y="89572"/>
                  </a:lnTo>
                  <a:lnTo>
                    <a:pt x="37934" y="105435"/>
                  </a:lnTo>
                  <a:lnTo>
                    <a:pt x="40529" y="123630"/>
                  </a:lnTo>
                  <a:lnTo>
                    <a:pt x="45106" y="150620"/>
                  </a:lnTo>
                  <a:lnTo>
                    <a:pt x="49257" y="171082"/>
                  </a:lnTo>
                  <a:lnTo>
                    <a:pt x="55164" y="196247"/>
                  </a:lnTo>
                  <a:lnTo>
                    <a:pt x="62849" y="222139"/>
                  </a:lnTo>
                  <a:lnTo>
                    <a:pt x="72387" y="246799"/>
                  </a:lnTo>
                  <a:lnTo>
                    <a:pt x="82709" y="270142"/>
                  </a:lnTo>
                  <a:lnTo>
                    <a:pt x="84349" y="270900"/>
                  </a:lnTo>
                  <a:lnTo>
                    <a:pt x="86078" y="270770"/>
                  </a:lnTo>
                  <a:lnTo>
                    <a:pt x="87865" y="270048"/>
                  </a:lnTo>
                  <a:lnTo>
                    <a:pt x="89057" y="268932"/>
                  </a:lnTo>
                  <a:lnTo>
                    <a:pt x="90382" y="265999"/>
                  </a:lnTo>
                  <a:lnTo>
                    <a:pt x="91440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0"/>
            <p:cNvSpPr/>
            <p:nvPr>
              <p:custDataLst>
                <p:tags r:id="rId134"/>
              </p:custDataLst>
            </p:nvPr>
          </p:nvSpPr>
          <p:spPr>
            <a:xfrm>
              <a:off x="6417945" y="1268730"/>
              <a:ext cx="125731" cy="307118"/>
            </a:xfrm>
            <a:custGeom>
              <a:avLst/>
              <a:gdLst/>
              <a:ahLst/>
              <a:cxnLst/>
              <a:rect l="0" t="0" r="0" b="0"/>
              <a:pathLst>
                <a:path w="125731" h="307118">
                  <a:moveTo>
                    <a:pt x="0" y="91440"/>
                  </a:moveTo>
                  <a:lnTo>
                    <a:pt x="0" y="91440"/>
                  </a:lnTo>
                  <a:lnTo>
                    <a:pt x="12137" y="118745"/>
                  </a:lnTo>
                  <a:lnTo>
                    <a:pt x="19788" y="138924"/>
                  </a:lnTo>
                  <a:lnTo>
                    <a:pt x="27665" y="164564"/>
                  </a:lnTo>
                  <a:lnTo>
                    <a:pt x="36015" y="192950"/>
                  </a:lnTo>
                  <a:lnTo>
                    <a:pt x="43145" y="220829"/>
                  </a:lnTo>
                  <a:lnTo>
                    <a:pt x="46905" y="245339"/>
                  </a:lnTo>
                  <a:lnTo>
                    <a:pt x="55401" y="273632"/>
                  </a:lnTo>
                  <a:lnTo>
                    <a:pt x="66896" y="301050"/>
                  </a:lnTo>
                  <a:lnTo>
                    <a:pt x="68247" y="307117"/>
                  </a:lnTo>
                  <a:lnTo>
                    <a:pt x="68358" y="306979"/>
                  </a:lnTo>
                  <a:lnTo>
                    <a:pt x="68482" y="305134"/>
                  </a:lnTo>
                  <a:lnTo>
                    <a:pt x="67879" y="304388"/>
                  </a:lnTo>
                  <a:lnTo>
                    <a:pt x="65518" y="303558"/>
                  </a:lnTo>
                  <a:lnTo>
                    <a:pt x="62350" y="299803"/>
                  </a:lnTo>
                  <a:lnTo>
                    <a:pt x="49697" y="273547"/>
                  </a:lnTo>
                  <a:lnTo>
                    <a:pt x="44312" y="262546"/>
                  </a:lnTo>
                  <a:lnTo>
                    <a:pt x="39163" y="238269"/>
                  </a:lnTo>
                  <a:lnTo>
                    <a:pt x="34041" y="214955"/>
                  </a:lnTo>
                  <a:lnTo>
                    <a:pt x="30195" y="187939"/>
                  </a:lnTo>
                  <a:lnTo>
                    <a:pt x="30749" y="161519"/>
                  </a:lnTo>
                  <a:lnTo>
                    <a:pt x="34934" y="135911"/>
                  </a:lnTo>
                  <a:lnTo>
                    <a:pt x="41889" y="109908"/>
                  </a:lnTo>
                  <a:lnTo>
                    <a:pt x="50300" y="86117"/>
                  </a:lnTo>
                  <a:lnTo>
                    <a:pt x="52583" y="78366"/>
                  </a:lnTo>
                  <a:lnTo>
                    <a:pt x="61893" y="64675"/>
                  </a:lnTo>
                  <a:lnTo>
                    <a:pt x="82500" y="40362"/>
                  </a:lnTo>
                  <a:lnTo>
                    <a:pt x="108450" y="13701"/>
                  </a:lnTo>
                  <a:lnTo>
                    <a:pt x="1257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1"/>
            <p:cNvSpPr/>
            <p:nvPr>
              <p:custDataLst>
                <p:tags r:id="rId135"/>
              </p:custDataLst>
            </p:nvPr>
          </p:nvSpPr>
          <p:spPr>
            <a:xfrm>
              <a:off x="6097905" y="1371600"/>
              <a:ext cx="244885" cy="211021"/>
            </a:xfrm>
            <a:custGeom>
              <a:avLst/>
              <a:gdLst/>
              <a:ahLst/>
              <a:cxnLst/>
              <a:rect l="0" t="0" r="0" b="0"/>
              <a:pathLst>
                <a:path w="244885" h="211021">
                  <a:moveTo>
                    <a:pt x="0" y="28575"/>
                  </a:moveTo>
                  <a:lnTo>
                    <a:pt x="0" y="28575"/>
                  </a:lnTo>
                  <a:lnTo>
                    <a:pt x="6067" y="49812"/>
                  </a:lnTo>
                  <a:lnTo>
                    <a:pt x="15909" y="75155"/>
                  </a:lnTo>
                  <a:lnTo>
                    <a:pt x="23835" y="101784"/>
                  </a:lnTo>
                  <a:lnTo>
                    <a:pt x="33238" y="123715"/>
                  </a:lnTo>
                  <a:lnTo>
                    <a:pt x="47794" y="151485"/>
                  </a:lnTo>
                  <a:lnTo>
                    <a:pt x="66697" y="174638"/>
                  </a:lnTo>
                  <a:lnTo>
                    <a:pt x="91945" y="194228"/>
                  </a:lnTo>
                  <a:lnTo>
                    <a:pt x="114400" y="206500"/>
                  </a:lnTo>
                  <a:lnTo>
                    <a:pt x="137180" y="210476"/>
                  </a:lnTo>
                  <a:lnTo>
                    <a:pt x="148599" y="211020"/>
                  </a:lnTo>
                  <a:lnTo>
                    <a:pt x="160023" y="207875"/>
                  </a:lnTo>
                  <a:lnTo>
                    <a:pt x="182882" y="195508"/>
                  </a:lnTo>
                  <a:lnTo>
                    <a:pt x="206932" y="169162"/>
                  </a:lnTo>
                  <a:lnTo>
                    <a:pt x="219852" y="147912"/>
                  </a:lnTo>
                  <a:lnTo>
                    <a:pt x="227701" y="125529"/>
                  </a:lnTo>
                  <a:lnTo>
                    <a:pt x="234048" y="102810"/>
                  </a:lnTo>
                  <a:lnTo>
                    <a:pt x="239951" y="79992"/>
                  </a:lnTo>
                  <a:lnTo>
                    <a:pt x="244600" y="52560"/>
                  </a:lnTo>
                  <a:lnTo>
                    <a:pt x="244884" y="33360"/>
                  </a:lnTo>
                  <a:lnTo>
                    <a:pt x="239905" y="14173"/>
                  </a:lnTo>
                  <a:lnTo>
                    <a:pt x="235607" y="5881"/>
                  </a:lnTo>
                  <a:lnTo>
                    <a:pt x="2343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2"/>
            <p:cNvSpPr/>
            <p:nvPr>
              <p:custDataLst>
                <p:tags r:id="rId136"/>
              </p:custDataLst>
            </p:nvPr>
          </p:nvSpPr>
          <p:spPr>
            <a:xfrm>
              <a:off x="5836715" y="1428627"/>
              <a:ext cx="206866" cy="216252"/>
            </a:xfrm>
            <a:custGeom>
              <a:avLst/>
              <a:gdLst/>
              <a:ahLst/>
              <a:cxnLst/>
              <a:rect l="0" t="0" r="0" b="0"/>
              <a:pathLst>
                <a:path w="206866" h="216252">
                  <a:moveTo>
                    <a:pt x="38305" y="5838"/>
                  </a:moveTo>
                  <a:lnTo>
                    <a:pt x="38305" y="5838"/>
                  </a:lnTo>
                  <a:lnTo>
                    <a:pt x="18668" y="31944"/>
                  </a:lnTo>
                  <a:lnTo>
                    <a:pt x="11743" y="55836"/>
                  </a:lnTo>
                  <a:lnTo>
                    <a:pt x="5952" y="81471"/>
                  </a:lnTo>
                  <a:lnTo>
                    <a:pt x="0" y="109537"/>
                  </a:lnTo>
                  <a:lnTo>
                    <a:pt x="497" y="130120"/>
                  </a:lnTo>
                  <a:lnTo>
                    <a:pt x="6355" y="154142"/>
                  </a:lnTo>
                  <a:lnTo>
                    <a:pt x="18824" y="177232"/>
                  </a:lnTo>
                  <a:lnTo>
                    <a:pt x="34226" y="193781"/>
                  </a:lnTo>
                  <a:lnTo>
                    <a:pt x="60172" y="209380"/>
                  </a:lnTo>
                  <a:lnTo>
                    <a:pt x="73423" y="213776"/>
                  </a:lnTo>
                  <a:lnTo>
                    <a:pt x="97464" y="216251"/>
                  </a:lnTo>
                  <a:lnTo>
                    <a:pt x="124991" y="215394"/>
                  </a:lnTo>
                  <a:lnTo>
                    <a:pt x="145481" y="209322"/>
                  </a:lnTo>
                  <a:lnTo>
                    <a:pt x="169472" y="195892"/>
                  </a:lnTo>
                  <a:lnTo>
                    <a:pt x="187992" y="176447"/>
                  </a:lnTo>
                  <a:lnTo>
                    <a:pt x="198721" y="159894"/>
                  </a:lnTo>
                  <a:lnTo>
                    <a:pt x="204683" y="135540"/>
                  </a:lnTo>
                  <a:lnTo>
                    <a:pt x="206865" y="121269"/>
                  </a:lnTo>
                  <a:lnTo>
                    <a:pt x="203093" y="93103"/>
                  </a:lnTo>
                  <a:lnTo>
                    <a:pt x="196351" y="74874"/>
                  </a:lnTo>
                  <a:lnTo>
                    <a:pt x="179662" y="51648"/>
                  </a:lnTo>
                  <a:lnTo>
                    <a:pt x="151677" y="25230"/>
                  </a:lnTo>
                  <a:lnTo>
                    <a:pt x="127657" y="9716"/>
                  </a:lnTo>
                  <a:lnTo>
                    <a:pt x="101398" y="143"/>
                  </a:lnTo>
                  <a:lnTo>
                    <a:pt x="78567" y="0"/>
                  </a:lnTo>
                  <a:lnTo>
                    <a:pt x="73556" y="1762"/>
                  </a:lnTo>
                  <a:lnTo>
                    <a:pt x="71332" y="3121"/>
                  </a:lnTo>
                  <a:lnTo>
                    <a:pt x="69847" y="4661"/>
                  </a:lnTo>
                  <a:lnTo>
                    <a:pt x="66880" y="115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3"/>
            <p:cNvSpPr/>
            <p:nvPr>
              <p:custDataLst>
                <p:tags r:id="rId137"/>
              </p:custDataLst>
            </p:nvPr>
          </p:nvSpPr>
          <p:spPr>
            <a:xfrm>
              <a:off x="5709284" y="1417320"/>
              <a:ext cx="22862" cy="234819"/>
            </a:xfrm>
            <a:custGeom>
              <a:avLst/>
              <a:gdLst/>
              <a:ahLst/>
              <a:cxnLst/>
              <a:rect l="0" t="0" r="0" b="0"/>
              <a:pathLst>
                <a:path w="22862" h="234819">
                  <a:moveTo>
                    <a:pt x="0" y="0"/>
                  </a:moveTo>
                  <a:lnTo>
                    <a:pt x="0" y="0"/>
                  </a:lnTo>
                  <a:lnTo>
                    <a:pt x="3036" y="21237"/>
                  </a:lnTo>
                  <a:lnTo>
                    <a:pt x="7956" y="46580"/>
                  </a:lnTo>
                  <a:lnTo>
                    <a:pt x="10401" y="73209"/>
                  </a:lnTo>
                  <a:lnTo>
                    <a:pt x="11126" y="98174"/>
                  </a:lnTo>
                  <a:lnTo>
                    <a:pt x="11340" y="124691"/>
                  </a:lnTo>
                  <a:lnTo>
                    <a:pt x="11404" y="149623"/>
                  </a:lnTo>
                  <a:lnTo>
                    <a:pt x="11423" y="173097"/>
                  </a:lnTo>
                  <a:lnTo>
                    <a:pt x="11429" y="200681"/>
                  </a:lnTo>
                  <a:lnTo>
                    <a:pt x="11432" y="219981"/>
                  </a:lnTo>
                  <a:lnTo>
                    <a:pt x="14817" y="228156"/>
                  </a:lnTo>
                  <a:lnTo>
                    <a:pt x="19286" y="234118"/>
                  </a:lnTo>
                  <a:lnTo>
                    <a:pt x="20478" y="234818"/>
                  </a:lnTo>
                  <a:lnTo>
                    <a:pt x="21272" y="234650"/>
                  </a:lnTo>
                  <a:lnTo>
                    <a:pt x="21802" y="233904"/>
                  </a:lnTo>
                  <a:lnTo>
                    <a:pt x="22861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4"/>
            <p:cNvSpPr/>
            <p:nvPr>
              <p:custDataLst>
                <p:tags r:id="rId138"/>
              </p:custDataLst>
            </p:nvPr>
          </p:nvSpPr>
          <p:spPr>
            <a:xfrm>
              <a:off x="5366384" y="1503045"/>
              <a:ext cx="280037" cy="40006"/>
            </a:xfrm>
            <a:custGeom>
              <a:avLst/>
              <a:gdLst/>
              <a:ahLst/>
              <a:cxnLst/>
              <a:rect l="0" t="0" r="0" b="0"/>
              <a:pathLst>
                <a:path w="280037" h="40006">
                  <a:moveTo>
                    <a:pt x="0" y="40005"/>
                  </a:moveTo>
                  <a:lnTo>
                    <a:pt x="0" y="40005"/>
                  </a:lnTo>
                  <a:lnTo>
                    <a:pt x="20321" y="38312"/>
                  </a:lnTo>
                  <a:lnTo>
                    <a:pt x="36408" y="36971"/>
                  </a:lnTo>
                  <a:lnTo>
                    <a:pt x="56022" y="34172"/>
                  </a:lnTo>
                  <a:lnTo>
                    <a:pt x="77989" y="30402"/>
                  </a:lnTo>
                  <a:lnTo>
                    <a:pt x="101523" y="25983"/>
                  </a:lnTo>
                  <a:lnTo>
                    <a:pt x="124197" y="21767"/>
                  </a:lnTo>
                  <a:lnTo>
                    <a:pt x="146299" y="17686"/>
                  </a:lnTo>
                  <a:lnTo>
                    <a:pt x="168018" y="13696"/>
                  </a:lnTo>
                  <a:lnTo>
                    <a:pt x="189483" y="10401"/>
                  </a:lnTo>
                  <a:lnTo>
                    <a:pt x="210778" y="7569"/>
                  </a:lnTo>
                  <a:lnTo>
                    <a:pt x="231958" y="5046"/>
                  </a:lnTo>
                  <a:lnTo>
                    <a:pt x="257187" y="2243"/>
                  </a:lnTo>
                  <a:lnTo>
                    <a:pt x="28003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5"/>
            <p:cNvSpPr/>
            <p:nvPr>
              <p:custDataLst>
                <p:tags r:id="rId139"/>
              </p:custDataLst>
            </p:nvPr>
          </p:nvSpPr>
          <p:spPr>
            <a:xfrm>
              <a:off x="5309598" y="1400175"/>
              <a:ext cx="291103" cy="349602"/>
            </a:xfrm>
            <a:custGeom>
              <a:avLst/>
              <a:gdLst/>
              <a:ahLst/>
              <a:cxnLst/>
              <a:rect l="0" t="0" r="0" b="0"/>
              <a:pathLst>
                <a:path w="291103" h="349602">
                  <a:moveTo>
                    <a:pt x="108222" y="57150"/>
                  </a:moveTo>
                  <a:lnTo>
                    <a:pt x="108222" y="57150"/>
                  </a:lnTo>
                  <a:lnTo>
                    <a:pt x="108222" y="81421"/>
                  </a:lnTo>
                  <a:lnTo>
                    <a:pt x="108222" y="103497"/>
                  </a:lnTo>
                  <a:lnTo>
                    <a:pt x="108222" y="126009"/>
                  </a:lnTo>
                  <a:lnTo>
                    <a:pt x="108222" y="148714"/>
                  </a:lnTo>
                  <a:lnTo>
                    <a:pt x="108222" y="173198"/>
                  </a:lnTo>
                  <a:lnTo>
                    <a:pt x="107586" y="198262"/>
                  </a:lnTo>
                  <a:lnTo>
                    <a:pt x="105188" y="222102"/>
                  </a:lnTo>
                  <a:lnTo>
                    <a:pt x="103698" y="243704"/>
                  </a:lnTo>
                  <a:lnTo>
                    <a:pt x="101766" y="268333"/>
                  </a:lnTo>
                  <a:lnTo>
                    <a:pt x="99473" y="285568"/>
                  </a:lnTo>
                  <a:lnTo>
                    <a:pt x="96675" y="304679"/>
                  </a:lnTo>
                  <a:lnTo>
                    <a:pt x="93565" y="327606"/>
                  </a:lnTo>
                  <a:lnTo>
                    <a:pt x="91296" y="349601"/>
                  </a:lnTo>
                  <a:lnTo>
                    <a:pt x="91222" y="349272"/>
                  </a:lnTo>
                  <a:lnTo>
                    <a:pt x="89449" y="348907"/>
                  </a:lnTo>
                  <a:lnTo>
                    <a:pt x="88086" y="348810"/>
                  </a:lnTo>
                  <a:lnTo>
                    <a:pt x="87178" y="348110"/>
                  </a:lnTo>
                  <a:lnTo>
                    <a:pt x="86170" y="345639"/>
                  </a:lnTo>
                  <a:lnTo>
                    <a:pt x="85409" y="318367"/>
                  </a:lnTo>
                  <a:lnTo>
                    <a:pt x="84741" y="297390"/>
                  </a:lnTo>
                  <a:lnTo>
                    <a:pt x="80803" y="271348"/>
                  </a:lnTo>
                  <a:lnTo>
                    <a:pt x="75616" y="243524"/>
                  </a:lnTo>
                  <a:lnTo>
                    <a:pt x="71929" y="224649"/>
                  </a:lnTo>
                  <a:lnTo>
                    <a:pt x="68173" y="203984"/>
                  </a:lnTo>
                  <a:lnTo>
                    <a:pt x="64387" y="182735"/>
                  </a:lnTo>
                  <a:lnTo>
                    <a:pt x="60589" y="162707"/>
                  </a:lnTo>
                  <a:lnTo>
                    <a:pt x="55090" y="143223"/>
                  </a:lnTo>
                  <a:lnTo>
                    <a:pt x="44855" y="116096"/>
                  </a:lnTo>
                  <a:lnTo>
                    <a:pt x="30017" y="90243"/>
                  </a:lnTo>
                  <a:lnTo>
                    <a:pt x="10282" y="63113"/>
                  </a:lnTo>
                  <a:lnTo>
                    <a:pt x="2398" y="53765"/>
                  </a:lnTo>
                  <a:lnTo>
                    <a:pt x="0" y="46905"/>
                  </a:lnTo>
                  <a:lnTo>
                    <a:pt x="1492" y="44553"/>
                  </a:lnTo>
                  <a:lnTo>
                    <a:pt x="4907" y="41392"/>
                  </a:lnTo>
                  <a:lnTo>
                    <a:pt x="10657" y="37870"/>
                  </a:lnTo>
                  <a:lnTo>
                    <a:pt x="35187" y="31570"/>
                  </a:lnTo>
                  <a:lnTo>
                    <a:pt x="58941" y="24604"/>
                  </a:lnTo>
                  <a:lnTo>
                    <a:pt x="86424" y="19002"/>
                  </a:lnTo>
                  <a:lnTo>
                    <a:pt x="111852" y="13956"/>
                  </a:lnTo>
                  <a:lnTo>
                    <a:pt x="139848" y="11543"/>
                  </a:lnTo>
                  <a:lnTo>
                    <a:pt x="161013" y="8729"/>
                  </a:lnTo>
                  <a:lnTo>
                    <a:pt x="181426" y="5361"/>
                  </a:lnTo>
                  <a:lnTo>
                    <a:pt x="209076" y="1588"/>
                  </a:lnTo>
                  <a:lnTo>
                    <a:pt x="231662" y="471"/>
                  </a:lnTo>
                  <a:lnTo>
                    <a:pt x="259393" y="93"/>
                  </a:lnTo>
                  <a:lnTo>
                    <a:pt x="287403" y="6"/>
                  </a:lnTo>
                  <a:lnTo>
                    <a:pt x="2911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MARTInkShape-36"/>
          <p:cNvSpPr/>
          <p:nvPr>
            <p:custDataLst>
              <p:tags r:id="rId2"/>
            </p:custDataLst>
          </p:nvPr>
        </p:nvSpPr>
        <p:spPr>
          <a:xfrm>
            <a:off x="4560570" y="1623060"/>
            <a:ext cx="351694" cy="211352"/>
          </a:xfrm>
          <a:custGeom>
            <a:avLst/>
            <a:gdLst/>
            <a:ahLst/>
            <a:cxnLst/>
            <a:rect l="0" t="0" r="0" b="0"/>
            <a:pathLst>
              <a:path w="351694" h="211352">
                <a:moveTo>
                  <a:pt x="0" y="0"/>
                </a:moveTo>
                <a:lnTo>
                  <a:pt x="0" y="0"/>
                </a:lnTo>
                <a:lnTo>
                  <a:pt x="3387" y="16934"/>
                </a:lnTo>
                <a:lnTo>
                  <a:pt x="7855" y="41816"/>
                </a:lnTo>
                <a:lnTo>
                  <a:pt x="11006" y="70104"/>
                </a:lnTo>
                <a:lnTo>
                  <a:pt x="14409" y="95208"/>
                </a:lnTo>
                <a:lnTo>
                  <a:pt x="11960" y="121202"/>
                </a:lnTo>
                <a:lnTo>
                  <a:pt x="7137" y="149389"/>
                </a:lnTo>
                <a:lnTo>
                  <a:pt x="2962" y="176194"/>
                </a:lnTo>
                <a:lnTo>
                  <a:pt x="51" y="204682"/>
                </a:lnTo>
                <a:lnTo>
                  <a:pt x="7" y="205601"/>
                </a:lnTo>
                <a:lnTo>
                  <a:pt x="0" y="178946"/>
                </a:lnTo>
                <a:lnTo>
                  <a:pt x="0" y="151623"/>
                </a:lnTo>
                <a:lnTo>
                  <a:pt x="0" y="126276"/>
                </a:lnTo>
                <a:lnTo>
                  <a:pt x="0" y="98657"/>
                </a:lnTo>
                <a:lnTo>
                  <a:pt x="6068" y="73400"/>
                </a:lnTo>
                <a:lnTo>
                  <a:pt x="17515" y="52519"/>
                </a:lnTo>
                <a:lnTo>
                  <a:pt x="31914" y="32867"/>
                </a:lnTo>
                <a:lnTo>
                  <a:pt x="44664" y="24132"/>
                </a:lnTo>
                <a:lnTo>
                  <a:pt x="59519" y="19216"/>
                </a:lnTo>
                <a:lnTo>
                  <a:pt x="78031" y="20792"/>
                </a:lnTo>
                <a:lnTo>
                  <a:pt x="88867" y="25328"/>
                </a:lnTo>
                <a:lnTo>
                  <a:pt x="109206" y="41621"/>
                </a:lnTo>
                <a:lnTo>
                  <a:pt x="122880" y="57629"/>
                </a:lnTo>
                <a:lnTo>
                  <a:pt x="127638" y="70486"/>
                </a:lnTo>
                <a:lnTo>
                  <a:pt x="133704" y="92005"/>
                </a:lnTo>
                <a:lnTo>
                  <a:pt x="140158" y="114467"/>
                </a:lnTo>
                <a:lnTo>
                  <a:pt x="143763" y="137209"/>
                </a:lnTo>
                <a:lnTo>
                  <a:pt x="147637" y="161582"/>
                </a:lnTo>
                <a:lnTo>
                  <a:pt x="148565" y="187073"/>
                </a:lnTo>
                <a:lnTo>
                  <a:pt x="147938" y="187580"/>
                </a:lnTo>
                <a:lnTo>
                  <a:pt x="143667" y="188461"/>
                </a:lnTo>
                <a:lnTo>
                  <a:pt x="146144" y="188555"/>
                </a:lnTo>
                <a:lnTo>
                  <a:pt x="146959" y="187934"/>
                </a:lnTo>
                <a:lnTo>
                  <a:pt x="147865" y="185549"/>
                </a:lnTo>
                <a:lnTo>
                  <a:pt x="145154" y="169720"/>
                </a:lnTo>
                <a:lnTo>
                  <a:pt x="151046" y="142647"/>
                </a:lnTo>
                <a:lnTo>
                  <a:pt x="153339" y="119595"/>
                </a:lnTo>
                <a:lnTo>
                  <a:pt x="157053" y="95690"/>
                </a:lnTo>
                <a:lnTo>
                  <a:pt x="163782" y="81899"/>
                </a:lnTo>
                <a:lnTo>
                  <a:pt x="183623" y="57523"/>
                </a:lnTo>
                <a:lnTo>
                  <a:pt x="207029" y="34841"/>
                </a:lnTo>
                <a:lnTo>
                  <a:pt x="217743" y="28185"/>
                </a:lnTo>
                <a:lnTo>
                  <a:pt x="240143" y="23912"/>
                </a:lnTo>
                <a:lnTo>
                  <a:pt x="250875" y="23963"/>
                </a:lnTo>
                <a:lnTo>
                  <a:pt x="264692" y="28196"/>
                </a:lnTo>
                <a:lnTo>
                  <a:pt x="288669" y="44267"/>
                </a:lnTo>
                <a:lnTo>
                  <a:pt x="313016" y="69141"/>
                </a:lnTo>
                <a:lnTo>
                  <a:pt x="329307" y="94585"/>
                </a:lnTo>
                <a:lnTo>
                  <a:pt x="336264" y="119507"/>
                </a:lnTo>
                <a:lnTo>
                  <a:pt x="343094" y="142775"/>
                </a:lnTo>
                <a:lnTo>
                  <a:pt x="347525" y="165715"/>
                </a:lnTo>
                <a:lnTo>
                  <a:pt x="351693" y="187321"/>
                </a:lnTo>
                <a:lnTo>
                  <a:pt x="350406" y="193955"/>
                </a:lnTo>
                <a:lnTo>
                  <a:pt x="342925" y="211351"/>
                </a:lnTo>
                <a:lnTo>
                  <a:pt x="342900" y="2000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Shape-37"/>
          <p:cNvSpPr/>
          <p:nvPr>
            <p:custDataLst>
              <p:tags r:id="rId3"/>
            </p:custDataLst>
          </p:nvPr>
        </p:nvSpPr>
        <p:spPr>
          <a:xfrm>
            <a:off x="3691890" y="1623060"/>
            <a:ext cx="45645" cy="314141"/>
          </a:xfrm>
          <a:custGeom>
            <a:avLst/>
            <a:gdLst/>
            <a:ahLst/>
            <a:cxnLst/>
            <a:rect l="0" t="0" r="0" b="0"/>
            <a:pathLst>
              <a:path w="45645" h="314141">
                <a:moveTo>
                  <a:pt x="0" y="0"/>
                </a:moveTo>
                <a:lnTo>
                  <a:pt x="0" y="0"/>
                </a:lnTo>
                <a:lnTo>
                  <a:pt x="6068" y="27305"/>
                </a:lnTo>
                <a:lnTo>
                  <a:pt x="10740" y="47484"/>
                </a:lnTo>
                <a:lnTo>
                  <a:pt x="15248" y="73124"/>
                </a:lnTo>
                <a:lnTo>
                  <a:pt x="18276" y="96808"/>
                </a:lnTo>
                <a:lnTo>
                  <a:pt x="21502" y="121605"/>
                </a:lnTo>
                <a:lnTo>
                  <a:pt x="24151" y="149061"/>
                </a:lnTo>
                <a:lnTo>
                  <a:pt x="27264" y="177305"/>
                </a:lnTo>
                <a:lnTo>
                  <a:pt x="29880" y="204088"/>
                </a:lnTo>
                <a:lnTo>
                  <a:pt x="32983" y="228111"/>
                </a:lnTo>
                <a:lnTo>
                  <a:pt x="37066" y="255950"/>
                </a:lnTo>
                <a:lnTo>
                  <a:pt x="41312" y="281065"/>
                </a:lnTo>
                <a:lnTo>
                  <a:pt x="45333" y="303675"/>
                </a:lnTo>
                <a:lnTo>
                  <a:pt x="45644" y="312221"/>
                </a:lnTo>
                <a:lnTo>
                  <a:pt x="45034" y="312923"/>
                </a:lnTo>
                <a:lnTo>
                  <a:pt x="40793" y="314140"/>
                </a:lnTo>
                <a:lnTo>
                  <a:pt x="28575" y="30289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SMARTInkShape-Group12"/>
          <p:cNvGrpSpPr/>
          <p:nvPr/>
        </p:nvGrpSpPr>
        <p:grpSpPr>
          <a:xfrm>
            <a:off x="3103344" y="1577340"/>
            <a:ext cx="1313220" cy="451300"/>
            <a:chOff x="3103344" y="1577340"/>
            <a:chExt cx="1313220" cy="451300"/>
          </a:xfrm>
        </p:grpSpPr>
        <p:sp>
          <p:nvSpPr>
            <p:cNvPr id="43" name="SMARTInkShape-38"/>
            <p:cNvSpPr/>
            <p:nvPr>
              <p:custDataLst>
                <p:tags r:id="rId123"/>
              </p:custDataLst>
            </p:nvPr>
          </p:nvSpPr>
          <p:spPr>
            <a:xfrm>
              <a:off x="4234815" y="1645920"/>
              <a:ext cx="181749" cy="207462"/>
            </a:xfrm>
            <a:custGeom>
              <a:avLst/>
              <a:gdLst/>
              <a:ahLst/>
              <a:cxnLst/>
              <a:rect l="0" t="0" r="0" b="0"/>
              <a:pathLst>
                <a:path w="181749" h="207462">
                  <a:moveTo>
                    <a:pt x="0" y="0"/>
                  </a:moveTo>
                  <a:lnTo>
                    <a:pt x="0" y="0"/>
                  </a:lnTo>
                  <a:lnTo>
                    <a:pt x="3034" y="24271"/>
                  </a:lnTo>
                  <a:lnTo>
                    <a:pt x="7954" y="51500"/>
                  </a:lnTo>
                  <a:lnTo>
                    <a:pt x="13435" y="75655"/>
                  </a:lnTo>
                  <a:lnTo>
                    <a:pt x="22114" y="98899"/>
                  </a:lnTo>
                  <a:lnTo>
                    <a:pt x="32497" y="124946"/>
                  </a:lnTo>
                  <a:lnTo>
                    <a:pt x="44425" y="148435"/>
                  </a:lnTo>
                  <a:lnTo>
                    <a:pt x="56118" y="171419"/>
                  </a:lnTo>
                  <a:lnTo>
                    <a:pt x="83102" y="197783"/>
                  </a:lnTo>
                  <a:lnTo>
                    <a:pt x="95037" y="206416"/>
                  </a:lnTo>
                  <a:lnTo>
                    <a:pt x="98919" y="207461"/>
                  </a:lnTo>
                  <a:lnTo>
                    <a:pt x="106617" y="206928"/>
                  </a:lnTo>
                  <a:lnTo>
                    <a:pt x="130227" y="187889"/>
                  </a:lnTo>
                  <a:lnTo>
                    <a:pt x="146183" y="167219"/>
                  </a:lnTo>
                  <a:lnTo>
                    <a:pt x="154933" y="142962"/>
                  </a:lnTo>
                  <a:lnTo>
                    <a:pt x="161546" y="115666"/>
                  </a:lnTo>
                  <a:lnTo>
                    <a:pt x="167528" y="87471"/>
                  </a:lnTo>
                  <a:lnTo>
                    <a:pt x="173322" y="62042"/>
                  </a:lnTo>
                  <a:lnTo>
                    <a:pt x="180334" y="35891"/>
                  </a:lnTo>
                  <a:lnTo>
                    <a:pt x="181748" y="26323"/>
                  </a:lnTo>
                  <a:lnTo>
                    <a:pt x="180683" y="19531"/>
                  </a:lnTo>
                  <a:lnTo>
                    <a:pt x="176514" y="12137"/>
                  </a:lnTo>
                  <a:lnTo>
                    <a:pt x="174826" y="9996"/>
                  </a:lnTo>
                  <a:lnTo>
                    <a:pt x="173702" y="9204"/>
                  </a:lnTo>
                  <a:lnTo>
                    <a:pt x="172950" y="9311"/>
                  </a:lnTo>
                  <a:lnTo>
                    <a:pt x="172450" y="10017"/>
                  </a:lnTo>
                  <a:lnTo>
                    <a:pt x="170201" y="10802"/>
                  </a:lnTo>
                  <a:lnTo>
                    <a:pt x="168713" y="11011"/>
                  </a:lnTo>
                  <a:lnTo>
                    <a:pt x="163584" y="14340"/>
                  </a:lnTo>
                  <a:lnTo>
                    <a:pt x="161604" y="19285"/>
                  </a:lnTo>
                  <a:lnTo>
                    <a:pt x="160019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9"/>
            <p:cNvSpPr/>
            <p:nvPr>
              <p:custDataLst>
                <p:tags r:id="rId124"/>
              </p:custDataLst>
            </p:nvPr>
          </p:nvSpPr>
          <p:spPr>
            <a:xfrm>
              <a:off x="4131945" y="164020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0"/>
            <p:cNvSpPr/>
            <p:nvPr>
              <p:custDataLst>
                <p:tags r:id="rId125"/>
              </p:custDataLst>
            </p:nvPr>
          </p:nvSpPr>
          <p:spPr>
            <a:xfrm>
              <a:off x="4154805" y="1691640"/>
              <a:ext cx="40006" cy="205133"/>
            </a:xfrm>
            <a:custGeom>
              <a:avLst/>
              <a:gdLst/>
              <a:ahLst/>
              <a:cxnLst/>
              <a:rect l="0" t="0" r="0" b="0"/>
              <a:pathLst>
                <a:path w="40006" h="205133">
                  <a:moveTo>
                    <a:pt x="0" y="0"/>
                  </a:moveTo>
                  <a:lnTo>
                    <a:pt x="0" y="0"/>
                  </a:lnTo>
                  <a:lnTo>
                    <a:pt x="6068" y="27305"/>
                  </a:lnTo>
                  <a:lnTo>
                    <a:pt x="10740" y="49177"/>
                  </a:lnTo>
                  <a:lnTo>
                    <a:pt x="15247" y="77648"/>
                  </a:lnTo>
                  <a:lnTo>
                    <a:pt x="16583" y="102170"/>
                  </a:lnTo>
                  <a:lnTo>
                    <a:pt x="20068" y="130178"/>
                  </a:lnTo>
                  <a:lnTo>
                    <a:pt x="22943" y="154055"/>
                  </a:lnTo>
                  <a:lnTo>
                    <a:pt x="27708" y="179813"/>
                  </a:lnTo>
                  <a:lnTo>
                    <a:pt x="29039" y="192058"/>
                  </a:lnTo>
                  <a:lnTo>
                    <a:pt x="31533" y="198813"/>
                  </a:lnTo>
                  <a:lnTo>
                    <a:pt x="33087" y="201122"/>
                  </a:lnTo>
                  <a:lnTo>
                    <a:pt x="38969" y="205132"/>
                  </a:lnTo>
                  <a:lnTo>
                    <a:pt x="39801" y="180784"/>
                  </a:lnTo>
                  <a:lnTo>
                    <a:pt x="40005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1"/>
            <p:cNvSpPr/>
            <p:nvPr>
              <p:custDataLst>
                <p:tags r:id="rId126"/>
              </p:custDataLst>
            </p:nvPr>
          </p:nvSpPr>
          <p:spPr>
            <a:xfrm>
              <a:off x="3829050" y="1577340"/>
              <a:ext cx="268606" cy="319909"/>
            </a:xfrm>
            <a:custGeom>
              <a:avLst/>
              <a:gdLst/>
              <a:ahLst/>
              <a:cxnLst/>
              <a:rect l="0" t="0" r="0" b="0"/>
              <a:pathLst>
                <a:path w="268606" h="319909">
                  <a:moveTo>
                    <a:pt x="0" y="0"/>
                  </a:moveTo>
                  <a:lnTo>
                    <a:pt x="0" y="0"/>
                  </a:lnTo>
                  <a:lnTo>
                    <a:pt x="9102" y="27305"/>
                  </a:lnTo>
                  <a:lnTo>
                    <a:pt x="16957" y="49177"/>
                  </a:lnTo>
                  <a:lnTo>
                    <a:pt x="24681" y="70117"/>
                  </a:lnTo>
                  <a:lnTo>
                    <a:pt x="32348" y="92123"/>
                  </a:lnTo>
                  <a:lnTo>
                    <a:pt x="38295" y="114603"/>
                  </a:lnTo>
                  <a:lnTo>
                    <a:pt x="43690" y="136660"/>
                  </a:lnTo>
                  <a:lnTo>
                    <a:pt x="50321" y="157046"/>
                  </a:lnTo>
                  <a:lnTo>
                    <a:pt x="61194" y="183339"/>
                  </a:lnTo>
                  <a:lnTo>
                    <a:pt x="66392" y="210251"/>
                  </a:lnTo>
                  <a:lnTo>
                    <a:pt x="70966" y="235298"/>
                  </a:lnTo>
                  <a:lnTo>
                    <a:pt x="73309" y="258807"/>
                  </a:lnTo>
                  <a:lnTo>
                    <a:pt x="74100" y="284309"/>
                  </a:lnTo>
                  <a:lnTo>
                    <a:pt x="74283" y="312436"/>
                  </a:lnTo>
                  <a:lnTo>
                    <a:pt x="74293" y="318538"/>
                  </a:lnTo>
                  <a:lnTo>
                    <a:pt x="73659" y="319039"/>
                  </a:lnTo>
                  <a:lnTo>
                    <a:pt x="69374" y="319908"/>
                  </a:lnTo>
                  <a:lnTo>
                    <a:pt x="69110" y="319317"/>
                  </a:lnTo>
                  <a:lnTo>
                    <a:pt x="68815" y="316967"/>
                  </a:lnTo>
                  <a:lnTo>
                    <a:pt x="66991" y="313806"/>
                  </a:lnTo>
                  <a:lnTo>
                    <a:pt x="64064" y="309014"/>
                  </a:lnTo>
                  <a:lnTo>
                    <a:pt x="59481" y="294971"/>
                  </a:lnTo>
                  <a:lnTo>
                    <a:pt x="57610" y="267793"/>
                  </a:lnTo>
                  <a:lnTo>
                    <a:pt x="57287" y="243811"/>
                  </a:lnTo>
                  <a:lnTo>
                    <a:pt x="57191" y="216597"/>
                  </a:lnTo>
                  <a:lnTo>
                    <a:pt x="58855" y="190119"/>
                  </a:lnTo>
                  <a:lnTo>
                    <a:pt x="64258" y="170222"/>
                  </a:lnTo>
                  <a:lnTo>
                    <a:pt x="70144" y="156026"/>
                  </a:lnTo>
                  <a:lnTo>
                    <a:pt x="83245" y="129035"/>
                  </a:lnTo>
                  <a:lnTo>
                    <a:pt x="93301" y="114922"/>
                  </a:lnTo>
                  <a:lnTo>
                    <a:pt x="109137" y="103407"/>
                  </a:lnTo>
                  <a:lnTo>
                    <a:pt x="122860" y="99007"/>
                  </a:lnTo>
                  <a:lnTo>
                    <a:pt x="150139" y="100738"/>
                  </a:lnTo>
                  <a:lnTo>
                    <a:pt x="174238" y="108306"/>
                  </a:lnTo>
                  <a:lnTo>
                    <a:pt x="199447" y="122876"/>
                  </a:lnTo>
                  <a:lnTo>
                    <a:pt x="225490" y="148967"/>
                  </a:lnTo>
                  <a:lnTo>
                    <a:pt x="244989" y="176087"/>
                  </a:lnTo>
                  <a:lnTo>
                    <a:pt x="253917" y="198365"/>
                  </a:lnTo>
                  <a:lnTo>
                    <a:pt x="260584" y="221053"/>
                  </a:lnTo>
                  <a:lnTo>
                    <a:pt x="266833" y="248088"/>
                  </a:lnTo>
                  <a:lnTo>
                    <a:pt x="268372" y="273994"/>
                  </a:lnTo>
                  <a:lnTo>
                    <a:pt x="268605" y="302523"/>
                  </a:lnTo>
                  <a:lnTo>
                    <a:pt x="268605" y="299751"/>
                  </a:lnTo>
                  <a:lnTo>
                    <a:pt x="266912" y="296630"/>
                  </a:lnTo>
                  <a:lnTo>
                    <a:pt x="265572" y="294908"/>
                  </a:lnTo>
                  <a:lnTo>
                    <a:pt x="265312" y="292490"/>
                  </a:lnTo>
                  <a:lnTo>
                    <a:pt x="268605" y="274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2"/>
            <p:cNvSpPr/>
            <p:nvPr>
              <p:custDataLst>
                <p:tags r:id="rId127"/>
              </p:custDataLst>
            </p:nvPr>
          </p:nvSpPr>
          <p:spPr>
            <a:xfrm>
              <a:off x="3589020" y="1754505"/>
              <a:ext cx="262891" cy="14724"/>
            </a:xfrm>
            <a:custGeom>
              <a:avLst/>
              <a:gdLst/>
              <a:ahLst/>
              <a:cxnLst/>
              <a:rect l="0" t="0" r="0" b="0"/>
              <a:pathLst>
                <a:path w="262891" h="14724">
                  <a:moveTo>
                    <a:pt x="0" y="11430"/>
                  </a:moveTo>
                  <a:lnTo>
                    <a:pt x="0" y="11430"/>
                  </a:lnTo>
                  <a:lnTo>
                    <a:pt x="18627" y="13123"/>
                  </a:lnTo>
                  <a:lnTo>
                    <a:pt x="46379" y="14723"/>
                  </a:lnTo>
                  <a:lnTo>
                    <a:pt x="69296" y="13317"/>
                  </a:lnTo>
                  <a:lnTo>
                    <a:pt x="91758" y="12269"/>
                  </a:lnTo>
                  <a:lnTo>
                    <a:pt x="120156" y="10533"/>
                  </a:lnTo>
                  <a:lnTo>
                    <a:pt x="141064" y="8292"/>
                  </a:lnTo>
                  <a:lnTo>
                    <a:pt x="164528" y="5528"/>
                  </a:lnTo>
                  <a:lnTo>
                    <a:pt x="182710" y="3685"/>
                  </a:lnTo>
                  <a:lnTo>
                    <a:pt x="209687" y="1638"/>
                  </a:lnTo>
                  <a:lnTo>
                    <a:pt x="233086" y="485"/>
                  </a:lnTo>
                  <a:lnTo>
                    <a:pt x="261296" y="13"/>
                  </a:lnTo>
                  <a:lnTo>
                    <a:pt x="2628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3"/>
            <p:cNvSpPr/>
            <p:nvPr>
              <p:custDataLst>
                <p:tags r:id="rId128"/>
              </p:custDataLst>
            </p:nvPr>
          </p:nvSpPr>
          <p:spPr>
            <a:xfrm>
              <a:off x="3446145" y="169735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4"/>
            <p:cNvSpPr/>
            <p:nvPr>
              <p:custDataLst>
                <p:tags r:id="rId129"/>
              </p:custDataLst>
            </p:nvPr>
          </p:nvSpPr>
          <p:spPr>
            <a:xfrm>
              <a:off x="3497580" y="1777365"/>
              <a:ext cx="40004" cy="228145"/>
            </a:xfrm>
            <a:custGeom>
              <a:avLst/>
              <a:gdLst/>
              <a:ahLst/>
              <a:cxnLst/>
              <a:rect l="0" t="0" r="0" b="0"/>
              <a:pathLst>
                <a:path w="40004" h="228145">
                  <a:moveTo>
                    <a:pt x="0" y="0"/>
                  </a:moveTo>
                  <a:lnTo>
                    <a:pt x="0" y="0"/>
                  </a:lnTo>
                  <a:lnTo>
                    <a:pt x="8467" y="27093"/>
                  </a:lnTo>
                  <a:lnTo>
                    <a:pt x="15170" y="48542"/>
                  </a:lnTo>
                  <a:lnTo>
                    <a:pt x="20908" y="69827"/>
                  </a:lnTo>
                  <a:lnTo>
                    <a:pt x="26003" y="91001"/>
                  </a:lnTo>
                  <a:lnTo>
                    <a:pt x="30671" y="112102"/>
                  </a:lnTo>
                  <a:lnTo>
                    <a:pt x="33783" y="128710"/>
                  </a:lnTo>
                  <a:lnTo>
                    <a:pt x="37240" y="153936"/>
                  </a:lnTo>
                  <a:lnTo>
                    <a:pt x="39186" y="182418"/>
                  </a:lnTo>
                  <a:lnTo>
                    <a:pt x="39897" y="210140"/>
                  </a:lnTo>
                  <a:lnTo>
                    <a:pt x="40003" y="228144"/>
                  </a:lnTo>
                  <a:lnTo>
                    <a:pt x="39370" y="217555"/>
                  </a:lnTo>
                  <a:lnTo>
                    <a:pt x="28575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5"/>
            <p:cNvSpPr/>
            <p:nvPr>
              <p:custDataLst>
                <p:tags r:id="rId130"/>
              </p:custDataLst>
            </p:nvPr>
          </p:nvSpPr>
          <p:spPr>
            <a:xfrm>
              <a:off x="3103344" y="1623060"/>
              <a:ext cx="297082" cy="405580"/>
            </a:xfrm>
            <a:custGeom>
              <a:avLst/>
              <a:gdLst/>
              <a:ahLst/>
              <a:cxnLst/>
              <a:rect l="0" t="0" r="0" b="0"/>
              <a:pathLst>
                <a:path w="297082" h="405580">
                  <a:moveTo>
                    <a:pt x="57051" y="0"/>
                  </a:moveTo>
                  <a:lnTo>
                    <a:pt x="57051" y="0"/>
                  </a:lnTo>
                  <a:lnTo>
                    <a:pt x="57051" y="27305"/>
                  </a:lnTo>
                  <a:lnTo>
                    <a:pt x="55358" y="47484"/>
                  </a:lnTo>
                  <a:lnTo>
                    <a:pt x="51854" y="71269"/>
                  </a:lnTo>
                  <a:lnTo>
                    <a:pt x="49141" y="90058"/>
                  </a:lnTo>
                  <a:lnTo>
                    <a:pt x="46063" y="111473"/>
                  </a:lnTo>
                  <a:lnTo>
                    <a:pt x="43375" y="128926"/>
                  </a:lnTo>
                  <a:lnTo>
                    <a:pt x="38697" y="156784"/>
                  </a:lnTo>
                  <a:lnTo>
                    <a:pt x="34500" y="179748"/>
                  </a:lnTo>
                  <a:lnTo>
                    <a:pt x="30518" y="200538"/>
                  </a:lnTo>
                  <a:lnTo>
                    <a:pt x="26632" y="220361"/>
                  </a:lnTo>
                  <a:lnTo>
                    <a:pt x="22788" y="239755"/>
                  </a:lnTo>
                  <a:lnTo>
                    <a:pt x="17054" y="266830"/>
                  </a:lnTo>
                  <a:lnTo>
                    <a:pt x="11333" y="290939"/>
                  </a:lnTo>
                  <a:lnTo>
                    <a:pt x="5617" y="314169"/>
                  </a:lnTo>
                  <a:lnTo>
                    <a:pt x="1030" y="341740"/>
                  </a:lnTo>
                  <a:lnTo>
                    <a:pt x="0" y="369134"/>
                  </a:lnTo>
                  <a:lnTo>
                    <a:pt x="4831" y="389358"/>
                  </a:lnTo>
                  <a:lnTo>
                    <a:pt x="6362" y="391652"/>
                  </a:lnTo>
                  <a:lnTo>
                    <a:pt x="11451" y="395894"/>
                  </a:lnTo>
                  <a:lnTo>
                    <a:pt x="17946" y="398203"/>
                  </a:lnTo>
                  <a:lnTo>
                    <a:pt x="36850" y="403099"/>
                  </a:lnTo>
                  <a:lnTo>
                    <a:pt x="60963" y="402534"/>
                  </a:lnTo>
                  <a:lnTo>
                    <a:pt x="86785" y="403114"/>
                  </a:lnTo>
                  <a:lnTo>
                    <a:pt x="114544" y="400958"/>
                  </a:lnTo>
                  <a:lnTo>
                    <a:pt x="142878" y="400319"/>
                  </a:lnTo>
                  <a:lnTo>
                    <a:pt x="169688" y="400130"/>
                  </a:lnTo>
                  <a:lnTo>
                    <a:pt x="193718" y="400074"/>
                  </a:lnTo>
                  <a:lnTo>
                    <a:pt x="221560" y="403089"/>
                  </a:lnTo>
                  <a:lnTo>
                    <a:pt x="249506" y="402582"/>
                  </a:lnTo>
                  <a:lnTo>
                    <a:pt x="274889" y="405579"/>
                  </a:lnTo>
                  <a:lnTo>
                    <a:pt x="276571" y="405006"/>
                  </a:lnTo>
                  <a:lnTo>
                    <a:pt x="277693" y="403989"/>
                  </a:lnTo>
                  <a:lnTo>
                    <a:pt x="278441" y="402676"/>
                  </a:lnTo>
                  <a:lnTo>
                    <a:pt x="279574" y="401801"/>
                  </a:lnTo>
                  <a:lnTo>
                    <a:pt x="285956" y="398703"/>
                  </a:lnTo>
                  <a:lnTo>
                    <a:pt x="287759" y="397247"/>
                  </a:lnTo>
                  <a:lnTo>
                    <a:pt x="289763" y="393936"/>
                  </a:lnTo>
                  <a:lnTo>
                    <a:pt x="291289" y="390348"/>
                  </a:lnTo>
                  <a:lnTo>
                    <a:pt x="295083" y="384757"/>
                  </a:lnTo>
                  <a:lnTo>
                    <a:pt x="297081" y="377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13"/>
          <p:cNvGrpSpPr/>
          <p:nvPr/>
        </p:nvGrpSpPr>
        <p:grpSpPr>
          <a:xfrm>
            <a:off x="1612521" y="1671430"/>
            <a:ext cx="913510" cy="597297"/>
            <a:chOff x="1612521" y="1671430"/>
            <a:chExt cx="913510" cy="597297"/>
          </a:xfrm>
        </p:grpSpPr>
        <p:sp>
          <p:nvSpPr>
            <p:cNvPr id="52" name="SMARTInkShape-46"/>
            <p:cNvSpPr/>
            <p:nvPr>
              <p:custDataLst>
                <p:tags r:id="rId118"/>
              </p:custDataLst>
            </p:nvPr>
          </p:nvSpPr>
          <p:spPr>
            <a:xfrm>
              <a:off x="2194560" y="1923419"/>
              <a:ext cx="262891" cy="48257"/>
            </a:xfrm>
            <a:custGeom>
              <a:avLst/>
              <a:gdLst/>
              <a:ahLst/>
              <a:cxnLst/>
              <a:rect l="0" t="0" r="0" b="0"/>
              <a:pathLst>
                <a:path w="262891" h="48257">
                  <a:moveTo>
                    <a:pt x="0" y="48256"/>
                  </a:moveTo>
                  <a:lnTo>
                    <a:pt x="0" y="48256"/>
                  </a:lnTo>
                  <a:lnTo>
                    <a:pt x="16934" y="46563"/>
                  </a:lnTo>
                  <a:lnTo>
                    <a:pt x="42451" y="43693"/>
                  </a:lnTo>
                  <a:lnTo>
                    <a:pt x="64376" y="40302"/>
                  </a:lnTo>
                  <a:lnTo>
                    <a:pt x="86397" y="34984"/>
                  </a:lnTo>
                  <a:lnTo>
                    <a:pt x="107614" y="29022"/>
                  </a:lnTo>
                  <a:lnTo>
                    <a:pt x="134474" y="22096"/>
                  </a:lnTo>
                  <a:lnTo>
                    <a:pt x="161623" y="16022"/>
                  </a:lnTo>
                  <a:lnTo>
                    <a:pt x="186036" y="10201"/>
                  </a:lnTo>
                  <a:lnTo>
                    <a:pt x="209356" y="4454"/>
                  </a:lnTo>
                  <a:lnTo>
                    <a:pt x="232353" y="0"/>
                  </a:lnTo>
                  <a:lnTo>
                    <a:pt x="260880" y="2332"/>
                  </a:lnTo>
                  <a:lnTo>
                    <a:pt x="262890" y="25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7"/>
            <p:cNvSpPr/>
            <p:nvPr>
              <p:custDataLst>
                <p:tags r:id="rId119"/>
              </p:custDataLst>
            </p:nvPr>
          </p:nvSpPr>
          <p:spPr>
            <a:xfrm>
              <a:off x="2148840" y="1671430"/>
              <a:ext cx="377191" cy="545789"/>
            </a:xfrm>
            <a:custGeom>
              <a:avLst/>
              <a:gdLst/>
              <a:ahLst/>
              <a:cxnLst/>
              <a:rect l="0" t="0" r="0" b="0"/>
              <a:pathLst>
                <a:path w="377191" h="545789">
                  <a:moveTo>
                    <a:pt x="11430" y="163085"/>
                  </a:moveTo>
                  <a:lnTo>
                    <a:pt x="11430" y="163085"/>
                  </a:lnTo>
                  <a:lnTo>
                    <a:pt x="17498" y="187356"/>
                  </a:lnTo>
                  <a:lnTo>
                    <a:pt x="23864" y="209432"/>
                  </a:lnTo>
                  <a:lnTo>
                    <a:pt x="30291" y="231944"/>
                  </a:lnTo>
                  <a:lnTo>
                    <a:pt x="35264" y="254649"/>
                  </a:lnTo>
                  <a:lnTo>
                    <a:pt x="41285" y="275747"/>
                  </a:lnTo>
                  <a:lnTo>
                    <a:pt x="51814" y="303781"/>
                  </a:lnTo>
                  <a:lnTo>
                    <a:pt x="61284" y="329868"/>
                  </a:lnTo>
                  <a:lnTo>
                    <a:pt x="68112" y="357705"/>
                  </a:lnTo>
                  <a:lnTo>
                    <a:pt x="72463" y="386062"/>
                  </a:lnTo>
                  <a:lnTo>
                    <a:pt x="75446" y="414572"/>
                  </a:lnTo>
                  <a:lnTo>
                    <a:pt x="78658" y="443128"/>
                  </a:lnTo>
                  <a:lnTo>
                    <a:pt x="81303" y="470004"/>
                  </a:lnTo>
                  <a:lnTo>
                    <a:pt x="84415" y="492361"/>
                  </a:lnTo>
                  <a:lnTo>
                    <a:pt x="87030" y="509356"/>
                  </a:lnTo>
                  <a:lnTo>
                    <a:pt x="90569" y="526477"/>
                  </a:lnTo>
                  <a:lnTo>
                    <a:pt x="91903" y="540818"/>
                  </a:lnTo>
                  <a:lnTo>
                    <a:pt x="93019" y="542542"/>
                  </a:lnTo>
                  <a:lnTo>
                    <a:pt x="96913" y="545788"/>
                  </a:lnTo>
                  <a:lnTo>
                    <a:pt x="97083" y="542897"/>
                  </a:lnTo>
                  <a:lnTo>
                    <a:pt x="92228" y="516642"/>
                  </a:lnTo>
                  <a:lnTo>
                    <a:pt x="91596" y="489840"/>
                  </a:lnTo>
                  <a:lnTo>
                    <a:pt x="90851" y="466982"/>
                  </a:lnTo>
                  <a:lnTo>
                    <a:pt x="86891" y="439748"/>
                  </a:lnTo>
                  <a:lnTo>
                    <a:pt x="83492" y="418761"/>
                  </a:lnTo>
                  <a:lnTo>
                    <a:pt x="78171" y="398427"/>
                  </a:lnTo>
                  <a:lnTo>
                    <a:pt x="71573" y="378172"/>
                  </a:lnTo>
                  <a:lnTo>
                    <a:pt x="64406" y="356469"/>
                  </a:lnTo>
                  <a:lnTo>
                    <a:pt x="56989" y="334123"/>
                  </a:lnTo>
                  <a:lnTo>
                    <a:pt x="49458" y="312127"/>
                  </a:lnTo>
                  <a:lnTo>
                    <a:pt x="41878" y="291768"/>
                  </a:lnTo>
                  <a:lnTo>
                    <a:pt x="34276" y="272135"/>
                  </a:lnTo>
                  <a:lnTo>
                    <a:pt x="26664" y="252827"/>
                  </a:lnTo>
                  <a:lnTo>
                    <a:pt x="15873" y="225377"/>
                  </a:lnTo>
                  <a:lnTo>
                    <a:pt x="6216" y="198391"/>
                  </a:lnTo>
                  <a:lnTo>
                    <a:pt x="1842" y="180531"/>
                  </a:lnTo>
                  <a:lnTo>
                    <a:pt x="364" y="154396"/>
                  </a:lnTo>
                  <a:lnTo>
                    <a:pt x="48" y="129658"/>
                  </a:lnTo>
                  <a:lnTo>
                    <a:pt x="0" y="101383"/>
                  </a:lnTo>
                  <a:lnTo>
                    <a:pt x="0" y="97531"/>
                  </a:lnTo>
                  <a:lnTo>
                    <a:pt x="1693" y="94156"/>
                  </a:lnTo>
                  <a:lnTo>
                    <a:pt x="3034" y="92368"/>
                  </a:lnTo>
                  <a:lnTo>
                    <a:pt x="6217" y="90380"/>
                  </a:lnTo>
                  <a:lnTo>
                    <a:pt x="11018" y="89497"/>
                  </a:lnTo>
                  <a:lnTo>
                    <a:pt x="24431" y="87729"/>
                  </a:lnTo>
                  <a:lnTo>
                    <a:pt x="47724" y="79785"/>
                  </a:lnTo>
                  <a:lnTo>
                    <a:pt x="69174" y="74692"/>
                  </a:lnTo>
                  <a:lnTo>
                    <a:pt x="95003" y="65139"/>
                  </a:lnTo>
                  <a:lnTo>
                    <a:pt x="115249" y="58594"/>
                  </a:lnTo>
                  <a:lnTo>
                    <a:pt x="134830" y="53568"/>
                  </a:lnTo>
                  <a:lnTo>
                    <a:pt x="155809" y="47524"/>
                  </a:lnTo>
                  <a:lnTo>
                    <a:pt x="177834" y="41240"/>
                  </a:lnTo>
                  <a:lnTo>
                    <a:pt x="200322" y="36330"/>
                  </a:lnTo>
                  <a:lnTo>
                    <a:pt x="223017" y="30337"/>
                  </a:lnTo>
                  <a:lnTo>
                    <a:pt x="245169" y="24076"/>
                  </a:lnTo>
                  <a:lnTo>
                    <a:pt x="265597" y="19177"/>
                  </a:lnTo>
                  <a:lnTo>
                    <a:pt x="291914" y="12848"/>
                  </a:lnTo>
                  <a:lnTo>
                    <a:pt x="318833" y="6951"/>
                  </a:lnTo>
                  <a:lnTo>
                    <a:pt x="347248" y="3198"/>
                  </a:lnTo>
                  <a:lnTo>
                    <a:pt x="364085" y="0"/>
                  </a:lnTo>
                  <a:lnTo>
                    <a:pt x="377190" y="30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8"/>
            <p:cNvSpPr/>
            <p:nvPr>
              <p:custDataLst>
                <p:tags r:id="rId120"/>
              </p:custDataLst>
            </p:nvPr>
          </p:nvSpPr>
          <p:spPr>
            <a:xfrm>
              <a:off x="1965960" y="184594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9"/>
            <p:cNvSpPr/>
            <p:nvPr>
              <p:custDataLst>
                <p:tags r:id="rId121"/>
              </p:custDataLst>
            </p:nvPr>
          </p:nvSpPr>
          <p:spPr>
            <a:xfrm>
              <a:off x="2045970" y="1977390"/>
              <a:ext cx="57151" cy="291337"/>
            </a:xfrm>
            <a:custGeom>
              <a:avLst/>
              <a:gdLst/>
              <a:ahLst/>
              <a:cxnLst/>
              <a:rect l="0" t="0" r="0" b="0"/>
              <a:pathLst>
                <a:path w="57151" h="291337">
                  <a:moveTo>
                    <a:pt x="0" y="0"/>
                  </a:moveTo>
                  <a:lnTo>
                    <a:pt x="0" y="0"/>
                  </a:lnTo>
                  <a:lnTo>
                    <a:pt x="3034" y="27305"/>
                  </a:lnTo>
                  <a:lnTo>
                    <a:pt x="6217" y="50871"/>
                  </a:lnTo>
                  <a:lnTo>
                    <a:pt x="11018" y="78489"/>
                  </a:lnTo>
                  <a:lnTo>
                    <a:pt x="14965" y="97411"/>
                  </a:lnTo>
                  <a:lnTo>
                    <a:pt x="19502" y="118281"/>
                  </a:lnTo>
                  <a:lnTo>
                    <a:pt x="26236" y="146549"/>
                  </a:lnTo>
                  <a:lnTo>
                    <a:pt x="33597" y="174867"/>
                  </a:lnTo>
                  <a:lnTo>
                    <a:pt x="38106" y="197651"/>
                  </a:lnTo>
                  <a:lnTo>
                    <a:pt x="42664" y="222416"/>
                  </a:lnTo>
                  <a:lnTo>
                    <a:pt x="51534" y="249705"/>
                  </a:lnTo>
                  <a:lnTo>
                    <a:pt x="55486" y="262370"/>
                  </a:lnTo>
                  <a:lnTo>
                    <a:pt x="57137" y="290811"/>
                  </a:lnTo>
                  <a:lnTo>
                    <a:pt x="57148" y="291336"/>
                  </a:lnTo>
                  <a:lnTo>
                    <a:pt x="57150" y="266609"/>
                  </a:lnTo>
                  <a:lnTo>
                    <a:pt x="57150" y="251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0"/>
            <p:cNvSpPr/>
            <p:nvPr>
              <p:custDataLst>
                <p:tags r:id="rId122"/>
              </p:custDataLst>
            </p:nvPr>
          </p:nvSpPr>
          <p:spPr>
            <a:xfrm>
              <a:off x="1612521" y="1845945"/>
              <a:ext cx="427735" cy="399185"/>
            </a:xfrm>
            <a:custGeom>
              <a:avLst/>
              <a:gdLst/>
              <a:ahLst/>
              <a:cxnLst/>
              <a:rect l="0" t="0" r="0" b="0"/>
              <a:pathLst>
                <a:path w="427735" h="399185">
                  <a:moveTo>
                    <a:pt x="27684" y="0"/>
                  </a:moveTo>
                  <a:lnTo>
                    <a:pt x="27684" y="0"/>
                  </a:lnTo>
                  <a:lnTo>
                    <a:pt x="25991" y="16933"/>
                  </a:lnTo>
                  <a:lnTo>
                    <a:pt x="23756" y="41181"/>
                  </a:lnTo>
                  <a:lnTo>
                    <a:pt x="22499" y="68082"/>
                  </a:lnTo>
                  <a:lnTo>
                    <a:pt x="22205" y="90795"/>
                  </a:lnTo>
                  <a:lnTo>
                    <a:pt x="22074" y="112320"/>
                  </a:lnTo>
                  <a:lnTo>
                    <a:pt x="22000" y="140595"/>
                  </a:lnTo>
                  <a:lnTo>
                    <a:pt x="21978" y="166753"/>
                  </a:lnTo>
                  <a:lnTo>
                    <a:pt x="21972" y="194612"/>
                  </a:lnTo>
                  <a:lnTo>
                    <a:pt x="20276" y="222974"/>
                  </a:lnTo>
                  <a:lnTo>
                    <a:pt x="15752" y="251486"/>
                  </a:lnTo>
                  <a:lnTo>
                    <a:pt x="10390" y="280043"/>
                  </a:lnTo>
                  <a:lnTo>
                    <a:pt x="6473" y="306919"/>
                  </a:lnTo>
                  <a:lnTo>
                    <a:pt x="3619" y="329276"/>
                  </a:lnTo>
                  <a:lnTo>
                    <a:pt x="0" y="353897"/>
                  </a:lnTo>
                  <a:lnTo>
                    <a:pt x="2407" y="368313"/>
                  </a:lnTo>
                  <a:lnTo>
                    <a:pt x="10176" y="386695"/>
                  </a:lnTo>
                  <a:lnTo>
                    <a:pt x="13472" y="391147"/>
                  </a:lnTo>
                  <a:lnTo>
                    <a:pt x="20521" y="396093"/>
                  </a:lnTo>
                  <a:lnTo>
                    <a:pt x="31630" y="398878"/>
                  </a:lnTo>
                  <a:lnTo>
                    <a:pt x="51959" y="399184"/>
                  </a:lnTo>
                  <a:lnTo>
                    <a:pt x="79775" y="393787"/>
                  </a:lnTo>
                  <a:lnTo>
                    <a:pt x="103866" y="388458"/>
                  </a:lnTo>
                  <a:lnTo>
                    <a:pt x="131113" y="382857"/>
                  </a:lnTo>
                  <a:lnTo>
                    <a:pt x="150488" y="379073"/>
                  </a:lnTo>
                  <a:lnTo>
                    <a:pt x="171798" y="375275"/>
                  </a:lnTo>
                  <a:lnTo>
                    <a:pt x="192277" y="373164"/>
                  </a:lnTo>
                  <a:lnTo>
                    <a:pt x="211961" y="371591"/>
                  </a:lnTo>
                  <a:lnTo>
                    <a:pt x="231293" y="368775"/>
                  </a:lnTo>
                  <a:lnTo>
                    <a:pt x="250469" y="367100"/>
                  </a:lnTo>
                  <a:lnTo>
                    <a:pt x="269574" y="366355"/>
                  </a:lnTo>
                  <a:lnTo>
                    <a:pt x="297546" y="365301"/>
                  </a:lnTo>
                  <a:lnTo>
                    <a:pt x="321568" y="361885"/>
                  </a:lnTo>
                  <a:lnTo>
                    <a:pt x="341032" y="361225"/>
                  </a:lnTo>
                  <a:lnTo>
                    <a:pt x="364676" y="364676"/>
                  </a:lnTo>
                  <a:lnTo>
                    <a:pt x="392925" y="365665"/>
                  </a:lnTo>
                  <a:lnTo>
                    <a:pt x="400199" y="366353"/>
                  </a:lnTo>
                  <a:lnTo>
                    <a:pt x="416142" y="372813"/>
                  </a:lnTo>
                  <a:lnTo>
                    <a:pt x="420042" y="375244"/>
                  </a:lnTo>
                  <a:lnTo>
                    <a:pt x="423892" y="376325"/>
                  </a:lnTo>
                  <a:lnTo>
                    <a:pt x="425173" y="377249"/>
                  </a:lnTo>
                  <a:lnTo>
                    <a:pt x="426027" y="378499"/>
                  </a:lnTo>
                  <a:lnTo>
                    <a:pt x="427397" y="382035"/>
                  </a:lnTo>
                  <a:lnTo>
                    <a:pt x="427509" y="381690"/>
                  </a:lnTo>
                  <a:lnTo>
                    <a:pt x="427734" y="377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14"/>
          <p:cNvGrpSpPr/>
          <p:nvPr/>
        </p:nvGrpSpPr>
        <p:grpSpPr>
          <a:xfrm>
            <a:off x="1737360" y="2651760"/>
            <a:ext cx="1394454" cy="851307"/>
            <a:chOff x="1737360" y="2651760"/>
            <a:chExt cx="1394454" cy="851307"/>
          </a:xfrm>
        </p:grpSpPr>
        <p:sp>
          <p:nvSpPr>
            <p:cNvPr id="61" name="SMARTInkShape-51"/>
            <p:cNvSpPr/>
            <p:nvPr>
              <p:custDataLst>
                <p:tags r:id="rId113"/>
              </p:custDataLst>
            </p:nvPr>
          </p:nvSpPr>
          <p:spPr>
            <a:xfrm>
              <a:off x="2927052" y="2923389"/>
              <a:ext cx="204762" cy="431317"/>
            </a:xfrm>
            <a:custGeom>
              <a:avLst/>
              <a:gdLst/>
              <a:ahLst/>
              <a:cxnLst/>
              <a:rect l="0" t="0" r="0" b="0"/>
              <a:pathLst>
                <a:path w="204762" h="431317">
                  <a:moveTo>
                    <a:pt x="10458" y="111276"/>
                  </a:moveTo>
                  <a:lnTo>
                    <a:pt x="10458" y="111276"/>
                  </a:lnTo>
                  <a:lnTo>
                    <a:pt x="16526" y="90039"/>
                  </a:lnTo>
                  <a:lnTo>
                    <a:pt x="23333" y="70764"/>
                  </a:lnTo>
                  <a:lnTo>
                    <a:pt x="29092" y="63002"/>
                  </a:lnTo>
                  <a:lnTo>
                    <a:pt x="54361" y="38737"/>
                  </a:lnTo>
                  <a:lnTo>
                    <a:pt x="82061" y="19047"/>
                  </a:lnTo>
                  <a:lnTo>
                    <a:pt x="108673" y="6599"/>
                  </a:lnTo>
                  <a:lnTo>
                    <a:pt x="134042" y="0"/>
                  </a:lnTo>
                  <a:lnTo>
                    <a:pt x="143489" y="14"/>
                  </a:lnTo>
                  <a:lnTo>
                    <a:pt x="169126" y="5568"/>
                  </a:lnTo>
                  <a:lnTo>
                    <a:pt x="179359" y="12408"/>
                  </a:lnTo>
                  <a:lnTo>
                    <a:pt x="185528" y="18623"/>
                  </a:lnTo>
                  <a:lnTo>
                    <a:pt x="190741" y="27591"/>
                  </a:lnTo>
                  <a:lnTo>
                    <a:pt x="192569" y="35186"/>
                  </a:lnTo>
                  <a:lnTo>
                    <a:pt x="192996" y="41687"/>
                  </a:lnTo>
                  <a:lnTo>
                    <a:pt x="190203" y="52487"/>
                  </a:lnTo>
                  <a:lnTo>
                    <a:pt x="182935" y="67513"/>
                  </a:lnTo>
                  <a:lnTo>
                    <a:pt x="171621" y="84405"/>
                  </a:lnTo>
                  <a:lnTo>
                    <a:pt x="163408" y="98658"/>
                  </a:lnTo>
                  <a:lnTo>
                    <a:pt x="146221" y="117886"/>
                  </a:lnTo>
                  <a:lnTo>
                    <a:pt x="127101" y="140672"/>
                  </a:lnTo>
                  <a:lnTo>
                    <a:pt x="104844" y="167521"/>
                  </a:lnTo>
                  <a:lnTo>
                    <a:pt x="82240" y="193346"/>
                  </a:lnTo>
                  <a:lnTo>
                    <a:pt x="61208" y="220833"/>
                  </a:lnTo>
                  <a:lnTo>
                    <a:pt x="41932" y="247499"/>
                  </a:lnTo>
                  <a:lnTo>
                    <a:pt x="26530" y="271111"/>
                  </a:lnTo>
                  <a:lnTo>
                    <a:pt x="15020" y="294119"/>
                  </a:lnTo>
                  <a:lnTo>
                    <a:pt x="7788" y="309597"/>
                  </a:lnTo>
                  <a:lnTo>
                    <a:pt x="0" y="337872"/>
                  </a:lnTo>
                  <a:lnTo>
                    <a:pt x="4905" y="360708"/>
                  </a:lnTo>
                  <a:lnTo>
                    <a:pt x="7567" y="367338"/>
                  </a:lnTo>
                  <a:lnTo>
                    <a:pt x="12559" y="372825"/>
                  </a:lnTo>
                  <a:lnTo>
                    <a:pt x="18377" y="378015"/>
                  </a:lnTo>
                  <a:lnTo>
                    <a:pt x="25857" y="387442"/>
                  </a:lnTo>
                  <a:lnTo>
                    <a:pt x="32330" y="392343"/>
                  </a:lnTo>
                  <a:lnTo>
                    <a:pt x="39441" y="394945"/>
                  </a:lnTo>
                  <a:lnTo>
                    <a:pt x="65727" y="401825"/>
                  </a:lnTo>
                  <a:lnTo>
                    <a:pt x="89280" y="404314"/>
                  </a:lnTo>
                  <a:lnTo>
                    <a:pt x="93486" y="405695"/>
                  </a:lnTo>
                  <a:lnTo>
                    <a:pt x="121779" y="403983"/>
                  </a:lnTo>
                  <a:lnTo>
                    <a:pt x="149907" y="402905"/>
                  </a:lnTo>
                  <a:lnTo>
                    <a:pt x="177374" y="402751"/>
                  </a:lnTo>
                  <a:lnTo>
                    <a:pt x="189182" y="402742"/>
                  </a:lnTo>
                  <a:lnTo>
                    <a:pt x="193184" y="404435"/>
                  </a:lnTo>
                  <a:lnTo>
                    <a:pt x="197894" y="407662"/>
                  </a:lnTo>
                  <a:lnTo>
                    <a:pt x="204503" y="408436"/>
                  </a:lnTo>
                  <a:lnTo>
                    <a:pt x="204761" y="418855"/>
                  </a:lnTo>
                  <a:lnTo>
                    <a:pt x="193338" y="4313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2"/>
            <p:cNvSpPr/>
            <p:nvPr>
              <p:custDataLst>
                <p:tags r:id="rId114"/>
              </p:custDataLst>
            </p:nvPr>
          </p:nvSpPr>
          <p:spPr>
            <a:xfrm>
              <a:off x="2785629" y="2651760"/>
              <a:ext cx="20419" cy="611506"/>
            </a:xfrm>
            <a:custGeom>
              <a:avLst/>
              <a:gdLst/>
              <a:ahLst/>
              <a:cxnLst/>
              <a:rect l="0" t="0" r="0" b="0"/>
              <a:pathLst>
                <a:path w="20419" h="611506">
                  <a:moveTo>
                    <a:pt x="9006" y="0"/>
                  </a:moveTo>
                  <a:lnTo>
                    <a:pt x="9006" y="0"/>
                  </a:lnTo>
                  <a:lnTo>
                    <a:pt x="16861" y="24836"/>
                  </a:lnTo>
                  <a:lnTo>
                    <a:pt x="20122" y="52210"/>
                  </a:lnTo>
                  <a:lnTo>
                    <a:pt x="20418" y="79142"/>
                  </a:lnTo>
                  <a:lnTo>
                    <a:pt x="18737" y="92876"/>
                  </a:lnTo>
                  <a:lnTo>
                    <a:pt x="14615" y="120839"/>
                  </a:lnTo>
                  <a:lnTo>
                    <a:pt x="8609" y="147436"/>
                  </a:lnTo>
                  <a:lnTo>
                    <a:pt x="4341" y="174256"/>
                  </a:lnTo>
                  <a:lnTo>
                    <a:pt x="3499" y="200085"/>
                  </a:lnTo>
                  <a:lnTo>
                    <a:pt x="3332" y="227295"/>
                  </a:lnTo>
                  <a:lnTo>
                    <a:pt x="3299" y="254236"/>
                  </a:lnTo>
                  <a:lnTo>
                    <a:pt x="0" y="279455"/>
                  </a:lnTo>
                  <a:lnTo>
                    <a:pt x="2453" y="304474"/>
                  </a:lnTo>
                  <a:lnTo>
                    <a:pt x="3126" y="330653"/>
                  </a:lnTo>
                  <a:lnTo>
                    <a:pt x="3259" y="358096"/>
                  </a:lnTo>
                  <a:lnTo>
                    <a:pt x="3284" y="384213"/>
                  </a:lnTo>
                  <a:lnTo>
                    <a:pt x="3290" y="410610"/>
                  </a:lnTo>
                  <a:lnTo>
                    <a:pt x="3291" y="434168"/>
                  </a:lnTo>
                  <a:lnTo>
                    <a:pt x="3291" y="457166"/>
                  </a:lnTo>
                  <a:lnTo>
                    <a:pt x="3291" y="481843"/>
                  </a:lnTo>
                  <a:lnTo>
                    <a:pt x="3291" y="505836"/>
                  </a:lnTo>
                  <a:lnTo>
                    <a:pt x="6325" y="530030"/>
                  </a:lnTo>
                  <a:lnTo>
                    <a:pt x="9111" y="554089"/>
                  </a:lnTo>
                  <a:lnTo>
                    <a:pt x="12142" y="567047"/>
                  </a:lnTo>
                  <a:lnTo>
                    <a:pt x="10852" y="578294"/>
                  </a:lnTo>
                  <a:lnTo>
                    <a:pt x="12658" y="586566"/>
                  </a:lnTo>
                  <a:lnTo>
                    <a:pt x="9007" y="611481"/>
                  </a:lnTo>
                  <a:lnTo>
                    <a:pt x="3291" y="6115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3"/>
            <p:cNvSpPr/>
            <p:nvPr>
              <p:custDataLst>
                <p:tags r:id="rId115"/>
              </p:custDataLst>
            </p:nvPr>
          </p:nvSpPr>
          <p:spPr>
            <a:xfrm>
              <a:off x="1737360" y="2674679"/>
              <a:ext cx="377178" cy="537152"/>
            </a:xfrm>
            <a:custGeom>
              <a:avLst/>
              <a:gdLst/>
              <a:ahLst/>
              <a:cxnLst/>
              <a:rect l="0" t="0" r="0" b="0"/>
              <a:pathLst>
                <a:path w="377178" h="537152">
                  <a:moveTo>
                    <a:pt x="0" y="537151"/>
                  </a:moveTo>
                  <a:lnTo>
                    <a:pt x="0" y="537151"/>
                  </a:lnTo>
                  <a:lnTo>
                    <a:pt x="6068" y="515914"/>
                  </a:lnTo>
                  <a:lnTo>
                    <a:pt x="10740" y="495328"/>
                  </a:lnTo>
                  <a:lnTo>
                    <a:pt x="14298" y="474748"/>
                  </a:lnTo>
                  <a:lnTo>
                    <a:pt x="16937" y="448247"/>
                  </a:lnTo>
                  <a:lnTo>
                    <a:pt x="21458" y="421204"/>
                  </a:lnTo>
                  <a:lnTo>
                    <a:pt x="26819" y="396186"/>
                  </a:lnTo>
                  <a:lnTo>
                    <a:pt x="32429" y="368948"/>
                  </a:lnTo>
                  <a:lnTo>
                    <a:pt x="36214" y="350211"/>
                  </a:lnTo>
                  <a:lnTo>
                    <a:pt x="40014" y="329607"/>
                  </a:lnTo>
                  <a:lnTo>
                    <a:pt x="43819" y="308384"/>
                  </a:lnTo>
                  <a:lnTo>
                    <a:pt x="47627" y="288369"/>
                  </a:lnTo>
                  <a:lnTo>
                    <a:pt x="51436" y="268426"/>
                  </a:lnTo>
                  <a:lnTo>
                    <a:pt x="56516" y="241796"/>
                  </a:lnTo>
                  <a:lnTo>
                    <a:pt x="62442" y="210708"/>
                  </a:lnTo>
                  <a:lnTo>
                    <a:pt x="67028" y="186807"/>
                  </a:lnTo>
                  <a:lnTo>
                    <a:pt x="70720" y="167698"/>
                  </a:lnTo>
                  <a:lnTo>
                    <a:pt x="76516" y="139270"/>
                  </a:lnTo>
                  <a:lnTo>
                    <a:pt x="83349" y="111920"/>
                  </a:lnTo>
                  <a:lnTo>
                    <a:pt x="91347" y="83632"/>
                  </a:lnTo>
                  <a:lnTo>
                    <a:pt x="98339" y="63631"/>
                  </a:lnTo>
                  <a:lnTo>
                    <a:pt x="99849" y="61451"/>
                  </a:lnTo>
                  <a:lnTo>
                    <a:pt x="103221" y="59029"/>
                  </a:lnTo>
                  <a:lnTo>
                    <a:pt x="107525" y="57474"/>
                  </a:lnTo>
                  <a:lnTo>
                    <a:pt x="107879" y="57981"/>
                  </a:lnTo>
                  <a:lnTo>
                    <a:pt x="113096" y="82195"/>
                  </a:lnTo>
                  <a:lnTo>
                    <a:pt x="114062" y="106288"/>
                  </a:lnTo>
                  <a:lnTo>
                    <a:pt x="114253" y="132214"/>
                  </a:lnTo>
                  <a:lnTo>
                    <a:pt x="114286" y="156255"/>
                  </a:lnTo>
                  <a:lnTo>
                    <a:pt x="114931" y="177278"/>
                  </a:lnTo>
                  <a:lnTo>
                    <a:pt x="118226" y="202416"/>
                  </a:lnTo>
                  <a:lnTo>
                    <a:pt x="120120" y="225598"/>
                  </a:lnTo>
                  <a:lnTo>
                    <a:pt x="124434" y="252513"/>
                  </a:lnTo>
                  <a:lnTo>
                    <a:pt x="126424" y="265865"/>
                  </a:lnTo>
                  <a:lnTo>
                    <a:pt x="138529" y="291931"/>
                  </a:lnTo>
                  <a:lnTo>
                    <a:pt x="147214" y="309807"/>
                  </a:lnTo>
                  <a:lnTo>
                    <a:pt x="167401" y="332956"/>
                  </a:lnTo>
                  <a:lnTo>
                    <a:pt x="173037" y="335273"/>
                  </a:lnTo>
                  <a:lnTo>
                    <a:pt x="187003" y="336760"/>
                  </a:lnTo>
                  <a:lnTo>
                    <a:pt x="198213" y="333984"/>
                  </a:lnTo>
                  <a:lnTo>
                    <a:pt x="213378" y="326722"/>
                  </a:lnTo>
                  <a:lnTo>
                    <a:pt x="232413" y="310089"/>
                  </a:lnTo>
                  <a:lnTo>
                    <a:pt x="250350" y="282643"/>
                  </a:lnTo>
                  <a:lnTo>
                    <a:pt x="268710" y="255021"/>
                  </a:lnTo>
                  <a:lnTo>
                    <a:pt x="280832" y="229256"/>
                  </a:lnTo>
                  <a:lnTo>
                    <a:pt x="290361" y="205540"/>
                  </a:lnTo>
                  <a:lnTo>
                    <a:pt x="298193" y="181439"/>
                  </a:lnTo>
                  <a:lnTo>
                    <a:pt x="307570" y="155177"/>
                  </a:lnTo>
                  <a:lnTo>
                    <a:pt x="318391" y="130321"/>
                  </a:lnTo>
                  <a:lnTo>
                    <a:pt x="326607" y="106870"/>
                  </a:lnTo>
                  <a:lnTo>
                    <a:pt x="336097" y="83835"/>
                  </a:lnTo>
                  <a:lnTo>
                    <a:pt x="346119" y="57858"/>
                  </a:lnTo>
                  <a:lnTo>
                    <a:pt x="356157" y="31651"/>
                  </a:lnTo>
                  <a:lnTo>
                    <a:pt x="369565" y="5093"/>
                  </a:lnTo>
                  <a:lnTo>
                    <a:pt x="377091" y="0"/>
                  </a:lnTo>
                  <a:lnTo>
                    <a:pt x="377177" y="27646"/>
                  </a:lnTo>
                  <a:lnTo>
                    <a:pt x="376553" y="53684"/>
                  </a:lnTo>
                  <a:lnTo>
                    <a:pt x="372666" y="79090"/>
                  </a:lnTo>
                  <a:lnTo>
                    <a:pt x="371710" y="105675"/>
                  </a:lnTo>
                  <a:lnTo>
                    <a:pt x="371545" y="127860"/>
                  </a:lnTo>
                  <a:lnTo>
                    <a:pt x="371506" y="151409"/>
                  </a:lnTo>
                  <a:lnTo>
                    <a:pt x="371489" y="177750"/>
                  </a:lnTo>
                  <a:lnTo>
                    <a:pt x="371481" y="197924"/>
                  </a:lnTo>
                  <a:lnTo>
                    <a:pt x="371478" y="217050"/>
                  </a:lnTo>
                  <a:lnTo>
                    <a:pt x="371476" y="243975"/>
                  </a:lnTo>
                  <a:lnTo>
                    <a:pt x="371475" y="268039"/>
                  </a:lnTo>
                  <a:lnTo>
                    <a:pt x="371475" y="292949"/>
                  </a:lnTo>
                  <a:lnTo>
                    <a:pt x="371475" y="318745"/>
                  </a:lnTo>
                  <a:lnTo>
                    <a:pt x="371475" y="342474"/>
                  </a:lnTo>
                  <a:lnTo>
                    <a:pt x="371475" y="365593"/>
                  </a:lnTo>
                  <a:lnTo>
                    <a:pt x="369782" y="388529"/>
                  </a:lnTo>
                  <a:lnTo>
                    <a:pt x="366554" y="416001"/>
                  </a:lnTo>
                  <a:lnTo>
                    <a:pt x="361990" y="443700"/>
                  </a:lnTo>
                  <a:lnTo>
                    <a:pt x="360429" y="468173"/>
                  </a:lnTo>
                  <a:lnTo>
                    <a:pt x="358465" y="483905"/>
                  </a:lnTo>
                  <a:lnTo>
                    <a:pt x="354875" y="503892"/>
                  </a:lnTo>
                  <a:lnTo>
                    <a:pt x="354572" y="509247"/>
                  </a:lnTo>
                  <a:lnTo>
                    <a:pt x="353856" y="510928"/>
                  </a:lnTo>
                  <a:lnTo>
                    <a:pt x="352744" y="512049"/>
                  </a:lnTo>
                  <a:lnTo>
                    <a:pt x="348615" y="5142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4"/>
            <p:cNvSpPr/>
            <p:nvPr>
              <p:custDataLst>
                <p:tags r:id="rId116"/>
              </p:custDataLst>
            </p:nvPr>
          </p:nvSpPr>
          <p:spPr>
            <a:xfrm>
              <a:off x="2457463" y="2671349"/>
              <a:ext cx="231704" cy="580484"/>
            </a:xfrm>
            <a:custGeom>
              <a:avLst/>
              <a:gdLst/>
              <a:ahLst/>
              <a:cxnLst/>
              <a:rect l="0" t="0" r="0" b="0"/>
              <a:pathLst>
                <a:path w="231704" h="580484">
                  <a:moveTo>
                    <a:pt x="171437" y="54706"/>
                  </a:moveTo>
                  <a:lnTo>
                    <a:pt x="171437" y="54706"/>
                  </a:lnTo>
                  <a:lnTo>
                    <a:pt x="183855" y="30505"/>
                  </a:lnTo>
                  <a:lnTo>
                    <a:pt x="192046" y="16318"/>
                  </a:lnTo>
                  <a:lnTo>
                    <a:pt x="193932" y="11610"/>
                  </a:lnTo>
                  <a:lnTo>
                    <a:pt x="199931" y="3378"/>
                  </a:lnTo>
                  <a:lnTo>
                    <a:pt x="196954" y="269"/>
                  </a:lnTo>
                  <a:lnTo>
                    <a:pt x="196069" y="0"/>
                  </a:lnTo>
                  <a:lnTo>
                    <a:pt x="195478" y="455"/>
                  </a:lnTo>
                  <a:lnTo>
                    <a:pt x="195084" y="1394"/>
                  </a:lnTo>
                  <a:lnTo>
                    <a:pt x="194187" y="2020"/>
                  </a:lnTo>
                  <a:lnTo>
                    <a:pt x="189890" y="2900"/>
                  </a:lnTo>
                  <a:lnTo>
                    <a:pt x="175077" y="3874"/>
                  </a:lnTo>
                  <a:lnTo>
                    <a:pt x="164372" y="7788"/>
                  </a:lnTo>
                  <a:lnTo>
                    <a:pt x="161012" y="8187"/>
                  </a:lnTo>
                  <a:lnTo>
                    <a:pt x="158136" y="9724"/>
                  </a:lnTo>
                  <a:lnTo>
                    <a:pt x="133078" y="30913"/>
                  </a:lnTo>
                  <a:lnTo>
                    <a:pt x="106652" y="57303"/>
                  </a:lnTo>
                  <a:lnTo>
                    <a:pt x="87615" y="83623"/>
                  </a:lnTo>
                  <a:lnTo>
                    <a:pt x="72376" y="110136"/>
                  </a:lnTo>
                  <a:lnTo>
                    <a:pt x="57137" y="136070"/>
                  </a:lnTo>
                  <a:lnTo>
                    <a:pt x="44931" y="162429"/>
                  </a:lnTo>
                  <a:lnTo>
                    <a:pt x="31842" y="190544"/>
                  </a:lnTo>
                  <a:lnTo>
                    <a:pt x="21420" y="213628"/>
                  </a:lnTo>
                  <a:lnTo>
                    <a:pt x="14663" y="239660"/>
                  </a:lnTo>
                  <a:lnTo>
                    <a:pt x="11109" y="266282"/>
                  </a:lnTo>
                  <a:lnTo>
                    <a:pt x="5777" y="291403"/>
                  </a:lnTo>
                  <a:lnTo>
                    <a:pt x="2560" y="312728"/>
                  </a:lnTo>
                  <a:lnTo>
                    <a:pt x="750" y="339014"/>
                  </a:lnTo>
                  <a:lnTo>
                    <a:pt x="213" y="362889"/>
                  </a:lnTo>
                  <a:lnTo>
                    <a:pt x="54" y="386050"/>
                  </a:lnTo>
                  <a:lnTo>
                    <a:pt x="0" y="413597"/>
                  </a:lnTo>
                  <a:lnTo>
                    <a:pt x="625" y="441311"/>
                  </a:lnTo>
                  <a:lnTo>
                    <a:pt x="4511" y="465788"/>
                  </a:lnTo>
                  <a:lnTo>
                    <a:pt x="8501" y="488968"/>
                  </a:lnTo>
                  <a:lnTo>
                    <a:pt x="15201" y="507215"/>
                  </a:lnTo>
                  <a:lnTo>
                    <a:pt x="27990" y="532317"/>
                  </a:lnTo>
                  <a:lnTo>
                    <a:pt x="50278" y="558259"/>
                  </a:lnTo>
                  <a:lnTo>
                    <a:pt x="77197" y="574722"/>
                  </a:lnTo>
                  <a:lnTo>
                    <a:pt x="91650" y="579347"/>
                  </a:lnTo>
                  <a:lnTo>
                    <a:pt x="117575" y="580420"/>
                  </a:lnTo>
                  <a:lnTo>
                    <a:pt x="143101" y="580480"/>
                  </a:lnTo>
                  <a:lnTo>
                    <a:pt x="151647" y="580483"/>
                  </a:lnTo>
                  <a:lnTo>
                    <a:pt x="175336" y="572630"/>
                  </a:lnTo>
                  <a:lnTo>
                    <a:pt x="203816" y="569265"/>
                  </a:lnTo>
                  <a:lnTo>
                    <a:pt x="221710" y="569060"/>
                  </a:lnTo>
                  <a:lnTo>
                    <a:pt x="227690" y="564136"/>
                  </a:lnTo>
                  <a:lnTo>
                    <a:pt x="231355" y="563577"/>
                  </a:lnTo>
                  <a:lnTo>
                    <a:pt x="231703" y="564133"/>
                  </a:lnTo>
                  <a:lnTo>
                    <a:pt x="231299" y="565139"/>
                  </a:lnTo>
                  <a:lnTo>
                    <a:pt x="228746" y="568827"/>
                  </a:lnTo>
                  <a:lnTo>
                    <a:pt x="222872" y="569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5"/>
            <p:cNvSpPr/>
            <p:nvPr>
              <p:custDataLst>
                <p:tags r:id="rId117"/>
              </p:custDataLst>
            </p:nvPr>
          </p:nvSpPr>
          <p:spPr>
            <a:xfrm>
              <a:off x="2194641" y="3029851"/>
              <a:ext cx="199709" cy="473216"/>
            </a:xfrm>
            <a:custGeom>
              <a:avLst/>
              <a:gdLst/>
              <a:ahLst/>
              <a:cxnLst/>
              <a:rect l="0" t="0" r="0" b="0"/>
              <a:pathLst>
                <a:path w="199709" h="473216">
                  <a:moveTo>
                    <a:pt x="148509" y="84824"/>
                  </a:moveTo>
                  <a:lnTo>
                    <a:pt x="148509" y="84824"/>
                  </a:lnTo>
                  <a:lnTo>
                    <a:pt x="142441" y="63587"/>
                  </a:lnTo>
                  <a:lnTo>
                    <a:pt x="131568" y="36550"/>
                  </a:lnTo>
                  <a:lnTo>
                    <a:pt x="121231" y="20353"/>
                  </a:lnTo>
                  <a:lnTo>
                    <a:pt x="107397" y="8914"/>
                  </a:lnTo>
                  <a:lnTo>
                    <a:pt x="101450" y="6636"/>
                  </a:lnTo>
                  <a:lnTo>
                    <a:pt x="95209" y="4989"/>
                  </a:lnTo>
                  <a:lnTo>
                    <a:pt x="87490" y="1127"/>
                  </a:lnTo>
                  <a:lnTo>
                    <a:pt x="80961" y="0"/>
                  </a:lnTo>
                  <a:lnTo>
                    <a:pt x="75520" y="1193"/>
                  </a:lnTo>
                  <a:lnTo>
                    <a:pt x="70349" y="3205"/>
                  </a:lnTo>
                  <a:lnTo>
                    <a:pt x="53001" y="7636"/>
                  </a:lnTo>
                  <a:lnTo>
                    <a:pt x="44787" y="12706"/>
                  </a:lnTo>
                  <a:lnTo>
                    <a:pt x="36322" y="24670"/>
                  </a:lnTo>
                  <a:lnTo>
                    <a:pt x="22791" y="50581"/>
                  </a:lnTo>
                  <a:lnTo>
                    <a:pt x="13891" y="73518"/>
                  </a:lnTo>
                  <a:lnTo>
                    <a:pt x="11572" y="101930"/>
                  </a:lnTo>
                  <a:lnTo>
                    <a:pt x="12050" y="114728"/>
                  </a:lnTo>
                  <a:lnTo>
                    <a:pt x="22932" y="141940"/>
                  </a:lnTo>
                  <a:lnTo>
                    <a:pt x="27292" y="148944"/>
                  </a:lnTo>
                  <a:lnTo>
                    <a:pt x="41044" y="160688"/>
                  </a:lnTo>
                  <a:lnTo>
                    <a:pt x="46983" y="162991"/>
                  </a:lnTo>
                  <a:lnTo>
                    <a:pt x="72387" y="164726"/>
                  </a:lnTo>
                  <a:lnTo>
                    <a:pt x="98210" y="156870"/>
                  </a:lnTo>
                  <a:lnTo>
                    <a:pt x="111521" y="151397"/>
                  </a:lnTo>
                  <a:lnTo>
                    <a:pt x="117888" y="145951"/>
                  </a:lnTo>
                  <a:lnTo>
                    <a:pt x="138070" y="120917"/>
                  </a:lnTo>
                  <a:lnTo>
                    <a:pt x="156299" y="95182"/>
                  </a:lnTo>
                  <a:lnTo>
                    <a:pt x="173312" y="66738"/>
                  </a:lnTo>
                  <a:lnTo>
                    <a:pt x="178032" y="56816"/>
                  </a:lnTo>
                  <a:lnTo>
                    <a:pt x="181857" y="51775"/>
                  </a:lnTo>
                  <a:lnTo>
                    <a:pt x="182775" y="45087"/>
                  </a:lnTo>
                  <a:lnTo>
                    <a:pt x="182797" y="49763"/>
                  </a:lnTo>
                  <a:lnTo>
                    <a:pt x="185832" y="53340"/>
                  </a:lnTo>
                  <a:lnTo>
                    <a:pt x="187322" y="58343"/>
                  </a:lnTo>
                  <a:lnTo>
                    <a:pt x="189102" y="86811"/>
                  </a:lnTo>
                  <a:lnTo>
                    <a:pt x="193429" y="108824"/>
                  </a:lnTo>
                  <a:lnTo>
                    <a:pt x="194124" y="136409"/>
                  </a:lnTo>
                  <a:lnTo>
                    <a:pt x="194850" y="164854"/>
                  </a:lnTo>
                  <a:lnTo>
                    <a:pt x="198750" y="189391"/>
                  </a:lnTo>
                  <a:lnTo>
                    <a:pt x="199708" y="215475"/>
                  </a:lnTo>
                  <a:lnTo>
                    <a:pt x="199262" y="239607"/>
                  </a:lnTo>
                  <a:lnTo>
                    <a:pt x="195412" y="268175"/>
                  </a:lnTo>
                  <a:lnTo>
                    <a:pt x="191429" y="295243"/>
                  </a:lnTo>
                  <a:lnTo>
                    <a:pt x="188455" y="323497"/>
                  </a:lnTo>
                  <a:lnTo>
                    <a:pt x="182411" y="351844"/>
                  </a:lnTo>
                  <a:lnTo>
                    <a:pt x="175103" y="375976"/>
                  </a:lnTo>
                  <a:lnTo>
                    <a:pt x="167544" y="399087"/>
                  </a:lnTo>
                  <a:lnTo>
                    <a:pt x="161205" y="415641"/>
                  </a:lnTo>
                  <a:lnTo>
                    <a:pt x="140665" y="440834"/>
                  </a:lnTo>
                  <a:lnTo>
                    <a:pt x="125605" y="454562"/>
                  </a:lnTo>
                  <a:lnTo>
                    <a:pt x="98262" y="467577"/>
                  </a:lnTo>
                  <a:lnTo>
                    <a:pt x="89347" y="470836"/>
                  </a:lnTo>
                  <a:lnTo>
                    <a:pt x="60820" y="473215"/>
                  </a:lnTo>
                  <a:lnTo>
                    <a:pt x="45692" y="472741"/>
                  </a:lnTo>
                  <a:lnTo>
                    <a:pt x="18251" y="464928"/>
                  </a:lnTo>
                  <a:lnTo>
                    <a:pt x="10360" y="459844"/>
                  </a:lnTo>
                  <a:lnTo>
                    <a:pt x="7735" y="456181"/>
                  </a:lnTo>
                  <a:lnTo>
                    <a:pt x="836" y="438037"/>
                  </a:lnTo>
                  <a:lnTo>
                    <a:pt x="0" y="414900"/>
                  </a:lnTo>
                  <a:lnTo>
                    <a:pt x="2977" y="401770"/>
                  </a:lnTo>
                  <a:lnTo>
                    <a:pt x="13355" y="378257"/>
                  </a:lnTo>
                  <a:lnTo>
                    <a:pt x="34169" y="354647"/>
                  </a:lnTo>
                  <a:lnTo>
                    <a:pt x="61407" y="326277"/>
                  </a:lnTo>
                  <a:lnTo>
                    <a:pt x="62784" y="324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15"/>
          <p:cNvGrpSpPr/>
          <p:nvPr/>
        </p:nvGrpSpPr>
        <p:grpSpPr>
          <a:xfrm>
            <a:off x="3503295" y="2583618"/>
            <a:ext cx="737236" cy="616783"/>
            <a:chOff x="3503295" y="2583618"/>
            <a:chExt cx="737236" cy="616783"/>
          </a:xfrm>
        </p:grpSpPr>
        <p:sp>
          <p:nvSpPr>
            <p:cNvPr id="67" name="SMARTInkShape-56"/>
            <p:cNvSpPr/>
            <p:nvPr>
              <p:custDataLst>
                <p:tags r:id="rId111"/>
              </p:custDataLst>
            </p:nvPr>
          </p:nvSpPr>
          <p:spPr>
            <a:xfrm>
              <a:off x="3503295" y="2583618"/>
              <a:ext cx="576320" cy="616783"/>
            </a:xfrm>
            <a:custGeom>
              <a:avLst/>
              <a:gdLst/>
              <a:ahLst/>
              <a:cxnLst/>
              <a:rect l="0" t="0" r="0" b="0"/>
              <a:pathLst>
                <a:path w="576320" h="616783">
                  <a:moveTo>
                    <a:pt x="0" y="616782"/>
                  </a:moveTo>
                  <a:lnTo>
                    <a:pt x="0" y="616782"/>
                  </a:lnTo>
                  <a:lnTo>
                    <a:pt x="9102" y="589477"/>
                  </a:lnTo>
                  <a:lnTo>
                    <a:pt x="15263" y="569298"/>
                  </a:lnTo>
                  <a:lnTo>
                    <a:pt x="23996" y="543658"/>
                  </a:lnTo>
                  <a:lnTo>
                    <a:pt x="32933" y="518281"/>
                  </a:lnTo>
                  <a:lnTo>
                    <a:pt x="37497" y="499343"/>
                  </a:lnTo>
                  <a:lnTo>
                    <a:pt x="41642" y="478227"/>
                  </a:lnTo>
                  <a:lnTo>
                    <a:pt x="47294" y="457835"/>
                  </a:lnTo>
                  <a:lnTo>
                    <a:pt x="53405" y="437554"/>
                  </a:lnTo>
                  <a:lnTo>
                    <a:pt x="58237" y="415840"/>
                  </a:lnTo>
                  <a:lnTo>
                    <a:pt x="64195" y="393489"/>
                  </a:lnTo>
                  <a:lnTo>
                    <a:pt x="71076" y="370856"/>
                  </a:lnTo>
                  <a:lnTo>
                    <a:pt x="78368" y="348096"/>
                  </a:lnTo>
                  <a:lnTo>
                    <a:pt x="84149" y="323588"/>
                  </a:lnTo>
                  <a:lnTo>
                    <a:pt x="90105" y="298514"/>
                  </a:lnTo>
                  <a:lnTo>
                    <a:pt x="99101" y="274670"/>
                  </a:lnTo>
                  <a:lnTo>
                    <a:pt x="107757" y="249679"/>
                  </a:lnTo>
                  <a:lnTo>
                    <a:pt x="115837" y="225025"/>
                  </a:lnTo>
                  <a:lnTo>
                    <a:pt x="123661" y="203485"/>
                  </a:lnTo>
                  <a:lnTo>
                    <a:pt x="131372" y="181634"/>
                  </a:lnTo>
                  <a:lnTo>
                    <a:pt x="139032" y="159223"/>
                  </a:lnTo>
                  <a:lnTo>
                    <a:pt x="146671" y="136562"/>
                  </a:lnTo>
                  <a:lnTo>
                    <a:pt x="158111" y="108453"/>
                  </a:lnTo>
                  <a:lnTo>
                    <a:pt x="169544" y="84037"/>
                  </a:lnTo>
                  <a:lnTo>
                    <a:pt x="186902" y="57802"/>
                  </a:lnTo>
                  <a:lnTo>
                    <a:pt x="195881" y="44721"/>
                  </a:lnTo>
                  <a:lnTo>
                    <a:pt x="199877" y="41858"/>
                  </a:lnTo>
                  <a:lnTo>
                    <a:pt x="201831" y="41094"/>
                  </a:lnTo>
                  <a:lnTo>
                    <a:pt x="203769" y="41220"/>
                  </a:lnTo>
                  <a:lnTo>
                    <a:pt x="207616" y="43053"/>
                  </a:lnTo>
                  <a:lnTo>
                    <a:pt x="208895" y="44431"/>
                  </a:lnTo>
                  <a:lnTo>
                    <a:pt x="210317" y="47656"/>
                  </a:lnTo>
                  <a:lnTo>
                    <a:pt x="211355" y="74567"/>
                  </a:lnTo>
                  <a:lnTo>
                    <a:pt x="211435" y="98127"/>
                  </a:lnTo>
                  <a:lnTo>
                    <a:pt x="210814" y="122394"/>
                  </a:lnTo>
                  <a:lnTo>
                    <a:pt x="207525" y="146588"/>
                  </a:lnTo>
                  <a:lnTo>
                    <a:pt x="206269" y="173582"/>
                  </a:lnTo>
                  <a:lnTo>
                    <a:pt x="205975" y="192263"/>
                  </a:lnTo>
                  <a:lnTo>
                    <a:pt x="204151" y="212842"/>
                  </a:lnTo>
                  <a:lnTo>
                    <a:pt x="201859" y="234053"/>
                  </a:lnTo>
                  <a:lnTo>
                    <a:pt x="200840" y="254064"/>
                  </a:lnTo>
                  <a:lnTo>
                    <a:pt x="202081" y="275234"/>
                  </a:lnTo>
                  <a:lnTo>
                    <a:pt x="204114" y="296073"/>
                  </a:lnTo>
                  <a:lnTo>
                    <a:pt x="205893" y="322720"/>
                  </a:lnTo>
                  <a:lnTo>
                    <a:pt x="210160" y="349171"/>
                  </a:lnTo>
                  <a:lnTo>
                    <a:pt x="217291" y="374126"/>
                  </a:lnTo>
                  <a:lnTo>
                    <a:pt x="224814" y="391473"/>
                  </a:lnTo>
                  <a:lnTo>
                    <a:pt x="230304" y="397688"/>
                  </a:lnTo>
                  <a:lnTo>
                    <a:pt x="236977" y="401932"/>
                  </a:lnTo>
                  <a:lnTo>
                    <a:pt x="244177" y="403818"/>
                  </a:lnTo>
                  <a:lnTo>
                    <a:pt x="251610" y="402963"/>
                  </a:lnTo>
                  <a:lnTo>
                    <a:pt x="269763" y="397240"/>
                  </a:lnTo>
                  <a:lnTo>
                    <a:pt x="278856" y="390303"/>
                  </a:lnTo>
                  <a:lnTo>
                    <a:pt x="302858" y="364214"/>
                  </a:lnTo>
                  <a:lnTo>
                    <a:pt x="323043" y="336152"/>
                  </a:lnTo>
                  <a:lnTo>
                    <a:pt x="342096" y="312017"/>
                  </a:lnTo>
                  <a:lnTo>
                    <a:pt x="359807" y="284758"/>
                  </a:lnTo>
                  <a:lnTo>
                    <a:pt x="371369" y="265381"/>
                  </a:lnTo>
                  <a:lnTo>
                    <a:pt x="382858" y="244069"/>
                  </a:lnTo>
                  <a:lnTo>
                    <a:pt x="396008" y="223590"/>
                  </a:lnTo>
                  <a:lnTo>
                    <a:pt x="413493" y="197555"/>
                  </a:lnTo>
                  <a:lnTo>
                    <a:pt x="426157" y="177278"/>
                  </a:lnTo>
                  <a:lnTo>
                    <a:pt x="440315" y="154234"/>
                  </a:lnTo>
                  <a:lnTo>
                    <a:pt x="452293" y="135697"/>
                  </a:lnTo>
                  <a:lnTo>
                    <a:pt x="462819" y="120164"/>
                  </a:lnTo>
                  <a:lnTo>
                    <a:pt x="480017" y="95073"/>
                  </a:lnTo>
                  <a:lnTo>
                    <a:pt x="497475" y="67302"/>
                  </a:lnTo>
                  <a:lnTo>
                    <a:pt x="518425" y="42223"/>
                  </a:lnTo>
                  <a:lnTo>
                    <a:pt x="542781" y="16940"/>
                  </a:lnTo>
                  <a:lnTo>
                    <a:pt x="557393" y="2885"/>
                  </a:lnTo>
                  <a:lnTo>
                    <a:pt x="561632" y="1039"/>
                  </a:lnTo>
                  <a:lnTo>
                    <a:pt x="567589" y="0"/>
                  </a:lnTo>
                  <a:lnTo>
                    <a:pt x="568892" y="489"/>
                  </a:lnTo>
                  <a:lnTo>
                    <a:pt x="569761" y="1450"/>
                  </a:lnTo>
                  <a:lnTo>
                    <a:pt x="575198" y="13898"/>
                  </a:lnTo>
                  <a:lnTo>
                    <a:pt x="576319" y="20962"/>
                  </a:lnTo>
                  <a:lnTo>
                    <a:pt x="570881" y="45842"/>
                  </a:lnTo>
                  <a:lnTo>
                    <a:pt x="563758" y="71287"/>
                  </a:lnTo>
                  <a:lnTo>
                    <a:pt x="558129" y="93274"/>
                  </a:lnTo>
                  <a:lnTo>
                    <a:pt x="552439" y="118910"/>
                  </a:lnTo>
                  <a:lnTo>
                    <a:pt x="546732" y="146614"/>
                  </a:lnTo>
                  <a:lnTo>
                    <a:pt x="544053" y="174931"/>
                  </a:lnTo>
                  <a:lnTo>
                    <a:pt x="541733" y="197307"/>
                  </a:lnTo>
                  <a:lnTo>
                    <a:pt x="538586" y="221434"/>
                  </a:lnTo>
                  <a:lnTo>
                    <a:pt x="535070" y="244857"/>
                  </a:lnTo>
                  <a:lnTo>
                    <a:pt x="533084" y="267967"/>
                  </a:lnTo>
                  <a:lnTo>
                    <a:pt x="531566" y="291573"/>
                  </a:lnTo>
                  <a:lnTo>
                    <a:pt x="528775" y="316882"/>
                  </a:lnTo>
                  <a:lnTo>
                    <a:pt x="525418" y="341253"/>
                  </a:lnTo>
                  <a:lnTo>
                    <a:pt x="522444" y="364784"/>
                  </a:lnTo>
                  <a:lnTo>
                    <a:pt x="521123" y="387943"/>
                  </a:lnTo>
                  <a:lnTo>
                    <a:pt x="520535" y="409243"/>
                  </a:lnTo>
                  <a:lnTo>
                    <a:pt x="519639" y="429928"/>
                  </a:lnTo>
                  <a:lnTo>
                    <a:pt x="517124" y="451820"/>
                  </a:lnTo>
                  <a:lnTo>
                    <a:pt x="515583" y="472557"/>
                  </a:lnTo>
                  <a:lnTo>
                    <a:pt x="516408" y="500389"/>
                  </a:lnTo>
                  <a:lnTo>
                    <a:pt x="518982" y="524722"/>
                  </a:lnTo>
                  <a:lnTo>
                    <a:pt x="522884" y="552666"/>
                  </a:lnTo>
                  <a:lnTo>
                    <a:pt x="525208" y="576530"/>
                  </a:lnTo>
                  <a:lnTo>
                    <a:pt x="525776" y="604995"/>
                  </a:lnTo>
                  <a:lnTo>
                    <a:pt x="525780" y="6053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7"/>
            <p:cNvSpPr/>
            <p:nvPr>
              <p:custDataLst>
                <p:tags r:id="rId112"/>
              </p:custDataLst>
            </p:nvPr>
          </p:nvSpPr>
          <p:spPr>
            <a:xfrm>
              <a:off x="4072104" y="2977665"/>
              <a:ext cx="168427" cy="171117"/>
            </a:xfrm>
            <a:custGeom>
              <a:avLst/>
              <a:gdLst/>
              <a:ahLst/>
              <a:cxnLst/>
              <a:rect l="0" t="0" r="0" b="0"/>
              <a:pathLst>
                <a:path w="168427" h="171117">
                  <a:moveTo>
                    <a:pt x="168426" y="62715"/>
                  </a:moveTo>
                  <a:lnTo>
                    <a:pt x="168426" y="62715"/>
                  </a:lnTo>
                  <a:lnTo>
                    <a:pt x="156008" y="38514"/>
                  </a:lnTo>
                  <a:lnTo>
                    <a:pt x="134185" y="11422"/>
                  </a:lnTo>
                  <a:lnTo>
                    <a:pt x="126742" y="5607"/>
                  </a:lnTo>
                  <a:lnTo>
                    <a:pt x="120055" y="2409"/>
                  </a:lnTo>
                  <a:lnTo>
                    <a:pt x="94088" y="0"/>
                  </a:lnTo>
                  <a:lnTo>
                    <a:pt x="86491" y="552"/>
                  </a:lnTo>
                  <a:lnTo>
                    <a:pt x="64284" y="6312"/>
                  </a:lnTo>
                  <a:lnTo>
                    <a:pt x="38651" y="32413"/>
                  </a:lnTo>
                  <a:lnTo>
                    <a:pt x="19039" y="55111"/>
                  </a:lnTo>
                  <a:lnTo>
                    <a:pt x="11165" y="74266"/>
                  </a:lnTo>
                  <a:lnTo>
                    <a:pt x="5735" y="97899"/>
                  </a:lnTo>
                  <a:lnTo>
                    <a:pt x="0" y="119406"/>
                  </a:lnTo>
                  <a:lnTo>
                    <a:pt x="3007" y="147715"/>
                  </a:lnTo>
                  <a:lnTo>
                    <a:pt x="10604" y="164212"/>
                  </a:lnTo>
                  <a:lnTo>
                    <a:pt x="14251" y="168150"/>
                  </a:lnTo>
                  <a:lnTo>
                    <a:pt x="17989" y="169900"/>
                  </a:lnTo>
                  <a:lnTo>
                    <a:pt x="27464" y="171116"/>
                  </a:lnTo>
                  <a:lnTo>
                    <a:pt x="46860" y="162773"/>
                  </a:lnTo>
                  <a:lnTo>
                    <a:pt x="74412" y="144656"/>
                  </a:lnTo>
                  <a:lnTo>
                    <a:pt x="84518" y="135109"/>
                  </a:lnTo>
                  <a:lnTo>
                    <a:pt x="86684" y="131296"/>
                  </a:lnTo>
                  <a:lnTo>
                    <a:pt x="88281" y="127486"/>
                  </a:lnTo>
                  <a:lnTo>
                    <a:pt x="99532" y="114485"/>
                  </a:lnTo>
                  <a:lnTo>
                    <a:pt x="99846" y="108441"/>
                  </a:lnTo>
                  <a:lnTo>
                    <a:pt x="99846" y="111729"/>
                  </a:lnTo>
                  <a:lnTo>
                    <a:pt x="99846" y="110322"/>
                  </a:lnTo>
                  <a:lnTo>
                    <a:pt x="99846" y="119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16"/>
          <p:cNvGrpSpPr/>
          <p:nvPr/>
        </p:nvGrpSpPr>
        <p:grpSpPr>
          <a:xfrm>
            <a:off x="4064105" y="2935924"/>
            <a:ext cx="1136448" cy="475866"/>
            <a:chOff x="4064105" y="2935924"/>
            <a:chExt cx="1136448" cy="475866"/>
          </a:xfrm>
        </p:grpSpPr>
        <p:sp>
          <p:nvSpPr>
            <p:cNvPr id="70" name="SMARTInkShape-58"/>
            <p:cNvSpPr/>
            <p:nvPr>
              <p:custDataLst>
                <p:tags r:id="rId106"/>
              </p:custDataLst>
            </p:nvPr>
          </p:nvSpPr>
          <p:spPr>
            <a:xfrm>
              <a:off x="4064105" y="2969898"/>
              <a:ext cx="187856" cy="218151"/>
            </a:xfrm>
            <a:custGeom>
              <a:avLst/>
              <a:gdLst/>
              <a:ahLst/>
              <a:cxnLst/>
              <a:rect l="0" t="0" r="0" b="0"/>
              <a:pathLst>
                <a:path w="187856" h="218151">
                  <a:moveTo>
                    <a:pt x="136420" y="30477"/>
                  </a:moveTo>
                  <a:lnTo>
                    <a:pt x="136420" y="30477"/>
                  </a:lnTo>
                  <a:lnTo>
                    <a:pt x="116633" y="3337"/>
                  </a:lnTo>
                  <a:lnTo>
                    <a:pt x="113704" y="953"/>
                  </a:lnTo>
                  <a:lnTo>
                    <a:pt x="110481" y="0"/>
                  </a:lnTo>
                  <a:lnTo>
                    <a:pt x="86050" y="1791"/>
                  </a:lnTo>
                  <a:lnTo>
                    <a:pt x="83790" y="2463"/>
                  </a:lnTo>
                  <a:lnTo>
                    <a:pt x="82283" y="3546"/>
                  </a:lnTo>
                  <a:lnTo>
                    <a:pt x="81279" y="4903"/>
                  </a:lnTo>
                  <a:lnTo>
                    <a:pt x="76777" y="6410"/>
                  </a:lnTo>
                  <a:lnTo>
                    <a:pt x="71177" y="7716"/>
                  </a:lnTo>
                  <a:lnTo>
                    <a:pt x="49641" y="21030"/>
                  </a:lnTo>
                  <a:lnTo>
                    <a:pt x="34854" y="36704"/>
                  </a:lnTo>
                  <a:lnTo>
                    <a:pt x="23141" y="59627"/>
                  </a:lnTo>
                  <a:lnTo>
                    <a:pt x="13049" y="82803"/>
                  </a:lnTo>
                  <a:lnTo>
                    <a:pt x="4876" y="109723"/>
                  </a:lnTo>
                  <a:lnTo>
                    <a:pt x="0" y="134399"/>
                  </a:lnTo>
                  <a:lnTo>
                    <a:pt x="114" y="146429"/>
                  </a:lnTo>
                  <a:lnTo>
                    <a:pt x="5100" y="172812"/>
                  </a:lnTo>
                  <a:lnTo>
                    <a:pt x="7782" y="179039"/>
                  </a:lnTo>
                  <a:lnTo>
                    <a:pt x="27517" y="206022"/>
                  </a:lnTo>
                  <a:lnTo>
                    <a:pt x="29528" y="208467"/>
                  </a:lnTo>
                  <a:lnTo>
                    <a:pt x="35149" y="211184"/>
                  </a:lnTo>
                  <a:lnTo>
                    <a:pt x="60313" y="218150"/>
                  </a:lnTo>
                  <a:lnTo>
                    <a:pt x="82968" y="213198"/>
                  </a:lnTo>
                  <a:lnTo>
                    <a:pt x="104193" y="203015"/>
                  </a:lnTo>
                  <a:lnTo>
                    <a:pt x="129021" y="183431"/>
                  </a:lnTo>
                  <a:lnTo>
                    <a:pt x="134402" y="177197"/>
                  </a:lnTo>
                  <a:lnTo>
                    <a:pt x="143301" y="169482"/>
                  </a:lnTo>
                  <a:lnTo>
                    <a:pt x="153801" y="144662"/>
                  </a:lnTo>
                  <a:lnTo>
                    <a:pt x="161044" y="133313"/>
                  </a:lnTo>
                  <a:lnTo>
                    <a:pt x="164266" y="129514"/>
                  </a:lnTo>
                  <a:lnTo>
                    <a:pt x="167846" y="120213"/>
                  </a:lnTo>
                  <a:lnTo>
                    <a:pt x="170459" y="93694"/>
                  </a:lnTo>
                  <a:lnTo>
                    <a:pt x="170695" y="66693"/>
                  </a:lnTo>
                  <a:lnTo>
                    <a:pt x="170709" y="51769"/>
                  </a:lnTo>
                  <a:lnTo>
                    <a:pt x="169016" y="47771"/>
                  </a:lnTo>
                  <a:lnTo>
                    <a:pt x="167676" y="45816"/>
                  </a:lnTo>
                  <a:lnTo>
                    <a:pt x="164493" y="43644"/>
                  </a:lnTo>
                  <a:lnTo>
                    <a:pt x="162755" y="43065"/>
                  </a:lnTo>
                  <a:lnTo>
                    <a:pt x="161597" y="42044"/>
                  </a:lnTo>
                  <a:lnTo>
                    <a:pt x="159370" y="36457"/>
                  </a:lnTo>
                  <a:lnTo>
                    <a:pt x="156273" y="36270"/>
                  </a:lnTo>
                  <a:lnTo>
                    <a:pt x="155370" y="36880"/>
                  </a:lnTo>
                  <a:lnTo>
                    <a:pt x="154768" y="37921"/>
                  </a:lnTo>
                  <a:lnTo>
                    <a:pt x="154367" y="39249"/>
                  </a:lnTo>
                  <a:lnTo>
                    <a:pt x="153465" y="40135"/>
                  </a:lnTo>
                  <a:lnTo>
                    <a:pt x="150768" y="41119"/>
                  </a:lnTo>
                  <a:lnTo>
                    <a:pt x="149796" y="42017"/>
                  </a:lnTo>
                  <a:lnTo>
                    <a:pt x="148715" y="44707"/>
                  </a:lnTo>
                  <a:lnTo>
                    <a:pt x="147791" y="45679"/>
                  </a:lnTo>
                  <a:lnTo>
                    <a:pt x="145073" y="46758"/>
                  </a:lnTo>
                  <a:lnTo>
                    <a:pt x="144094" y="47681"/>
                  </a:lnTo>
                  <a:lnTo>
                    <a:pt x="139359" y="58535"/>
                  </a:lnTo>
                  <a:lnTo>
                    <a:pt x="139014" y="61247"/>
                  </a:lnTo>
                  <a:lnTo>
                    <a:pt x="142088" y="88719"/>
                  </a:lnTo>
                  <a:lnTo>
                    <a:pt x="138833" y="100919"/>
                  </a:lnTo>
                  <a:lnTo>
                    <a:pt x="142660" y="127052"/>
                  </a:lnTo>
                  <a:lnTo>
                    <a:pt x="148330" y="146803"/>
                  </a:lnTo>
                  <a:lnTo>
                    <a:pt x="157629" y="166121"/>
                  </a:lnTo>
                  <a:lnTo>
                    <a:pt x="159181" y="170774"/>
                  </a:lnTo>
                  <a:lnTo>
                    <a:pt x="163658" y="178934"/>
                  </a:lnTo>
                  <a:lnTo>
                    <a:pt x="165454" y="188574"/>
                  </a:lnTo>
                  <a:lnTo>
                    <a:pt x="170800" y="196093"/>
                  </a:lnTo>
                  <a:lnTo>
                    <a:pt x="181339" y="206841"/>
                  </a:lnTo>
                  <a:lnTo>
                    <a:pt x="186991" y="207572"/>
                  </a:lnTo>
                  <a:lnTo>
                    <a:pt x="187279" y="208230"/>
                  </a:lnTo>
                  <a:lnTo>
                    <a:pt x="187855" y="2133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9"/>
            <p:cNvSpPr/>
            <p:nvPr>
              <p:custDataLst>
                <p:tags r:id="rId107"/>
              </p:custDataLst>
            </p:nvPr>
          </p:nvSpPr>
          <p:spPr>
            <a:xfrm>
              <a:off x="4263390" y="2982165"/>
              <a:ext cx="171367" cy="429625"/>
            </a:xfrm>
            <a:custGeom>
              <a:avLst/>
              <a:gdLst/>
              <a:ahLst/>
              <a:cxnLst/>
              <a:rect l="0" t="0" r="0" b="0"/>
              <a:pathLst>
                <a:path w="171367" h="429625">
                  <a:moveTo>
                    <a:pt x="154305" y="29640"/>
                  </a:moveTo>
                  <a:lnTo>
                    <a:pt x="154305" y="29640"/>
                  </a:lnTo>
                  <a:lnTo>
                    <a:pt x="126668" y="2003"/>
                  </a:lnTo>
                  <a:lnTo>
                    <a:pt x="123815" y="420"/>
                  </a:lnTo>
                  <a:lnTo>
                    <a:pt x="121278" y="0"/>
                  </a:lnTo>
                  <a:lnTo>
                    <a:pt x="95711" y="1658"/>
                  </a:lnTo>
                  <a:lnTo>
                    <a:pt x="81098" y="9014"/>
                  </a:lnTo>
                  <a:lnTo>
                    <a:pt x="75625" y="14335"/>
                  </a:lnTo>
                  <a:lnTo>
                    <a:pt x="58004" y="39273"/>
                  </a:lnTo>
                  <a:lnTo>
                    <a:pt x="54355" y="46833"/>
                  </a:lnTo>
                  <a:lnTo>
                    <a:pt x="48527" y="70404"/>
                  </a:lnTo>
                  <a:lnTo>
                    <a:pt x="50927" y="98320"/>
                  </a:lnTo>
                  <a:lnTo>
                    <a:pt x="53062" y="125115"/>
                  </a:lnTo>
                  <a:lnTo>
                    <a:pt x="61174" y="144989"/>
                  </a:lnTo>
                  <a:lnTo>
                    <a:pt x="64865" y="150333"/>
                  </a:lnTo>
                  <a:lnTo>
                    <a:pt x="67374" y="152012"/>
                  </a:lnTo>
                  <a:lnTo>
                    <a:pt x="92318" y="160159"/>
                  </a:lnTo>
                  <a:lnTo>
                    <a:pt x="114526" y="156083"/>
                  </a:lnTo>
                  <a:lnTo>
                    <a:pt x="119269" y="153993"/>
                  </a:lnTo>
                  <a:lnTo>
                    <a:pt x="121423" y="152548"/>
                  </a:lnTo>
                  <a:lnTo>
                    <a:pt x="127488" y="144444"/>
                  </a:lnTo>
                  <a:lnTo>
                    <a:pt x="140490" y="117829"/>
                  </a:lnTo>
                  <a:lnTo>
                    <a:pt x="143301" y="90432"/>
                  </a:lnTo>
                  <a:lnTo>
                    <a:pt x="147768" y="63657"/>
                  </a:lnTo>
                  <a:lnTo>
                    <a:pt x="148519" y="40604"/>
                  </a:lnTo>
                  <a:lnTo>
                    <a:pt x="146865" y="35995"/>
                  </a:lnTo>
                  <a:lnTo>
                    <a:pt x="145535" y="33876"/>
                  </a:lnTo>
                  <a:lnTo>
                    <a:pt x="145284" y="31830"/>
                  </a:lnTo>
                  <a:lnTo>
                    <a:pt x="146697" y="27861"/>
                  </a:lnTo>
                  <a:lnTo>
                    <a:pt x="146693" y="26550"/>
                  </a:lnTo>
                  <a:lnTo>
                    <a:pt x="146056" y="25675"/>
                  </a:lnTo>
                  <a:lnTo>
                    <a:pt x="144995" y="25092"/>
                  </a:lnTo>
                  <a:lnTo>
                    <a:pt x="144923" y="24703"/>
                  </a:lnTo>
                  <a:lnTo>
                    <a:pt x="145511" y="24443"/>
                  </a:lnTo>
                  <a:lnTo>
                    <a:pt x="146537" y="24271"/>
                  </a:lnTo>
                  <a:lnTo>
                    <a:pt x="146586" y="24156"/>
                  </a:lnTo>
                  <a:lnTo>
                    <a:pt x="144948" y="24027"/>
                  </a:lnTo>
                  <a:lnTo>
                    <a:pt x="144892" y="25263"/>
                  </a:lnTo>
                  <a:lnTo>
                    <a:pt x="153033" y="52943"/>
                  </a:lnTo>
                  <a:lnTo>
                    <a:pt x="154193" y="77092"/>
                  </a:lnTo>
                  <a:lnTo>
                    <a:pt x="154290" y="104163"/>
                  </a:lnTo>
                  <a:lnTo>
                    <a:pt x="154302" y="128533"/>
                  </a:lnTo>
                  <a:lnTo>
                    <a:pt x="157339" y="154585"/>
                  </a:lnTo>
                  <a:lnTo>
                    <a:pt x="160126" y="182638"/>
                  </a:lnTo>
                  <a:lnTo>
                    <a:pt x="164439" y="210945"/>
                  </a:lnTo>
                  <a:lnTo>
                    <a:pt x="168513" y="238103"/>
                  </a:lnTo>
                  <a:lnTo>
                    <a:pt x="167577" y="263364"/>
                  </a:lnTo>
                  <a:lnTo>
                    <a:pt x="170815" y="289418"/>
                  </a:lnTo>
                  <a:lnTo>
                    <a:pt x="171366" y="314039"/>
                  </a:lnTo>
                  <a:lnTo>
                    <a:pt x="170778" y="322410"/>
                  </a:lnTo>
                  <a:lnTo>
                    <a:pt x="164393" y="349645"/>
                  </a:lnTo>
                  <a:lnTo>
                    <a:pt x="157850" y="364913"/>
                  </a:lnTo>
                  <a:lnTo>
                    <a:pt x="152494" y="370844"/>
                  </a:lnTo>
                  <a:lnTo>
                    <a:pt x="146516" y="376231"/>
                  </a:lnTo>
                  <a:lnTo>
                    <a:pt x="138944" y="385769"/>
                  </a:lnTo>
                  <a:lnTo>
                    <a:pt x="127023" y="396696"/>
                  </a:lnTo>
                  <a:lnTo>
                    <a:pt x="121860" y="402961"/>
                  </a:lnTo>
                  <a:lnTo>
                    <a:pt x="97040" y="418145"/>
                  </a:lnTo>
                  <a:lnTo>
                    <a:pt x="78809" y="427987"/>
                  </a:lnTo>
                  <a:lnTo>
                    <a:pt x="51376" y="429624"/>
                  </a:lnTo>
                  <a:lnTo>
                    <a:pt x="42386" y="429035"/>
                  </a:lnTo>
                  <a:lnTo>
                    <a:pt x="22100" y="423868"/>
                  </a:lnTo>
                  <a:lnTo>
                    <a:pt x="20448" y="422634"/>
                  </a:lnTo>
                  <a:lnTo>
                    <a:pt x="19347" y="421176"/>
                  </a:lnTo>
                  <a:lnTo>
                    <a:pt x="16431" y="419556"/>
                  </a:lnTo>
                  <a:lnTo>
                    <a:pt x="14764" y="419124"/>
                  </a:lnTo>
                  <a:lnTo>
                    <a:pt x="11218" y="415257"/>
                  </a:lnTo>
                  <a:lnTo>
                    <a:pt x="2512" y="402742"/>
                  </a:lnTo>
                  <a:lnTo>
                    <a:pt x="331" y="388621"/>
                  </a:lnTo>
                  <a:lnTo>
                    <a:pt x="0" y="3611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0"/>
            <p:cNvSpPr/>
            <p:nvPr>
              <p:custDataLst>
                <p:tags r:id="rId108"/>
              </p:custDataLst>
            </p:nvPr>
          </p:nvSpPr>
          <p:spPr>
            <a:xfrm>
              <a:off x="4514850" y="2960471"/>
              <a:ext cx="154306" cy="217070"/>
            </a:xfrm>
            <a:custGeom>
              <a:avLst/>
              <a:gdLst/>
              <a:ahLst/>
              <a:cxnLst/>
              <a:rect l="0" t="0" r="0" b="0"/>
              <a:pathLst>
                <a:path w="154306" h="217070">
                  <a:moveTo>
                    <a:pt x="11430" y="22759"/>
                  </a:moveTo>
                  <a:lnTo>
                    <a:pt x="11430" y="22759"/>
                  </a:lnTo>
                  <a:lnTo>
                    <a:pt x="17498" y="43997"/>
                  </a:lnTo>
                  <a:lnTo>
                    <a:pt x="18784" y="57810"/>
                  </a:lnTo>
                  <a:lnTo>
                    <a:pt x="17361" y="81797"/>
                  </a:lnTo>
                  <a:lnTo>
                    <a:pt x="15495" y="101448"/>
                  </a:lnTo>
                  <a:lnTo>
                    <a:pt x="9199" y="129884"/>
                  </a:lnTo>
                  <a:lnTo>
                    <a:pt x="6174" y="156780"/>
                  </a:lnTo>
                  <a:lnTo>
                    <a:pt x="5806" y="163885"/>
                  </a:lnTo>
                  <a:lnTo>
                    <a:pt x="4" y="171344"/>
                  </a:lnTo>
                  <a:lnTo>
                    <a:pt x="1" y="171348"/>
                  </a:lnTo>
                  <a:lnTo>
                    <a:pt x="0" y="171348"/>
                  </a:lnTo>
                  <a:lnTo>
                    <a:pt x="0" y="152270"/>
                  </a:lnTo>
                  <a:lnTo>
                    <a:pt x="3292" y="140746"/>
                  </a:lnTo>
                  <a:lnTo>
                    <a:pt x="1893" y="133142"/>
                  </a:lnTo>
                  <a:lnTo>
                    <a:pt x="7129" y="110059"/>
                  </a:lnTo>
                  <a:lnTo>
                    <a:pt x="9519" y="104739"/>
                  </a:lnTo>
                  <a:lnTo>
                    <a:pt x="15825" y="83558"/>
                  </a:lnTo>
                  <a:lnTo>
                    <a:pt x="28609" y="57039"/>
                  </a:lnTo>
                  <a:lnTo>
                    <a:pt x="31766" y="49425"/>
                  </a:lnTo>
                  <a:lnTo>
                    <a:pt x="33168" y="41807"/>
                  </a:lnTo>
                  <a:lnTo>
                    <a:pt x="34812" y="38633"/>
                  </a:lnTo>
                  <a:lnTo>
                    <a:pt x="52880" y="18384"/>
                  </a:lnTo>
                  <a:lnTo>
                    <a:pt x="78189" y="3787"/>
                  </a:lnTo>
                  <a:lnTo>
                    <a:pt x="92727" y="667"/>
                  </a:lnTo>
                  <a:lnTo>
                    <a:pt x="107477" y="0"/>
                  </a:lnTo>
                  <a:lnTo>
                    <a:pt x="112961" y="1637"/>
                  </a:lnTo>
                  <a:lnTo>
                    <a:pt x="132477" y="13336"/>
                  </a:lnTo>
                  <a:lnTo>
                    <a:pt x="135079" y="18783"/>
                  </a:lnTo>
                  <a:lnTo>
                    <a:pt x="136870" y="24802"/>
                  </a:lnTo>
                  <a:lnTo>
                    <a:pt x="146191" y="42406"/>
                  </a:lnTo>
                  <a:lnTo>
                    <a:pt x="148527" y="70929"/>
                  </a:lnTo>
                  <a:lnTo>
                    <a:pt x="147949" y="93292"/>
                  </a:lnTo>
                  <a:lnTo>
                    <a:pt x="143228" y="115393"/>
                  </a:lnTo>
                  <a:lnTo>
                    <a:pt x="142286" y="133406"/>
                  </a:lnTo>
                  <a:lnTo>
                    <a:pt x="137516" y="155405"/>
                  </a:lnTo>
                  <a:lnTo>
                    <a:pt x="134197" y="178783"/>
                  </a:lnTo>
                  <a:lnTo>
                    <a:pt x="134362" y="189046"/>
                  </a:lnTo>
                  <a:lnTo>
                    <a:pt x="137051" y="205320"/>
                  </a:lnTo>
                  <a:lnTo>
                    <a:pt x="137111" y="208249"/>
                  </a:lnTo>
                  <a:lnTo>
                    <a:pt x="138832" y="211667"/>
                  </a:lnTo>
                  <a:lnTo>
                    <a:pt x="142639" y="216753"/>
                  </a:lnTo>
                  <a:lnTo>
                    <a:pt x="154305" y="2170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1"/>
            <p:cNvSpPr/>
            <p:nvPr>
              <p:custDataLst>
                <p:tags r:id="rId109"/>
              </p:custDataLst>
            </p:nvPr>
          </p:nvSpPr>
          <p:spPr>
            <a:xfrm>
              <a:off x="4783455" y="2949018"/>
              <a:ext cx="153170" cy="199103"/>
            </a:xfrm>
            <a:custGeom>
              <a:avLst/>
              <a:gdLst/>
              <a:ahLst/>
              <a:cxnLst/>
              <a:rect l="0" t="0" r="0" b="0"/>
              <a:pathLst>
                <a:path w="153170" h="199103">
                  <a:moveTo>
                    <a:pt x="0" y="85647"/>
                  </a:moveTo>
                  <a:lnTo>
                    <a:pt x="0" y="85647"/>
                  </a:lnTo>
                  <a:lnTo>
                    <a:pt x="24271" y="91715"/>
                  </a:lnTo>
                  <a:lnTo>
                    <a:pt x="49973" y="96018"/>
                  </a:lnTo>
                  <a:lnTo>
                    <a:pt x="67110" y="96938"/>
                  </a:lnTo>
                  <a:lnTo>
                    <a:pt x="81268" y="94002"/>
                  </a:lnTo>
                  <a:lnTo>
                    <a:pt x="86919" y="90842"/>
                  </a:lnTo>
                  <a:lnTo>
                    <a:pt x="88426" y="89111"/>
                  </a:lnTo>
                  <a:lnTo>
                    <a:pt x="93488" y="87187"/>
                  </a:lnTo>
                  <a:lnTo>
                    <a:pt x="103477" y="84409"/>
                  </a:lnTo>
                  <a:lnTo>
                    <a:pt x="112786" y="79565"/>
                  </a:lnTo>
                  <a:lnTo>
                    <a:pt x="138803" y="60876"/>
                  </a:lnTo>
                  <a:lnTo>
                    <a:pt x="151750" y="42361"/>
                  </a:lnTo>
                  <a:lnTo>
                    <a:pt x="153169" y="38257"/>
                  </a:lnTo>
                  <a:lnTo>
                    <a:pt x="152107" y="32623"/>
                  </a:lnTo>
                  <a:lnTo>
                    <a:pt x="149285" y="21692"/>
                  </a:lnTo>
                  <a:lnTo>
                    <a:pt x="148796" y="15404"/>
                  </a:lnTo>
                  <a:lnTo>
                    <a:pt x="146988" y="11459"/>
                  </a:lnTo>
                  <a:lnTo>
                    <a:pt x="140082" y="2944"/>
                  </a:lnTo>
                  <a:lnTo>
                    <a:pt x="136765" y="1265"/>
                  </a:lnTo>
                  <a:lnTo>
                    <a:pt x="121172" y="40"/>
                  </a:lnTo>
                  <a:lnTo>
                    <a:pt x="118881" y="0"/>
                  </a:lnTo>
                  <a:lnTo>
                    <a:pt x="95072" y="6382"/>
                  </a:lnTo>
                  <a:lnTo>
                    <a:pt x="68570" y="24240"/>
                  </a:lnTo>
                  <a:lnTo>
                    <a:pt x="41910" y="47650"/>
                  </a:lnTo>
                  <a:lnTo>
                    <a:pt x="21060" y="76017"/>
                  </a:lnTo>
                  <a:lnTo>
                    <a:pt x="9789" y="98192"/>
                  </a:lnTo>
                  <a:lnTo>
                    <a:pt x="6251" y="124105"/>
                  </a:lnTo>
                  <a:lnTo>
                    <a:pt x="6420" y="141206"/>
                  </a:lnTo>
                  <a:lnTo>
                    <a:pt x="11541" y="162609"/>
                  </a:lnTo>
                  <a:lnTo>
                    <a:pt x="14232" y="167054"/>
                  </a:lnTo>
                  <a:lnTo>
                    <a:pt x="29764" y="178947"/>
                  </a:lnTo>
                  <a:lnTo>
                    <a:pt x="58005" y="191341"/>
                  </a:lnTo>
                  <a:lnTo>
                    <a:pt x="83870" y="197097"/>
                  </a:lnTo>
                  <a:lnTo>
                    <a:pt x="92231" y="199102"/>
                  </a:lnTo>
                  <a:lnTo>
                    <a:pt x="94507" y="198749"/>
                  </a:lnTo>
                  <a:lnTo>
                    <a:pt x="119649" y="187271"/>
                  </a:lnTo>
                  <a:lnTo>
                    <a:pt x="133329" y="175109"/>
                  </a:lnTo>
                  <a:lnTo>
                    <a:pt x="135457" y="171340"/>
                  </a:lnTo>
                  <a:lnTo>
                    <a:pt x="137161" y="165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2"/>
            <p:cNvSpPr/>
            <p:nvPr>
              <p:custDataLst>
                <p:tags r:id="rId110"/>
              </p:custDataLst>
            </p:nvPr>
          </p:nvSpPr>
          <p:spPr>
            <a:xfrm>
              <a:off x="4981187" y="2935924"/>
              <a:ext cx="219366" cy="234988"/>
            </a:xfrm>
            <a:custGeom>
              <a:avLst/>
              <a:gdLst/>
              <a:ahLst/>
              <a:cxnLst/>
              <a:rect l="0" t="0" r="0" b="0"/>
              <a:pathLst>
                <a:path w="219366" h="234988">
                  <a:moveTo>
                    <a:pt x="110879" y="47306"/>
                  </a:moveTo>
                  <a:lnTo>
                    <a:pt x="110879" y="47306"/>
                  </a:lnTo>
                  <a:lnTo>
                    <a:pt x="118099" y="23105"/>
                  </a:lnTo>
                  <a:lnTo>
                    <a:pt x="117685" y="14749"/>
                  </a:lnTo>
                  <a:lnTo>
                    <a:pt x="116051" y="11631"/>
                  </a:lnTo>
                  <a:lnTo>
                    <a:pt x="110849" y="6474"/>
                  </a:lnTo>
                  <a:lnTo>
                    <a:pt x="85610" y="0"/>
                  </a:lnTo>
                  <a:lnTo>
                    <a:pt x="62116" y="129"/>
                  </a:lnTo>
                  <a:lnTo>
                    <a:pt x="37746" y="5861"/>
                  </a:lnTo>
                  <a:lnTo>
                    <a:pt x="9881" y="14235"/>
                  </a:lnTo>
                  <a:lnTo>
                    <a:pt x="758" y="20877"/>
                  </a:lnTo>
                  <a:lnTo>
                    <a:pt x="0" y="22067"/>
                  </a:lnTo>
                  <a:lnTo>
                    <a:pt x="129" y="22860"/>
                  </a:lnTo>
                  <a:lnTo>
                    <a:pt x="10121" y="32308"/>
                  </a:lnTo>
                  <a:lnTo>
                    <a:pt x="15689" y="40887"/>
                  </a:lnTo>
                  <a:lnTo>
                    <a:pt x="18209" y="43027"/>
                  </a:lnTo>
                  <a:lnTo>
                    <a:pt x="43277" y="55421"/>
                  </a:lnTo>
                  <a:lnTo>
                    <a:pt x="67045" y="64173"/>
                  </a:lnTo>
                  <a:lnTo>
                    <a:pt x="92977" y="72016"/>
                  </a:lnTo>
                  <a:lnTo>
                    <a:pt x="121006" y="83608"/>
                  </a:lnTo>
                  <a:lnTo>
                    <a:pt x="147616" y="94364"/>
                  </a:lnTo>
                  <a:lnTo>
                    <a:pt x="173430" y="112253"/>
                  </a:lnTo>
                  <a:lnTo>
                    <a:pt x="200971" y="134952"/>
                  </a:lnTo>
                  <a:lnTo>
                    <a:pt x="213836" y="161607"/>
                  </a:lnTo>
                  <a:lnTo>
                    <a:pt x="216962" y="169226"/>
                  </a:lnTo>
                  <a:lnTo>
                    <a:pt x="219365" y="191752"/>
                  </a:lnTo>
                  <a:lnTo>
                    <a:pt x="217727" y="195747"/>
                  </a:lnTo>
                  <a:lnTo>
                    <a:pt x="215516" y="199640"/>
                  </a:lnTo>
                  <a:lnTo>
                    <a:pt x="213637" y="205402"/>
                  </a:lnTo>
                  <a:lnTo>
                    <a:pt x="205863" y="217977"/>
                  </a:lnTo>
                  <a:lnTo>
                    <a:pt x="197120" y="223278"/>
                  </a:lnTo>
                  <a:lnTo>
                    <a:pt x="168575" y="231273"/>
                  </a:lnTo>
                  <a:lnTo>
                    <a:pt x="155930" y="234987"/>
                  </a:lnTo>
                  <a:lnTo>
                    <a:pt x="149740" y="233801"/>
                  </a:lnTo>
                  <a:lnTo>
                    <a:pt x="139114" y="231257"/>
                  </a:lnTo>
                  <a:lnTo>
                    <a:pt x="111371" y="230214"/>
                  </a:lnTo>
                  <a:lnTo>
                    <a:pt x="109302" y="230204"/>
                  </a:lnTo>
                  <a:lnTo>
                    <a:pt x="107922" y="229563"/>
                  </a:lnTo>
                  <a:lnTo>
                    <a:pt x="107003" y="228501"/>
                  </a:lnTo>
                  <a:lnTo>
                    <a:pt x="106389" y="227158"/>
                  </a:lnTo>
                  <a:lnTo>
                    <a:pt x="105346" y="226262"/>
                  </a:lnTo>
                  <a:lnTo>
                    <a:pt x="99715" y="224541"/>
                  </a:lnTo>
                  <a:lnTo>
                    <a:pt x="99448" y="2130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SMARTInkShape-63"/>
          <p:cNvSpPr/>
          <p:nvPr>
            <p:custDataLst>
              <p:tags r:id="rId4"/>
            </p:custDataLst>
          </p:nvPr>
        </p:nvSpPr>
        <p:spPr>
          <a:xfrm>
            <a:off x="5263516" y="2663190"/>
            <a:ext cx="5715" cy="1"/>
          </a:xfrm>
          <a:custGeom>
            <a:avLst/>
            <a:gdLst/>
            <a:ahLst/>
            <a:cxnLst/>
            <a:rect l="0" t="0" r="0" b="0"/>
            <a:pathLst>
              <a:path w="5715" h="1">
                <a:moveTo>
                  <a:pt x="0" y="0"/>
                </a:moveTo>
                <a:lnTo>
                  <a:pt x="0" y="0"/>
                </a:lnTo>
                <a:lnTo>
                  <a:pt x="5714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SMARTInkShape-Group18"/>
          <p:cNvGrpSpPr/>
          <p:nvPr/>
        </p:nvGrpSpPr>
        <p:grpSpPr>
          <a:xfrm>
            <a:off x="5274952" y="2920365"/>
            <a:ext cx="771508" cy="285300"/>
            <a:chOff x="5274952" y="2920365"/>
            <a:chExt cx="771508" cy="285300"/>
          </a:xfrm>
        </p:grpSpPr>
        <p:sp>
          <p:nvSpPr>
            <p:cNvPr id="77" name="SMARTInkShape-64"/>
            <p:cNvSpPr/>
            <p:nvPr>
              <p:custDataLst>
                <p:tags r:id="rId103"/>
              </p:custDataLst>
            </p:nvPr>
          </p:nvSpPr>
          <p:spPr>
            <a:xfrm>
              <a:off x="5274952" y="2920365"/>
              <a:ext cx="11424" cy="259458"/>
            </a:xfrm>
            <a:custGeom>
              <a:avLst/>
              <a:gdLst/>
              <a:ahLst/>
              <a:cxnLst/>
              <a:rect l="0" t="0" r="0" b="0"/>
              <a:pathLst>
                <a:path w="11424" h="259458">
                  <a:moveTo>
                    <a:pt x="5708" y="0"/>
                  </a:moveTo>
                  <a:lnTo>
                    <a:pt x="5708" y="0"/>
                  </a:lnTo>
                  <a:lnTo>
                    <a:pt x="9636" y="26106"/>
                  </a:lnTo>
                  <a:lnTo>
                    <a:pt x="10894" y="49363"/>
                  </a:lnTo>
                  <a:lnTo>
                    <a:pt x="11266" y="72341"/>
                  </a:lnTo>
                  <a:lnTo>
                    <a:pt x="11376" y="94600"/>
                  </a:lnTo>
                  <a:lnTo>
                    <a:pt x="11414" y="122897"/>
                  </a:lnTo>
                  <a:lnTo>
                    <a:pt x="9727" y="146058"/>
                  </a:lnTo>
                  <a:lnTo>
                    <a:pt x="6502" y="173984"/>
                  </a:lnTo>
                  <a:lnTo>
                    <a:pt x="1937" y="200032"/>
                  </a:lnTo>
                  <a:lnTo>
                    <a:pt x="377" y="225591"/>
                  </a:lnTo>
                  <a:lnTo>
                    <a:pt x="16" y="252060"/>
                  </a:lnTo>
                  <a:lnTo>
                    <a:pt x="0" y="258694"/>
                  </a:lnTo>
                  <a:lnTo>
                    <a:pt x="633" y="259457"/>
                  </a:lnTo>
                  <a:lnTo>
                    <a:pt x="1689" y="259331"/>
                  </a:lnTo>
                  <a:lnTo>
                    <a:pt x="6211" y="256121"/>
                  </a:lnTo>
                  <a:lnTo>
                    <a:pt x="11423" y="251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5"/>
            <p:cNvSpPr/>
            <p:nvPr>
              <p:custDataLst>
                <p:tags r:id="rId104"/>
              </p:custDataLst>
            </p:nvPr>
          </p:nvSpPr>
          <p:spPr>
            <a:xfrm>
              <a:off x="5400675" y="2954655"/>
              <a:ext cx="193952" cy="251010"/>
            </a:xfrm>
            <a:custGeom>
              <a:avLst/>
              <a:gdLst/>
              <a:ahLst/>
              <a:cxnLst/>
              <a:rect l="0" t="0" r="0" b="0"/>
              <a:pathLst>
                <a:path w="193952" h="251010">
                  <a:moveTo>
                    <a:pt x="0" y="0"/>
                  </a:moveTo>
                  <a:lnTo>
                    <a:pt x="0" y="0"/>
                  </a:lnTo>
                  <a:lnTo>
                    <a:pt x="0" y="27305"/>
                  </a:lnTo>
                  <a:lnTo>
                    <a:pt x="0" y="53387"/>
                  </a:lnTo>
                  <a:lnTo>
                    <a:pt x="0" y="79902"/>
                  </a:lnTo>
                  <a:lnTo>
                    <a:pt x="634" y="101497"/>
                  </a:lnTo>
                  <a:lnTo>
                    <a:pt x="5198" y="123983"/>
                  </a:lnTo>
                  <a:lnTo>
                    <a:pt x="13676" y="146732"/>
                  </a:lnTo>
                  <a:lnTo>
                    <a:pt x="20492" y="169559"/>
                  </a:lnTo>
                  <a:lnTo>
                    <a:pt x="27168" y="192409"/>
                  </a:lnTo>
                  <a:lnTo>
                    <a:pt x="38787" y="219499"/>
                  </a:lnTo>
                  <a:lnTo>
                    <a:pt x="47053" y="233312"/>
                  </a:lnTo>
                  <a:lnTo>
                    <a:pt x="58190" y="246323"/>
                  </a:lnTo>
                  <a:lnTo>
                    <a:pt x="64173" y="249177"/>
                  </a:lnTo>
                  <a:lnTo>
                    <a:pt x="75330" y="251009"/>
                  </a:lnTo>
                  <a:lnTo>
                    <a:pt x="99232" y="244978"/>
                  </a:lnTo>
                  <a:lnTo>
                    <a:pt x="125741" y="227141"/>
                  </a:lnTo>
                  <a:lnTo>
                    <a:pt x="150284" y="202225"/>
                  </a:lnTo>
                  <a:lnTo>
                    <a:pt x="165717" y="177600"/>
                  </a:lnTo>
                  <a:lnTo>
                    <a:pt x="181435" y="153171"/>
                  </a:lnTo>
                  <a:lnTo>
                    <a:pt x="191580" y="125581"/>
                  </a:lnTo>
                  <a:lnTo>
                    <a:pt x="193951" y="100170"/>
                  </a:lnTo>
                  <a:lnTo>
                    <a:pt x="189739" y="75633"/>
                  </a:lnTo>
                  <a:lnTo>
                    <a:pt x="188745" y="51494"/>
                  </a:lnTo>
                  <a:lnTo>
                    <a:pt x="188005" y="38682"/>
                  </a:lnTo>
                  <a:lnTo>
                    <a:pt x="184046" y="27478"/>
                  </a:lnTo>
                  <a:lnTo>
                    <a:pt x="179486" y="19219"/>
                  </a:lnTo>
                  <a:lnTo>
                    <a:pt x="177471" y="7744"/>
                  </a:lnTo>
                  <a:lnTo>
                    <a:pt x="171472" y="25"/>
                  </a:lnTo>
                  <a:lnTo>
                    <a:pt x="17145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6"/>
            <p:cNvSpPr/>
            <p:nvPr>
              <p:custDataLst>
                <p:tags r:id="rId105"/>
              </p:custDataLst>
            </p:nvPr>
          </p:nvSpPr>
          <p:spPr>
            <a:xfrm>
              <a:off x="5669280" y="2923151"/>
              <a:ext cx="377180" cy="231530"/>
            </a:xfrm>
            <a:custGeom>
              <a:avLst/>
              <a:gdLst/>
              <a:ahLst/>
              <a:cxnLst/>
              <a:rect l="0" t="0" r="0" b="0"/>
              <a:pathLst>
                <a:path w="377180" h="231530">
                  <a:moveTo>
                    <a:pt x="0" y="54364"/>
                  </a:moveTo>
                  <a:lnTo>
                    <a:pt x="0" y="54364"/>
                  </a:lnTo>
                  <a:lnTo>
                    <a:pt x="23565" y="75907"/>
                  </a:lnTo>
                  <a:lnTo>
                    <a:pt x="33865" y="99824"/>
                  </a:lnTo>
                  <a:lnTo>
                    <a:pt x="38186" y="117152"/>
                  </a:lnTo>
                  <a:lnTo>
                    <a:pt x="39646" y="143108"/>
                  </a:lnTo>
                  <a:lnTo>
                    <a:pt x="36007" y="167497"/>
                  </a:lnTo>
                  <a:lnTo>
                    <a:pt x="34390" y="195366"/>
                  </a:lnTo>
                  <a:lnTo>
                    <a:pt x="34290" y="208637"/>
                  </a:lnTo>
                  <a:lnTo>
                    <a:pt x="34290" y="181876"/>
                  </a:lnTo>
                  <a:lnTo>
                    <a:pt x="37324" y="157586"/>
                  </a:lnTo>
                  <a:lnTo>
                    <a:pt x="44038" y="134444"/>
                  </a:lnTo>
                  <a:lnTo>
                    <a:pt x="51479" y="111528"/>
                  </a:lnTo>
                  <a:lnTo>
                    <a:pt x="59064" y="88657"/>
                  </a:lnTo>
                  <a:lnTo>
                    <a:pt x="67807" y="71510"/>
                  </a:lnTo>
                  <a:lnTo>
                    <a:pt x="83265" y="53306"/>
                  </a:lnTo>
                  <a:lnTo>
                    <a:pt x="110185" y="26534"/>
                  </a:lnTo>
                  <a:lnTo>
                    <a:pt x="133313" y="9144"/>
                  </a:lnTo>
                  <a:lnTo>
                    <a:pt x="157967" y="3522"/>
                  </a:lnTo>
                  <a:lnTo>
                    <a:pt x="172182" y="0"/>
                  </a:lnTo>
                  <a:lnTo>
                    <a:pt x="180454" y="1204"/>
                  </a:lnTo>
                  <a:lnTo>
                    <a:pt x="189217" y="5452"/>
                  </a:lnTo>
                  <a:lnTo>
                    <a:pt x="192047" y="8919"/>
                  </a:lnTo>
                  <a:lnTo>
                    <a:pt x="193939" y="12576"/>
                  </a:lnTo>
                  <a:lnTo>
                    <a:pt x="196897" y="16318"/>
                  </a:lnTo>
                  <a:lnTo>
                    <a:pt x="198635" y="21792"/>
                  </a:lnTo>
                  <a:lnTo>
                    <a:pt x="200001" y="49690"/>
                  </a:lnTo>
                  <a:lnTo>
                    <a:pt x="198320" y="53980"/>
                  </a:lnTo>
                  <a:lnTo>
                    <a:pt x="195102" y="58874"/>
                  </a:lnTo>
                  <a:lnTo>
                    <a:pt x="194312" y="65771"/>
                  </a:lnTo>
                  <a:lnTo>
                    <a:pt x="214814" y="46560"/>
                  </a:lnTo>
                  <a:lnTo>
                    <a:pt x="240472" y="32507"/>
                  </a:lnTo>
                  <a:lnTo>
                    <a:pt x="266970" y="18764"/>
                  </a:lnTo>
                  <a:lnTo>
                    <a:pt x="276134" y="13142"/>
                  </a:lnTo>
                  <a:lnTo>
                    <a:pt x="303135" y="6203"/>
                  </a:lnTo>
                  <a:lnTo>
                    <a:pt x="320111" y="3899"/>
                  </a:lnTo>
                  <a:lnTo>
                    <a:pt x="346382" y="7935"/>
                  </a:lnTo>
                  <a:lnTo>
                    <a:pt x="352492" y="10022"/>
                  </a:lnTo>
                  <a:lnTo>
                    <a:pt x="364621" y="19570"/>
                  </a:lnTo>
                  <a:lnTo>
                    <a:pt x="368429" y="24718"/>
                  </a:lnTo>
                  <a:lnTo>
                    <a:pt x="375731" y="43342"/>
                  </a:lnTo>
                  <a:lnTo>
                    <a:pt x="377063" y="70354"/>
                  </a:lnTo>
                  <a:lnTo>
                    <a:pt x="377179" y="98791"/>
                  </a:lnTo>
                  <a:lnTo>
                    <a:pt x="375494" y="112824"/>
                  </a:lnTo>
                  <a:lnTo>
                    <a:pt x="371370" y="139627"/>
                  </a:lnTo>
                  <a:lnTo>
                    <a:pt x="365701" y="160601"/>
                  </a:lnTo>
                  <a:lnTo>
                    <a:pt x="362982" y="180744"/>
                  </a:lnTo>
                  <a:lnTo>
                    <a:pt x="364737" y="196470"/>
                  </a:lnTo>
                  <a:lnTo>
                    <a:pt x="369479" y="214156"/>
                  </a:lnTo>
                  <a:lnTo>
                    <a:pt x="371475" y="2315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19"/>
          <p:cNvGrpSpPr/>
          <p:nvPr/>
        </p:nvGrpSpPr>
        <p:grpSpPr>
          <a:xfrm>
            <a:off x="6264633" y="2628900"/>
            <a:ext cx="1730653" cy="522377"/>
            <a:chOff x="6264633" y="2628900"/>
            <a:chExt cx="1730653" cy="522377"/>
          </a:xfrm>
        </p:grpSpPr>
        <p:sp>
          <p:nvSpPr>
            <p:cNvPr id="81" name="SMARTInkShape-67"/>
            <p:cNvSpPr/>
            <p:nvPr>
              <p:custDataLst>
                <p:tags r:id="rId94"/>
              </p:custDataLst>
            </p:nvPr>
          </p:nvSpPr>
          <p:spPr>
            <a:xfrm>
              <a:off x="6264633" y="2830573"/>
              <a:ext cx="216178" cy="317185"/>
            </a:xfrm>
            <a:custGeom>
              <a:avLst/>
              <a:gdLst/>
              <a:ahLst/>
              <a:cxnLst/>
              <a:rect l="0" t="0" r="0" b="0"/>
              <a:pathLst>
                <a:path w="216178" h="317185">
                  <a:moveTo>
                    <a:pt x="159027" y="38357"/>
                  </a:moveTo>
                  <a:lnTo>
                    <a:pt x="159027" y="38357"/>
                  </a:lnTo>
                  <a:lnTo>
                    <a:pt x="147244" y="10864"/>
                  </a:lnTo>
                  <a:lnTo>
                    <a:pt x="144265" y="3913"/>
                  </a:lnTo>
                  <a:lnTo>
                    <a:pt x="142836" y="2059"/>
                  </a:lnTo>
                  <a:lnTo>
                    <a:pt x="139554" y="0"/>
                  </a:lnTo>
                  <a:lnTo>
                    <a:pt x="137155" y="721"/>
                  </a:lnTo>
                  <a:lnTo>
                    <a:pt x="109388" y="20342"/>
                  </a:lnTo>
                  <a:lnTo>
                    <a:pt x="84216" y="41880"/>
                  </a:lnTo>
                  <a:lnTo>
                    <a:pt x="61770" y="66499"/>
                  </a:lnTo>
                  <a:lnTo>
                    <a:pt x="43554" y="94904"/>
                  </a:lnTo>
                  <a:lnTo>
                    <a:pt x="31609" y="120587"/>
                  </a:lnTo>
                  <a:lnTo>
                    <a:pt x="20026" y="145201"/>
                  </a:lnTo>
                  <a:lnTo>
                    <a:pt x="9821" y="171685"/>
                  </a:lnTo>
                  <a:lnTo>
                    <a:pt x="5598" y="195901"/>
                  </a:lnTo>
                  <a:lnTo>
                    <a:pt x="1242" y="219163"/>
                  </a:lnTo>
                  <a:lnTo>
                    <a:pt x="0" y="234497"/>
                  </a:lnTo>
                  <a:lnTo>
                    <a:pt x="2834" y="248085"/>
                  </a:lnTo>
                  <a:lnTo>
                    <a:pt x="11572" y="264752"/>
                  </a:lnTo>
                  <a:lnTo>
                    <a:pt x="20509" y="279427"/>
                  </a:lnTo>
                  <a:lnTo>
                    <a:pt x="22867" y="284796"/>
                  </a:lnTo>
                  <a:lnTo>
                    <a:pt x="30566" y="292453"/>
                  </a:lnTo>
                  <a:lnTo>
                    <a:pt x="57464" y="303722"/>
                  </a:lnTo>
                  <a:lnTo>
                    <a:pt x="84043" y="311872"/>
                  </a:lnTo>
                  <a:lnTo>
                    <a:pt x="110351" y="316460"/>
                  </a:lnTo>
                  <a:lnTo>
                    <a:pt x="133952" y="317184"/>
                  </a:lnTo>
                  <a:lnTo>
                    <a:pt x="156395" y="313660"/>
                  </a:lnTo>
                  <a:lnTo>
                    <a:pt x="181366" y="306780"/>
                  </a:lnTo>
                  <a:lnTo>
                    <a:pt x="208489" y="294120"/>
                  </a:lnTo>
                  <a:lnTo>
                    <a:pt x="216177" y="289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68"/>
            <p:cNvSpPr/>
            <p:nvPr>
              <p:custDataLst>
                <p:tags r:id="rId95"/>
              </p:custDataLst>
            </p:nvPr>
          </p:nvSpPr>
          <p:spPr>
            <a:xfrm>
              <a:off x="6573305" y="2640330"/>
              <a:ext cx="238976" cy="510947"/>
            </a:xfrm>
            <a:custGeom>
              <a:avLst/>
              <a:gdLst/>
              <a:ahLst/>
              <a:cxnLst/>
              <a:rect l="0" t="0" r="0" b="0"/>
              <a:pathLst>
                <a:path w="238976" h="510947">
                  <a:moveTo>
                    <a:pt x="21805" y="0"/>
                  </a:moveTo>
                  <a:lnTo>
                    <a:pt x="21805" y="0"/>
                  </a:lnTo>
                  <a:lnTo>
                    <a:pt x="24840" y="24271"/>
                  </a:lnTo>
                  <a:lnTo>
                    <a:pt x="29759" y="48467"/>
                  </a:lnTo>
                  <a:lnTo>
                    <a:pt x="32205" y="70735"/>
                  </a:lnTo>
                  <a:lnTo>
                    <a:pt x="35964" y="96453"/>
                  </a:lnTo>
                  <a:lnTo>
                    <a:pt x="37623" y="116528"/>
                  </a:lnTo>
                  <a:lnTo>
                    <a:pt x="37725" y="137515"/>
                  </a:lnTo>
                  <a:lnTo>
                    <a:pt x="35654" y="157426"/>
                  </a:lnTo>
                  <a:lnTo>
                    <a:pt x="34310" y="180246"/>
                  </a:lnTo>
                  <a:lnTo>
                    <a:pt x="33079" y="204569"/>
                  </a:lnTo>
                  <a:lnTo>
                    <a:pt x="30414" y="228080"/>
                  </a:lnTo>
                  <a:lnTo>
                    <a:pt x="28807" y="251229"/>
                  </a:lnTo>
                  <a:lnTo>
                    <a:pt x="26822" y="273583"/>
                  </a:lnTo>
                  <a:lnTo>
                    <a:pt x="21706" y="294101"/>
                  </a:lnTo>
                  <a:lnTo>
                    <a:pt x="17754" y="320468"/>
                  </a:lnTo>
                  <a:lnTo>
                    <a:pt x="13550" y="347402"/>
                  </a:lnTo>
                  <a:lnTo>
                    <a:pt x="11316" y="369422"/>
                  </a:lnTo>
                  <a:lnTo>
                    <a:pt x="7620" y="397113"/>
                  </a:lnTo>
                  <a:lnTo>
                    <a:pt x="0" y="420353"/>
                  </a:lnTo>
                  <a:lnTo>
                    <a:pt x="284" y="421205"/>
                  </a:lnTo>
                  <a:lnTo>
                    <a:pt x="1108" y="421773"/>
                  </a:lnTo>
                  <a:lnTo>
                    <a:pt x="3958" y="422685"/>
                  </a:lnTo>
                  <a:lnTo>
                    <a:pt x="6326" y="398050"/>
                  </a:lnTo>
                  <a:lnTo>
                    <a:pt x="15039" y="370577"/>
                  </a:lnTo>
                  <a:lnTo>
                    <a:pt x="28065" y="345733"/>
                  </a:lnTo>
                  <a:lnTo>
                    <a:pt x="42868" y="322152"/>
                  </a:lnTo>
                  <a:lnTo>
                    <a:pt x="61949" y="298232"/>
                  </a:lnTo>
                  <a:lnTo>
                    <a:pt x="82532" y="273581"/>
                  </a:lnTo>
                  <a:lnTo>
                    <a:pt x="97160" y="259990"/>
                  </a:lnTo>
                  <a:lnTo>
                    <a:pt x="124815" y="246367"/>
                  </a:lnTo>
                  <a:lnTo>
                    <a:pt x="144529" y="241282"/>
                  </a:lnTo>
                  <a:lnTo>
                    <a:pt x="156735" y="240401"/>
                  </a:lnTo>
                  <a:lnTo>
                    <a:pt x="168394" y="243174"/>
                  </a:lnTo>
                  <a:lnTo>
                    <a:pt x="176858" y="248017"/>
                  </a:lnTo>
                  <a:lnTo>
                    <a:pt x="183387" y="256508"/>
                  </a:lnTo>
                  <a:lnTo>
                    <a:pt x="190209" y="276352"/>
                  </a:lnTo>
                  <a:lnTo>
                    <a:pt x="192854" y="301469"/>
                  </a:lnTo>
                  <a:lnTo>
                    <a:pt x="192567" y="326955"/>
                  </a:lnTo>
                  <a:lnTo>
                    <a:pt x="188721" y="354943"/>
                  </a:lnTo>
                  <a:lnTo>
                    <a:pt x="187773" y="381897"/>
                  </a:lnTo>
                  <a:lnTo>
                    <a:pt x="187586" y="409493"/>
                  </a:lnTo>
                  <a:lnTo>
                    <a:pt x="187548" y="433948"/>
                  </a:lnTo>
                  <a:lnTo>
                    <a:pt x="188176" y="462228"/>
                  </a:lnTo>
                  <a:lnTo>
                    <a:pt x="197288" y="487453"/>
                  </a:lnTo>
                  <a:lnTo>
                    <a:pt x="206620" y="503666"/>
                  </a:lnTo>
                  <a:lnTo>
                    <a:pt x="212314" y="510196"/>
                  </a:lnTo>
                  <a:lnTo>
                    <a:pt x="214850" y="510946"/>
                  </a:lnTo>
                  <a:lnTo>
                    <a:pt x="221056" y="510085"/>
                  </a:lnTo>
                  <a:lnTo>
                    <a:pt x="238975" y="502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69"/>
            <p:cNvSpPr/>
            <p:nvPr>
              <p:custDataLst>
                <p:tags r:id="rId96"/>
              </p:custDataLst>
            </p:nvPr>
          </p:nvSpPr>
          <p:spPr>
            <a:xfrm>
              <a:off x="6886575" y="2628900"/>
              <a:ext cx="11431" cy="417196"/>
            </a:xfrm>
            <a:custGeom>
              <a:avLst/>
              <a:gdLst/>
              <a:ahLst/>
              <a:cxnLst/>
              <a:rect l="0" t="0" r="0" b="0"/>
              <a:pathLst>
                <a:path w="11431" h="417196">
                  <a:moveTo>
                    <a:pt x="0" y="0"/>
                  </a:moveTo>
                  <a:lnTo>
                    <a:pt x="0" y="0"/>
                  </a:lnTo>
                  <a:lnTo>
                    <a:pt x="6068" y="24271"/>
                  </a:lnTo>
                  <a:lnTo>
                    <a:pt x="9840" y="48467"/>
                  </a:lnTo>
                  <a:lnTo>
                    <a:pt x="11116" y="74344"/>
                  </a:lnTo>
                  <a:lnTo>
                    <a:pt x="11368" y="101562"/>
                  </a:lnTo>
                  <a:lnTo>
                    <a:pt x="11417" y="128506"/>
                  </a:lnTo>
                  <a:lnTo>
                    <a:pt x="11426" y="150753"/>
                  </a:lnTo>
                  <a:lnTo>
                    <a:pt x="8396" y="173431"/>
                  </a:lnTo>
                  <a:lnTo>
                    <a:pt x="6509" y="196238"/>
                  </a:lnTo>
                  <a:lnTo>
                    <a:pt x="5236" y="223407"/>
                  </a:lnTo>
                  <a:lnTo>
                    <a:pt x="1834" y="247664"/>
                  </a:lnTo>
                  <a:lnTo>
                    <a:pt x="543" y="268750"/>
                  </a:lnTo>
                  <a:lnTo>
                    <a:pt x="161" y="293272"/>
                  </a:lnTo>
                  <a:lnTo>
                    <a:pt x="32" y="319268"/>
                  </a:lnTo>
                  <a:lnTo>
                    <a:pt x="6" y="342747"/>
                  </a:lnTo>
                  <a:lnTo>
                    <a:pt x="1" y="366931"/>
                  </a:lnTo>
                  <a:lnTo>
                    <a:pt x="635" y="389292"/>
                  </a:lnTo>
                  <a:lnTo>
                    <a:pt x="4524" y="401124"/>
                  </a:lnTo>
                  <a:lnTo>
                    <a:pt x="5480" y="409435"/>
                  </a:lnTo>
                  <a:lnTo>
                    <a:pt x="11430" y="4171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0"/>
            <p:cNvSpPr/>
            <p:nvPr>
              <p:custDataLst>
                <p:tags r:id="rId97"/>
              </p:custDataLst>
            </p:nvPr>
          </p:nvSpPr>
          <p:spPr>
            <a:xfrm>
              <a:off x="6969982" y="2869477"/>
              <a:ext cx="201911" cy="193057"/>
            </a:xfrm>
            <a:custGeom>
              <a:avLst/>
              <a:gdLst/>
              <a:ahLst/>
              <a:cxnLst/>
              <a:rect l="0" t="0" r="0" b="0"/>
              <a:pathLst>
                <a:path w="201911" h="193057">
                  <a:moveTo>
                    <a:pt x="110903" y="10883"/>
                  </a:moveTo>
                  <a:lnTo>
                    <a:pt x="110903" y="10883"/>
                  </a:lnTo>
                  <a:lnTo>
                    <a:pt x="89665" y="10883"/>
                  </a:lnTo>
                  <a:lnTo>
                    <a:pt x="66751" y="11518"/>
                  </a:lnTo>
                  <a:lnTo>
                    <a:pt x="64323" y="12576"/>
                  </a:lnTo>
                  <a:lnTo>
                    <a:pt x="43843" y="32272"/>
                  </a:lnTo>
                  <a:lnTo>
                    <a:pt x="29651" y="57162"/>
                  </a:lnTo>
                  <a:lnTo>
                    <a:pt x="20788" y="75607"/>
                  </a:lnTo>
                  <a:lnTo>
                    <a:pt x="12104" y="101561"/>
                  </a:lnTo>
                  <a:lnTo>
                    <a:pt x="2353" y="129105"/>
                  </a:lnTo>
                  <a:lnTo>
                    <a:pt x="437" y="133512"/>
                  </a:lnTo>
                  <a:lnTo>
                    <a:pt x="0" y="143490"/>
                  </a:lnTo>
                  <a:lnTo>
                    <a:pt x="4895" y="162384"/>
                  </a:lnTo>
                  <a:lnTo>
                    <a:pt x="13836" y="180521"/>
                  </a:lnTo>
                  <a:lnTo>
                    <a:pt x="15712" y="183030"/>
                  </a:lnTo>
                  <a:lnTo>
                    <a:pt x="27454" y="189595"/>
                  </a:lnTo>
                  <a:lnTo>
                    <a:pt x="44560" y="192940"/>
                  </a:lnTo>
                  <a:lnTo>
                    <a:pt x="72882" y="193056"/>
                  </a:lnTo>
                  <a:lnTo>
                    <a:pt x="95843" y="187532"/>
                  </a:lnTo>
                  <a:lnTo>
                    <a:pt x="102768" y="185799"/>
                  </a:lnTo>
                  <a:lnTo>
                    <a:pt x="113848" y="178793"/>
                  </a:lnTo>
                  <a:lnTo>
                    <a:pt x="139866" y="157854"/>
                  </a:lnTo>
                  <a:lnTo>
                    <a:pt x="151080" y="150075"/>
                  </a:lnTo>
                  <a:lnTo>
                    <a:pt x="165801" y="132225"/>
                  </a:lnTo>
                  <a:lnTo>
                    <a:pt x="180387" y="110533"/>
                  </a:lnTo>
                  <a:lnTo>
                    <a:pt x="192168" y="87611"/>
                  </a:lnTo>
                  <a:lnTo>
                    <a:pt x="200145" y="62799"/>
                  </a:lnTo>
                  <a:lnTo>
                    <a:pt x="201910" y="42587"/>
                  </a:lnTo>
                  <a:lnTo>
                    <a:pt x="199181" y="30295"/>
                  </a:lnTo>
                  <a:lnTo>
                    <a:pt x="194351" y="18611"/>
                  </a:lnTo>
                  <a:lnTo>
                    <a:pt x="189055" y="12624"/>
                  </a:lnTo>
                  <a:lnTo>
                    <a:pt x="175546" y="2222"/>
                  </a:lnTo>
                  <a:lnTo>
                    <a:pt x="161937" y="0"/>
                  </a:lnTo>
                  <a:lnTo>
                    <a:pt x="143235" y="160"/>
                  </a:lnTo>
                  <a:lnTo>
                    <a:pt x="132477" y="4037"/>
                  </a:lnTo>
                  <a:lnTo>
                    <a:pt x="104395" y="20428"/>
                  </a:lnTo>
                  <a:lnTo>
                    <a:pt x="93758" y="33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1"/>
            <p:cNvSpPr/>
            <p:nvPr>
              <p:custDataLst>
                <p:tags r:id="rId98"/>
              </p:custDataLst>
            </p:nvPr>
          </p:nvSpPr>
          <p:spPr>
            <a:xfrm>
              <a:off x="7223786" y="2851909"/>
              <a:ext cx="148556" cy="180246"/>
            </a:xfrm>
            <a:custGeom>
              <a:avLst/>
              <a:gdLst/>
              <a:ahLst/>
              <a:cxnLst/>
              <a:rect l="0" t="0" r="0" b="0"/>
              <a:pathLst>
                <a:path w="148556" h="180246">
                  <a:moveTo>
                    <a:pt x="39979" y="39881"/>
                  </a:moveTo>
                  <a:lnTo>
                    <a:pt x="39979" y="39881"/>
                  </a:lnTo>
                  <a:lnTo>
                    <a:pt x="36944" y="61118"/>
                  </a:lnTo>
                  <a:lnTo>
                    <a:pt x="35059" y="83427"/>
                  </a:lnTo>
                  <a:lnTo>
                    <a:pt x="30493" y="108666"/>
                  </a:lnTo>
                  <a:lnTo>
                    <a:pt x="27856" y="131946"/>
                  </a:lnTo>
                  <a:lnTo>
                    <a:pt x="22738" y="154036"/>
                  </a:lnTo>
                  <a:lnTo>
                    <a:pt x="12692" y="179942"/>
                  </a:lnTo>
                  <a:lnTo>
                    <a:pt x="12263" y="180245"/>
                  </a:lnTo>
                  <a:lnTo>
                    <a:pt x="11976" y="179812"/>
                  </a:lnTo>
                  <a:lnTo>
                    <a:pt x="11786" y="178888"/>
                  </a:lnTo>
                  <a:lnTo>
                    <a:pt x="2313" y="166766"/>
                  </a:lnTo>
                  <a:lnTo>
                    <a:pt x="282" y="150022"/>
                  </a:lnTo>
                  <a:lnTo>
                    <a:pt x="0" y="124447"/>
                  </a:lnTo>
                  <a:lnTo>
                    <a:pt x="6194" y="96879"/>
                  </a:lnTo>
                  <a:lnTo>
                    <a:pt x="15281" y="69071"/>
                  </a:lnTo>
                  <a:lnTo>
                    <a:pt x="21584" y="55868"/>
                  </a:lnTo>
                  <a:lnTo>
                    <a:pt x="42109" y="29034"/>
                  </a:lnTo>
                  <a:lnTo>
                    <a:pt x="68567" y="7040"/>
                  </a:lnTo>
                  <a:lnTo>
                    <a:pt x="76180" y="3060"/>
                  </a:lnTo>
                  <a:lnTo>
                    <a:pt x="90745" y="0"/>
                  </a:lnTo>
                  <a:lnTo>
                    <a:pt x="115482" y="536"/>
                  </a:lnTo>
                  <a:lnTo>
                    <a:pt x="135263" y="7834"/>
                  </a:lnTo>
                  <a:lnTo>
                    <a:pt x="139477" y="11456"/>
                  </a:lnTo>
                  <a:lnTo>
                    <a:pt x="147076" y="22749"/>
                  </a:lnTo>
                  <a:lnTo>
                    <a:pt x="148433" y="34167"/>
                  </a:lnTo>
                  <a:lnTo>
                    <a:pt x="148555" y="47501"/>
                  </a:lnTo>
                  <a:lnTo>
                    <a:pt x="147924" y="48771"/>
                  </a:lnTo>
                  <a:lnTo>
                    <a:pt x="146867" y="49618"/>
                  </a:lnTo>
                  <a:lnTo>
                    <a:pt x="142849" y="513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2"/>
            <p:cNvSpPr/>
            <p:nvPr>
              <p:custDataLst>
                <p:tags r:id="rId99"/>
              </p:custDataLst>
            </p:nvPr>
          </p:nvSpPr>
          <p:spPr>
            <a:xfrm>
              <a:off x="7446645" y="265747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3"/>
            <p:cNvSpPr/>
            <p:nvPr>
              <p:custDataLst>
                <p:tags r:id="rId100"/>
              </p:custDataLst>
            </p:nvPr>
          </p:nvSpPr>
          <p:spPr>
            <a:xfrm>
              <a:off x="7463790" y="2903220"/>
              <a:ext cx="5716" cy="125731"/>
            </a:xfrm>
            <a:custGeom>
              <a:avLst/>
              <a:gdLst/>
              <a:ahLst/>
              <a:cxnLst/>
              <a:rect l="0" t="0" r="0" b="0"/>
              <a:pathLst>
                <a:path w="5716" h="125731">
                  <a:moveTo>
                    <a:pt x="0" y="0"/>
                  </a:moveTo>
                  <a:lnTo>
                    <a:pt x="0" y="0"/>
                  </a:lnTo>
                  <a:lnTo>
                    <a:pt x="3035" y="24271"/>
                  </a:lnTo>
                  <a:lnTo>
                    <a:pt x="5186" y="51244"/>
                  </a:lnTo>
                  <a:lnTo>
                    <a:pt x="5646" y="76951"/>
                  </a:lnTo>
                  <a:lnTo>
                    <a:pt x="5707" y="101527"/>
                  </a:lnTo>
                  <a:lnTo>
                    <a:pt x="5715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4"/>
            <p:cNvSpPr/>
            <p:nvPr>
              <p:custDataLst>
                <p:tags r:id="rId101"/>
              </p:custDataLst>
            </p:nvPr>
          </p:nvSpPr>
          <p:spPr>
            <a:xfrm>
              <a:off x="7583959" y="2634615"/>
              <a:ext cx="131739" cy="411405"/>
            </a:xfrm>
            <a:custGeom>
              <a:avLst/>
              <a:gdLst/>
              <a:ahLst/>
              <a:cxnLst/>
              <a:rect l="0" t="0" r="0" b="0"/>
              <a:pathLst>
                <a:path w="131739" h="411405">
                  <a:moveTo>
                    <a:pt x="119861" y="0"/>
                  </a:moveTo>
                  <a:lnTo>
                    <a:pt x="119861" y="0"/>
                  </a:lnTo>
                  <a:lnTo>
                    <a:pt x="128963" y="21237"/>
                  </a:lnTo>
                  <a:lnTo>
                    <a:pt x="131738" y="38437"/>
                  </a:lnTo>
                  <a:lnTo>
                    <a:pt x="131423" y="64094"/>
                  </a:lnTo>
                  <a:lnTo>
                    <a:pt x="129636" y="91804"/>
                  </a:lnTo>
                  <a:lnTo>
                    <a:pt x="126111" y="111287"/>
                  </a:lnTo>
                  <a:lnTo>
                    <a:pt x="120311" y="132646"/>
                  </a:lnTo>
                  <a:lnTo>
                    <a:pt x="115193" y="154839"/>
                  </a:lnTo>
                  <a:lnTo>
                    <a:pt x="110802" y="176767"/>
                  </a:lnTo>
                  <a:lnTo>
                    <a:pt x="106734" y="197096"/>
                  </a:lnTo>
                  <a:lnTo>
                    <a:pt x="102808" y="216715"/>
                  </a:lnTo>
                  <a:lnTo>
                    <a:pt x="98722" y="242223"/>
                  </a:lnTo>
                  <a:lnTo>
                    <a:pt x="97342" y="267910"/>
                  </a:lnTo>
                  <a:lnTo>
                    <a:pt x="97046" y="292565"/>
                  </a:lnTo>
                  <a:lnTo>
                    <a:pt x="97642" y="311695"/>
                  </a:lnTo>
                  <a:lnTo>
                    <a:pt x="101565" y="321660"/>
                  </a:lnTo>
                  <a:lnTo>
                    <a:pt x="107402" y="330053"/>
                  </a:lnTo>
                  <a:lnTo>
                    <a:pt x="109668" y="330840"/>
                  </a:lnTo>
                  <a:lnTo>
                    <a:pt x="111160" y="331050"/>
                  </a:lnTo>
                  <a:lnTo>
                    <a:pt x="112155" y="330555"/>
                  </a:lnTo>
                  <a:lnTo>
                    <a:pt x="112819" y="329590"/>
                  </a:lnTo>
                  <a:lnTo>
                    <a:pt x="113262" y="328312"/>
                  </a:lnTo>
                  <a:lnTo>
                    <a:pt x="117899" y="321063"/>
                  </a:lnTo>
                  <a:lnTo>
                    <a:pt x="119747" y="295323"/>
                  </a:lnTo>
                  <a:lnTo>
                    <a:pt x="119211" y="268996"/>
                  </a:lnTo>
                  <a:lnTo>
                    <a:pt x="111905" y="247953"/>
                  </a:lnTo>
                  <a:lnTo>
                    <a:pt x="106427" y="239344"/>
                  </a:lnTo>
                  <a:lnTo>
                    <a:pt x="102673" y="236550"/>
                  </a:lnTo>
                  <a:lnTo>
                    <a:pt x="100782" y="235805"/>
                  </a:lnTo>
                  <a:lnTo>
                    <a:pt x="76205" y="239172"/>
                  </a:lnTo>
                  <a:lnTo>
                    <a:pt x="58244" y="244785"/>
                  </a:lnTo>
                  <a:lnTo>
                    <a:pt x="44595" y="254844"/>
                  </a:lnTo>
                  <a:lnTo>
                    <a:pt x="21517" y="282120"/>
                  </a:lnTo>
                  <a:lnTo>
                    <a:pt x="9716" y="308885"/>
                  </a:lnTo>
                  <a:lnTo>
                    <a:pt x="1585" y="335528"/>
                  </a:lnTo>
                  <a:lnTo>
                    <a:pt x="0" y="361593"/>
                  </a:lnTo>
                  <a:lnTo>
                    <a:pt x="549" y="371528"/>
                  </a:lnTo>
                  <a:lnTo>
                    <a:pt x="4429" y="383626"/>
                  </a:lnTo>
                  <a:lnTo>
                    <a:pt x="13284" y="395833"/>
                  </a:lnTo>
                  <a:lnTo>
                    <a:pt x="24749" y="407072"/>
                  </a:lnTo>
                  <a:lnTo>
                    <a:pt x="29541" y="409521"/>
                  </a:lnTo>
                  <a:lnTo>
                    <a:pt x="57114" y="411404"/>
                  </a:lnTo>
                  <a:lnTo>
                    <a:pt x="70155" y="409764"/>
                  </a:lnTo>
                  <a:lnTo>
                    <a:pt x="79989" y="406272"/>
                  </a:lnTo>
                  <a:lnTo>
                    <a:pt x="97001" y="394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5"/>
            <p:cNvSpPr/>
            <p:nvPr>
              <p:custDataLst>
                <p:tags r:id="rId102"/>
              </p:custDataLst>
            </p:nvPr>
          </p:nvSpPr>
          <p:spPr>
            <a:xfrm>
              <a:off x="7795260" y="2880507"/>
              <a:ext cx="200026" cy="228454"/>
            </a:xfrm>
            <a:custGeom>
              <a:avLst/>
              <a:gdLst/>
              <a:ahLst/>
              <a:cxnLst/>
              <a:rect l="0" t="0" r="0" b="0"/>
              <a:pathLst>
                <a:path w="200026" h="228454">
                  <a:moveTo>
                    <a:pt x="0" y="85578"/>
                  </a:moveTo>
                  <a:lnTo>
                    <a:pt x="0" y="85578"/>
                  </a:lnTo>
                  <a:lnTo>
                    <a:pt x="24271" y="82545"/>
                  </a:lnTo>
                  <a:lnTo>
                    <a:pt x="50609" y="80393"/>
                  </a:lnTo>
                  <a:lnTo>
                    <a:pt x="63962" y="79385"/>
                  </a:lnTo>
                  <a:lnTo>
                    <a:pt x="91393" y="68294"/>
                  </a:lnTo>
                  <a:lnTo>
                    <a:pt x="99040" y="65196"/>
                  </a:lnTo>
                  <a:lnTo>
                    <a:pt x="125729" y="56646"/>
                  </a:lnTo>
                  <a:lnTo>
                    <a:pt x="132715" y="52399"/>
                  </a:lnTo>
                  <a:lnTo>
                    <a:pt x="155316" y="29433"/>
                  </a:lnTo>
                  <a:lnTo>
                    <a:pt x="158627" y="15602"/>
                  </a:lnTo>
                  <a:lnTo>
                    <a:pt x="157706" y="8334"/>
                  </a:lnTo>
                  <a:lnTo>
                    <a:pt x="154978" y="1529"/>
                  </a:lnTo>
                  <a:lnTo>
                    <a:pt x="151217" y="597"/>
                  </a:lnTo>
                  <a:lnTo>
                    <a:pt x="138455" y="0"/>
                  </a:lnTo>
                  <a:lnTo>
                    <a:pt x="123705" y="4445"/>
                  </a:lnTo>
                  <a:lnTo>
                    <a:pt x="112360" y="10245"/>
                  </a:lnTo>
                  <a:lnTo>
                    <a:pt x="85604" y="34504"/>
                  </a:lnTo>
                  <a:lnTo>
                    <a:pt x="61971" y="60962"/>
                  </a:lnTo>
                  <a:lnTo>
                    <a:pt x="46606" y="89369"/>
                  </a:lnTo>
                  <a:lnTo>
                    <a:pt x="42939" y="98693"/>
                  </a:lnTo>
                  <a:lnTo>
                    <a:pt x="41309" y="109187"/>
                  </a:lnTo>
                  <a:lnTo>
                    <a:pt x="43425" y="122771"/>
                  </a:lnTo>
                  <a:lnTo>
                    <a:pt x="50465" y="138739"/>
                  </a:lnTo>
                  <a:lnTo>
                    <a:pt x="60531" y="150295"/>
                  </a:lnTo>
                  <a:lnTo>
                    <a:pt x="87810" y="173204"/>
                  </a:lnTo>
                  <a:lnTo>
                    <a:pt x="108997" y="186754"/>
                  </a:lnTo>
                  <a:lnTo>
                    <a:pt x="134561" y="195733"/>
                  </a:lnTo>
                  <a:lnTo>
                    <a:pt x="159506" y="207549"/>
                  </a:lnTo>
                  <a:lnTo>
                    <a:pt x="182779" y="218350"/>
                  </a:lnTo>
                  <a:lnTo>
                    <a:pt x="200025" y="228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21"/>
          <p:cNvGrpSpPr/>
          <p:nvPr/>
        </p:nvGrpSpPr>
        <p:grpSpPr>
          <a:xfrm>
            <a:off x="1645941" y="3560445"/>
            <a:ext cx="439243" cy="1017184"/>
            <a:chOff x="1645941" y="3560445"/>
            <a:chExt cx="439243" cy="1017184"/>
          </a:xfrm>
        </p:grpSpPr>
        <p:sp>
          <p:nvSpPr>
            <p:cNvPr id="91" name="SMARTInkShape-76"/>
            <p:cNvSpPr/>
            <p:nvPr>
              <p:custDataLst>
                <p:tags r:id="rId91"/>
              </p:custDataLst>
            </p:nvPr>
          </p:nvSpPr>
          <p:spPr>
            <a:xfrm>
              <a:off x="1691640" y="4126230"/>
              <a:ext cx="262065" cy="62866"/>
            </a:xfrm>
            <a:custGeom>
              <a:avLst/>
              <a:gdLst/>
              <a:ahLst/>
              <a:cxnLst/>
              <a:rect l="0" t="0" r="0" b="0"/>
              <a:pathLst>
                <a:path w="262065" h="62866">
                  <a:moveTo>
                    <a:pt x="0" y="0"/>
                  </a:moveTo>
                  <a:lnTo>
                    <a:pt x="0" y="0"/>
                  </a:lnTo>
                  <a:lnTo>
                    <a:pt x="24200" y="7855"/>
                  </a:lnTo>
                  <a:lnTo>
                    <a:pt x="43097" y="11751"/>
                  </a:lnTo>
                  <a:lnTo>
                    <a:pt x="49952" y="15264"/>
                  </a:lnTo>
                  <a:lnTo>
                    <a:pt x="76155" y="17731"/>
                  </a:lnTo>
                  <a:lnTo>
                    <a:pt x="87033" y="21659"/>
                  </a:lnTo>
                  <a:lnTo>
                    <a:pt x="104177" y="24448"/>
                  </a:lnTo>
                  <a:lnTo>
                    <a:pt x="114687" y="27352"/>
                  </a:lnTo>
                  <a:lnTo>
                    <a:pt x="140868" y="28528"/>
                  </a:lnTo>
                  <a:lnTo>
                    <a:pt x="161448" y="29206"/>
                  </a:lnTo>
                  <a:lnTo>
                    <a:pt x="173042" y="33495"/>
                  </a:lnTo>
                  <a:lnTo>
                    <a:pt x="180913" y="34768"/>
                  </a:lnTo>
                  <a:lnTo>
                    <a:pt x="198830" y="44167"/>
                  </a:lnTo>
                  <a:lnTo>
                    <a:pt x="217248" y="50078"/>
                  </a:lnTo>
                  <a:lnTo>
                    <a:pt x="227863" y="55565"/>
                  </a:lnTo>
                  <a:lnTo>
                    <a:pt x="246812" y="57058"/>
                  </a:lnTo>
                  <a:lnTo>
                    <a:pt x="262064" y="57150"/>
                  </a:lnTo>
                  <a:lnTo>
                    <a:pt x="257897" y="57150"/>
                  </a:lnTo>
                  <a:lnTo>
                    <a:pt x="252755" y="61078"/>
                  </a:lnTo>
                  <a:lnTo>
                    <a:pt x="245745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7"/>
            <p:cNvSpPr/>
            <p:nvPr>
              <p:custDataLst>
                <p:tags r:id="rId92"/>
              </p:custDataLst>
            </p:nvPr>
          </p:nvSpPr>
          <p:spPr>
            <a:xfrm>
              <a:off x="2014103" y="3560445"/>
              <a:ext cx="71081" cy="1000126"/>
            </a:xfrm>
            <a:custGeom>
              <a:avLst/>
              <a:gdLst/>
              <a:ahLst/>
              <a:cxnLst/>
              <a:rect l="0" t="0" r="0" b="0"/>
              <a:pathLst>
                <a:path w="71081" h="1000126">
                  <a:moveTo>
                    <a:pt x="66157" y="1000125"/>
                  </a:moveTo>
                  <a:lnTo>
                    <a:pt x="66157" y="1000125"/>
                  </a:lnTo>
                  <a:lnTo>
                    <a:pt x="69191" y="975854"/>
                  </a:lnTo>
                  <a:lnTo>
                    <a:pt x="71078" y="951659"/>
                  </a:lnTo>
                  <a:lnTo>
                    <a:pt x="71080" y="930979"/>
                  </a:lnTo>
                  <a:lnTo>
                    <a:pt x="66931" y="907732"/>
                  </a:lnTo>
                  <a:lnTo>
                    <a:pt x="66259" y="879985"/>
                  </a:lnTo>
                  <a:lnTo>
                    <a:pt x="64494" y="864621"/>
                  </a:lnTo>
                  <a:lnTo>
                    <a:pt x="61643" y="848640"/>
                  </a:lnTo>
                  <a:lnTo>
                    <a:pt x="60679" y="823517"/>
                  </a:lnTo>
                  <a:lnTo>
                    <a:pt x="56561" y="799576"/>
                  </a:lnTo>
                  <a:lnTo>
                    <a:pt x="55089" y="771045"/>
                  </a:lnTo>
                  <a:lnTo>
                    <a:pt x="54834" y="748523"/>
                  </a:lnTo>
                  <a:lnTo>
                    <a:pt x="53065" y="725763"/>
                  </a:lnTo>
                  <a:lnTo>
                    <a:pt x="50213" y="702932"/>
                  </a:lnTo>
                  <a:lnTo>
                    <a:pt x="49368" y="678388"/>
                  </a:lnTo>
                  <a:lnTo>
                    <a:pt x="47424" y="652701"/>
                  </a:lnTo>
                  <a:lnTo>
                    <a:pt x="44520" y="629003"/>
                  </a:lnTo>
                  <a:lnTo>
                    <a:pt x="43659" y="604201"/>
                  </a:lnTo>
                  <a:lnTo>
                    <a:pt x="43404" y="578438"/>
                  </a:lnTo>
                  <a:lnTo>
                    <a:pt x="41635" y="554717"/>
                  </a:lnTo>
                  <a:lnTo>
                    <a:pt x="38783" y="529909"/>
                  </a:lnTo>
                  <a:lnTo>
                    <a:pt x="36245" y="504144"/>
                  </a:lnTo>
                  <a:lnTo>
                    <a:pt x="33164" y="478729"/>
                  </a:lnTo>
                  <a:lnTo>
                    <a:pt x="32251" y="452784"/>
                  </a:lnTo>
                  <a:lnTo>
                    <a:pt x="30288" y="429010"/>
                  </a:lnTo>
                  <a:lnTo>
                    <a:pt x="27377" y="404185"/>
                  </a:lnTo>
                  <a:lnTo>
                    <a:pt x="24822" y="378415"/>
                  </a:lnTo>
                  <a:lnTo>
                    <a:pt x="21736" y="354693"/>
                  </a:lnTo>
                  <a:lnTo>
                    <a:pt x="19129" y="331578"/>
                  </a:lnTo>
                  <a:lnTo>
                    <a:pt x="16028" y="308642"/>
                  </a:lnTo>
                  <a:lnTo>
                    <a:pt x="15109" y="285760"/>
                  </a:lnTo>
                  <a:lnTo>
                    <a:pt x="13143" y="262893"/>
                  </a:lnTo>
                  <a:lnTo>
                    <a:pt x="10233" y="240031"/>
                  </a:lnTo>
                  <a:lnTo>
                    <a:pt x="6215" y="212584"/>
                  </a:lnTo>
                  <a:lnTo>
                    <a:pt x="3869" y="188183"/>
                  </a:lnTo>
                  <a:lnTo>
                    <a:pt x="3463" y="163778"/>
                  </a:lnTo>
                  <a:lnTo>
                    <a:pt x="3368" y="136925"/>
                  </a:lnTo>
                  <a:lnTo>
                    <a:pt x="3326" y="116101"/>
                  </a:lnTo>
                  <a:lnTo>
                    <a:pt x="3302" y="93667"/>
                  </a:lnTo>
                  <a:lnTo>
                    <a:pt x="2659" y="67721"/>
                  </a:lnTo>
                  <a:lnTo>
                    <a:pt x="0" y="54920"/>
                  </a:lnTo>
                  <a:lnTo>
                    <a:pt x="3044" y="27755"/>
                  </a:lnTo>
                  <a:lnTo>
                    <a:pt x="3278" y="9812"/>
                  </a:lnTo>
                  <a:lnTo>
                    <a:pt x="4979" y="5842"/>
                  </a:lnTo>
                  <a:lnTo>
                    <a:pt x="8211" y="1154"/>
                  </a:lnTo>
                  <a:lnTo>
                    <a:pt x="10347" y="513"/>
                  </a:lnTo>
                  <a:lnTo>
                    <a:pt x="1472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78"/>
            <p:cNvSpPr/>
            <p:nvPr>
              <p:custDataLst>
                <p:tags r:id="rId93"/>
              </p:custDataLst>
            </p:nvPr>
          </p:nvSpPr>
          <p:spPr>
            <a:xfrm>
              <a:off x="1645941" y="3611883"/>
              <a:ext cx="308590" cy="965746"/>
            </a:xfrm>
            <a:custGeom>
              <a:avLst/>
              <a:gdLst/>
              <a:ahLst/>
              <a:cxnLst/>
              <a:rect l="0" t="0" r="0" b="0"/>
              <a:pathLst>
                <a:path w="308590" h="965746">
                  <a:moveTo>
                    <a:pt x="22839" y="874392"/>
                  </a:moveTo>
                  <a:lnTo>
                    <a:pt x="22839" y="874392"/>
                  </a:lnTo>
                  <a:lnTo>
                    <a:pt x="13792" y="901533"/>
                  </a:lnTo>
                  <a:lnTo>
                    <a:pt x="11880" y="907269"/>
                  </a:lnTo>
                  <a:lnTo>
                    <a:pt x="11088" y="907740"/>
                  </a:lnTo>
                  <a:lnTo>
                    <a:pt x="5942" y="908645"/>
                  </a:lnTo>
                  <a:lnTo>
                    <a:pt x="5767" y="905638"/>
                  </a:lnTo>
                  <a:lnTo>
                    <a:pt x="4033" y="902460"/>
                  </a:lnTo>
                  <a:lnTo>
                    <a:pt x="1781" y="898932"/>
                  </a:lnTo>
                  <a:lnTo>
                    <a:pt x="513" y="892741"/>
                  </a:lnTo>
                  <a:lnTo>
                    <a:pt x="26" y="867814"/>
                  </a:lnTo>
                  <a:lnTo>
                    <a:pt x="0" y="843528"/>
                  </a:lnTo>
                  <a:lnTo>
                    <a:pt x="3019" y="815929"/>
                  </a:lnTo>
                  <a:lnTo>
                    <a:pt x="4901" y="792652"/>
                  </a:lnTo>
                  <a:lnTo>
                    <a:pt x="10100" y="765959"/>
                  </a:lnTo>
                  <a:lnTo>
                    <a:pt x="14761" y="744333"/>
                  </a:lnTo>
                  <a:lnTo>
                    <a:pt x="17694" y="722473"/>
                  </a:lnTo>
                  <a:lnTo>
                    <a:pt x="26032" y="694312"/>
                  </a:lnTo>
                  <a:lnTo>
                    <a:pt x="29500" y="669482"/>
                  </a:lnTo>
                  <a:lnTo>
                    <a:pt x="34549" y="646038"/>
                  </a:lnTo>
                  <a:lnTo>
                    <a:pt x="40067" y="621312"/>
                  </a:lnTo>
                  <a:lnTo>
                    <a:pt x="45724" y="595570"/>
                  </a:lnTo>
                  <a:lnTo>
                    <a:pt x="51421" y="570163"/>
                  </a:lnTo>
                  <a:lnTo>
                    <a:pt x="57131" y="542527"/>
                  </a:lnTo>
                  <a:lnTo>
                    <a:pt x="62845" y="515923"/>
                  </a:lnTo>
                  <a:lnTo>
                    <a:pt x="66866" y="490261"/>
                  </a:lnTo>
                  <a:lnTo>
                    <a:pt x="69751" y="462549"/>
                  </a:lnTo>
                  <a:lnTo>
                    <a:pt x="74627" y="434230"/>
                  </a:lnTo>
                  <a:lnTo>
                    <a:pt x="80094" y="405730"/>
                  </a:lnTo>
                  <a:lnTo>
                    <a:pt x="85735" y="377177"/>
                  </a:lnTo>
                  <a:lnTo>
                    <a:pt x="91428" y="350303"/>
                  </a:lnTo>
                  <a:lnTo>
                    <a:pt x="95444" y="324560"/>
                  </a:lnTo>
                  <a:lnTo>
                    <a:pt x="98327" y="298517"/>
                  </a:lnTo>
                  <a:lnTo>
                    <a:pt x="103202" y="274714"/>
                  </a:lnTo>
                  <a:lnTo>
                    <a:pt x="108669" y="249882"/>
                  </a:lnTo>
                  <a:lnTo>
                    <a:pt x="112617" y="224108"/>
                  </a:lnTo>
                  <a:lnTo>
                    <a:pt x="115480" y="200385"/>
                  </a:lnTo>
                  <a:lnTo>
                    <a:pt x="122136" y="172648"/>
                  </a:lnTo>
                  <a:lnTo>
                    <a:pt x="125638" y="144897"/>
                  </a:lnTo>
                  <a:lnTo>
                    <a:pt x="131786" y="118719"/>
                  </a:lnTo>
                  <a:lnTo>
                    <a:pt x="136082" y="92310"/>
                  </a:lnTo>
                  <a:lnTo>
                    <a:pt x="143216" y="67500"/>
                  </a:lnTo>
                  <a:lnTo>
                    <a:pt x="146983" y="51113"/>
                  </a:lnTo>
                  <a:lnTo>
                    <a:pt x="148995" y="28013"/>
                  </a:lnTo>
                  <a:lnTo>
                    <a:pt x="153051" y="16091"/>
                  </a:lnTo>
                  <a:lnTo>
                    <a:pt x="154371" y="9689"/>
                  </a:lnTo>
                  <a:lnTo>
                    <a:pt x="159997" y="0"/>
                  </a:lnTo>
                  <a:lnTo>
                    <a:pt x="163032" y="3032"/>
                  </a:lnTo>
                  <a:lnTo>
                    <a:pt x="164522" y="6214"/>
                  </a:lnTo>
                  <a:lnTo>
                    <a:pt x="168512" y="16465"/>
                  </a:lnTo>
                  <a:lnTo>
                    <a:pt x="174780" y="26792"/>
                  </a:lnTo>
                  <a:lnTo>
                    <a:pt x="183223" y="53244"/>
                  </a:lnTo>
                  <a:lnTo>
                    <a:pt x="193702" y="80128"/>
                  </a:lnTo>
                  <a:lnTo>
                    <a:pt x="202283" y="104825"/>
                  </a:lnTo>
                  <a:lnTo>
                    <a:pt x="211756" y="132657"/>
                  </a:lnTo>
                  <a:lnTo>
                    <a:pt x="215551" y="156003"/>
                  </a:lnTo>
                  <a:lnTo>
                    <a:pt x="222743" y="179007"/>
                  </a:lnTo>
                  <a:lnTo>
                    <a:pt x="229884" y="201909"/>
                  </a:lnTo>
                  <a:lnTo>
                    <a:pt x="232987" y="224782"/>
                  </a:lnTo>
                  <a:lnTo>
                    <a:pt x="236941" y="250679"/>
                  </a:lnTo>
                  <a:lnTo>
                    <a:pt x="242134" y="275427"/>
                  </a:lnTo>
                  <a:lnTo>
                    <a:pt x="247694" y="301880"/>
                  </a:lnTo>
                  <a:lnTo>
                    <a:pt x="250329" y="329827"/>
                  </a:lnTo>
                  <a:lnTo>
                    <a:pt x="254144" y="358216"/>
                  </a:lnTo>
                  <a:lnTo>
                    <a:pt x="256262" y="383701"/>
                  </a:lnTo>
                  <a:lnTo>
                    <a:pt x="259924" y="410373"/>
                  </a:lnTo>
                  <a:lnTo>
                    <a:pt x="263254" y="430672"/>
                  </a:lnTo>
                  <a:lnTo>
                    <a:pt x="266215" y="451758"/>
                  </a:lnTo>
                  <a:lnTo>
                    <a:pt x="267531" y="471713"/>
                  </a:lnTo>
                  <a:lnTo>
                    <a:pt x="269810" y="491165"/>
                  </a:lnTo>
                  <a:lnTo>
                    <a:pt x="272939" y="511029"/>
                  </a:lnTo>
                  <a:lnTo>
                    <a:pt x="276446" y="532557"/>
                  </a:lnTo>
                  <a:lnTo>
                    <a:pt x="278428" y="553132"/>
                  </a:lnTo>
                  <a:lnTo>
                    <a:pt x="279944" y="572860"/>
                  </a:lnTo>
                  <a:lnTo>
                    <a:pt x="282734" y="592211"/>
                  </a:lnTo>
                  <a:lnTo>
                    <a:pt x="286091" y="611394"/>
                  </a:lnTo>
                  <a:lnTo>
                    <a:pt x="289065" y="630505"/>
                  </a:lnTo>
                  <a:lnTo>
                    <a:pt x="290387" y="649581"/>
                  </a:lnTo>
                  <a:lnTo>
                    <a:pt x="292667" y="668642"/>
                  </a:lnTo>
                  <a:lnTo>
                    <a:pt x="295163" y="687698"/>
                  </a:lnTo>
                  <a:lnTo>
                    <a:pt x="296272" y="706751"/>
                  </a:lnTo>
                  <a:lnTo>
                    <a:pt x="298458" y="725801"/>
                  </a:lnTo>
                  <a:lnTo>
                    <a:pt x="300911" y="744852"/>
                  </a:lnTo>
                  <a:lnTo>
                    <a:pt x="302293" y="772792"/>
                  </a:lnTo>
                  <a:lnTo>
                    <a:pt x="302702" y="797440"/>
                  </a:lnTo>
                  <a:lnTo>
                    <a:pt x="302823" y="820829"/>
                  </a:lnTo>
                  <a:lnTo>
                    <a:pt x="302859" y="843846"/>
                  </a:lnTo>
                  <a:lnTo>
                    <a:pt x="303505" y="866118"/>
                  </a:lnTo>
                  <a:lnTo>
                    <a:pt x="307397" y="892725"/>
                  </a:lnTo>
                  <a:lnTo>
                    <a:pt x="308432" y="920668"/>
                  </a:lnTo>
                  <a:lnTo>
                    <a:pt x="308580" y="948608"/>
                  </a:lnTo>
                  <a:lnTo>
                    <a:pt x="308589" y="965538"/>
                  </a:lnTo>
                  <a:lnTo>
                    <a:pt x="305555" y="965745"/>
                  </a:lnTo>
                  <a:lnTo>
                    <a:pt x="302372" y="964100"/>
                  </a:lnTo>
                  <a:lnTo>
                    <a:pt x="297159" y="960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22"/>
          <p:cNvGrpSpPr/>
          <p:nvPr/>
        </p:nvGrpSpPr>
        <p:grpSpPr>
          <a:xfrm>
            <a:off x="2228856" y="3703330"/>
            <a:ext cx="285742" cy="748656"/>
            <a:chOff x="2228856" y="3703330"/>
            <a:chExt cx="285742" cy="748656"/>
          </a:xfrm>
        </p:grpSpPr>
        <p:sp>
          <p:nvSpPr>
            <p:cNvPr id="95" name="SMARTInkShape-79"/>
            <p:cNvSpPr/>
            <p:nvPr>
              <p:custDataLst>
                <p:tags r:id="rId88"/>
              </p:custDataLst>
            </p:nvPr>
          </p:nvSpPr>
          <p:spPr>
            <a:xfrm>
              <a:off x="2228856" y="3703330"/>
              <a:ext cx="86167" cy="748656"/>
            </a:xfrm>
            <a:custGeom>
              <a:avLst/>
              <a:gdLst/>
              <a:ahLst/>
              <a:cxnLst/>
              <a:rect l="0" t="0" r="0" b="0"/>
              <a:pathLst>
                <a:path w="86167" h="748656">
                  <a:moveTo>
                    <a:pt x="74289" y="748655"/>
                  </a:moveTo>
                  <a:lnTo>
                    <a:pt x="74289" y="748655"/>
                  </a:lnTo>
                  <a:lnTo>
                    <a:pt x="83391" y="724384"/>
                  </a:lnTo>
                  <a:lnTo>
                    <a:pt x="86166" y="709081"/>
                  </a:lnTo>
                  <a:lnTo>
                    <a:pt x="85778" y="684060"/>
                  </a:lnTo>
                  <a:lnTo>
                    <a:pt x="85727" y="656987"/>
                  </a:lnTo>
                  <a:lnTo>
                    <a:pt x="85721" y="633675"/>
                  </a:lnTo>
                  <a:lnTo>
                    <a:pt x="85720" y="606963"/>
                  </a:lnTo>
                  <a:lnTo>
                    <a:pt x="85719" y="583154"/>
                  </a:lnTo>
                  <a:lnTo>
                    <a:pt x="81791" y="555544"/>
                  </a:lnTo>
                  <a:lnTo>
                    <a:pt x="80357" y="527324"/>
                  </a:lnTo>
                  <a:lnTo>
                    <a:pt x="80074" y="500184"/>
                  </a:lnTo>
                  <a:lnTo>
                    <a:pt x="75455" y="474291"/>
                  </a:lnTo>
                  <a:lnTo>
                    <a:pt x="70122" y="447068"/>
                  </a:lnTo>
                  <a:lnTo>
                    <a:pt x="65846" y="420125"/>
                  </a:lnTo>
                  <a:lnTo>
                    <a:pt x="63744" y="394843"/>
                  </a:lnTo>
                  <a:lnTo>
                    <a:pt x="59106" y="366347"/>
                  </a:lnTo>
                  <a:lnTo>
                    <a:pt x="55838" y="338610"/>
                  </a:lnTo>
                  <a:lnTo>
                    <a:pt x="51042" y="317069"/>
                  </a:lnTo>
                  <a:lnTo>
                    <a:pt x="47293" y="293964"/>
                  </a:lnTo>
                  <a:lnTo>
                    <a:pt x="46026" y="266057"/>
                  </a:lnTo>
                  <a:lnTo>
                    <a:pt x="39739" y="243643"/>
                  </a:lnTo>
                  <a:lnTo>
                    <a:pt x="35900" y="220915"/>
                  </a:lnTo>
                  <a:lnTo>
                    <a:pt x="34763" y="198093"/>
                  </a:lnTo>
                  <a:lnTo>
                    <a:pt x="29816" y="171554"/>
                  </a:lnTo>
                  <a:lnTo>
                    <a:pt x="24418" y="144205"/>
                  </a:lnTo>
                  <a:lnTo>
                    <a:pt x="23163" y="120270"/>
                  </a:lnTo>
                  <a:lnTo>
                    <a:pt x="18988" y="97197"/>
                  </a:lnTo>
                  <a:lnTo>
                    <a:pt x="17052" y="77475"/>
                  </a:lnTo>
                  <a:lnTo>
                    <a:pt x="14348" y="56441"/>
                  </a:lnTo>
                  <a:lnTo>
                    <a:pt x="8074" y="29532"/>
                  </a:lnTo>
                  <a:lnTo>
                    <a:pt x="5281" y="8615"/>
                  </a:lnTo>
                  <a:lnTo>
                    <a:pt x="0" y="0"/>
                  </a:lnTo>
                  <a:lnTo>
                    <a:pt x="4915" y="4911"/>
                  </a:lnTo>
                  <a:lnTo>
                    <a:pt x="6187" y="10111"/>
                  </a:lnTo>
                  <a:lnTo>
                    <a:pt x="9590" y="15406"/>
                  </a:lnTo>
                  <a:lnTo>
                    <a:pt x="11424" y="22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80"/>
            <p:cNvSpPr/>
            <p:nvPr>
              <p:custDataLst>
                <p:tags r:id="rId89"/>
              </p:custDataLst>
            </p:nvPr>
          </p:nvSpPr>
          <p:spPr>
            <a:xfrm>
              <a:off x="2291715" y="4034790"/>
              <a:ext cx="217171" cy="91441"/>
            </a:xfrm>
            <a:custGeom>
              <a:avLst/>
              <a:gdLst/>
              <a:ahLst/>
              <a:cxnLst/>
              <a:rect l="0" t="0" r="0" b="0"/>
              <a:pathLst>
                <a:path w="217171" h="91441">
                  <a:moveTo>
                    <a:pt x="0" y="0"/>
                  </a:moveTo>
                  <a:lnTo>
                    <a:pt x="0" y="0"/>
                  </a:lnTo>
                  <a:lnTo>
                    <a:pt x="28128" y="7855"/>
                  </a:lnTo>
                  <a:lnTo>
                    <a:pt x="55375" y="12914"/>
                  </a:lnTo>
                  <a:lnTo>
                    <a:pt x="60806" y="15265"/>
                  </a:lnTo>
                  <a:lnTo>
                    <a:pt x="84134" y="18728"/>
                  </a:lnTo>
                  <a:lnTo>
                    <a:pt x="89463" y="21023"/>
                  </a:lnTo>
                  <a:lnTo>
                    <a:pt x="115148" y="27709"/>
                  </a:lnTo>
                  <a:lnTo>
                    <a:pt x="127544" y="29039"/>
                  </a:lnTo>
                  <a:lnTo>
                    <a:pt x="138459" y="33065"/>
                  </a:lnTo>
                  <a:lnTo>
                    <a:pt x="144722" y="34381"/>
                  </a:lnTo>
                  <a:lnTo>
                    <a:pt x="152454" y="38056"/>
                  </a:lnTo>
                  <a:lnTo>
                    <a:pt x="180924" y="40625"/>
                  </a:lnTo>
                  <a:lnTo>
                    <a:pt x="188585" y="44526"/>
                  </a:lnTo>
                  <a:lnTo>
                    <a:pt x="198649" y="46309"/>
                  </a:lnTo>
                  <a:lnTo>
                    <a:pt x="202165" y="48733"/>
                  </a:lnTo>
                  <a:lnTo>
                    <a:pt x="204151" y="53621"/>
                  </a:lnTo>
                  <a:lnTo>
                    <a:pt x="206166" y="66210"/>
                  </a:lnTo>
                  <a:lnTo>
                    <a:pt x="211916" y="74203"/>
                  </a:lnTo>
                  <a:lnTo>
                    <a:pt x="214835" y="78064"/>
                  </a:lnTo>
                  <a:lnTo>
                    <a:pt x="216478" y="83808"/>
                  </a:lnTo>
                  <a:lnTo>
                    <a:pt x="217170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1"/>
            <p:cNvSpPr/>
            <p:nvPr>
              <p:custDataLst>
                <p:tags r:id="rId90"/>
              </p:custDataLst>
            </p:nvPr>
          </p:nvSpPr>
          <p:spPr>
            <a:xfrm>
              <a:off x="2468880" y="3723129"/>
              <a:ext cx="45718" cy="665992"/>
            </a:xfrm>
            <a:custGeom>
              <a:avLst/>
              <a:gdLst/>
              <a:ahLst/>
              <a:cxnLst/>
              <a:rect l="0" t="0" r="0" b="0"/>
              <a:pathLst>
                <a:path w="45718" h="665992">
                  <a:moveTo>
                    <a:pt x="28575" y="665991"/>
                  </a:moveTo>
                  <a:lnTo>
                    <a:pt x="28575" y="665991"/>
                  </a:lnTo>
                  <a:lnTo>
                    <a:pt x="34643" y="644754"/>
                  </a:lnTo>
                  <a:lnTo>
                    <a:pt x="42874" y="616641"/>
                  </a:lnTo>
                  <a:lnTo>
                    <a:pt x="45345" y="591093"/>
                  </a:lnTo>
                  <a:lnTo>
                    <a:pt x="45646" y="568082"/>
                  </a:lnTo>
                  <a:lnTo>
                    <a:pt x="45705" y="541429"/>
                  </a:lnTo>
                  <a:lnTo>
                    <a:pt x="45717" y="517632"/>
                  </a:lnTo>
                  <a:lnTo>
                    <a:pt x="45085" y="490659"/>
                  </a:lnTo>
                  <a:lnTo>
                    <a:pt x="41197" y="466328"/>
                  </a:lnTo>
                  <a:lnTo>
                    <a:pt x="40240" y="440144"/>
                  </a:lnTo>
                  <a:lnTo>
                    <a:pt x="36124" y="414440"/>
                  </a:lnTo>
                  <a:lnTo>
                    <a:pt x="32959" y="387255"/>
                  </a:lnTo>
                  <a:lnTo>
                    <a:pt x="29441" y="360319"/>
                  </a:lnTo>
                  <a:lnTo>
                    <a:pt x="25798" y="338073"/>
                  </a:lnTo>
                  <a:lnTo>
                    <a:pt x="20697" y="315395"/>
                  </a:lnTo>
                  <a:lnTo>
                    <a:pt x="18198" y="292589"/>
                  </a:lnTo>
                  <a:lnTo>
                    <a:pt x="17457" y="269745"/>
                  </a:lnTo>
                  <a:lnTo>
                    <a:pt x="17237" y="243855"/>
                  </a:lnTo>
                  <a:lnTo>
                    <a:pt x="17172" y="219110"/>
                  </a:lnTo>
                  <a:lnTo>
                    <a:pt x="17785" y="192556"/>
                  </a:lnTo>
                  <a:lnTo>
                    <a:pt x="20439" y="174135"/>
                  </a:lnTo>
                  <a:lnTo>
                    <a:pt x="17984" y="147171"/>
                  </a:lnTo>
                  <a:lnTo>
                    <a:pt x="17311" y="123312"/>
                  </a:lnTo>
                  <a:lnTo>
                    <a:pt x="17178" y="100254"/>
                  </a:lnTo>
                  <a:lnTo>
                    <a:pt x="17151" y="77356"/>
                  </a:lnTo>
                  <a:lnTo>
                    <a:pt x="16511" y="50042"/>
                  </a:lnTo>
                  <a:lnTo>
                    <a:pt x="6745" y="21964"/>
                  </a:lnTo>
                  <a:lnTo>
                    <a:pt x="5806" y="7183"/>
                  </a:lnTo>
                  <a:lnTo>
                    <a:pt x="5141" y="5806"/>
                  </a:lnTo>
                  <a:lnTo>
                    <a:pt x="4062" y="4888"/>
                  </a:lnTo>
                  <a:lnTo>
                    <a:pt x="2708" y="4276"/>
                  </a:lnTo>
                  <a:lnTo>
                    <a:pt x="1805" y="3232"/>
                  </a:lnTo>
                  <a:lnTo>
                    <a:pt x="535" y="0"/>
                  </a:lnTo>
                  <a:lnTo>
                    <a:pt x="356" y="382"/>
                  </a:lnTo>
                  <a:lnTo>
                    <a:pt x="0" y="20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SMARTInkShape-82"/>
          <p:cNvSpPr/>
          <p:nvPr>
            <p:custDataLst>
              <p:tags r:id="rId5"/>
            </p:custDataLst>
          </p:nvPr>
        </p:nvSpPr>
        <p:spPr>
          <a:xfrm>
            <a:off x="2628900" y="4051935"/>
            <a:ext cx="119914" cy="311943"/>
          </a:xfrm>
          <a:custGeom>
            <a:avLst/>
            <a:gdLst/>
            <a:ahLst/>
            <a:cxnLst/>
            <a:rect l="0" t="0" r="0" b="0"/>
            <a:pathLst>
              <a:path w="119914" h="311943">
                <a:moveTo>
                  <a:pt x="0" y="297180"/>
                </a:moveTo>
                <a:lnTo>
                  <a:pt x="0" y="297180"/>
                </a:lnTo>
                <a:lnTo>
                  <a:pt x="27493" y="308963"/>
                </a:lnTo>
                <a:lnTo>
                  <a:pt x="34444" y="311942"/>
                </a:lnTo>
                <a:lnTo>
                  <a:pt x="40920" y="311572"/>
                </a:lnTo>
                <a:lnTo>
                  <a:pt x="54613" y="308365"/>
                </a:lnTo>
                <a:lnTo>
                  <a:pt x="75381" y="295192"/>
                </a:lnTo>
                <a:lnTo>
                  <a:pt x="77953" y="291428"/>
                </a:lnTo>
                <a:lnTo>
                  <a:pt x="79731" y="287638"/>
                </a:lnTo>
                <a:lnTo>
                  <a:pt x="89472" y="275695"/>
                </a:lnTo>
                <a:lnTo>
                  <a:pt x="91181" y="269664"/>
                </a:lnTo>
                <a:lnTo>
                  <a:pt x="91440" y="244393"/>
                </a:lnTo>
                <a:lnTo>
                  <a:pt x="89746" y="240275"/>
                </a:lnTo>
                <a:lnTo>
                  <a:pt x="87512" y="236329"/>
                </a:lnTo>
                <a:lnTo>
                  <a:pt x="79951" y="213893"/>
                </a:lnTo>
                <a:lnTo>
                  <a:pt x="77232" y="209787"/>
                </a:lnTo>
                <a:lnTo>
                  <a:pt x="69098" y="203905"/>
                </a:lnTo>
                <a:lnTo>
                  <a:pt x="41922" y="190559"/>
                </a:lnTo>
                <a:lnTo>
                  <a:pt x="35564" y="189177"/>
                </a:lnTo>
                <a:lnTo>
                  <a:pt x="29353" y="188854"/>
                </a:lnTo>
                <a:lnTo>
                  <a:pt x="27189" y="188133"/>
                </a:lnTo>
                <a:lnTo>
                  <a:pt x="25746" y="187017"/>
                </a:lnTo>
                <a:lnTo>
                  <a:pt x="24784" y="185638"/>
                </a:lnTo>
                <a:lnTo>
                  <a:pt x="11444" y="177173"/>
                </a:lnTo>
                <a:lnTo>
                  <a:pt x="22186" y="167045"/>
                </a:lnTo>
                <a:lnTo>
                  <a:pt x="48236" y="146552"/>
                </a:lnTo>
                <a:lnTo>
                  <a:pt x="58601" y="138955"/>
                </a:lnTo>
                <a:lnTo>
                  <a:pt x="69808" y="127026"/>
                </a:lnTo>
                <a:lnTo>
                  <a:pt x="95322" y="107550"/>
                </a:lnTo>
                <a:lnTo>
                  <a:pt x="116108" y="84078"/>
                </a:lnTo>
                <a:lnTo>
                  <a:pt x="118279" y="80125"/>
                </a:lnTo>
                <a:lnTo>
                  <a:pt x="119672" y="72413"/>
                </a:lnTo>
                <a:lnTo>
                  <a:pt x="119913" y="66682"/>
                </a:lnTo>
                <a:lnTo>
                  <a:pt x="118277" y="62868"/>
                </a:lnTo>
                <a:lnTo>
                  <a:pt x="116067" y="59056"/>
                </a:lnTo>
                <a:lnTo>
                  <a:pt x="114189" y="53340"/>
                </a:lnTo>
                <a:lnTo>
                  <a:pt x="93329" y="27188"/>
                </a:lnTo>
                <a:lnTo>
                  <a:pt x="73184" y="15075"/>
                </a:lnTo>
                <a:lnTo>
                  <a:pt x="67240" y="13050"/>
                </a:lnTo>
                <a:lnTo>
                  <a:pt x="60999" y="11515"/>
                </a:lnTo>
                <a:lnTo>
                  <a:pt x="51819" y="5356"/>
                </a:lnTo>
                <a:lnTo>
                  <a:pt x="49786" y="3571"/>
                </a:lnTo>
                <a:lnTo>
                  <a:pt x="44141" y="1587"/>
                </a:lnTo>
                <a:lnTo>
                  <a:pt x="2286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SMARTInkShape-Group24"/>
          <p:cNvGrpSpPr/>
          <p:nvPr/>
        </p:nvGrpSpPr>
        <p:grpSpPr>
          <a:xfrm>
            <a:off x="3606171" y="3691992"/>
            <a:ext cx="1820481" cy="554253"/>
            <a:chOff x="3606171" y="3691992"/>
            <a:chExt cx="1820481" cy="554253"/>
          </a:xfrm>
        </p:grpSpPr>
        <p:sp>
          <p:nvSpPr>
            <p:cNvPr id="100" name="SMARTInkShape-83"/>
            <p:cNvSpPr/>
            <p:nvPr>
              <p:custDataLst>
                <p:tags r:id="rId78"/>
              </p:custDataLst>
            </p:nvPr>
          </p:nvSpPr>
          <p:spPr>
            <a:xfrm>
              <a:off x="3606171" y="3691992"/>
              <a:ext cx="382900" cy="554253"/>
            </a:xfrm>
            <a:custGeom>
              <a:avLst/>
              <a:gdLst/>
              <a:ahLst/>
              <a:cxnLst/>
              <a:rect l="0" t="0" r="0" b="0"/>
              <a:pathLst>
                <a:path w="382900" h="554253">
                  <a:moveTo>
                    <a:pt x="62859" y="491388"/>
                  </a:moveTo>
                  <a:lnTo>
                    <a:pt x="62859" y="491388"/>
                  </a:lnTo>
                  <a:lnTo>
                    <a:pt x="40242" y="515698"/>
                  </a:lnTo>
                  <a:lnTo>
                    <a:pt x="36297" y="521243"/>
                  </a:lnTo>
                  <a:lnTo>
                    <a:pt x="26678" y="528128"/>
                  </a:lnTo>
                  <a:lnTo>
                    <a:pt x="24554" y="531635"/>
                  </a:lnTo>
                  <a:lnTo>
                    <a:pt x="22974" y="535311"/>
                  </a:lnTo>
                  <a:lnTo>
                    <a:pt x="20156" y="539061"/>
                  </a:lnTo>
                  <a:lnTo>
                    <a:pt x="16786" y="541151"/>
                  </a:lnTo>
                  <a:lnTo>
                    <a:pt x="14999" y="541708"/>
                  </a:lnTo>
                  <a:lnTo>
                    <a:pt x="13807" y="542715"/>
                  </a:lnTo>
                  <a:lnTo>
                    <a:pt x="12483" y="545526"/>
                  </a:lnTo>
                  <a:lnTo>
                    <a:pt x="11495" y="546531"/>
                  </a:lnTo>
                  <a:lnTo>
                    <a:pt x="6596" y="548273"/>
                  </a:lnTo>
                  <a:lnTo>
                    <a:pt x="6103" y="550114"/>
                  </a:lnTo>
                  <a:lnTo>
                    <a:pt x="5787" y="553435"/>
                  </a:lnTo>
                  <a:lnTo>
                    <a:pt x="4050" y="553890"/>
                  </a:lnTo>
                  <a:lnTo>
                    <a:pt x="15" y="554252"/>
                  </a:lnTo>
                  <a:lnTo>
                    <a:pt x="0" y="551219"/>
                  </a:lnTo>
                  <a:lnTo>
                    <a:pt x="1691" y="548036"/>
                  </a:lnTo>
                  <a:lnTo>
                    <a:pt x="3923" y="544505"/>
                  </a:lnTo>
                  <a:lnTo>
                    <a:pt x="5180" y="538312"/>
                  </a:lnTo>
                  <a:lnTo>
                    <a:pt x="6187" y="528716"/>
                  </a:lnTo>
                  <a:lnTo>
                    <a:pt x="17278" y="501080"/>
                  </a:lnTo>
                  <a:lnTo>
                    <a:pt x="26682" y="473379"/>
                  </a:lnTo>
                  <a:lnTo>
                    <a:pt x="34288" y="445121"/>
                  </a:lnTo>
                  <a:lnTo>
                    <a:pt x="40000" y="422646"/>
                  </a:lnTo>
                  <a:lnTo>
                    <a:pt x="47408" y="401593"/>
                  </a:lnTo>
                  <a:lnTo>
                    <a:pt x="55953" y="379904"/>
                  </a:lnTo>
                  <a:lnTo>
                    <a:pt x="62506" y="355062"/>
                  </a:lnTo>
                  <a:lnTo>
                    <a:pt x="68469" y="329921"/>
                  </a:lnTo>
                  <a:lnTo>
                    <a:pt x="77645" y="302365"/>
                  </a:lnTo>
                  <a:lnTo>
                    <a:pt x="89041" y="275784"/>
                  </a:lnTo>
                  <a:lnTo>
                    <a:pt x="96440" y="250129"/>
                  </a:lnTo>
                  <a:lnTo>
                    <a:pt x="104347" y="224113"/>
                  </a:lnTo>
                  <a:lnTo>
                    <a:pt x="113040" y="200317"/>
                  </a:lnTo>
                  <a:lnTo>
                    <a:pt x="119638" y="177180"/>
                  </a:lnTo>
                  <a:lnTo>
                    <a:pt x="125614" y="154238"/>
                  </a:lnTo>
                  <a:lnTo>
                    <a:pt x="131407" y="131353"/>
                  </a:lnTo>
                  <a:lnTo>
                    <a:pt x="138838" y="110179"/>
                  </a:lnTo>
                  <a:lnTo>
                    <a:pt x="149693" y="82924"/>
                  </a:lnTo>
                  <a:lnTo>
                    <a:pt x="161880" y="58279"/>
                  </a:lnTo>
                  <a:lnTo>
                    <a:pt x="175083" y="32559"/>
                  </a:lnTo>
                  <a:lnTo>
                    <a:pt x="184757" y="16303"/>
                  </a:lnTo>
                  <a:lnTo>
                    <a:pt x="196208" y="3811"/>
                  </a:lnTo>
                  <a:lnTo>
                    <a:pt x="200018" y="1637"/>
                  </a:lnTo>
                  <a:lnTo>
                    <a:pt x="207639" y="242"/>
                  </a:lnTo>
                  <a:lnTo>
                    <a:pt x="213354" y="0"/>
                  </a:lnTo>
                  <a:lnTo>
                    <a:pt x="222103" y="2962"/>
                  </a:lnTo>
                  <a:lnTo>
                    <a:pt x="241889" y="15841"/>
                  </a:lnTo>
                  <a:lnTo>
                    <a:pt x="255093" y="36322"/>
                  </a:lnTo>
                  <a:lnTo>
                    <a:pt x="267314" y="63536"/>
                  </a:lnTo>
                  <a:lnTo>
                    <a:pt x="278834" y="87469"/>
                  </a:lnTo>
                  <a:lnTo>
                    <a:pt x="287413" y="113434"/>
                  </a:lnTo>
                  <a:lnTo>
                    <a:pt x="295858" y="141470"/>
                  </a:lnTo>
                  <a:lnTo>
                    <a:pt x="305533" y="163906"/>
                  </a:lnTo>
                  <a:lnTo>
                    <a:pt x="315808" y="186641"/>
                  </a:lnTo>
                  <a:lnTo>
                    <a:pt x="323156" y="209464"/>
                  </a:lnTo>
                  <a:lnTo>
                    <a:pt x="329355" y="232312"/>
                  </a:lnTo>
                  <a:lnTo>
                    <a:pt x="335848" y="255804"/>
                  </a:lnTo>
                  <a:lnTo>
                    <a:pt x="342091" y="273443"/>
                  </a:lnTo>
                  <a:lnTo>
                    <a:pt x="345534" y="287036"/>
                  </a:lnTo>
                  <a:lnTo>
                    <a:pt x="349099" y="303718"/>
                  </a:lnTo>
                  <a:lnTo>
                    <a:pt x="352746" y="322460"/>
                  </a:lnTo>
                  <a:lnTo>
                    <a:pt x="358491" y="348364"/>
                  </a:lnTo>
                  <a:lnTo>
                    <a:pt x="365296" y="373657"/>
                  </a:lnTo>
                  <a:lnTo>
                    <a:pt x="374583" y="401284"/>
                  </a:lnTo>
                  <a:lnTo>
                    <a:pt x="380248" y="429158"/>
                  </a:lnTo>
                  <a:lnTo>
                    <a:pt x="379009" y="437107"/>
                  </a:lnTo>
                  <a:lnTo>
                    <a:pt x="382899" y="445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84"/>
            <p:cNvSpPr/>
            <p:nvPr>
              <p:custDataLst>
                <p:tags r:id="rId79"/>
              </p:custDataLst>
            </p:nvPr>
          </p:nvSpPr>
          <p:spPr>
            <a:xfrm>
              <a:off x="3703320" y="3994799"/>
              <a:ext cx="274321" cy="11417"/>
            </a:xfrm>
            <a:custGeom>
              <a:avLst/>
              <a:gdLst/>
              <a:ahLst/>
              <a:cxnLst/>
              <a:rect l="0" t="0" r="0" b="0"/>
              <a:pathLst>
                <a:path w="274321" h="11417">
                  <a:moveTo>
                    <a:pt x="274320" y="11416"/>
                  </a:moveTo>
                  <a:lnTo>
                    <a:pt x="274320" y="11416"/>
                  </a:lnTo>
                  <a:lnTo>
                    <a:pt x="247015" y="11416"/>
                  </a:lnTo>
                  <a:lnTo>
                    <a:pt x="218526" y="11416"/>
                  </a:lnTo>
                  <a:lnTo>
                    <a:pt x="204802" y="10781"/>
                  </a:lnTo>
                  <a:lnTo>
                    <a:pt x="177133" y="6231"/>
                  </a:lnTo>
                  <a:lnTo>
                    <a:pt x="148637" y="5748"/>
                  </a:lnTo>
                  <a:lnTo>
                    <a:pt x="130137" y="4017"/>
                  </a:lnTo>
                  <a:lnTo>
                    <a:pt x="102698" y="517"/>
                  </a:lnTo>
                  <a:lnTo>
                    <a:pt x="83134" y="143"/>
                  </a:lnTo>
                  <a:lnTo>
                    <a:pt x="62137" y="56"/>
                  </a:lnTo>
                  <a:lnTo>
                    <a:pt x="35887" y="0"/>
                  </a:lnTo>
                  <a:lnTo>
                    <a:pt x="25732" y="625"/>
                  </a:lnTo>
                  <a:lnTo>
                    <a:pt x="8925" y="5807"/>
                  </a:lnTo>
                  <a:lnTo>
                    <a:pt x="7855" y="7042"/>
                  </a:lnTo>
                  <a:lnTo>
                    <a:pt x="7142" y="8500"/>
                  </a:lnTo>
                  <a:lnTo>
                    <a:pt x="6031" y="8837"/>
                  </a:lnTo>
                  <a:lnTo>
                    <a:pt x="4656" y="8427"/>
                  </a:lnTo>
                  <a:lnTo>
                    <a:pt x="0" y="5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85"/>
            <p:cNvSpPr/>
            <p:nvPr>
              <p:custDataLst>
                <p:tags r:id="rId80"/>
              </p:custDataLst>
            </p:nvPr>
          </p:nvSpPr>
          <p:spPr>
            <a:xfrm>
              <a:off x="4000500" y="3726180"/>
              <a:ext cx="57151" cy="440056"/>
            </a:xfrm>
            <a:custGeom>
              <a:avLst/>
              <a:gdLst/>
              <a:ahLst/>
              <a:cxnLst/>
              <a:rect l="0" t="0" r="0" b="0"/>
              <a:pathLst>
                <a:path w="57151" h="440056">
                  <a:moveTo>
                    <a:pt x="57150" y="440055"/>
                  </a:moveTo>
                  <a:lnTo>
                    <a:pt x="57150" y="440055"/>
                  </a:lnTo>
                  <a:lnTo>
                    <a:pt x="54116" y="418818"/>
                  </a:lnTo>
                  <a:lnTo>
                    <a:pt x="51330" y="393997"/>
                  </a:lnTo>
                  <a:lnTo>
                    <a:pt x="46584" y="368750"/>
                  </a:lnTo>
                  <a:lnTo>
                    <a:pt x="40875" y="341867"/>
                  </a:lnTo>
                  <a:lnTo>
                    <a:pt x="32127" y="313440"/>
                  </a:lnTo>
                  <a:lnTo>
                    <a:pt x="29043" y="285634"/>
                  </a:lnTo>
                  <a:lnTo>
                    <a:pt x="25633" y="262867"/>
                  </a:lnTo>
                  <a:lnTo>
                    <a:pt x="19481" y="236098"/>
                  </a:lnTo>
                  <a:lnTo>
                    <a:pt x="15913" y="210114"/>
                  </a:lnTo>
                  <a:lnTo>
                    <a:pt x="12316" y="183744"/>
                  </a:lnTo>
                  <a:lnTo>
                    <a:pt x="11605" y="155628"/>
                  </a:lnTo>
                  <a:lnTo>
                    <a:pt x="10847" y="133178"/>
                  </a:lnTo>
                  <a:lnTo>
                    <a:pt x="7518" y="111074"/>
                  </a:lnTo>
                  <a:lnTo>
                    <a:pt x="6071" y="86217"/>
                  </a:lnTo>
                  <a:lnTo>
                    <a:pt x="4127" y="70419"/>
                  </a:lnTo>
                  <a:lnTo>
                    <a:pt x="1223" y="56002"/>
                  </a:lnTo>
                  <a:lnTo>
                    <a:pt x="72" y="2806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86"/>
            <p:cNvSpPr/>
            <p:nvPr>
              <p:custDataLst>
                <p:tags r:id="rId81"/>
              </p:custDataLst>
            </p:nvPr>
          </p:nvSpPr>
          <p:spPr>
            <a:xfrm>
              <a:off x="4160521" y="3874770"/>
              <a:ext cx="125730" cy="211426"/>
            </a:xfrm>
            <a:custGeom>
              <a:avLst/>
              <a:gdLst/>
              <a:ahLst/>
              <a:cxnLst/>
              <a:rect l="0" t="0" r="0" b="0"/>
              <a:pathLst>
                <a:path w="125730" h="211426">
                  <a:moveTo>
                    <a:pt x="22859" y="40005"/>
                  </a:moveTo>
                  <a:lnTo>
                    <a:pt x="22859" y="40005"/>
                  </a:lnTo>
                  <a:lnTo>
                    <a:pt x="7149" y="64841"/>
                  </a:lnTo>
                  <a:lnTo>
                    <a:pt x="2118" y="80242"/>
                  </a:lnTo>
                  <a:lnTo>
                    <a:pt x="123" y="105657"/>
                  </a:lnTo>
                  <a:lnTo>
                    <a:pt x="10" y="131188"/>
                  </a:lnTo>
                  <a:lnTo>
                    <a:pt x="0" y="158100"/>
                  </a:lnTo>
                  <a:lnTo>
                    <a:pt x="4562" y="173352"/>
                  </a:lnTo>
                  <a:lnTo>
                    <a:pt x="11578" y="186901"/>
                  </a:lnTo>
                  <a:lnTo>
                    <a:pt x="19078" y="195880"/>
                  </a:lnTo>
                  <a:lnTo>
                    <a:pt x="35402" y="207616"/>
                  </a:lnTo>
                  <a:lnTo>
                    <a:pt x="41345" y="209749"/>
                  </a:lnTo>
                  <a:lnTo>
                    <a:pt x="68112" y="211411"/>
                  </a:lnTo>
                  <a:lnTo>
                    <a:pt x="70173" y="211425"/>
                  </a:lnTo>
                  <a:lnTo>
                    <a:pt x="74156" y="209749"/>
                  </a:lnTo>
                  <a:lnTo>
                    <a:pt x="76107" y="208413"/>
                  </a:lnTo>
                  <a:lnTo>
                    <a:pt x="96935" y="202776"/>
                  </a:lnTo>
                  <a:lnTo>
                    <a:pt x="98913" y="201224"/>
                  </a:lnTo>
                  <a:lnTo>
                    <a:pt x="116257" y="173013"/>
                  </a:lnTo>
                  <a:lnTo>
                    <a:pt x="123722" y="146665"/>
                  </a:lnTo>
                  <a:lnTo>
                    <a:pt x="125612" y="120014"/>
                  </a:lnTo>
                  <a:lnTo>
                    <a:pt x="125722" y="93345"/>
                  </a:lnTo>
                  <a:lnTo>
                    <a:pt x="125729" y="66675"/>
                  </a:lnTo>
                  <a:lnTo>
                    <a:pt x="125094" y="55880"/>
                  </a:lnTo>
                  <a:lnTo>
                    <a:pt x="115329" y="33279"/>
                  </a:lnTo>
                  <a:lnTo>
                    <a:pt x="113867" y="21014"/>
                  </a:lnTo>
                  <a:lnTo>
                    <a:pt x="109405" y="9784"/>
                  </a:lnTo>
                  <a:lnTo>
                    <a:pt x="108827" y="3887"/>
                  </a:lnTo>
                  <a:lnTo>
                    <a:pt x="108111" y="2591"/>
                  </a:lnTo>
                  <a:lnTo>
                    <a:pt x="106999" y="1728"/>
                  </a:lnTo>
                  <a:lnTo>
                    <a:pt x="1028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87"/>
            <p:cNvSpPr/>
            <p:nvPr>
              <p:custDataLst>
                <p:tags r:id="rId82"/>
              </p:custDataLst>
            </p:nvPr>
          </p:nvSpPr>
          <p:spPr>
            <a:xfrm>
              <a:off x="4332277" y="3875927"/>
              <a:ext cx="205434" cy="193154"/>
            </a:xfrm>
            <a:custGeom>
              <a:avLst/>
              <a:gdLst/>
              <a:ahLst/>
              <a:cxnLst/>
              <a:rect l="0" t="0" r="0" b="0"/>
              <a:pathLst>
                <a:path w="205434" h="193154">
                  <a:moveTo>
                    <a:pt x="22553" y="193153"/>
                  </a:moveTo>
                  <a:lnTo>
                    <a:pt x="22553" y="193153"/>
                  </a:lnTo>
                  <a:lnTo>
                    <a:pt x="13452" y="171916"/>
                  </a:lnTo>
                  <a:lnTo>
                    <a:pt x="3704" y="143802"/>
                  </a:lnTo>
                  <a:lnTo>
                    <a:pt x="2024" y="118255"/>
                  </a:lnTo>
                  <a:lnTo>
                    <a:pt x="0" y="91897"/>
                  </a:lnTo>
                  <a:lnTo>
                    <a:pt x="1477" y="77638"/>
                  </a:lnTo>
                  <a:lnTo>
                    <a:pt x="5525" y="51389"/>
                  </a:lnTo>
                  <a:lnTo>
                    <a:pt x="18822" y="23465"/>
                  </a:lnTo>
                  <a:lnTo>
                    <a:pt x="23755" y="10756"/>
                  </a:lnTo>
                  <a:lnTo>
                    <a:pt x="30411" y="2748"/>
                  </a:lnTo>
                  <a:lnTo>
                    <a:pt x="35782" y="579"/>
                  </a:lnTo>
                  <a:lnTo>
                    <a:pt x="38992" y="0"/>
                  </a:lnTo>
                  <a:lnTo>
                    <a:pt x="44253" y="1051"/>
                  </a:lnTo>
                  <a:lnTo>
                    <a:pt x="46544" y="2220"/>
                  </a:lnTo>
                  <a:lnTo>
                    <a:pt x="55838" y="22069"/>
                  </a:lnTo>
                  <a:lnTo>
                    <a:pt x="61866" y="48587"/>
                  </a:lnTo>
                  <a:lnTo>
                    <a:pt x="65458" y="63183"/>
                  </a:lnTo>
                  <a:lnTo>
                    <a:pt x="62896" y="91565"/>
                  </a:lnTo>
                  <a:lnTo>
                    <a:pt x="62023" y="103434"/>
                  </a:lnTo>
                  <a:lnTo>
                    <a:pt x="57651" y="119610"/>
                  </a:lnTo>
                  <a:lnTo>
                    <a:pt x="58017" y="121264"/>
                  </a:lnTo>
                  <a:lnTo>
                    <a:pt x="58895" y="122367"/>
                  </a:lnTo>
                  <a:lnTo>
                    <a:pt x="62495" y="124535"/>
                  </a:lnTo>
                  <a:lnTo>
                    <a:pt x="65574" y="124562"/>
                  </a:lnTo>
                  <a:lnTo>
                    <a:pt x="68766" y="121181"/>
                  </a:lnTo>
                  <a:lnTo>
                    <a:pt x="84168" y="93326"/>
                  </a:lnTo>
                  <a:lnTo>
                    <a:pt x="104058" y="66036"/>
                  </a:lnTo>
                  <a:lnTo>
                    <a:pt x="122163" y="39411"/>
                  </a:lnTo>
                  <a:lnTo>
                    <a:pt x="146169" y="12821"/>
                  </a:lnTo>
                  <a:lnTo>
                    <a:pt x="152032" y="7289"/>
                  </a:lnTo>
                  <a:lnTo>
                    <a:pt x="155876" y="5772"/>
                  </a:lnTo>
                  <a:lnTo>
                    <a:pt x="164297" y="4665"/>
                  </a:lnTo>
                  <a:lnTo>
                    <a:pt x="169768" y="9142"/>
                  </a:lnTo>
                  <a:lnTo>
                    <a:pt x="174475" y="14312"/>
                  </a:lnTo>
                  <a:lnTo>
                    <a:pt x="185909" y="41617"/>
                  </a:lnTo>
                  <a:lnTo>
                    <a:pt x="188079" y="68818"/>
                  </a:lnTo>
                  <a:lnTo>
                    <a:pt x="188905" y="96071"/>
                  </a:lnTo>
                  <a:lnTo>
                    <a:pt x="193649" y="122773"/>
                  </a:lnTo>
                  <a:lnTo>
                    <a:pt x="193997" y="144151"/>
                  </a:lnTo>
                  <a:lnTo>
                    <a:pt x="194634" y="145245"/>
                  </a:lnTo>
                  <a:lnTo>
                    <a:pt x="195694" y="145974"/>
                  </a:lnTo>
                  <a:lnTo>
                    <a:pt x="197035" y="146460"/>
                  </a:lnTo>
                  <a:lnTo>
                    <a:pt x="197929" y="147420"/>
                  </a:lnTo>
                  <a:lnTo>
                    <a:pt x="198924" y="150179"/>
                  </a:lnTo>
                  <a:lnTo>
                    <a:pt x="199823" y="151169"/>
                  </a:lnTo>
                  <a:lnTo>
                    <a:pt x="205433" y="1531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88"/>
            <p:cNvSpPr/>
            <p:nvPr>
              <p:custDataLst>
                <p:tags r:id="rId83"/>
              </p:custDataLst>
            </p:nvPr>
          </p:nvSpPr>
          <p:spPr>
            <a:xfrm>
              <a:off x="4634865" y="3937635"/>
              <a:ext cx="8479" cy="137161"/>
            </a:xfrm>
            <a:custGeom>
              <a:avLst/>
              <a:gdLst/>
              <a:ahLst/>
              <a:cxnLst/>
              <a:rect l="0" t="0" r="0" b="0"/>
              <a:pathLst>
                <a:path w="8479" h="137161">
                  <a:moveTo>
                    <a:pt x="0" y="137160"/>
                  </a:moveTo>
                  <a:lnTo>
                    <a:pt x="0" y="137160"/>
                  </a:lnTo>
                  <a:lnTo>
                    <a:pt x="3034" y="112889"/>
                  </a:lnTo>
                  <a:lnTo>
                    <a:pt x="8478" y="86552"/>
                  </a:lnTo>
                  <a:lnTo>
                    <a:pt x="6041" y="61200"/>
                  </a:lnTo>
                  <a:lnTo>
                    <a:pt x="5728" y="33523"/>
                  </a:lnTo>
                  <a:lnTo>
                    <a:pt x="5715" y="5833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89"/>
            <p:cNvSpPr/>
            <p:nvPr>
              <p:custDataLst>
                <p:tags r:id="rId84"/>
              </p:custDataLst>
            </p:nvPr>
          </p:nvSpPr>
          <p:spPr>
            <a:xfrm>
              <a:off x="4674870" y="376618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90"/>
            <p:cNvSpPr/>
            <p:nvPr>
              <p:custDataLst>
                <p:tags r:id="rId85"/>
              </p:custDataLst>
            </p:nvPr>
          </p:nvSpPr>
          <p:spPr>
            <a:xfrm>
              <a:off x="4726305" y="3812261"/>
              <a:ext cx="154306" cy="239675"/>
            </a:xfrm>
            <a:custGeom>
              <a:avLst/>
              <a:gdLst/>
              <a:ahLst/>
              <a:cxnLst/>
              <a:rect l="0" t="0" r="0" b="0"/>
              <a:pathLst>
                <a:path w="154306" h="239675">
                  <a:moveTo>
                    <a:pt x="0" y="239674"/>
                  </a:moveTo>
                  <a:lnTo>
                    <a:pt x="0" y="239674"/>
                  </a:lnTo>
                  <a:lnTo>
                    <a:pt x="6068" y="215403"/>
                  </a:lnTo>
                  <a:lnTo>
                    <a:pt x="10740" y="188247"/>
                  </a:lnTo>
                  <a:lnTo>
                    <a:pt x="14933" y="160937"/>
                  </a:lnTo>
                  <a:lnTo>
                    <a:pt x="20864" y="134853"/>
                  </a:lnTo>
                  <a:lnTo>
                    <a:pt x="26864" y="108973"/>
                  </a:lnTo>
                  <a:lnTo>
                    <a:pt x="31271" y="85516"/>
                  </a:lnTo>
                  <a:lnTo>
                    <a:pt x="40109" y="61337"/>
                  </a:lnTo>
                  <a:lnTo>
                    <a:pt x="49544" y="38977"/>
                  </a:lnTo>
                  <a:lnTo>
                    <a:pt x="67310" y="14848"/>
                  </a:lnTo>
                  <a:lnTo>
                    <a:pt x="81121" y="3701"/>
                  </a:lnTo>
                  <a:lnTo>
                    <a:pt x="87065" y="1447"/>
                  </a:lnTo>
                  <a:lnTo>
                    <a:pt x="98196" y="0"/>
                  </a:lnTo>
                  <a:lnTo>
                    <a:pt x="117530" y="5485"/>
                  </a:lnTo>
                  <a:lnTo>
                    <a:pt x="121662" y="8167"/>
                  </a:lnTo>
                  <a:lnTo>
                    <a:pt x="129490" y="19625"/>
                  </a:lnTo>
                  <a:lnTo>
                    <a:pt x="142872" y="45419"/>
                  </a:lnTo>
                  <a:lnTo>
                    <a:pt x="146049" y="53643"/>
                  </a:lnTo>
                  <a:lnTo>
                    <a:pt x="148255" y="79992"/>
                  </a:lnTo>
                  <a:lnTo>
                    <a:pt x="148546" y="108274"/>
                  </a:lnTo>
                  <a:lnTo>
                    <a:pt x="148584" y="132882"/>
                  </a:lnTo>
                  <a:lnTo>
                    <a:pt x="148589" y="160974"/>
                  </a:lnTo>
                  <a:lnTo>
                    <a:pt x="148590" y="188080"/>
                  </a:lnTo>
                  <a:lnTo>
                    <a:pt x="148590" y="190039"/>
                  </a:lnTo>
                  <a:lnTo>
                    <a:pt x="150283" y="193907"/>
                  </a:lnTo>
                  <a:lnTo>
                    <a:pt x="154305" y="1996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91"/>
            <p:cNvSpPr/>
            <p:nvPr>
              <p:custDataLst>
                <p:tags r:id="rId86"/>
              </p:custDataLst>
            </p:nvPr>
          </p:nvSpPr>
          <p:spPr>
            <a:xfrm>
              <a:off x="4951811" y="3800475"/>
              <a:ext cx="149246" cy="231164"/>
            </a:xfrm>
            <a:custGeom>
              <a:avLst/>
              <a:gdLst/>
              <a:ahLst/>
              <a:cxnLst/>
              <a:rect l="0" t="0" r="0" b="0"/>
              <a:pathLst>
                <a:path w="149246" h="231164">
                  <a:moveTo>
                    <a:pt x="25955" y="0"/>
                  </a:moveTo>
                  <a:lnTo>
                    <a:pt x="25955" y="0"/>
                  </a:lnTo>
                  <a:lnTo>
                    <a:pt x="16853" y="27305"/>
                  </a:lnTo>
                  <a:lnTo>
                    <a:pt x="11192" y="50353"/>
                  </a:lnTo>
                  <a:lnTo>
                    <a:pt x="5352" y="74716"/>
                  </a:lnTo>
                  <a:lnTo>
                    <a:pt x="1846" y="101636"/>
                  </a:lnTo>
                  <a:lnTo>
                    <a:pt x="0" y="113752"/>
                  </a:lnTo>
                  <a:lnTo>
                    <a:pt x="2295" y="137052"/>
                  </a:lnTo>
                  <a:lnTo>
                    <a:pt x="2936" y="159998"/>
                  </a:lnTo>
                  <a:lnTo>
                    <a:pt x="7597" y="186899"/>
                  </a:lnTo>
                  <a:lnTo>
                    <a:pt x="10143" y="199522"/>
                  </a:lnTo>
                  <a:lnTo>
                    <a:pt x="11603" y="203500"/>
                  </a:lnTo>
                  <a:lnTo>
                    <a:pt x="16613" y="209613"/>
                  </a:lnTo>
                  <a:lnTo>
                    <a:pt x="22437" y="215081"/>
                  </a:lnTo>
                  <a:lnTo>
                    <a:pt x="27143" y="221745"/>
                  </a:lnTo>
                  <a:lnTo>
                    <a:pt x="29922" y="224030"/>
                  </a:lnTo>
                  <a:lnTo>
                    <a:pt x="47180" y="231033"/>
                  </a:lnTo>
                  <a:lnTo>
                    <a:pt x="54650" y="231163"/>
                  </a:lnTo>
                  <a:lnTo>
                    <a:pt x="81206" y="225716"/>
                  </a:lnTo>
                  <a:lnTo>
                    <a:pt x="92630" y="220690"/>
                  </a:lnTo>
                  <a:lnTo>
                    <a:pt x="98557" y="215348"/>
                  </a:lnTo>
                  <a:lnTo>
                    <a:pt x="113602" y="192469"/>
                  </a:lnTo>
                  <a:lnTo>
                    <a:pt x="126428" y="167135"/>
                  </a:lnTo>
                  <a:lnTo>
                    <a:pt x="135593" y="152109"/>
                  </a:lnTo>
                  <a:lnTo>
                    <a:pt x="141027" y="126613"/>
                  </a:lnTo>
                  <a:lnTo>
                    <a:pt x="144993" y="103044"/>
                  </a:lnTo>
                  <a:lnTo>
                    <a:pt x="145776" y="80044"/>
                  </a:lnTo>
                  <a:lnTo>
                    <a:pt x="147625" y="58850"/>
                  </a:lnTo>
                  <a:lnTo>
                    <a:pt x="148977" y="54474"/>
                  </a:lnTo>
                  <a:lnTo>
                    <a:pt x="149245" y="50921"/>
                  </a:lnTo>
                  <a:lnTo>
                    <a:pt x="146043" y="23270"/>
                  </a:lnTo>
                  <a:lnTo>
                    <a:pt x="145969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2"/>
            <p:cNvSpPr/>
            <p:nvPr>
              <p:custDataLst>
                <p:tags r:id="rId87"/>
              </p:custDataLst>
            </p:nvPr>
          </p:nvSpPr>
          <p:spPr>
            <a:xfrm>
              <a:off x="5172075" y="3769015"/>
              <a:ext cx="254577" cy="340071"/>
            </a:xfrm>
            <a:custGeom>
              <a:avLst/>
              <a:gdLst/>
              <a:ahLst/>
              <a:cxnLst/>
              <a:rect l="0" t="0" r="0" b="0"/>
              <a:pathLst>
                <a:path w="254577" h="340071">
                  <a:moveTo>
                    <a:pt x="0" y="225770"/>
                  </a:moveTo>
                  <a:lnTo>
                    <a:pt x="0" y="225770"/>
                  </a:lnTo>
                  <a:lnTo>
                    <a:pt x="3034" y="201499"/>
                  </a:lnTo>
                  <a:lnTo>
                    <a:pt x="7955" y="174270"/>
                  </a:lnTo>
                  <a:lnTo>
                    <a:pt x="10400" y="150115"/>
                  </a:lnTo>
                  <a:lnTo>
                    <a:pt x="15154" y="122490"/>
                  </a:lnTo>
                  <a:lnTo>
                    <a:pt x="17825" y="98155"/>
                  </a:lnTo>
                  <a:lnTo>
                    <a:pt x="27769" y="70529"/>
                  </a:lnTo>
                  <a:lnTo>
                    <a:pt x="36036" y="43834"/>
                  </a:lnTo>
                  <a:lnTo>
                    <a:pt x="44896" y="29059"/>
                  </a:lnTo>
                  <a:lnTo>
                    <a:pt x="68121" y="5974"/>
                  </a:lnTo>
                  <a:lnTo>
                    <a:pt x="74159" y="2107"/>
                  </a:lnTo>
                  <a:lnTo>
                    <a:pt x="76110" y="462"/>
                  </a:lnTo>
                  <a:lnTo>
                    <a:pt x="78679" y="0"/>
                  </a:lnTo>
                  <a:lnTo>
                    <a:pt x="92543" y="2380"/>
                  </a:lnTo>
                  <a:lnTo>
                    <a:pt x="94716" y="3818"/>
                  </a:lnTo>
                  <a:lnTo>
                    <a:pt x="115390" y="29740"/>
                  </a:lnTo>
                  <a:lnTo>
                    <a:pt x="121678" y="44074"/>
                  </a:lnTo>
                  <a:lnTo>
                    <a:pt x="125565" y="69912"/>
                  </a:lnTo>
                  <a:lnTo>
                    <a:pt x="130095" y="94018"/>
                  </a:lnTo>
                  <a:lnTo>
                    <a:pt x="134560" y="122225"/>
                  </a:lnTo>
                  <a:lnTo>
                    <a:pt x="131683" y="149631"/>
                  </a:lnTo>
                  <a:lnTo>
                    <a:pt x="131447" y="162797"/>
                  </a:lnTo>
                  <a:lnTo>
                    <a:pt x="146751" y="146963"/>
                  </a:lnTo>
                  <a:lnTo>
                    <a:pt x="157705" y="125348"/>
                  </a:lnTo>
                  <a:lnTo>
                    <a:pt x="170765" y="100131"/>
                  </a:lnTo>
                  <a:lnTo>
                    <a:pt x="182677" y="86309"/>
                  </a:lnTo>
                  <a:lnTo>
                    <a:pt x="189775" y="79967"/>
                  </a:lnTo>
                  <a:lnTo>
                    <a:pt x="197341" y="70527"/>
                  </a:lnTo>
                  <a:lnTo>
                    <a:pt x="213330" y="57982"/>
                  </a:lnTo>
                  <a:lnTo>
                    <a:pt x="215880" y="57396"/>
                  </a:lnTo>
                  <a:lnTo>
                    <a:pt x="224901" y="58336"/>
                  </a:lnTo>
                  <a:lnTo>
                    <a:pt x="229708" y="56529"/>
                  </a:lnTo>
                  <a:lnTo>
                    <a:pt x="231879" y="56427"/>
                  </a:lnTo>
                  <a:lnTo>
                    <a:pt x="235984" y="58008"/>
                  </a:lnTo>
                  <a:lnTo>
                    <a:pt x="241865" y="62469"/>
                  </a:lnTo>
                  <a:lnTo>
                    <a:pt x="244021" y="65985"/>
                  </a:lnTo>
                  <a:lnTo>
                    <a:pt x="250565" y="90087"/>
                  </a:lnTo>
                  <a:lnTo>
                    <a:pt x="254576" y="113032"/>
                  </a:lnTo>
                  <a:lnTo>
                    <a:pt x="252030" y="137827"/>
                  </a:lnTo>
                  <a:lnTo>
                    <a:pt x="247890" y="165282"/>
                  </a:lnTo>
                  <a:lnTo>
                    <a:pt x="245745" y="193525"/>
                  </a:lnTo>
                  <a:lnTo>
                    <a:pt x="241371" y="222001"/>
                  </a:lnTo>
                  <a:lnTo>
                    <a:pt x="236687" y="249912"/>
                  </a:lnTo>
                  <a:lnTo>
                    <a:pt x="234384" y="273916"/>
                  </a:lnTo>
                  <a:lnTo>
                    <a:pt x="228862" y="298933"/>
                  </a:lnTo>
                  <a:lnTo>
                    <a:pt x="224725" y="327335"/>
                  </a:lnTo>
                  <a:lnTo>
                    <a:pt x="222885" y="340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25"/>
          <p:cNvGrpSpPr/>
          <p:nvPr/>
        </p:nvGrpSpPr>
        <p:grpSpPr>
          <a:xfrm>
            <a:off x="5663566" y="3640727"/>
            <a:ext cx="1017270" cy="422539"/>
            <a:chOff x="5663566" y="3640727"/>
            <a:chExt cx="1017270" cy="422539"/>
          </a:xfrm>
        </p:grpSpPr>
        <p:sp>
          <p:nvSpPr>
            <p:cNvPr id="111" name="SMARTInkShape-93"/>
            <p:cNvSpPr/>
            <p:nvPr>
              <p:custDataLst>
                <p:tags r:id="rId68"/>
              </p:custDataLst>
            </p:nvPr>
          </p:nvSpPr>
          <p:spPr>
            <a:xfrm>
              <a:off x="5663566" y="3749040"/>
              <a:ext cx="26106" cy="251461"/>
            </a:xfrm>
            <a:custGeom>
              <a:avLst/>
              <a:gdLst/>
              <a:ahLst/>
              <a:cxnLst/>
              <a:rect l="0" t="0" r="0" b="0"/>
              <a:pathLst>
                <a:path w="26106" h="251461">
                  <a:moveTo>
                    <a:pt x="0" y="251460"/>
                  </a:moveTo>
                  <a:lnTo>
                    <a:pt x="0" y="251460"/>
                  </a:lnTo>
                  <a:lnTo>
                    <a:pt x="3033" y="230223"/>
                  </a:lnTo>
                  <a:lnTo>
                    <a:pt x="5185" y="206037"/>
                  </a:lnTo>
                  <a:lnTo>
                    <a:pt x="5668" y="180534"/>
                  </a:lnTo>
                  <a:lnTo>
                    <a:pt x="7398" y="159557"/>
                  </a:lnTo>
                  <a:lnTo>
                    <a:pt x="11534" y="131384"/>
                  </a:lnTo>
                  <a:lnTo>
                    <a:pt x="16280" y="102862"/>
                  </a:lnTo>
                  <a:lnTo>
                    <a:pt x="17030" y="75987"/>
                  </a:lnTo>
                  <a:lnTo>
                    <a:pt x="18803" y="61673"/>
                  </a:lnTo>
                  <a:lnTo>
                    <a:pt x="22504" y="34687"/>
                  </a:lnTo>
                  <a:lnTo>
                    <a:pt x="23335" y="26846"/>
                  </a:lnTo>
                  <a:lnTo>
                    <a:pt x="26105" y="15927"/>
                  </a:lnTo>
                  <a:lnTo>
                    <a:pt x="228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4"/>
            <p:cNvSpPr/>
            <p:nvPr>
              <p:custDataLst>
                <p:tags r:id="rId69"/>
              </p:custDataLst>
            </p:nvPr>
          </p:nvSpPr>
          <p:spPr>
            <a:xfrm>
              <a:off x="5680710" y="3886200"/>
              <a:ext cx="182882" cy="22861"/>
            </a:xfrm>
            <a:custGeom>
              <a:avLst/>
              <a:gdLst/>
              <a:ahLst/>
              <a:cxnLst/>
              <a:rect l="0" t="0" r="0" b="0"/>
              <a:pathLst>
                <a:path w="182882" h="22861">
                  <a:moveTo>
                    <a:pt x="0" y="0"/>
                  </a:moveTo>
                  <a:lnTo>
                    <a:pt x="0" y="0"/>
                  </a:lnTo>
                  <a:lnTo>
                    <a:pt x="28129" y="3927"/>
                  </a:lnTo>
                  <a:lnTo>
                    <a:pt x="53218" y="5558"/>
                  </a:lnTo>
                  <a:lnTo>
                    <a:pt x="80781" y="5709"/>
                  </a:lnTo>
                  <a:lnTo>
                    <a:pt x="107544" y="5715"/>
                  </a:lnTo>
                  <a:lnTo>
                    <a:pt x="135240" y="5715"/>
                  </a:lnTo>
                  <a:lnTo>
                    <a:pt x="161925" y="5715"/>
                  </a:lnTo>
                  <a:lnTo>
                    <a:pt x="173356" y="5715"/>
                  </a:lnTo>
                  <a:lnTo>
                    <a:pt x="174625" y="6350"/>
                  </a:lnTo>
                  <a:lnTo>
                    <a:pt x="175472" y="7408"/>
                  </a:lnTo>
                  <a:lnTo>
                    <a:pt x="176036" y="8749"/>
                  </a:lnTo>
                  <a:lnTo>
                    <a:pt x="177047" y="9642"/>
                  </a:lnTo>
                  <a:lnTo>
                    <a:pt x="179864" y="10635"/>
                  </a:lnTo>
                  <a:lnTo>
                    <a:pt x="180869" y="11535"/>
                  </a:lnTo>
                  <a:lnTo>
                    <a:pt x="181986" y="14229"/>
                  </a:lnTo>
                  <a:lnTo>
                    <a:pt x="182881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5"/>
            <p:cNvSpPr/>
            <p:nvPr>
              <p:custDataLst>
                <p:tags r:id="rId70"/>
              </p:custDataLst>
            </p:nvPr>
          </p:nvSpPr>
          <p:spPr>
            <a:xfrm>
              <a:off x="5846445" y="3700670"/>
              <a:ext cx="17147" cy="322691"/>
            </a:xfrm>
            <a:custGeom>
              <a:avLst/>
              <a:gdLst/>
              <a:ahLst/>
              <a:cxnLst/>
              <a:rect l="0" t="0" r="0" b="0"/>
              <a:pathLst>
                <a:path w="17147" h="322691">
                  <a:moveTo>
                    <a:pt x="0" y="322690"/>
                  </a:moveTo>
                  <a:lnTo>
                    <a:pt x="0" y="322690"/>
                  </a:lnTo>
                  <a:lnTo>
                    <a:pt x="1693" y="304063"/>
                  </a:lnTo>
                  <a:lnTo>
                    <a:pt x="3928" y="277581"/>
                  </a:lnTo>
                  <a:lnTo>
                    <a:pt x="5821" y="251963"/>
                  </a:lnTo>
                  <a:lnTo>
                    <a:pt x="8851" y="231672"/>
                  </a:lnTo>
                  <a:lnTo>
                    <a:pt x="6523" y="204076"/>
                  </a:lnTo>
                  <a:lnTo>
                    <a:pt x="5875" y="177058"/>
                  </a:lnTo>
                  <a:lnTo>
                    <a:pt x="9674" y="151190"/>
                  </a:lnTo>
                  <a:lnTo>
                    <a:pt x="10275" y="129706"/>
                  </a:lnTo>
                  <a:lnTo>
                    <a:pt x="6804" y="103077"/>
                  </a:lnTo>
                  <a:lnTo>
                    <a:pt x="5224" y="77258"/>
                  </a:lnTo>
                  <a:lnTo>
                    <a:pt x="161" y="50556"/>
                  </a:lnTo>
                  <a:lnTo>
                    <a:pt x="2" y="29323"/>
                  </a:lnTo>
                  <a:lnTo>
                    <a:pt x="1695" y="25511"/>
                  </a:lnTo>
                  <a:lnTo>
                    <a:pt x="3035" y="23606"/>
                  </a:lnTo>
                  <a:lnTo>
                    <a:pt x="5821" y="12693"/>
                  </a:lnTo>
                  <a:lnTo>
                    <a:pt x="7056" y="11250"/>
                  </a:lnTo>
                  <a:lnTo>
                    <a:pt x="8514" y="10288"/>
                  </a:lnTo>
                  <a:lnTo>
                    <a:pt x="9486" y="9012"/>
                  </a:lnTo>
                  <a:lnTo>
                    <a:pt x="12738" y="2402"/>
                  </a:lnTo>
                  <a:lnTo>
                    <a:pt x="14208" y="580"/>
                  </a:lnTo>
                  <a:lnTo>
                    <a:pt x="15187" y="0"/>
                  </a:lnTo>
                  <a:lnTo>
                    <a:pt x="15839" y="249"/>
                  </a:lnTo>
                  <a:lnTo>
                    <a:pt x="17146" y="2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6"/>
            <p:cNvSpPr/>
            <p:nvPr>
              <p:custDataLst>
                <p:tags r:id="rId71"/>
              </p:custDataLst>
            </p:nvPr>
          </p:nvSpPr>
          <p:spPr>
            <a:xfrm>
              <a:off x="5886450" y="3794770"/>
              <a:ext cx="131444" cy="268496"/>
            </a:xfrm>
            <a:custGeom>
              <a:avLst/>
              <a:gdLst/>
              <a:ahLst/>
              <a:cxnLst/>
              <a:rect l="0" t="0" r="0" b="0"/>
              <a:pathLst>
                <a:path w="131444" h="268496">
                  <a:moveTo>
                    <a:pt x="68580" y="11420"/>
                  </a:moveTo>
                  <a:lnTo>
                    <a:pt x="68580" y="11420"/>
                  </a:lnTo>
                  <a:lnTo>
                    <a:pt x="59479" y="32657"/>
                  </a:lnTo>
                  <a:lnTo>
                    <a:pt x="55010" y="53244"/>
                  </a:lnTo>
                  <a:lnTo>
                    <a:pt x="52494" y="79480"/>
                  </a:lnTo>
                  <a:lnTo>
                    <a:pt x="52210" y="103309"/>
                  </a:lnTo>
                  <a:lnTo>
                    <a:pt x="54531" y="108986"/>
                  </a:lnTo>
                  <a:lnTo>
                    <a:pt x="56039" y="110754"/>
                  </a:lnTo>
                  <a:lnTo>
                    <a:pt x="59407" y="112718"/>
                  </a:lnTo>
                  <a:lnTo>
                    <a:pt x="67482" y="114152"/>
                  </a:lnTo>
                  <a:lnTo>
                    <a:pt x="74322" y="114249"/>
                  </a:lnTo>
                  <a:lnTo>
                    <a:pt x="76219" y="113628"/>
                  </a:lnTo>
                  <a:lnTo>
                    <a:pt x="77482" y="112578"/>
                  </a:lnTo>
                  <a:lnTo>
                    <a:pt x="78325" y="111244"/>
                  </a:lnTo>
                  <a:lnTo>
                    <a:pt x="87533" y="103905"/>
                  </a:lnTo>
                  <a:lnTo>
                    <a:pt x="99242" y="76082"/>
                  </a:lnTo>
                  <a:lnTo>
                    <a:pt x="111439" y="52603"/>
                  </a:lnTo>
                  <a:lnTo>
                    <a:pt x="115742" y="26975"/>
                  </a:lnTo>
                  <a:lnTo>
                    <a:pt x="120484" y="2914"/>
                  </a:lnTo>
                  <a:lnTo>
                    <a:pt x="121597" y="1939"/>
                  </a:lnTo>
                  <a:lnTo>
                    <a:pt x="122975" y="1289"/>
                  </a:lnTo>
                  <a:lnTo>
                    <a:pt x="123258" y="856"/>
                  </a:lnTo>
                  <a:lnTo>
                    <a:pt x="122813" y="568"/>
                  </a:lnTo>
                  <a:lnTo>
                    <a:pt x="121880" y="375"/>
                  </a:lnTo>
                  <a:lnTo>
                    <a:pt x="121894" y="247"/>
                  </a:lnTo>
                  <a:lnTo>
                    <a:pt x="123602" y="104"/>
                  </a:lnTo>
                  <a:lnTo>
                    <a:pt x="123676" y="66"/>
                  </a:lnTo>
                  <a:lnTo>
                    <a:pt x="122017" y="13"/>
                  </a:lnTo>
                  <a:lnTo>
                    <a:pt x="123657" y="0"/>
                  </a:lnTo>
                  <a:lnTo>
                    <a:pt x="124347" y="631"/>
                  </a:lnTo>
                  <a:lnTo>
                    <a:pt x="130173" y="16093"/>
                  </a:lnTo>
                  <a:lnTo>
                    <a:pt x="131395" y="42082"/>
                  </a:lnTo>
                  <a:lnTo>
                    <a:pt x="131443" y="70274"/>
                  </a:lnTo>
                  <a:lnTo>
                    <a:pt x="130810" y="97370"/>
                  </a:lnTo>
                  <a:lnTo>
                    <a:pt x="126922" y="121742"/>
                  </a:lnTo>
                  <a:lnTo>
                    <a:pt x="122932" y="147794"/>
                  </a:lnTo>
                  <a:lnTo>
                    <a:pt x="120591" y="171285"/>
                  </a:lnTo>
                  <a:lnTo>
                    <a:pt x="118436" y="194269"/>
                  </a:lnTo>
                  <a:lnTo>
                    <a:pt x="108446" y="222371"/>
                  </a:lnTo>
                  <a:lnTo>
                    <a:pt x="101136" y="234156"/>
                  </a:lnTo>
                  <a:lnTo>
                    <a:pt x="87520" y="248773"/>
                  </a:lnTo>
                  <a:lnTo>
                    <a:pt x="70219" y="258969"/>
                  </a:lnTo>
                  <a:lnTo>
                    <a:pt x="44047" y="266889"/>
                  </a:lnTo>
                  <a:lnTo>
                    <a:pt x="21986" y="268495"/>
                  </a:lnTo>
                  <a:lnTo>
                    <a:pt x="17604" y="266857"/>
                  </a:lnTo>
                  <a:lnTo>
                    <a:pt x="13539" y="264648"/>
                  </a:lnTo>
                  <a:lnTo>
                    <a:pt x="5756" y="263229"/>
                  </a:lnTo>
                  <a:lnTo>
                    <a:pt x="0" y="26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97"/>
            <p:cNvSpPr/>
            <p:nvPr>
              <p:custDataLst>
                <p:tags r:id="rId72"/>
              </p:custDataLst>
            </p:nvPr>
          </p:nvSpPr>
          <p:spPr>
            <a:xfrm>
              <a:off x="6066106" y="3652811"/>
              <a:ext cx="140386" cy="282601"/>
            </a:xfrm>
            <a:custGeom>
              <a:avLst/>
              <a:gdLst/>
              <a:ahLst/>
              <a:cxnLst/>
              <a:rect l="0" t="0" r="0" b="0"/>
              <a:pathLst>
                <a:path w="140386" h="282601">
                  <a:moveTo>
                    <a:pt x="66089" y="267679"/>
                  </a:moveTo>
                  <a:lnTo>
                    <a:pt x="66089" y="267679"/>
                  </a:lnTo>
                  <a:lnTo>
                    <a:pt x="37960" y="279462"/>
                  </a:lnTo>
                  <a:lnTo>
                    <a:pt x="28611" y="282441"/>
                  </a:lnTo>
                  <a:lnTo>
                    <a:pt x="25229" y="282600"/>
                  </a:lnTo>
                  <a:lnTo>
                    <a:pt x="19777" y="281084"/>
                  </a:lnTo>
                  <a:lnTo>
                    <a:pt x="11103" y="274936"/>
                  </a:lnTo>
                  <a:lnTo>
                    <a:pt x="7150" y="271328"/>
                  </a:lnTo>
                  <a:lnTo>
                    <a:pt x="4969" y="267607"/>
                  </a:lnTo>
                  <a:lnTo>
                    <a:pt x="0" y="248509"/>
                  </a:lnTo>
                  <a:lnTo>
                    <a:pt x="6095" y="223599"/>
                  </a:lnTo>
                  <a:lnTo>
                    <a:pt x="11131" y="215390"/>
                  </a:lnTo>
                  <a:lnTo>
                    <a:pt x="33944" y="191952"/>
                  </a:lnTo>
                  <a:lnTo>
                    <a:pt x="44570" y="185199"/>
                  </a:lnTo>
                  <a:lnTo>
                    <a:pt x="67103" y="177160"/>
                  </a:lnTo>
                  <a:lnTo>
                    <a:pt x="79513" y="179546"/>
                  </a:lnTo>
                  <a:lnTo>
                    <a:pt x="86449" y="184271"/>
                  </a:lnTo>
                  <a:lnTo>
                    <a:pt x="91013" y="189969"/>
                  </a:lnTo>
                  <a:lnTo>
                    <a:pt x="98272" y="207339"/>
                  </a:lnTo>
                  <a:lnTo>
                    <a:pt x="100297" y="234189"/>
                  </a:lnTo>
                  <a:lnTo>
                    <a:pt x="100377" y="257890"/>
                  </a:lnTo>
                  <a:lnTo>
                    <a:pt x="98685" y="261847"/>
                  </a:lnTo>
                  <a:lnTo>
                    <a:pt x="94670" y="267670"/>
                  </a:lnTo>
                  <a:lnTo>
                    <a:pt x="94664" y="242580"/>
                  </a:lnTo>
                  <a:lnTo>
                    <a:pt x="94664" y="215413"/>
                  </a:lnTo>
                  <a:lnTo>
                    <a:pt x="98050" y="190638"/>
                  </a:lnTo>
                  <a:lnTo>
                    <a:pt x="100732" y="174408"/>
                  </a:lnTo>
                  <a:lnTo>
                    <a:pt x="103711" y="149602"/>
                  </a:lnTo>
                  <a:lnTo>
                    <a:pt x="107081" y="121357"/>
                  </a:lnTo>
                  <a:lnTo>
                    <a:pt x="112103" y="96901"/>
                  </a:lnTo>
                  <a:lnTo>
                    <a:pt x="117611" y="73568"/>
                  </a:lnTo>
                  <a:lnTo>
                    <a:pt x="122128" y="45962"/>
                  </a:lnTo>
                  <a:lnTo>
                    <a:pt x="124786" y="22590"/>
                  </a:lnTo>
                  <a:lnTo>
                    <a:pt x="129040" y="8168"/>
                  </a:lnTo>
                  <a:lnTo>
                    <a:pt x="130281" y="7042"/>
                  </a:lnTo>
                  <a:lnTo>
                    <a:pt x="131744" y="6291"/>
                  </a:lnTo>
                  <a:lnTo>
                    <a:pt x="132719" y="5155"/>
                  </a:lnTo>
                  <a:lnTo>
                    <a:pt x="134413" y="0"/>
                  </a:lnTo>
                  <a:lnTo>
                    <a:pt x="135133" y="326"/>
                  </a:lnTo>
                  <a:lnTo>
                    <a:pt x="140385" y="4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98"/>
            <p:cNvSpPr/>
            <p:nvPr>
              <p:custDataLst>
                <p:tags r:id="rId73"/>
              </p:custDataLst>
            </p:nvPr>
          </p:nvSpPr>
          <p:spPr>
            <a:xfrm>
              <a:off x="6235066" y="3738847"/>
              <a:ext cx="91440" cy="135924"/>
            </a:xfrm>
            <a:custGeom>
              <a:avLst/>
              <a:gdLst/>
              <a:ahLst/>
              <a:cxnLst/>
              <a:rect l="0" t="0" r="0" b="0"/>
              <a:pathLst>
                <a:path w="91440" h="135924">
                  <a:moveTo>
                    <a:pt x="0" y="135923"/>
                  </a:moveTo>
                  <a:lnTo>
                    <a:pt x="0" y="135923"/>
                  </a:lnTo>
                  <a:lnTo>
                    <a:pt x="0" y="114686"/>
                  </a:lnTo>
                  <a:lnTo>
                    <a:pt x="634" y="89865"/>
                  </a:lnTo>
                  <a:lnTo>
                    <a:pt x="4920" y="61583"/>
                  </a:lnTo>
                  <a:lnTo>
                    <a:pt x="5610" y="34740"/>
                  </a:lnTo>
                  <a:lnTo>
                    <a:pt x="5710" y="7201"/>
                  </a:lnTo>
                  <a:lnTo>
                    <a:pt x="5714" y="0"/>
                  </a:lnTo>
                  <a:lnTo>
                    <a:pt x="5714" y="7308"/>
                  </a:lnTo>
                  <a:lnTo>
                    <a:pt x="7408" y="10605"/>
                  </a:lnTo>
                  <a:lnTo>
                    <a:pt x="9642" y="14186"/>
                  </a:lnTo>
                  <a:lnTo>
                    <a:pt x="11076" y="21659"/>
                  </a:lnTo>
                  <a:lnTo>
                    <a:pt x="11359" y="29250"/>
                  </a:lnTo>
                  <a:lnTo>
                    <a:pt x="13092" y="33056"/>
                  </a:lnTo>
                  <a:lnTo>
                    <a:pt x="15343" y="36864"/>
                  </a:lnTo>
                  <a:lnTo>
                    <a:pt x="16788" y="44483"/>
                  </a:lnTo>
                  <a:lnTo>
                    <a:pt x="16907" y="46388"/>
                  </a:lnTo>
                  <a:lnTo>
                    <a:pt x="18732" y="50198"/>
                  </a:lnTo>
                  <a:lnTo>
                    <a:pt x="21025" y="54008"/>
                  </a:lnTo>
                  <a:lnTo>
                    <a:pt x="22950" y="59723"/>
                  </a:lnTo>
                  <a:lnTo>
                    <a:pt x="27708" y="66214"/>
                  </a:lnTo>
                  <a:lnTo>
                    <a:pt x="36894" y="71048"/>
                  </a:lnTo>
                  <a:lnTo>
                    <a:pt x="49424" y="73517"/>
                  </a:lnTo>
                  <a:lnTo>
                    <a:pt x="57129" y="77547"/>
                  </a:lnTo>
                  <a:lnTo>
                    <a:pt x="83818" y="78768"/>
                  </a:lnTo>
                  <a:lnTo>
                    <a:pt x="91439" y="787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99"/>
            <p:cNvSpPr/>
            <p:nvPr>
              <p:custDataLst>
                <p:tags r:id="rId74"/>
              </p:custDataLst>
            </p:nvPr>
          </p:nvSpPr>
          <p:spPr>
            <a:xfrm>
              <a:off x="6343650" y="3846195"/>
              <a:ext cx="5717" cy="40006"/>
            </a:xfrm>
            <a:custGeom>
              <a:avLst/>
              <a:gdLst/>
              <a:ahLst/>
              <a:cxnLst/>
              <a:rect l="0" t="0" r="0" b="0"/>
              <a:pathLst>
                <a:path w="5717" h="40006">
                  <a:moveTo>
                    <a:pt x="5716" y="40005"/>
                  </a:moveTo>
                  <a:lnTo>
                    <a:pt x="5716" y="40005"/>
                  </a:lnTo>
                  <a:lnTo>
                    <a:pt x="5080" y="1251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0"/>
            <p:cNvSpPr/>
            <p:nvPr>
              <p:custDataLst>
                <p:tags r:id="rId75"/>
              </p:custDataLst>
            </p:nvPr>
          </p:nvSpPr>
          <p:spPr>
            <a:xfrm>
              <a:off x="6372225" y="3737610"/>
              <a:ext cx="5717" cy="1"/>
            </a:xfrm>
            <a:custGeom>
              <a:avLst/>
              <a:gdLst/>
              <a:ahLst/>
              <a:cxnLst/>
              <a:rect l="0" t="0" r="0" b="0"/>
              <a:pathLst>
                <a:path w="5717" h="1">
                  <a:moveTo>
                    <a:pt x="0" y="0"/>
                  </a:moveTo>
                  <a:lnTo>
                    <a:pt x="0" y="0"/>
                  </a:lnTo>
                  <a:lnTo>
                    <a:pt x="57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1"/>
            <p:cNvSpPr/>
            <p:nvPr>
              <p:custDataLst>
                <p:tags r:id="rId76"/>
              </p:custDataLst>
            </p:nvPr>
          </p:nvSpPr>
          <p:spPr>
            <a:xfrm>
              <a:off x="6412495" y="3640727"/>
              <a:ext cx="114036" cy="232632"/>
            </a:xfrm>
            <a:custGeom>
              <a:avLst/>
              <a:gdLst/>
              <a:ahLst/>
              <a:cxnLst/>
              <a:rect l="0" t="0" r="0" b="0"/>
              <a:pathLst>
                <a:path w="114036" h="232632">
                  <a:moveTo>
                    <a:pt x="56885" y="199753"/>
                  </a:moveTo>
                  <a:lnTo>
                    <a:pt x="56885" y="199753"/>
                  </a:lnTo>
                  <a:lnTo>
                    <a:pt x="39904" y="223319"/>
                  </a:lnTo>
                  <a:lnTo>
                    <a:pt x="31135" y="229277"/>
                  </a:lnTo>
                  <a:lnTo>
                    <a:pt x="22091" y="232631"/>
                  </a:lnTo>
                  <a:lnTo>
                    <a:pt x="19719" y="232466"/>
                  </a:lnTo>
                  <a:lnTo>
                    <a:pt x="9383" y="228998"/>
                  </a:lnTo>
                  <a:lnTo>
                    <a:pt x="8072" y="228140"/>
                  </a:lnTo>
                  <a:lnTo>
                    <a:pt x="7197" y="226933"/>
                  </a:lnTo>
                  <a:lnTo>
                    <a:pt x="6615" y="225493"/>
                  </a:lnTo>
                  <a:lnTo>
                    <a:pt x="5592" y="224533"/>
                  </a:lnTo>
                  <a:lnTo>
                    <a:pt x="2761" y="223466"/>
                  </a:lnTo>
                  <a:lnTo>
                    <a:pt x="1752" y="222547"/>
                  </a:lnTo>
                  <a:lnTo>
                    <a:pt x="631" y="219832"/>
                  </a:lnTo>
                  <a:lnTo>
                    <a:pt x="0" y="211699"/>
                  </a:lnTo>
                  <a:lnTo>
                    <a:pt x="1546" y="206544"/>
                  </a:lnTo>
                  <a:lnTo>
                    <a:pt x="9499" y="196085"/>
                  </a:lnTo>
                  <a:lnTo>
                    <a:pt x="27543" y="177674"/>
                  </a:lnTo>
                  <a:lnTo>
                    <a:pt x="34530" y="174065"/>
                  </a:lnTo>
                  <a:lnTo>
                    <a:pt x="62111" y="165891"/>
                  </a:lnTo>
                  <a:lnTo>
                    <a:pt x="70124" y="165548"/>
                  </a:lnTo>
                  <a:lnTo>
                    <a:pt x="73988" y="167194"/>
                  </a:lnTo>
                  <a:lnTo>
                    <a:pt x="75907" y="168522"/>
                  </a:lnTo>
                  <a:lnTo>
                    <a:pt x="78039" y="171691"/>
                  </a:lnTo>
                  <a:lnTo>
                    <a:pt x="79622" y="175216"/>
                  </a:lnTo>
                  <a:lnTo>
                    <a:pt x="83448" y="180771"/>
                  </a:lnTo>
                  <a:lnTo>
                    <a:pt x="84566" y="184543"/>
                  </a:lnTo>
                  <a:lnTo>
                    <a:pt x="84229" y="186438"/>
                  </a:lnTo>
                  <a:lnTo>
                    <a:pt x="80820" y="194042"/>
                  </a:lnTo>
                  <a:lnTo>
                    <a:pt x="79751" y="211014"/>
                  </a:lnTo>
                  <a:lnTo>
                    <a:pt x="79746" y="185645"/>
                  </a:lnTo>
                  <a:lnTo>
                    <a:pt x="79746" y="158928"/>
                  </a:lnTo>
                  <a:lnTo>
                    <a:pt x="79746" y="131064"/>
                  </a:lnTo>
                  <a:lnTo>
                    <a:pt x="83673" y="107657"/>
                  </a:lnTo>
                  <a:lnTo>
                    <a:pt x="85107" y="80925"/>
                  </a:lnTo>
                  <a:lnTo>
                    <a:pt x="88424" y="57112"/>
                  </a:lnTo>
                  <a:lnTo>
                    <a:pt x="95855" y="28677"/>
                  </a:lnTo>
                  <a:lnTo>
                    <a:pt x="97321" y="15301"/>
                  </a:lnTo>
                  <a:lnTo>
                    <a:pt x="101784" y="6867"/>
                  </a:lnTo>
                  <a:lnTo>
                    <a:pt x="107454" y="648"/>
                  </a:lnTo>
                  <a:lnTo>
                    <a:pt x="109629" y="137"/>
                  </a:lnTo>
                  <a:lnTo>
                    <a:pt x="111098" y="0"/>
                  </a:lnTo>
                  <a:lnTo>
                    <a:pt x="112077" y="545"/>
                  </a:lnTo>
                  <a:lnTo>
                    <a:pt x="112730" y="1543"/>
                  </a:lnTo>
                  <a:lnTo>
                    <a:pt x="114035" y="54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2"/>
            <p:cNvSpPr/>
            <p:nvPr>
              <p:custDataLst>
                <p:tags r:id="rId77"/>
              </p:custDataLst>
            </p:nvPr>
          </p:nvSpPr>
          <p:spPr>
            <a:xfrm>
              <a:off x="6544113" y="3699796"/>
              <a:ext cx="136723" cy="190960"/>
            </a:xfrm>
            <a:custGeom>
              <a:avLst/>
              <a:gdLst/>
              <a:ahLst/>
              <a:cxnLst/>
              <a:rect l="0" t="0" r="0" b="0"/>
              <a:pathLst>
                <a:path w="136723" h="190960">
                  <a:moveTo>
                    <a:pt x="5277" y="83534"/>
                  </a:moveTo>
                  <a:lnTo>
                    <a:pt x="5277" y="83534"/>
                  </a:lnTo>
                  <a:lnTo>
                    <a:pt x="33406" y="69846"/>
                  </a:lnTo>
                  <a:lnTo>
                    <a:pt x="42755" y="59670"/>
                  </a:lnTo>
                  <a:lnTo>
                    <a:pt x="47334" y="50491"/>
                  </a:lnTo>
                  <a:lnTo>
                    <a:pt x="55199" y="21970"/>
                  </a:lnTo>
                  <a:lnTo>
                    <a:pt x="55704" y="17726"/>
                  </a:lnTo>
                  <a:lnTo>
                    <a:pt x="52877" y="9624"/>
                  </a:lnTo>
                  <a:lnTo>
                    <a:pt x="48023" y="3061"/>
                  </a:lnTo>
                  <a:lnTo>
                    <a:pt x="43748" y="143"/>
                  </a:lnTo>
                  <a:lnTo>
                    <a:pt x="41719" y="0"/>
                  </a:lnTo>
                  <a:lnTo>
                    <a:pt x="37771" y="1535"/>
                  </a:lnTo>
                  <a:lnTo>
                    <a:pt x="33900" y="7720"/>
                  </a:lnTo>
                  <a:lnTo>
                    <a:pt x="26459" y="20219"/>
                  </a:lnTo>
                  <a:lnTo>
                    <a:pt x="12565" y="38854"/>
                  </a:lnTo>
                  <a:lnTo>
                    <a:pt x="8516" y="49706"/>
                  </a:lnTo>
                  <a:lnTo>
                    <a:pt x="1776" y="77880"/>
                  </a:lnTo>
                  <a:lnTo>
                    <a:pt x="0" y="102384"/>
                  </a:lnTo>
                  <a:lnTo>
                    <a:pt x="1384" y="120658"/>
                  </a:lnTo>
                  <a:lnTo>
                    <a:pt x="5400" y="146137"/>
                  </a:lnTo>
                  <a:lnTo>
                    <a:pt x="8083" y="154961"/>
                  </a:lnTo>
                  <a:lnTo>
                    <a:pt x="16199" y="167069"/>
                  </a:lnTo>
                  <a:lnTo>
                    <a:pt x="26646" y="175666"/>
                  </a:lnTo>
                  <a:lnTo>
                    <a:pt x="51553" y="186244"/>
                  </a:lnTo>
                  <a:lnTo>
                    <a:pt x="70934" y="190959"/>
                  </a:lnTo>
                  <a:lnTo>
                    <a:pt x="79119" y="189910"/>
                  </a:lnTo>
                  <a:lnTo>
                    <a:pt x="106215" y="183576"/>
                  </a:lnTo>
                  <a:lnTo>
                    <a:pt x="123595" y="174853"/>
                  </a:lnTo>
                  <a:lnTo>
                    <a:pt x="136722" y="1635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26"/>
          <p:cNvGrpSpPr/>
          <p:nvPr/>
        </p:nvGrpSpPr>
        <p:grpSpPr>
          <a:xfrm>
            <a:off x="91705" y="1794637"/>
            <a:ext cx="222621" cy="376828"/>
            <a:chOff x="91705" y="1794637"/>
            <a:chExt cx="222621" cy="376828"/>
          </a:xfrm>
        </p:grpSpPr>
        <p:sp>
          <p:nvSpPr>
            <p:cNvPr id="122" name="SMARTInkShape-103"/>
            <p:cNvSpPr/>
            <p:nvPr>
              <p:custDataLst>
                <p:tags r:id="rId65"/>
              </p:custDataLst>
            </p:nvPr>
          </p:nvSpPr>
          <p:spPr>
            <a:xfrm>
              <a:off x="91705" y="1931670"/>
              <a:ext cx="182616" cy="239795"/>
            </a:xfrm>
            <a:custGeom>
              <a:avLst/>
              <a:gdLst/>
              <a:ahLst/>
              <a:cxnLst/>
              <a:rect l="0" t="0" r="0" b="0"/>
              <a:pathLst>
                <a:path w="182616" h="239795">
                  <a:moveTo>
                    <a:pt x="34025" y="0"/>
                  </a:moveTo>
                  <a:lnTo>
                    <a:pt x="34025" y="0"/>
                  </a:lnTo>
                  <a:lnTo>
                    <a:pt x="37059" y="24271"/>
                  </a:lnTo>
                  <a:lnTo>
                    <a:pt x="36855" y="46347"/>
                  </a:lnTo>
                  <a:lnTo>
                    <a:pt x="34648" y="67589"/>
                  </a:lnTo>
                  <a:lnTo>
                    <a:pt x="29835" y="93192"/>
                  </a:lnTo>
                  <a:lnTo>
                    <a:pt x="22520" y="119232"/>
                  </a:lnTo>
                  <a:lnTo>
                    <a:pt x="13060" y="147217"/>
                  </a:lnTo>
                  <a:lnTo>
                    <a:pt x="7987" y="157849"/>
                  </a:lnTo>
                  <a:lnTo>
                    <a:pt x="4258" y="181252"/>
                  </a:lnTo>
                  <a:lnTo>
                    <a:pt x="628" y="206971"/>
                  </a:lnTo>
                  <a:lnTo>
                    <a:pt x="0" y="217182"/>
                  </a:lnTo>
                  <a:lnTo>
                    <a:pt x="546" y="219083"/>
                  </a:lnTo>
                  <a:lnTo>
                    <a:pt x="1546" y="220350"/>
                  </a:lnTo>
                  <a:lnTo>
                    <a:pt x="11324" y="227186"/>
                  </a:lnTo>
                  <a:lnTo>
                    <a:pt x="39893" y="233925"/>
                  </a:lnTo>
                  <a:lnTo>
                    <a:pt x="63373" y="233629"/>
                  </a:lnTo>
                  <a:lnTo>
                    <a:pt x="79974" y="231007"/>
                  </a:lnTo>
                  <a:lnTo>
                    <a:pt x="108350" y="233754"/>
                  </a:lnTo>
                  <a:lnTo>
                    <a:pt x="134658" y="234266"/>
                  </a:lnTo>
                  <a:lnTo>
                    <a:pt x="146237" y="234941"/>
                  </a:lnTo>
                  <a:lnTo>
                    <a:pt x="162964" y="239500"/>
                  </a:lnTo>
                  <a:lnTo>
                    <a:pt x="167108" y="239794"/>
                  </a:lnTo>
                  <a:lnTo>
                    <a:pt x="168467" y="239238"/>
                  </a:lnTo>
                  <a:lnTo>
                    <a:pt x="169373" y="238232"/>
                  </a:lnTo>
                  <a:lnTo>
                    <a:pt x="169977" y="236926"/>
                  </a:lnTo>
                  <a:lnTo>
                    <a:pt x="171015" y="236056"/>
                  </a:lnTo>
                  <a:lnTo>
                    <a:pt x="177243" y="232966"/>
                  </a:lnTo>
                  <a:lnTo>
                    <a:pt x="179033" y="231511"/>
                  </a:lnTo>
                  <a:lnTo>
                    <a:pt x="181023" y="226507"/>
                  </a:lnTo>
                  <a:lnTo>
                    <a:pt x="182615" y="2171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4"/>
            <p:cNvSpPr/>
            <p:nvPr>
              <p:custDataLst>
                <p:tags r:id="rId66"/>
              </p:custDataLst>
            </p:nvPr>
          </p:nvSpPr>
          <p:spPr>
            <a:xfrm>
              <a:off x="302971" y="2051685"/>
              <a:ext cx="11355" cy="99615"/>
            </a:xfrm>
            <a:custGeom>
              <a:avLst/>
              <a:gdLst/>
              <a:ahLst/>
              <a:cxnLst/>
              <a:rect l="0" t="0" r="0" b="0"/>
              <a:pathLst>
                <a:path w="11355" h="99615">
                  <a:moveTo>
                    <a:pt x="11354" y="0"/>
                  </a:moveTo>
                  <a:lnTo>
                    <a:pt x="11354" y="0"/>
                  </a:lnTo>
                  <a:lnTo>
                    <a:pt x="11354" y="21237"/>
                  </a:lnTo>
                  <a:lnTo>
                    <a:pt x="7426" y="46058"/>
                  </a:lnTo>
                  <a:lnTo>
                    <a:pt x="5534" y="61695"/>
                  </a:lnTo>
                  <a:lnTo>
                    <a:pt x="500" y="77668"/>
                  </a:lnTo>
                  <a:lnTo>
                    <a:pt x="0" y="90606"/>
                  </a:lnTo>
                  <a:lnTo>
                    <a:pt x="610" y="92789"/>
                  </a:lnTo>
                  <a:lnTo>
                    <a:pt x="1651" y="94245"/>
                  </a:lnTo>
                  <a:lnTo>
                    <a:pt x="2980" y="95215"/>
                  </a:lnTo>
                  <a:lnTo>
                    <a:pt x="3867" y="96497"/>
                  </a:lnTo>
                  <a:lnTo>
                    <a:pt x="4851" y="99614"/>
                  </a:lnTo>
                  <a:lnTo>
                    <a:pt x="6982" y="94650"/>
                  </a:lnTo>
                  <a:lnTo>
                    <a:pt x="11354" y="800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5"/>
            <p:cNvSpPr/>
            <p:nvPr>
              <p:custDataLst>
                <p:tags r:id="rId67"/>
              </p:custDataLst>
            </p:nvPr>
          </p:nvSpPr>
          <p:spPr>
            <a:xfrm>
              <a:off x="134109" y="1794637"/>
              <a:ext cx="76968" cy="56923"/>
            </a:xfrm>
            <a:custGeom>
              <a:avLst/>
              <a:gdLst/>
              <a:ahLst/>
              <a:cxnLst/>
              <a:rect l="0" t="0" r="0" b="0"/>
              <a:pathLst>
                <a:path w="76968" h="56923">
                  <a:moveTo>
                    <a:pt x="25911" y="17018"/>
                  </a:moveTo>
                  <a:lnTo>
                    <a:pt x="25911" y="17018"/>
                  </a:lnTo>
                  <a:lnTo>
                    <a:pt x="34401" y="44511"/>
                  </a:lnTo>
                  <a:lnTo>
                    <a:pt x="38786" y="51462"/>
                  </a:lnTo>
                  <a:lnTo>
                    <a:pt x="40844" y="52681"/>
                  </a:lnTo>
                  <a:lnTo>
                    <a:pt x="42852" y="52858"/>
                  </a:lnTo>
                  <a:lnTo>
                    <a:pt x="49315" y="50092"/>
                  </a:lnTo>
                  <a:lnTo>
                    <a:pt x="67629" y="39094"/>
                  </a:lnTo>
                  <a:lnTo>
                    <a:pt x="73028" y="33603"/>
                  </a:lnTo>
                  <a:lnTo>
                    <a:pt x="75427" y="29046"/>
                  </a:lnTo>
                  <a:lnTo>
                    <a:pt x="76967" y="20946"/>
                  </a:lnTo>
                  <a:lnTo>
                    <a:pt x="74200" y="12114"/>
                  </a:lnTo>
                  <a:lnTo>
                    <a:pt x="72074" y="9939"/>
                  </a:lnTo>
                  <a:lnTo>
                    <a:pt x="54791" y="1319"/>
                  </a:lnTo>
                  <a:lnTo>
                    <a:pt x="36866" y="0"/>
                  </a:lnTo>
                  <a:lnTo>
                    <a:pt x="29510" y="565"/>
                  </a:lnTo>
                  <a:lnTo>
                    <a:pt x="22007" y="2932"/>
                  </a:lnTo>
                  <a:lnTo>
                    <a:pt x="16133" y="7794"/>
                  </a:lnTo>
                  <a:lnTo>
                    <a:pt x="5808" y="20366"/>
                  </a:lnTo>
                  <a:lnTo>
                    <a:pt x="380" y="33326"/>
                  </a:lnTo>
                  <a:lnTo>
                    <a:pt x="0" y="36145"/>
                  </a:lnTo>
                  <a:lnTo>
                    <a:pt x="1272" y="40971"/>
                  </a:lnTo>
                  <a:lnTo>
                    <a:pt x="7340" y="51201"/>
                  </a:lnTo>
                  <a:lnTo>
                    <a:pt x="7815" y="53142"/>
                  </a:lnTo>
                  <a:lnTo>
                    <a:pt x="8767" y="54436"/>
                  </a:lnTo>
                  <a:lnTo>
                    <a:pt x="10037" y="55298"/>
                  </a:lnTo>
                  <a:lnTo>
                    <a:pt x="13776" y="56256"/>
                  </a:lnTo>
                  <a:lnTo>
                    <a:pt x="27096" y="56922"/>
                  </a:lnTo>
                  <a:lnTo>
                    <a:pt x="36352" y="53959"/>
                  </a:lnTo>
                  <a:lnTo>
                    <a:pt x="48390" y="47134"/>
                  </a:lnTo>
                  <a:lnTo>
                    <a:pt x="50422" y="46620"/>
                  </a:lnTo>
                  <a:lnTo>
                    <a:pt x="51777" y="45643"/>
                  </a:lnTo>
                  <a:lnTo>
                    <a:pt x="52680" y="44356"/>
                  </a:lnTo>
                  <a:lnTo>
                    <a:pt x="53282" y="42864"/>
                  </a:lnTo>
                  <a:lnTo>
                    <a:pt x="54318" y="41869"/>
                  </a:lnTo>
                  <a:lnTo>
                    <a:pt x="57163" y="40763"/>
                  </a:lnTo>
                  <a:lnTo>
                    <a:pt x="58176" y="39198"/>
                  </a:lnTo>
                  <a:lnTo>
                    <a:pt x="59934" y="30115"/>
                  </a:lnTo>
                  <a:lnTo>
                    <a:pt x="58389" y="27495"/>
                  </a:lnTo>
                  <a:lnTo>
                    <a:pt x="56221" y="24215"/>
                  </a:lnTo>
                  <a:lnTo>
                    <a:pt x="55257" y="20640"/>
                  </a:lnTo>
                  <a:lnTo>
                    <a:pt x="54365" y="19433"/>
                  </a:lnTo>
                  <a:lnTo>
                    <a:pt x="53135" y="18628"/>
                  </a:lnTo>
                  <a:lnTo>
                    <a:pt x="48371" y="17495"/>
                  </a:lnTo>
                  <a:lnTo>
                    <a:pt x="41072" y="17112"/>
                  </a:lnTo>
                  <a:lnTo>
                    <a:pt x="39828" y="17716"/>
                  </a:lnTo>
                  <a:lnTo>
                    <a:pt x="38999" y="18753"/>
                  </a:lnTo>
                  <a:lnTo>
                    <a:pt x="32220" y="33584"/>
                  </a:lnTo>
                  <a:lnTo>
                    <a:pt x="31704" y="38924"/>
                  </a:lnTo>
                  <a:lnTo>
                    <a:pt x="32313" y="39242"/>
                  </a:lnTo>
                  <a:lnTo>
                    <a:pt x="34683" y="39595"/>
                  </a:lnTo>
                  <a:lnTo>
                    <a:pt x="37853" y="41446"/>
                  </a:lnTo>
                  <a:lnTo>
                    <a:pt x="39587" y="42828"/>
                  </a:lnTo>
                  <a:lnTo>
                    <a:pt x="41379" y="43115"/>
                  </a:lnTo>
                  <a:lnTo>
                    <a:pt x="43208" y="42671"/>
                  </a:lnTo>
                  <a:lnTo>
                    <a:pt x="47672" y="40430"/>
                  </a:lnTo>
                  <a:lnTo>
                    <a:pt x="53117" y="39352"/>
                  </a:lnTo>
                  <a:lnTo>
                    <a:pt x="56629" y="36892"/>
                  </a:lnTo>
                  <a:lnTo>
                    <a:pt x="58613" y="33683"/>
                  </a:lnTo>
                  <a:lnTo>
                    <a:pt x="59731" y="26612"/>
                  </a:lnTo>
                  <a:lnTo>
                    <a:pt x="59887" y="23414"/>
                  </a:lnTo>
                  <a:lnTo>
                    <a:pt x="58368" y="18168"/>
                  </a:lnTo>
                  <a:lnTo>
                    <a:pt x="56211" y="13719"/>
                  </a:lnTo>
                  <a:lnTo>
                    <a:pt x="55253" y="9625"/>
                  </a:lnTo>
                  <a:lnTo>
                    <a:pt x="54362" y="8279"/>
                  </a:lnTo>
                  <a:lnTo>
                    <a:pt x="53134" y="7382"/>
                  </a:lnTo>
                  <a:lnTo>
                    <a:pt x="51679" y="6784"/>
                  </a:lnTo>
                  <a:lnTo>
                    <a:pt x="50710" y="5750"/>
                  </a:lnTo>
                  <a:lnTo>
                    <a:pt x="49633" y="2908"/>
                  </a:lnTo>
                  <a:lnTo>
                    <a:pt x="48075" y="1897"/>
                  </a:lnTo>
                  <a:lnTo>
                    <a:pt x="39005" y="140"/>
                  </a:lnTo>
                  <a:lnTo>
                    <a:pt x="31766" y="2986"/>
                  </a:lnTo>
                  <a:lnTo>
                    <a:pt x="26820" y="7818"/>
                  </a:lnTo>
                  <a:lnTo>
                    <a:pt x="20196" y="17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SMARTInkShape-Group27"/>
          <p:cNvGrpSpPr/>
          <p:nvPr/>
        </p:nvGrpSpPr>
        <p:grpSpPr>
          <a:xfrm>
            <a:off x="628650" y="1828800"/>
            <a:ext cx="382807" cy="411481"/>
            <a:chOff x="628650" y="1828800"/>
            <a:chExt cx="382807" cy="411481"/>
          </a:xfrm>
        </p:grpSpPr>
        <p:sp>
          <p:nvSpPr>
            <p:cNvPr id="126" name="SMARTInkShape-106"/>
            <p:cNvSpPr/>
            <p:nvPr>
              <p:custDataLst>
                <p:tags r:id="rId55"/>
              </p:custDataLst>
            </p:nvPr>
          </p:nvSpPr>
          <p:spPr>
            <a:xfrm>
              <a:off x="738126" y="1931670"/>
              <a:ext cx="21970" cy="233972"/>
            </a:xfrm>
            <a:custGeom>
              <a:avLst/>
              <a:gdLst/>
              <a:ahLst/>
              <a:cxnLst/>
              <a:rect l="0" t="0" r="0" b="0"/>
              <a:pathLst>
                <a:path w="21970" h="233972">
                  <a:moveTo>
                    <a:pt x="21969" y="0"/>
                  </a:moveTo>
                  <a:lnTo>
                    <a:pt x="21969" y="0"/>
                  </a:lnTo>
                  <a:lnTo>
                    <a:pt x="21969" y="27305"/>
                  </a:lnTo>
                  <a:lnTo>
                    <a:pt x="21969" y="53387"/>
                  </a:lnTo>
                  <a:lnTo>
                    <a:pt x="18935" y="76214"/>
                  </a:lnTo>
                  <a:lnTo>
                    <a:pt x="14015" y="99064"/>
                  </a:lnTo>
                  <a:lnTo>
                    <a:pt x="7298" y="124978"/>
                  </a:lnTo>
                  <a:lnTo>
                    <a:pt x="3619" y="148441"/>
                  </a:lnTo>
                  <a:lnTo>
                    <a:pt x="0" y="171421"/>
                  </a:lnTo>
                  <a:lnTo>
                    <a:pt x="4108" y="197783"/>
                  </a:lnTo>
                  <a:lnTo>
                    <a:pt x="5417" y="220208"/>
                  </a:lnTo>
                  <a:lnTo>
                    <a:pt x="9339" y="228447"/>
                  </a:lnTo>
                  <a:lnTo>
                    <a:pt x="9739" y="230403"/>
                  </a:lnTo>
                  <a:lnTo>
                    <a:pt x="10641" y="231707"/>
                  </a:lnTo>
                  <a:lnTo>
                    <a:pt x="11877" y="232577"/>
                  </a:lnTo>
                  <a:lnTo>
                    <a:pt x="15389" y="233971"/>
                  </a:lnTo>
                  <a:lnTo>
                    <a:pt x="19032" y="231179"/>
                  </a:lnTo>
                  <a:lnTo>
                    <a:pt x="20664" y="226360"/>
                  </a:lnTo>
                  <a:lnTo>
                    <a:pt x="21969" y="2171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07"/>
            <p:cNvSpPr/>
            <p:nvPr>
              <p:custDataLst>
                <p:tags r:id="rId56"/>
              </p:custDataLst>
            </p:nvPr>
          </p:nvSpPr>
          <p:spPr>
            <a:xfrm>
              <a:off x="760095" y="1937385"/>
              <a:ext cx="148591" cy="5716"/>
            </a:xfrm>
            <a:custGeom>
              <a:avLst/>
              <a:gdLst/>
              <a:ahLst/>
              <a:cxnLst/>
              <a:rect l="0" t="0" r="0" b="0"/>
              <a:pathLst>
                <a:path w="148591" h="5716">
                  <a:moveTo>
                    <a:pt x="0" y="5715"/>
                  </a:moveTo>
                  <a:lnTo>
                    <a:pt x="0" y="5715"/>
                  </a:lnTo>
                  <a:lnTo>
                    <a:pt x="18627" y="4022"/>
                  </a:lnTo>
                  <a:lnTo>
                    <a:pt x="45109" y="1787"/>
                  </a:lnTo>
                  <a:lnTo>
                    <a:pt x="70727" y="529"/>
                  </a:lnTo>
                  <a:lnTo>
                    <a:pt x="96450" y="105"/>
                  </a:lnTo>
                  <a:lnTo>
                    <a:pt x="121075" y="14"/>
                  </a:lnTo>
                  <a:lnTo>
                    <a:pt x="1485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08"/>
            <p:cNvSpPr/>
            <p:nvPr>
              <p:custDataLst>
                <p:tags r:id="rId57"/>
              </p:custDataLst>
            </p:nvPr>
          </p:nvSpPr>
          <p:spPr>
            <a:xfrm>
              <a:off x="760095" y="2011680"/>
              <a:ext cx="114301" cy="11878"/>
            </a:xfrm>
            <a:custGeom>
              <a:avLst/>
              <a:gdLst/>
              <a:ahLst/>
              <a:cxnLst/>
              <a:rect l="0" t="0" r="0" b="0"/>
              <a:pathLst>
                <a:path w="114301" h="11878">
                  <a:moveTo>
                    <a:pt x="0" y="0"/>
                  </a:moveTo>
                  <a:lnTo>
                    <a:pt x="0" y="0"/>
                  </a:lnTo>
                  <a:lnTo>
                    <a:pt x="21237" y="9102"/>
                  </a:lnTo>
                  <a:lnTo>
                    <a:pt x="35050" y="11877"/>
                  </a:lnTo>
                  <a:lnTo>
                    <a:pt x="62965" y="11489"/>
                  </a:lnTo>
                  <a:lnTo>
                    <a:pt x="88419" y="11438"/>
                  </a:lnTo>
                  <a:lnTo>
                    <a:pt x="94966" y="9740"/>
                  </a:lnTo>
                  <a:lnTo>
                    <a:pt x="100627" y="7504"/>
                  </a:lnTo>
                  <a:lnTo>
                    <a:pt x="114300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09"/>
            <p:cNvSpPr/>
            <p:nvPr>
              <p:custDataLst>
                <p:tags r:id="rId58"/>
              </p:custDataLst>
            </p:nvPr>
          </p:nvSpPr>
          <p:spPr>
            <a:xfrm>
              <a:off x="714863" y="1829692"/>
              <a:ext cx="73808" cy="38002"/>
            </a:xfrm>
            <a:custGeom>
              <a:avLst/>
              <a:gdLst/>
              <a:ahLst/>
              <a:cxnLst/>
              <a:rect l="0" t="0" r="0" b="0"/>
              <a:pathLst>
                <a:path w="73808" h="38002">
                  <a:moveTo>
                    <a:pt x="39517" y="10538"/>
                  </a:moveTo>
                  <a:lnTo>
                    <a:pt x="39517" y="10538"/>
                  </a:lnTo>
                  <a:lnTo>
                    <a:pt x="12024" y="18393"/>
                  </a:lnTo>
                  <a:lnTo>
                    <a:pt x="5073" y="20379"/>
                  </a:lnTo>
                  <a:lnTo>
                    <a:pt x="3219" y="21544"/>
                  </a:lnTo>
                  <a:lnTo>
                    <a:pt x="1984" y="22955"/>
                  </a:lnTo>
                  <a:lnTo>
                    <a:pt x="610" y="26217"/>
                  </a:lnTo>
                  <a:lnTo>
                    <a:pt x="0" y="29783"/>
                  </a:lnTo>
                  <a:lnTo>
                    <a:pt x="1422" y="33485"/>
                  </a:lnTo>
                  <a:lnTo>
                    <a:pt x="2691" y="35361"/>
                  </a:lnTo>
                  <a:lnTo>
                    <a:pt x="4171" y="36612"/>
                  </a:lnTo>
                  <a:lnTo>
                    <a:pt x="7509" y="38001"/>
                  </a:lnTo>
                  <a:lnTo>
                    <a:pt x="12803" y="36926"/>
                  </a:lnTo>
                  <a:lnTo>
                    <a:pt x="22923" y="34443"/>
                  </a:lnTo>
                  <a:lnTo>
                    <a:pt x="37567" y="32901"/>
                  </a:lnTo>
                  <a:lnTo>
                    <a:pt x="47053" y="28876"/>
                  </a:lnTo>
                  <a:lnTo>
                    <a:pt x="55271" y="23003"/>
                  </a:lnTo>
                  <a:lnTo>
                    <a:pt x="56044" y="20735"/>
                  </a:lnTo>
                  <a:lnTo>
                    <a:pt x="56626" y="8561"/>
                  </a:lnTo>
                  <a:lnTo>
                    <a:pt x="55368" y="7315"/>
                  </a:lnTo>
                  <a:lnTo>
                    <a:pt x="45917" y="3622"/>
                  </a:lnTo>
                  <a:lnTo>
                    <a:pt x="41727" y="1114"/>
                  </a:lnTo>
                  <a:lnTo>
                    <a:pt x="37747" y="0"/>
                  </a:lnTo>
                  <a:lnTo>
                    <a:pt x="32169" y="1198"/>
                  </a:lnTo>
                  <a:lnTo>
                    <a:pt x="23581" y="5442"/>
                  </a:lnTo>
                  <a:lnTo>
                    <a:pt x="8264" y="18963"/>
                  </a:lnTo>
                  <a:lnTo>
                    <a:pt x="7886" y="20600"/>
                  </a:lnTo>
                  <a:lnTo>
                    <a:pt x="8270" y="22326"/>
                  </a:lnTo>
                  <a:lnTo>
                    <a:pt x="9161" y="24112"/>
                  </a:lnTo>
                  <a:lnTo>
                    <a:pt x="10389" y="25302"/>
                  </a:lnTo>
                  <a:lnTo>
                    <a:pt x="21221" y="31402"/>
                  </a:lnTo>
                  <a:lnTo>
                    <a:pt x="49146" y="33320"/>
                  </a:lnTo>
                  <a:lnTo>
                    <a:pt x="73807" y="276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10"/>
            <p:cNvSpPr/>
            <p:nvPr>
              <p:custDataLst>
                <p:tags r:id="rId59"/>
              </p:custDataLst>
            </p:nvPr>
          </p:nvSpPr>
          <p:spPr>
            <a:xfrm>
              <a:off x="891540" y="1828800"/>
              <a:ext cx="34260" cy="38358"/>
            </a:xfrm>
            <a:custGeom>
              <a:avLst/>
              <a:gdLst/>
              <a:ahLst/>
              <a:cxnLst/>
              <a:rect l="0" t="0" r="0" b="0"/>
              <a:pathLst>
                <a:path w="34260" h="38358">
                  <a:moveTo>
                    <a:pt x="11430" y="0"/>
                  </a:moveTo>
                  <a:lnTo>
                    <a:pt x="11430" y="0"/>
                  </a:lnTo>
                  <a:lnTo>
                    <a:pt x="4210" y="27493"/>
                  </a:lnTo>
                  <a:lnTo>
                    <a:pt x="4077" y="31664"/>
                  </a:lnTo>
                  <a:lnTo>
                    <a:pt x="4623" y="34444"/>
                  </a:lnTo>
                  <a:lnTo>
                    <a:pt x="5622" y="36298"/>
                  </a:lnTo>
                  <a:lnTo>
                    <a:pt x="6923" y="37534"/>
                  </a:lnTo>
                  <a:lnTo>
                    <a:pt x="8425" y="38357"/>
                  </a:lnTo>
                  <a:lnTo>
                    <a:pt x="13481" y="37579"/>
                  </a:lnTo>
                  <a:lnTo>
                    <a:pt x="28253" y="32885"/>
                  </a:lnTo>
                  <a:lnTo>
                    <a:pt x="30266" y="31449"/>
                  </a:lnTo>
                  <a:lnTo>
                    <a:pt x="32501" y="28159"/>
                  </a:lnTo>
                  <a:lnTo>
                    <a:pt x="34055" y="22923"/>
                  </a:lnTo>
                  <a:lnTo>
                    <a:pt x="34259" y="14997"/>
                  </a:lnTo>
                  <a:lnTo>
                    <a:pt x="33634" y="13808"/>
                  </a:lnTo>
                  <a:lnTo>
                    <a:pt x="32583" y="13016"/>
                  </a:lnTo>
                  <a:lnTo>
                    <a:pt x="29721" y="12135"/>
                  </a:lnTo>
                  <a:lnTo>
                    <a:pt x="17821" y="11523"/>
                  </a:lnTo>
                  <a:lnTo>
                    <a:pt x="12577" y="13165"/>
                  </a:lnTo>
                  <a:lnTo>
                    <a:pt x="8130" y="15376"/>
                  </a:lnTo>
                  <a:lnTo>
                    <a:pt x="4037" y="16359"/>
                  </a:lnTo>
                  <a:lnTo>
                    <a:pt x="2691" y="17256"/>
                  </a:lnTo>
                  <a:lnTo>
                    <a:pt x="1794" y="18489"/>
                  </a:lnTo>
                  <a:lnTo>
                    <a:pt x="0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11"/>
            <p:cNvSpPr/>
            <p:nvPr>
              <p:custDataLst>
                <p:tags r:id="rId60"/>
              </p:custDataLst>
            </p:nvPr>
          </p:nvSpPr>
          <p:spPr>
            <a:xfrm>
              <a:off x="965835" y="1925955"/>
              <a:ext cx="45622" cy="51436"/>
            </a:xfrm>
            <a:custGeom>
              <a:avLst/>
              <a:gdLst/>
              <a:ahLst/>
              <a:cxnLst/>
              <a:rect l="0" t="0" r="0" b="0"/>
              <a:pathLst>
                <a:path w="45622" h="51436">
                  <a:moveTo>
                    <a:pt x="22860" y="0"/>
                  </a:moveTo>
                  <a:lnTo>
                    <a:pt x="22860" y="0"/>
                  </a:lnTo>
                  <a:lnTo>
                    <a:pt x="7785" y="24201"/>
                  </a:lnTo>
                  <a:lnTo>
                    <a:pt x="6212" y="32557"/>
                  </a:lnTo>
                  <a:lnTo>
                    <a:pt x="7629" y="38388"/>
                  </a:lnTo>
                  <a:lnTo>
                    <a:pt x="10679" y="44272"/>
                  </a:lnTo>
                  <a:lnTo>
                    <a:pt x="14483" y="45076"/>
                  </a:lnTo>
                  <a:lnTo>
                    <a:pt x="17275" y="45291"/>
                  </a:lnTo>
                  <a:lnTo>
                    <a:pt x="22071" y="43836"/>
                  </a:lnTo>
                  <a:lnTo>
                    <a:pt x="26319" y="41708"/>
                  </a:lnTo>
                  <a:lnTo>
                    <a:pt x="32281" y="39875"/>
                  </a:lnTo>
                  <a:lnTo>
                    <a:pt x="38069" y="36227"/>
                  </a:lnTo>
                  <a:lnTo>
                    <a:pt x="41896" y="35151"/>
                  </a:lnTo>
                  <a:lnTo>
                    <a:pt x="43171" y="34229"/>
                  </a:lnTo>
                  <a:lnTo>
                    <a:pt x="44021" y="32979"/>
                  </a:lnTo>
                  <a:lnTo>
                    <a:pt x="45217" y="28187"/>
                  </a:lnTo>
                  <a:lnTo>
                    <a:pt x="45621" y="23912"/>
                  </a:lnTo>
                  <a:lnTo>
                    <a:pt x="45019" y="23561"/>
                  </a:lnTo>
                  <a:lnTo>
                    <a:pt x="42657" y="23172"/>
                  </a:lnTo>
                  <a:lnTo>
                    <a:pt x="24183" y="27484"/>
                  </a:lnTo>
                  <a:lnTo>
                    <a:pt x="17522" y="30842"/>
                  </a:lnTo>
                  <a:lnTo>
                    <a:pt x="0" y="51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2"/>
            <p:cNvSpPr/>
            <p:nvPr>
              <p:custDataLst>
                <p:tags r:id="rId61"/>
              </p:custDataLst>
            </p:nvPr>
          </p:nvSpPr>
          <p:spPr>
            <a:xfrm>
              <a:off x="948690" y="2085975"/>
              <a:ext cx="54492" cy="39861"/>
            </a:xfrm>
            <a:custGeom>
              <a:avLst/>
              <a:gdLst/>
              <a:ahLst/>
              <a:cxnLst/>
              <a:rect l="0" t="0" r="0" b="0"/>
              <a:pathLst>
                <a:path w="54492" h="39861">
                  <a:moveTo>
                    <a:pt x="17145" y="0"/>
                  </a:moveTo>
                  <a:lnTo>
                    <a:pt x="17145" y="0"/>
                  </a:lnTo>
                  <a:lnTo>
                    <a:pt x="10560" y="27493"/>
                  </a:lnTo>
                  <a:lnTo>
                    <a:pt x="11485" y="31664"/>
                  </a:lnTo>
                  <a:lnTo>
                    <a:pt x="15264" y="36298"/>
                  </a:lnTo>
                  <a:lnTo>
                    <a:pt x="19061" y="38357"/>
                  </a:lnTo>
                  <a:lnTo>
                    <a:pt x="27307" y="39680"/>
                  </a:lnTo>
                  <a:lnTo>
                    <a:pt x="33515" y="39860"/>
                  </a:lnTo>
                  <a:lnTo>
                    <a:pt x="38814" y="38247"/>
                  </a:lnTo>
                  <a:lnTo>
                    <a:pt x="43286" y="36049"/>
                  </a:lnTo>
                  <a:lnTo>
                    <a:pt x="47390" y="35072"/>
                  </a:lnTo>
                  <a:lnTo>
                    <a:pt x="48738" y="34176"/>
                  </a:lnTo>
                  <a:lnTo>
                    <a:pt x="49637" y="32944"/>
                  </a:lnTo>
                  <a:lnTo>
                    <a:pt x="50236" y="31488"/>
                  </a:lnTo>
                  <a:lnTo>
                    <a:pt x="51271" y="30517"/>
                  </a:lnTo>
                  <a:lnTo>
                    <a:pt x="54114" y="29438"/>
                  </a:lnTo>
                  <a:lnTo>
                    <a:pt x="54491" y="27881"/>
                  </a:lnTo>
                  <a:lnTo>
                    <a:pt x="51591" y="12718"/>
                  </a:lnTo>
                  <a:lnTo>
                    <a:pt x="45414" y="8778"/>
                  </a:lnTo>
                  <a:lnTo>
                    <a:pt x="38574" y="6623"/>
                  </a:lnTo>
                  <a:lnTo>
                    <a:pt x="32525" y="5984"/>
                  </a:lnTo>
                  <a:lnTo>
                    <a:pt x="16662" y="11967"/>
                  </a:lnTo>
                  <a:lnTo>
                    <a:pt x="0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3"/>
            <p:cNvSpPr/>
            <p:nvPr>
              <p:custDataLst>
                <p:tags r:id="rId62"/>
              </p:custDataLst>
            </p:nvPr>
          </p:nvSpPr>
          <p:spPr>
            <a:xfrm>
              <a:off x="840105" y="2211790"/>
              <a:ext cx="41556" cy="11346"/>
            </a:xfrm>
            <a:custGeom>
              <a:avLst/>
              <a:gdLst/>
              <a:ahLst/>
              <a:cxnLst/>
              <a:rect l="0" t="0" r="0" b="0"/>
              <a:pathLst>
                <a:path w="41556" h="11346">
                  <a:moveTo>
                    <a:pt x="5715" y="5630"/>
                  </a:moveTo>
                  <a:lnTo>
                    <a:pt x="5715" y="5630"/>
                  </a:lnTo>
                  <a:lnTo>
                    <a:pt x="33208" y="8923"/>
                  </a:lnTo>
                  <a:lnTo>
                    <a:pt x="40159" y="7517"/>
                  </a:lnTo>
                  <a:lnTo>
                    <a:pt x="41378" y="6253"/>
                  </a:lnTo>
                  <a:lnTo>
                    <a:pt x="41555" y="4775"/>
                  </a:lnTo>
                  <a:lnTo>
                    <a:pt x="41039" y="3155"/>
                  </a:lnTo>
                  <a:lnTo>
                    <a:pt x="40059" y="2075"/>
                  </a:lnTo>
                  <a:lnTo>
                    <a:pt x="35175" y="200"/>
                  </a:lnTo>
                  <a:lnTo>
                    <a:pt x="28485" y="0"/>
                  </a:lnTo>
                  <a:lnTo>
                    <a:pt x="23667" y="1646"/>
                  </a:lnTo>
                  <a:lnTo>
                    <a:pt x="7685" y="10317"/>
                  </a:lnTo>
                  <a:lnTo>
                    <a:pt x="0" y="113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4"/>
            <p:cNvSpPr/>
            <p:nvPr>
              <p:custDataLst>
                <p:tags r:id="rId63"/>
              </p:custDataLst>
            </p:nvPr>
          </p:nvSpPr>
          <p:spPr>
            <a:xfrm>
              <a:off x="702945" y="2223135"/>
              <a:ext cx="34291" cy="17146"/>
            </a:xfrm>
            <a:custGeom>
              <a:avLst/>
              <a:gdLst/>
              <a:ahLst/>
              <a:cxnLst/>
              <a:rect l="0" t="0" r="0" b="0"/>
              <a:pathLst>
                <a:path w="34291" h="17146">
                  <a:moveTo>
                    <a:pt x="34290" y="17145"/>
                  </a:moveTo>
                  <a:lnTo>
                    <a:pt x="34290" y="17145"/>
                  </a:lnTo>
                  <a:lnTo>
                    <a:pt x="7150" y="3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15"/>
            <p:cNvSpPr/>
            <p:nvPr>
              <p:custDataLst>
                <p:tags r:id="rId64"/>
              </p:custDataLst>
            </p:nvPr>
          </p:nvSpPr>
          <p:spPr>
            <a:xfrm>
              <a:off x="628650" y="210883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SMARTInkShape-Group28"/>
          <p:cNvGrpSpPr/>
          <p:nvPr/>
        </p:nvGrpSpPr>
        <p:grpSpPr>
          <a:xfrm>
            <a:off x="588645" y="2103120"/>
            <a:ext cx="125731" cy="165591"/>
            <a:chOff x="588645" y="2103120"/>
            <a:chExt cx="125731" cy="165591"/>
          </a:xfrm>
        </p:grpSpPr>
        <p:sp>
          <p:nvSpPr>
            <p:cNvPr id="137" name="SMARTInkShape-116"/>
            <p:cNvSpPr/>
            <p:nvPr>
              <p:custDataLst>
                <p:tags r:id="rId50"/>
              </p:custDataLst>
            </p:nvPr>
          </p:nvSpPr>
          <p:spPr>
            <a:xfrm>
              <a:off x="588645" y="2114550"/>
              <a:ext cx="62866" cy="39928"/>
            </a:xfrm>
            <a:custGeom>
              <a:avLst/>
              <a:gdLst/>
              <a:ahLst/>
              <a:cxnLst/>
              <a:rect l="0" t="0" r="0" b="0"/>
              <a:pathLst>
                <a:path w="62866" h="39928">
                  <a:moveTo>
                    <a:pt x="0" y="0"/>
                  </a:moveTo>
                  <a:lnTo>
                    <a:pt x="0" y="0"/>
                  </a:lnTo>
                  <a:lnTo>
                    <a:pt x="24310" y="22617"/>
                  </a:lnTo>
                  <a:lnTo>
                    <a:pt x="27637" y="24603"/>
                  </a:lnTo>
                  <a:lnTo>
                    <a:pt x="30490" y="25292"/>
                  </a:lnTo>
                  <a:lnTo>
                    <a:pt x="33026" y="25116"/>
                  </a:lnTo>
                  <a:lnTo>
                    <a:pt x="39596" y="22992"/>
                  </a:lnTo>
                  <a:lnTo>
                    <a:pt x="35049" y="17951"/>
                  </a:lnTo>
                  <a:lnTo>
                    <a:pt x="21482" y="17216"/>
                  </a:lnTo>
                  <a:lnTo>
                    <a:pt x="20036" y="17827"/>
                  </a:lnTo>
                  <a:lnTo>
                    <a:pt x="19072" y="18870"/>
                  </a:lnTo>
                  <a:lnTo>
                    <a:pt x="18430" y="20200"/>
                  </a:lnTo>
                  <a:lnTo>
                    <a:pt x="17367" y="21087"/>
                  </a:lnTo>
                  <a:lnTo>
                    <a:pt x="14492" y="22072"/>
                  </a:lnTo>
                  <a:lnTo>
                    <a:pt x="13471" y="22969"/>
                  </a:lnTo>
                  <a:lnTo>
                    <a:pt x="12337" y="25660"/>
                  </a:lnTo>
                  <a:lnTo>
                    <a:pt x="12670" y="27267"/>
                  </a:lnTo>
                  <a:lnTo>
                    <a:pt x="14733" y="30745"/>
                  </a:lnTo>
                  <a:lnTo>
                    <a:pt x="16172" y="31927"/>
                  </a:lnTo>
                  <a:lnTo>
                    <a:pt x="19464" y="33240"/>
                  </a:lnTo>
                  <a:lnTo>
                    <a:pt x="20596" y="34225"/>
                  </a:lnTo>
                  <a:lnTo>
                    <a:pt x="21854" y="37013"/>
                  </a:lnTo>
                  <a:lnTo>
                    <a:pt x="22824" y="38010"/>
                  </a:lnTo>
                  <a:lnTo>
                    <a:pt x="25596" y="39119"/>
                  </a:lnTo>
                  <a:lnTo>
                    <a:pt x="36268" y="39927"/>
                  </a:lnTo>
                  <a:lnTo>
                    <a:pt x="40038" y="38277"/>
                  </a:lnTo>
                  <a:lnTo>
                    <a:pt x="43829" y="36062"/>
                  </a:lnTo>
                  <a:lnTo>
                    <a:pt x="47631" y="35078"/>
                  </a:lnTo>
                  <a:lnTo>
                    <a:pt x="48899" y="34180"/>
                  </a:lnTo>
                  <a:lnTo>
                    <a:pt x="49745" y="32947"/>
                  </a:lnTo>
                  <a:lnTo>
                    <a:pt x="51319" y="29883"/>
                  </a:lnTo>
                  <a:lnTo>
                    <a:pt x="60482" y="18998"/>
                  </a:lnTo>
                  <a:lnTo>
                    <a:pt x="62865" y="1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17"/>
            <p:cNvSpPr/>
            <p:nvPr>
              <p:custDataLst>
                <p:tags r:id="rId51"/>
              </p:custDataLst>
            </p:nvPr>
          </p:nvSpPr>
          <p:spPr>
            <a:xfrm>
              <a:off x="600075" y="210312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18"/>
            <p:cNvSpPr/>
            <p:nvPr>
              <p:custDataLst>
                <p:tags r:id="rId52"/>
              </p:custDataLst>
            </p:nvPr>
          </p:nvSpPr>
          <p:spPr>
            <a:xfrm>
              <a:off x="588655" y="2103125"/>
              <a:ext cx="51426" cy="22785"/>
            </a:xfrm>
            <a:custGeom>
              <a:avLst/>
              <a:gdLst/>
              <a:ahLst/>
              <a:cxnLst/>
              <a:rect l="0" t="0" r="0" b="0"/>
              <a:pathLst>
                <a:path w="51426" h="22785">
                  <a:moveTo>
                    <a:pt x="51425" y="17140"/>
                  </a:moveTo>
                  <a:lnTo>
                    <a:pt x="51425" y="17140"/>
                  </a:lnTo>
                  <a:lnTo>
                    <a:pt x="24285" y="3570"/>
                  </a:lnTo>
                  <a:lnTo>
                    <a:pt x="17560" y="1055"/>
                  </a:lnTo>
                  <a:lnTo>
                    <a:pt x="11452" y="0"/>
                  </a:lnTo>
                  <a:lnTo>
                    <a:pt x="11420" y="11184"/>
                  </a:lnTo>
                  <a:lnTo>
                    <a:pt x="14454" y="14388"/>
                  </a:lnTo>
                  <a:lnTo>
                    <a:pt x="17637" y="15917"/>
                  </a:lnTo>
                  <a:lnTo>
                    <a:pt x="21820" y="16899"/>
                  </a:lnTo>
                  <a:lnTo>
                    <a:pt x="27680" y="22039"/>
                  </a:lnTo>
                  <a:lnTo>
                    <a:pt x="31337" y="22614"/>
                  </a:lnTo>
                  <a:lnTo>
                    <a:pt x="36442" y="22784"/>
                  </a:lnTo>
                  <a:lnTo>
                    <a:pt x="37626" y="22172"/>
                  </a:lnTo>
                  <a:lnTo>
                    <a:pt x="38416" y="21130"/>
                  </a:lnTo>
                  <a:lnTo>
                    <a:pt x="39903" y="17374"/>
                  </a:lnTo>
                  <a:lnTo>
                    <a:pt x="39993" y="11666"/>
                  </a:lnTo>
                  <a:lnTo>
                    <a:pt x="36960" y="8463"/>
                  </a:lnTo>
                  <a:lnTo>
                    <a:pt x="33778" y="6933"/>
                  </a:lnTo>
                  <a:lnTo>
                    <a:pt x="6398" y="380"/>
                  </a:lnTo>
                  <a:lnTo>
                    <a:pt x="4262" y="252"/>
                  </a:lnTo>
                  <a:lnTo>
                    <a:pt x="2838" y="801"/>
                  </a:lnTo>
                  <a:lnTo>
                    <a:pt x="1889" y="1803"/>
                  </a:lnTo>
                  <a:lnTo>
                    <a:pt x="365" y="4938"/>
                  </a:lnTo>
                  <a:lnTo>
                    <a:pt x="0" y="11169"/>
                  </a:lnTo>
                  <a:lnTo>
                    <a:pt x="3027" y="11349"/>
                  </a:lnTo>
                  <a:lnTo>
                    <a:pt x="3919" y="12010"/>
                  </a:lnTo>
                  <a:lnTo>
                    <a:pt x="4911" y="14437"/>
                  </a:lnTo>
                  <a:lnTo>
                    <a:pt x="5811" y="15338"/>
                  </a:lnTo>
                  <a:lnTo>
                    <a:pt x="8504" y="16339"/>
                  </a:lnTo>
                  <a:lnTo>
                    <a:pt x="19858" y="17119"/>
                  </a:lnTo>
                  <a:lnTo>
                    <a:pt x="20855" y="16491"/>
                  </a:lnTo>
                  <a:lnTo>
                    <a:pt x="21520" y="15438"/>
                  </a:lnTo>
                  <a:lnTo>
                    <a:pt x="21963" y="14100"/>
                  </a:lnTo>
                  <a:lnTo>
                    <a:pt x="22894" y="13208"/>
                  </a:lnTo>
                  <a:lnTo>
                    <a:pt x="28565" y="114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19"/>
            <p:cNvSpPr/>
            <p:nvPr>
              <p:custDataLst>
                <p:tags r:id="rId53"/>
              </p:custDataLst>
            </p:nvPr>
          </p:nvSpPr>
          <p:spPr>
            <a:xfrm>
              <a:off x="708660" y="224599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0"/>
            <p:cNvSpPr/>
            <p:nvPr>
              <p:custDataLst>
                <p:tags r:id="rId54"/>
              </p:custDataLst>
            </p:nvPr>
          </p:nvSpPr>
          <p:spPr>
            <a:xfrm>
              <a:off x="668685" y="2223212"/>
              <a:ext cx="45688" cy="45499"/>
            </a:xfrm>
            <a:custGeom>
              <a:avLst/>
              <a:gdLst/>
              <a:ahLst/>
              <a:cxnLst/>
              <a:rect l="0" t="0" r="0" b="0"/>
              <a:pathLst>
                <a:path w="45688" h="45499">
                  <a:moveTo>
                    <a:pt x="11400" y="5638"/>
                  </a:moveTo>
                  <a:lnTo>
                    <a:pt x="11400" y="5638"/>
                  </a:lnTo>
                  <a:lnTo>
                    <a:pt x="8107" y="33131"/>
                  </a:lnTo>
                  <a:lnTo>
                    <a:pt x="9513" y="40082"/>
                  </a:lnTo>
                  <a:lnTo>
                    <a:pt x="11412" y="41936"/>
                  </a:lnTo>
                  <a:lnTo>
                    <a:pt x="16909" y="43995"/>
                  </a:lnTo>
                  <a:lnTo>
                    <a:pt x="30265" y="45498"/>
                  </a:lnTo>
                  <a:lnTo>
                    <a:pt x="34178" y="43885"/>
                  </a:lnTo>
                  <a:lnTo>
                    <a:pt x="41864" y="37676"/>
                  </a:lnTo>
                  <a:lnTo>
                    <a:pt x="43989" y="30672"/>
                  </a:lnTo>
                  <a:lnTo>
                    <a:pt x="45354" y="16721"/>
                  </a:lnTo>
                  <a:lnTo>
                    <a:pt x="44831" y="14932"/>
                  </a:lnTo>
                  <a:lnTo>
                    <a:pt x="43847" y="13739"/>
                  </a:lnTo>
                  <a:lnTo>
                    <a:pt x="35287" y="7740"/>
                  </a:lnTo>
                  <a:lnTo>
                    <a:pt x="15436" y="5720"/>
                  </a:lnTo>
                  <a:lnTo>
                    <a:pt x="9562" y="5662"/>
                  </a:lnTo>
                  <a:lnTo>
                    <a:pt x="5715" y="7342"/>
                  </a:lnTo>
                  <a:lnTo>
                    <a:pt x="1105" y="10561"/>
                  </a:lnTo>
                  <a:lnTo>
                    <a:pt x="474" y="12694"/>
                  </a:lnTo>
                  <a:lnTo>
                    <a:pt x="0" y="19846"/>
                  </a:lnTo>
                  <a:lnTo>
                    <a:pt x="625" y="20825"/>
                  </a:lnTo>
                  <a:lnTo>
                    <a:pt x="1676" y="21478"/>
                  </a:lnTo>
                  <a:lnTo>
                    <a:pt x="6191" y="22396"/>
                  </a:lnTo>
                  <a:lnTo>
                    <a:pt x="16439" y="22707"/>
                  </a:lnTo>
                  <a:lnTo>
                    <a:pt x="37389" y="16958"/>
                  </a:lnTo>
                  <a:lnTo>
                    <a:pt x="44471" y="12217"/>
                  </a:lnTo>
                  <a:lnTo>
                    <a:pt x="45148" y="10043"/>
                  </a:lnTo>
                  <a:lnTo>
                    <a:pt x="45687" y="181"/>
                  </a:lnTo>
                  <a:lnTo>
                    <a:pt x="39621" y="0"/>
                  </a:lnTo>
                  <a:lnTo>
                    <a:pt x="37834" y="609"/>
                  </a:lnTo>
                  <a:lnTo>
                    <a:pt x="36643" y="1650"/>
                  </a:lnTo>
                  <a:lnTo>
                    <a:pt x="35849" y="2979"/>
                  </a:lnTo>
                  <a:lnTo>
                    <a:pt x="22830" y="113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SMARTInkShape-Group29"/>
          <p:cNvGrpSpPr/>
          <p:nvPr/>
        </p:nvGrpSpPr>
        <p:grpSpPr>
          <a:xfrm>
            <a:off x="58415" y="1697355"/>
            <a:ext cx="610218" cy="359173"/>
            <a:chOff x="58415" y="1697355"/>
            <a:chExt cx="610218" cy="359173"/>
          </a:xfrm>
        </p:grpSpPr>
        <p:sp>
          <p:nvSpPr>
            <p:cNvPr id="143" name="SMARTInkShape-121"/>
            <p:cNvSpPr/>
            <p:nvPr>
              <p:custDataLst>
                <p:tags r:id="rId47"/>
              </p:custDataLst>
            </p:nvPr>
          </p:nvSpPr>
          <p:spPr>
            <a:xfrm>
              <a:off x="58415" y="1697355"/>
              <a:ext cx="269870" cy="238588"/>
            </a:xfrm>
            <a:custGeom>
              <a:avLst/>
              <a:gdLst/>
              <a:ahLst/>
              <a:cxnLst/>
              <a:rect l="0" t="0" r="0" b="0"/>
              <a:pathLst>
                <a:path w="269870" h="238588">
                  <a:moveTo>
                    <a:pt x="141610" y="0"/>
                  </a:moveTo>
                  <a:lnTo>
                    <a:pt x="141610" y="0"/>
                  </a:lnTo>
                  <a:lnTo>
                    <a:pt x="120373" y="3034"/>
                  </a:lnTo>
                  <a:lnTo>
                    <a:pt x="95030" y="14022"/>
                  </a:lnTo>
                  <a:lnTo>
                    <a:pt x="68401" y="29343"/>
                  </a:lnTo>
                  <a:lnTo>
                    <a:pt x="48113" y="52200"/>
                  </a:lnTo>
                  <a:lnTo>
                    <a:pt x="29571" y="78445"/>
                  </a:lnTo>
                  <a:lnTo>
                    <a:pt x="12493" y="105642"/>
                  </a:lnTo>
                  <a:lnTo>
                    <a:pt x="3005" y="126278"/>
                  </a:lnTo>
                  <a:lnTo>
                    <a:pt x="0" y="140004"/>
                  </a:lnTo>
                  <a:lnTo>
                    <a:pt x="991" y="148160"/>
                  </a:lnTo>
                  <a:lnTo>
                    <a:pt x="9192" y="172781"/>
                  </a:lnTo>
                  <a:lnTo>
                    <a:pt x="22155" y="197278"/>
                  </a:lnTo>
                  <a:lnTo>
                    <a:pt x="37426" y="214786"/>
                  </a:lnTo>
                  <a:lnTo>
                    <a:pt x="63774" y="231783"/>
                  </a:lnTo>
                  <a:lnTo>
                    <a:pt x="79389" y="237304"/>
                  </a:lnTo>
                  <a:lnTo>
                    <a:pt x="96716" y="238587"/>
                  </a:lnTo>
                  <a:lnTo>
                    <a:pt x="123311" y="235347"/>
                  </a:lnTo>
                  <a:lnTo>
                    <a:pt x="150131" y="231485"/>
                  </a:lnTo>
                  <a:lnTo>
                    <a:pt x="175325" y="224607"/>
                  </a:lnTo>
                  <a:lnTo>
                    <a:pt x="198647" y="215441"/>
                  </a:lnTo>
                  <a:lnTo>
                    <a:pt x="226685" y="197892"/>
                  </a:lnTo>
                  <a:lnTo>
                    <a:pt x="243975" y="181142"/>
                  </a:lnTo>
                  <a:lnTo>
                    <a:pt x="262194" y="158004"/>
                  </a:lnTo>
                  <a:lnTo>
                    <a:pt x="269696" y="131180"/>
                  </a:lnTo>
                  <a:lnTo>
                    <a:pt x="269869" y="119897"/>
                  </a:lnTo>
                  <a:lnTo>
                    <a:pt x="266403" y="95352"/>
                  </a:lnTo>
                  <a:lnTo>
                    <a:pt x="251801" y="67269"/>
                  </a:lnTo>
                  <a:lnTo>
                    <a:pt x="236636" y="51552"/>
                  </a:lnTo>
                  <a:lnTo>
                    <a:pt x="213837" y="36963"/>
                  </a:lnTo>
                  <a:lnTo>
                    <a:pt x="185996" y="24833"/>
                  </a:lnTo>
                  <a:lnTo>
                    <a:pt x="173529" y="19705"/>
                  </a:lnTo>
                  <a:lnTo>
                    <a:pt x="145964" y="17370"/>
                  </a:lnTo>
                  <a:lnTo>
                    <a:pt x="134786" y="17847"/>
                  </a:lnTo>
                  <a:lnTo>
                    <a:pt x="121527" y="22971"/>
                  </a:lnTo>
                  <a:lnTo>
                    <a:pt x="120601" y="24204"/>
                  </a:lnTo>
                  <a:lnTo>
                    <a:pt x="11875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22"/>
            <p:cNvSpPr/>
            <p:nvPr>
              <p:custDataLst>
                <p:tags r:id="rId48"/>
              </p:custDataLst>
            </p:nvPr>
          </p:nvSpPr>
          <p:spPr>
            <a:xfrm>
              <a:off x="320040" y="1846975"/>
              <a:ext cx="342793" cy="176129"/>
            </a:xfrm>
            <a:custGeom>
              <a:avLst/>
              <a:gdLst/>
              <a:ahLst/>
              <a:cxnLst/>
              <a:rect l="0" t="0" r="0" b="0"/>
              <a:pathLst>
                <a:path w="342793" h="176129">
                  <a:moveTo>
                    <a:pt x="0" y="10400"/>
                  </a:moveTo>
                  <a:lnTo>
                    <a:pt x="0" y="10400"/>
                  </a:lnTo>
                  <a:lnTo>
                    <a:pt x="21237" y="7366"/>
                  </a:lnTo>
                  <a:lnTo>
                    <a:pt x="45423" y="1287"/>
                  </a:lnTo>
                  <a:lnTo>
                    <a:pt x="54266" y="0"/>
                  </a:lnTo>
                  <a:lnTo>
                    <a:pt x="81858" y="4216"/>
                  </a:lnTo>
                  <a:lnTo>
                    <a:pt x="93328" y="5181"/>
                  </a:lnTo>
                  <a:lnTo>
                    <a:pt x="120014" y="16256"/>
                  </a:lnTo>
                  <a:lnTo>
                    <a:pt x="146567" y="31361"/>
                  </a:lnTo>
                  <a:lnTo>
                    <a:pt x="156105" y="37707"/>
                  </a:lnTo>
                  <a:lnTo>
                    <a:pt x="167031" y="49214"/>
                  </a:lnTo>
                  <a:lnTo>
                    <a:pt x="173296" y="54321"/>
                  </a:lnTo>
                  <a:lnTo>
                    <a:pt x="196282" y="80832"/>
                  </a:lnTo>
                  <a:lnTo>
                    <a:pt x="205377" y="91717"/>
                  </a:lnTo>
                  <a:lnTo>
                    <a:pt x="222088" y="117156"/>
                  </a:lnTo>
                  <a:lnTo>
                    <a:pt x="247715" y="137934"/>
                  </a:lnTo>
                  <a:lnTo>
                    <a:pt x="274324" y="153158"/>
                  </a:lnTo>
                  <a:lnTo>
                    <a:pt x="300990" y="166603"/>
                  </a:lnTo>
                  <a:lnTo>
                    <a:pt x="327025" y="174124"/>
                  </a:lnTo>
                  <a:lnTo>
                    <a:pt x="342792" y="176128"/>
                  </a:lnTo>
                  <a:lnTo>
                    <a:pt x="325755" y="1589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23"/>
            <p:cNvSpPr/>
            <p:nvPr>
              <p:custDataLst>
                <p:tags r:id="rId49"/>
              </p:custDataLst>
            </p:nvPr>
          </p:nvSpPr>
          <p:spPr>
            <a:xfrm>
              <a:off x="571500" y="1943100"/>
              <a:ext cx="97133" cy="113428"/>
            </a:xfrm>
            <a:custGeom>
              <a:avLst/>
              <a:gdLst/>
              <a:ahLst/>
              <a:cxnLst/>
              <a:rect l="0" t="0" r="0" b="0"/>
              <a:pathLst>
                <a:path w="97133" h="113428">
                  <a:moveTo>
                    <a:pt x="22860" y="0"/>
                  </a:moveTo>
                  <a:lnTo>
                    <a:pt x="22860" y="0"/>
                  </a:lnTo>
                  <a:lnTo>
                    <a:pt x="47061" y="24835"/>
                  </a:lnTo>
                  <a:lnTo>
                    <a:pt x="69794" y="52297"/>
                  </a:lnTo>
                  <a:lnTo>
                    <a:pt x="87367" y="75122"/>
                  </a:lnTo>
                  <a:lnTo>
                    <a:pt x="89630" y="79531"/>
                  </a:lnTo>
                  <a:lnTo>
                    <a:pt x="91270" y="83607"/>
                  </a:lnTo>
                  <a:lnTo>
                    <a:pt x="95129" y="89472"/>
                  </a:lnTo>
                  <a:lnTo>
                    <a:pt x="96555" y="95231"/>
                  </a:lnTo>
                  <a:lnTo>
                    <a:pt x="97132" y="105569"/>
                  </a:lnTo>
                  <a:lnTo>
                    <a:pt x="96504" y="106574"/>
                  </a:lnTo>
                  <a:lnTo>
                    <a:pt x="95451" y="107245"/>
                  </a:lnTo>
                  <a:lnTo>
                    <a:pt x="75766" y="113427"/>
                  </a:lnTo>
                  <a:lnTo>
                    <a:pt x="49505" y="109063"/>
                  </a:lnTo>
                  <a:lnTo>
                    <a:pt x="22859" y="108613"/>
                  </a:lnTo>
                  <a:lnTo>
                    <a:pt x="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SMARTInkShape-Group30"/>
          <p:cNvGrpSpPr/>
          <p:nvPr/>
        </p:nvGrpSpPr>
        <p:grpSpPr>
          <a:xfrm>
            <a:off x="200028" y="2860192"/>
            <a:ext cx="297102" cy="439141"/>
            <a:chOff x="200028" y="2860192"/>
            <a:chExt cx="297102" cy="439141"/>
          </a:xfrm>
        </p:grpSpPr>
        <p:sp>
          <p:nvSpPr>
            <p:cNvPr id="147" name="SMARTInkShape-124"/>
            <p:cNvSpPr/>
            <p:nvPr>
              <p:custDataLst>
                <p:tags r:id="rId43"/>
              </p:custDataLst>
            </p:nvPr>
          </p:nvSpPr>
          <p:spPr>
            <a:xfrm>
              <a:off x="200028" y="2995895"/>
              <a:ext cx="171448" cy="159776"/>
            </a:xfrm>
            <a:custGeom>
              <a:avLst/>
              <a:gdLst/>
              <a:ahLst/>
              <a:cxnLst/>
              <a:rect l="0" t="0" r="0" b="0"/>
              <a:pathLst>
                <a:path w="171448" h="159776">
                  <a:moveTo>
                    <a:pt x="17142" y="44485"/>
                  </a:moveTo>
                  <a:lnTo>
                    <a:pt x="17142" y="44485"/>
                  </a:lnTo>
                  <a:lnTo>
                    <a:pt x="15449" y="66498"/>
                  </a:lnTo>
                  <a:lnTo>
                    <a:pt x="14108" y="83926"/>
                  </a:lnTo>
                  <a:lnTo>
                    <a:pt x="12579" y="99353"/>
                  </a:lnTo>
                  <a:lnTo>
                    <a:pt x="9188" y="126656"/>
                  </a:lnTo>
                  <a:lnTo>
                    <a:pt x="3708" y="154345"/>
                  </a:lnTo>
                  <a:lnTo>
                    <a:pt x="2471" y="158365"/>
                  </a:lnTo>
                  <a:lnTo>
                    <a:pt x="1646" y="159775"/>
                  </a:lnTo>
                  <a:lnTo>
                    <a:pt x="1097" y="159445"/>
                  </a:lnTo>
                  <a:lnTo>
                    <a:pt x="486" y="157385"/>
                  </a:lnTo>
                  <a:lnTo>
                    <a:pt x="16" y="129815"/>
                  </a:lnTo>
                  <a:lnTo>
                    <a:pt x="0" y="106420"/>
                  </a:lnTo>
                  <a:lnTo>
                    <a:pt x="6214" y="78652"/>
                  </a:lnTo>
                  <a:lnTo>
                    <a:pt x="15303" y="54111"/>
                  </a:lnTo>
                  <a:lnTo>
                    <a:pt x="26673" y="26029"/>
                  </a:lnTo>
                  <a:lnTo>
                    <a:pt x="39885" y="1543"/>
                  </a:lnTo>
                  <a:lnTo>
                    <a:pt x="41194" y="617"/>
                  </a:lnTo>
                  <a:lnTo>
                    <a:pt x="42701" y="0"/>
                  </a:lnTo>
                  <a:lnTo>
                    <a:pt x="44342" y="224"/>
                  </a:lnTo>
                  <a:lnTo>
                    <a:pt x="47857" y="2165"/>
                  </a:lnTo>
                  <a:lnTo>
                    <a:pt x="49049" y="3572"/>
                  </a:lnTo>
                  <a:lnTo>
                    <a:pt x="60483" y="32022"/>
                  </a:lnTo>
                  <a:lnTo>
                    <a:pt x="62549" y="58335"/>
                  </a:lnTo>
                  <a:lnTo>
                    <a:pt x="67344" y="83115"/>
                  </a:lnTo>
                  <a:lnTo>
                    <a:pt x="68664" y="90864"/>
                  </a:lnTo>
                  <a:lnTo>
                    <a:pt x="72992" y="102706"/>
                  </a:lnTo>
                  <a:lnTo>
                    <a:pt x="74290" y="118743"/>
                  </a:lnTo>
                  <a:lnTo>
                    <a:pt x="78219" y="109647"/>
                  </a:lnTo>
                  <a:lnTo>
                    <a:pt x="86119" y="82708"/>
                  </a:lnTo>
                  <a:lnTo>
                    <a:pt x="95299" y="56315"/>
                  </a:lnTo>
                  <a:lnTo>
                    <a:pt x="110609" y="28060"/>
                  </a:lnTo>
                  <a:lnTo>
                    <a:pt x="127562" y="8467"/>
                  </a:lnTo>
                  <a:lnTo>
                    <a:pt x="131411" y="6252"/>
                  </a:lnTo>
                  <a:lnTo>
                    <a:pt x="139056" y="4830"/>
                  </a:lnTo>
                  <a:lnTo>
                    <a:pt x="140328" y="5983"/>
                  </a:lnTo>
                  <a:lnTo>
                    <a:pt x="144063" y="15266"/>
                  </a:lnTo>
                  <a:lnTo>
                    <a:pt x="150727" y="26437"/>
                  </a:lnTo>
                  <a:lnTo>
                    <a:pt x="153596" y="44801"/>
                  </a:lnTo>
                  <a:lnTo>
                    <a:pt x="154875" y="73038"/>
                  </a:lnTo>
                  <a:lnTo>
                    <a:pt x="157576" y="85824"/>
                  </a:lnTo>
                  <a:lnTo>
                    <a:pt x="156830" y="108295"/>
                  </a:lnTo>
                  <a:lnTo>
                    <a:pt x="160232" y="136214"/>
                  </a:lnTo>
                  <a:lnTo>
                    <a:pt x="161431" y="138022"/>
                  </a:lnTo>
                  <a:lnTo>
                    <a:pt x="162864" y="139228"/>
                  </a:lnTo>
                  <a:lnTo>
                    <a:pt x="166151" y="140568"/>
                  </a:lnTo>
                  <a:lnTo>
                    <a:pt x="171447" y="141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25"/>
            <p:cNvSpPr/>
            <p:nvPr>
              <p:custDataLst>
                <p:tags r:id="rId44"/>
              </p:custDataLst>
            </p:nvPr>
          </p:nvSpPr>
          <p:spPr>
            <a:xfrm>
              <a:off x="360045" y="3080385"/>
              <a:ext cx="137085" cy="218948"/>
            </a:xfrm>
            <a:custGeom>
              <a:avLst/>
              <a:gdLst/>
              <a:ahLst/>
              <a:cxnLst/>
              <a:rect l="0" t="0" r="0" b="0"/>
              <a:pathLst>
                <a:path w="137085" h="218948">
                  <a:moveTo>
                    <a:pt x="120015" y="0"/>
                  </a:moveTo>
                  <a:lnTo>
                    <a:pt x="120015" y="0"/>
                  </a:lnTo>
                  <a:lnTo>
                    <a:pt x="95179" y="20908"/>
                  </a:lnTo>
                  <a:lnTo>
                    <a:pt x="77103" y="39243"/>
                  </a:lnTo>
                  <a:lnTo>
                    <a:pt x="71105" y="49516"/>
                  </a:lnTo>
                  <a:lnTo>
                    <a:pt x="69328" y="58275"/>
                  </a:lnTo>
                  <a:lnTo>
                    <a:pt x="68728" y="69578"/>
                  </a:lnTo>
                  <a:lnTo>
                    <a:pt x="69314" y="71151"/>
                  </a:lnTo>
                  <a:lnTo>
                    <a:pt x="70339" y="72199"/>
                  </a:lnTo>
                  <a:lnTo>
                    <a:pt x="71658" y="72898"/>
                  </a:lnTo>
                  <a:lnTo>
                    <a:pt x="79581" y="73881"/>
                  </a:lnTo>
                  <a:lnTo>
                    <a:pt x="84688" y="72418"/>
                  </a:lnTo>
                  <a:lnTo>
                    <a:pt x="109678" y="55212"/>
                  </a:lnTo>
                  <a:lnTo>
                    <a:pt x="115964" y="46486"/>
                  </a:lnTo>
                  <a:lnTo>
                    <a:pt x="124380" y="24156"/>
                  </a:lnTo>
                  <a:lnTo>
                    <a:pt x="125707" y="6866"/>
                  </a:lnTo>
                  <a:lnTo>
                    <a:pt x="127423" y="30828"/>
                  </a:lnTo>
                  <a:lnTo>
                    <a:pt x="131550" y="57447"/>
                  </a:lnTo>
                  <a:lnTo>
                    <a:pt x="135864" y="81762"/>
                  </a:lnTo>
                  <a:lnTo>
                    <a:pt x="136776" y="103390"/>
                  </a:lnTo>
                  <a:lnTo>
                    <a:pt x="137084" y="130419"/>
                  </a:lnTo>
                  <a:lnTo>
                    <a:pt x="136510" y="154102"/>
                  </a:lnTo>
                  <a:lnTo>
                    <a:pt x="130940" y="177125"/>
                  </a:lnTo>
                  <a:lnTo>
                    <a:pt x="121854" y="200537"/>
                  </a:lnTo>
                  <a:lnTo>
                    <a:pt x="118080" y="206179"/>
                  </a:lnTo>
                  <a:lnTo>
                    <a:pt x="106318" y="212926"/>
                  </a:lnTo>
                  <a:lnTo>
                    <a:pt x="78633" y="218947"/>
                  </a:lnTo>
                  <a:lnTo>
                    <a:pt x="63311" y="217748"/>
                  </a:lnTo>
                  <a:lnTo>
                    <a:pt x="34984" y="207086"/>
                  </a:lnTo>
                  <a:lnTo>
                    <a:pt x="25920" y="200835"/>
                  </a:lnTo>
                  <a:lnTo>
                    <a:pt x="19352" y="190437"/>
                  </a:lnTo>
                  <a:lnTo>
                    <a:pt x="4618" y="162168"/>
                  </a:lnTo>
                  <a:lnTo>
                    <a:pt x="0" y="154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26"/>
            <p:cNvSpPr/>
            <p:nvPr>
              <p:custDataLst>
                <p:tags r:id="rId45"/>
              </p:custDataLst>
            </p:nvPr>
          </p:nvSpPr>
          <p:spPr>
            <a:xfrm>
              <a:off x="201908" y="2860192"/>
              <a:ext cx="89558" cy="53569"/>
            </a:xfrm>
            <a:custGeom>
              <a:avLst/>
              <a:gdLst/>
              <a:ahLst/>
              <a:cxnLst/>
              <a:rect l="0" t="0" r="0" b="0"/>
              <a:pathLst>
                <a:path w="89558" h="53569">
                  <a:moveTo>
                    <a:pt x="43837" y="3023"/>
                  </a:moveTo>
                  <a:lnTo>
                    <a:pt x="43837" y="3023"/>
                  </a:lnTo>
                  <a:lnTo>
                    <a:pt x="19566" y="15159"/>
                  </a:lnTo>
                  <a:lnTo>
                    <a:pt x="7650" y="26196"/>
                  </a:lnTo>
                  <a:lnTo>
                    <a:pt x="0" y="39703"/>
                  </a:lnTo>
                  <a:lnTo>
                    <a:pt x="642" y="41447"/>
                  </a:lnTo>
                  <a:lnTo>
                    <a:pt x="4743" y="45077"/>
                  </a:lnTo>
                  <a:lnTo>
                    <a:pt x="9105" y="47114"/>
                  </a:lnTo>
                  <a:lnTo>
                    <a:pt x="13161" y="48654"/>
                  </a:lnTo>
                  <a:lnTo>
                    <a:pt x="19649" y="52456"/>
                  </a:lnTo>
                  <a:lnTo>
                    <a:pt x="25890" y="53568"/>
                  </a:lnTo>
                  <a:lnTo>
                    <a:pt x="36544" y="51161"/>
                  </a:lnTo>
                  <a:lnTo>
                    <a:pt x="50787" y="44538"/>
                  </a:lnTo>
                  <a:lnTo>
                    <a:pt x="54185" y="44035"/>
                  </a:lnTo>
                  <a:lnTo>
                    <a:pt x="56451" y="43064"/>
                  </a:lnTo>
                  <a:lnTo>
                    <a:pt x="57961" y="41782"/>
                  </a:lnTo>
                  <a:lnTo>
                    <a:pt x="59639" y="38664"/>
                  </a:lnTo>
                  <a:lnTo>
                    <a:pt x="60864" y="27739"/>
                  </a:lnTo>
                  <a:lnTo>
                    <a:pt x="60966" y="15223"/>
                  </a:lnTo>
                  <a:lnTo>
                    <a:pt x="59702" y="12426"/>
                  </a:lnTo>
                  <a:lnTo>
                    <a:pt x="54910" y="7625"/>
                  </a:lnTo>
                  <a:lnTo>
                    <a:pt x="50240" y="5069"/>
                  </a:lnTo>
                  <a:lnTo>
                    <a:pt x="46048" y="3297"/>
                  </a:lnTo>
                  <a:lnTo>
                    <a:pt x="42068" y="393"/>
                  </a:lnTo>
                  <a:lnTo>
                    <a:pt x="40118" y="0"/>
                  </a:lnTo>
                  <a:lnTo>
                    <a:pt x="38182" y="372"/>
                  </a:lnTo>
                  <a:lnTo>
                    <a:pt x="34339" y="1845"/>
                  </a:lnTo>
                  <a:lnTo>
                    <a:pt x="21757" y="5902"/>
                  </a:lnTo>
                  <a:lnTo>
                    <a:pt x="19592" y="9387"/>
                  </a:lnTo>
                  <a:lnTo>
                    <a:pt x="17186" y="20033"/>
                  </a:lnTo>
                  <a:lnTo>
                    <a:pt x="17180" y="23888"/>
                  </a:lnTo>
                  <a:lnTo>
                    <a:pt x="17811" y="26458"/>
                  </a:lnTo>
                  <a:lnTo>
                    <a:pt x="18866" y="28171"/>
                  </a:lnTo>
                  <a:lnTo>
                    <a:pt x="20840" y="29314"/>
                  </a:lnTo>
                  <a:lnTo>
                    <a:pt x="31439" y="32840"/>
                  </a:lnTo>
                  <a:lnTo>
                    <a:pt x="33667" y="34331"/>
                  </a:lnTo>
                  <a:lnTo>
                    <a:pt x="42870" y="36430"/>
                  </a:lnTo>
                  <a:lnTo>
                    <a:pt x="67908" y="37236"/>
                  </a:lnTo>
                  <a:lnTo>
                    <a:pt x="89557" y="315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27"/>
            <p:cNvSpPr/>
            <p:nvPr>
              <p:custDataLst>
                <p:tags r:id="rId46"/>
              </p:custDataLst>
            </p:nvPr>
          </p:nvSpPr>
          <p:spPr>
            <a:xfrm>
              <a:off x="348615" y="2880360"/>
              <a:ext cx="36642" cy="33398"/>
            </a:xfrm>
            <a:custGeom>
              <a:avLst/>
              <a:gdLst/>
              <a:ahLst/>
              <a:cxnLst/>
              <a:rect l="0" t="0" r="0" b="0"/>
              <a:pathLst>
                <a:path w="36642" h="33398">
                  <a:moveTo>
                    <a:pt x="0" y="0"/>
                  </a:moveTo>
                  <a:lnTo>
                    <a:pt x="0" y="0"/>
                  </a:lnTo>
                  <a:lnTo>
                    <a:pt x="23566" y="11148"/>
                  </a:lnTo>
                  <a:lnTo>
                    <a:pt x="27140" y="11877"/>
                  </a:lnTo>
                  <a:lnTo>
                    <a:pt x="35912" y="11519"/>
                  </a:lnTo>
                  <a:lnTo>
                    <a:pt x="36641" y="10854"/>
                  </a:lnTo>
                  <a:lnTo>
                    <a:pt x="36492" y="9776"/>
                  </a:lnTo>
                  <a:lnTo>
                    <a:pt x="35269" y="6885"/>
                  </a:lnTo>
                  <a:lnTo>
                    <a:pt x="34419" y="1032"/>
                  </a:lnTo>
                  <a:lnTo>
                    <a:pt x="33741" y="688"/>
                  </a:lnTo>
                  <a:lnTo>
                    <a:pt x="23313" y="91"/>
                  </a:lnTo>
                  <a:lnTo>
                    <a:pt x="18193" y="1734"/>
                  </a:lnTo>
                  <a:lnTo>
                    <a:pt x="9732" y="7962"/>
                  </a:lnTo>
                  <a:lnTo>
                    <a:pt x="7500" y="11582"/>
                  </a:lnTo>
                  <a:lnTo>
                    <a:pt x="6068" y="19080"/>
                  </a:lnTo>
                  <a:lnTo>
                    <a:pt x="5724" y="31275"/>
                  </a:lnTo>
                  <a:lnTo>
                    <a:pt x="6356" y="32280"/>
                  </a:lnTo>
                  <a:lnTo>
                    <a:pt x="7412" y="32950"/>
                  </a:lnTo>
                  <a:lnTo>
                    <a:pt x="8752" y="33397"/>
                  </a:lnTo>
                  <a:lnTo>
                    <a:pt x="10279" y="33060"/>
                  </a:lnTo>
                  <a:lnTo>
                    <a:pt x="28241" y="24490"/>
                  </a:lnTo>
                  <a:lnTo>
                    <a:pt x="33493" y="18238"/>
                  </a:lnTo>
                  <a:lnTo>
                    <a:pt x="34220" y="12320"/>
                  </a:lnTo>
                  <a:lnTo>
                    <a:pt x="29363" y="6588"/>
                  </a:lnTo>
                  <a:lnTo>
                    <a:pt x="27232" y="6103"/>
                  </a:lnTo>
                  <a:lnTo>
                    <a:pt x="18195" y="5738"/>
                  </a:lnTo>
                  <a:lnTo>
                    <a:pt x="17845" y="6365"/>
                  </a:lnTo>
                  <a:lnTo>
                    <a:pt x="17153" y="16281"/>
                  </a:lnTo>
                  <a:lnTo>
                    <a:pt x="28575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SMARTInkShape-Group31"/>
          <p:cNvGrpSpPr/>
          <p:nvPr/>
        </p:nvGrpSpPr>
        <p:grpSpPr>
          <a:xfrm>
            <a:off x="1005840" y="2777490"/>
            <a:ext cx="457102" cy="302896"/>
            <a:chOff x="1005840" y="2777490"/>
            <a:chExt cx="457102" cy="302896"/>
          </a:xfrm>
        </p:grpSpPr>
        <p:sp>
          <p:nvSpPr>
            <p:cNvPr id="152" name="SMARTInkShape-128"/>
            <p:cNvSpPr/>
            <p:nvPr>
              <p:custDataLst>
                <p:tags r:id="rId32"/>
              </p:custDataLst>
            </p:nvPr>
          </p:nvSpPr>
          <p:spPr>
            <a:xfrm>
              <a:off x="1120636" y="2891790"/>
              <a:ext cx="165240" cy="124328"/>
            </a:xfrm>
            <a:custGeom>
              <a:avLst/>
              <a:gdLst/>
              <a:ahLst/>
              <a:cxnLst/>
              <a:rect l="0" t="0" r="0" b="0"/>
              <a:pathLst>
                <a:path w="165240" h="124328">
                  <a:moveTo>
                    <a:pt x="90944" y="0"/>
                  </a:moveTo>
                  <a:lnTo>
                    <a:pt x="90944" y="0"/>
                  </a:lnTo>
                  <a:lnTo>
                    <a:pt x="69707" y="0"/>
                  </a:lnTo>
                  <a:lnTo>
                    <a:pt x="55894" y="3387"/>
                  </a:lnTo>
                  <a:lnTo>
                    <a:pt x="40468" y="10959"/>
                  </a:lnTo>
                  <a:lnTo>
                    <a:pt x="12205" y="35538"/>
                  </a:lnTo>
                  <a:lnTo>
                    <a:pt x="5149" y="43946"/>
                  </a:lnTo>
                  <a:lnTo>
                    <a:pt x="2013" y="51493"/>
                  </a:lnTo>
                  <a:lnTo>
                    <a:pt x="0" y="63653"/>
                  </a:lnTo>
                  <a:lnTo>
                    <a:pt x="2685" y="73188"/>
                  </a:lnTo>
                  <a:lnTo>
                    <a:pt x="7502" y="84056"/>
                  </a:lnTo>
                  <a:lnTo>
                    <a:pt x="12795" y="89852"/>
                  </a:lnTo>
                  <a:lnTo>
                    <a:pt x="38481" y="107254"/>
                  </a:lnTo>
                  <a:lnTo>
                    <a:pt x="62986" y="117935"/>
                  </a:lnTo>
                  <a:lnTo>
                    <a:pt x="85351" y="124002"/>
                  </a:lnTo>
                  <a:lnTo>
                    <a:pt x="96713" y="124327"/>
                  </a:lnTo>
                  <a:lnTo>
                    <a:pt x="125241" y="120708"/>
                  </a:lnTo>
                  <a:lnTo>
                    <a:pt x="142381" y="117187"/>
                  </a:lnTo>
                  <a:lnTo>
                    <a:pt x="165239" y="10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29"/>
            <p:cNvSpPr/>
            <p:nvPr>
              <p:custDataLst>
                <p:tags r:id="rId33"/>
              </p:custDataLst>
            </p:nvPr>
          </p:nvSpPr>
          <p:spPr>
            <a:xfrm>
              <a:off x="1348740" y="2886075"/>
              <a:ext cx="5716" cy="85726"/>
            </a:xfrm>
            <a:custGeom>
              <a:avLst/>
              <a:gdLst/>
              <a:ahLst/>
              <a:cxnLst/>
              <a:rect l="0" t="0" r="0" b="0"/>
              <a:pathLst>
                <a:path w="5716" h="85726">
                  <a:moveTo>
                    <a:pt x="5715" y="0"/>
                  </a:moveTo>
                  <a:lnTo>
                    <a:pt x="5715" y="0"/>
                  </a:lnTo>
                  <a:lnTo>
                    <a:pt x="2681" y="24271"/>
                  </a:lnTo>
                  <a:lnTo>
                    <a:pt x="530" y="50608"/>
                  </a:lnTo>
                  <a:lnTo>
                    <a:pt x="14" y="77811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30"/>
            <p:cNvSpPr/>
            <p:nvPr>
              <p:custDataLst>
                <p:tags r:id="rId34"/>
              </p:custDataLst>
            </p:nvPr>
          </p:nvSpPr>
          <p:spPr>
            <a:xfrm>
              <a:off x="1136415" y="2777490"/>
              <a:ext cx="52306" cy="35028"/>
            </a:xfrm>
            <a:custGeom>
              <a:avLst/>
              <a:gdLst/>
              <a:ahLst/>
              <a:cxnLst/>
              <a:rect l="0" t="0" r="0" b="0"/>
              <a:pathLst>
                <a:path w="52306" h="35028">
                  <a:moveTo>
                    <a:pt x="6585" y="0"/>
                  </a:moveTo>
                  <a:lnTo>
                    <a:pt x="6585" y="0"/>
                  </a:lnTo>
                  <a:lnTo>
                    <a:pt x="0" y="27493"/>
                  </a:lnTo>
                  <a:lnTo>
                    <a:pt x="925" y="31664"/>
                  </a:lnTo>
                  <a:lnTo>
                    <a:pt x="2812" y="34444"/>
                  </a:lnTo>
                  <a:lnTo>
                    <a:pt x="4704" y="35027"/>
                  </a:lnTo>
                  <a:lnTo>
                    <a:pt x="6601" y="34147"/>
                  </a:lnTo>
                  <a:lnTo>
                    <a:pt x="8501" y="32290"/>
                  </a:lnTo>
                  <a:lnTo>
                    <a:pt x="36570" y="19060"/>
                  </a:lnTo>
                  <a:lnTo>
                    <a:pt x="39599" y="17712"/>
                  </a:lnTo>
                  <a:lnTo>
                    <a:pt x="40025" y="16888"/>
                  </a:lnTo>
                  <a:lnTo>
                    <a:pt x="40763" y="12274"/>
                  </a:lnTo>
                  <a:lnTo>
                    <a:pt x="40165" y="11993"/>
                  </a:lnTo>
                  <a:lnTo>
                    <a:pt x="27438" y="11452"/>
                  </a:lnTo>
                  <a:lnTo>
                    <a:pt x="23685" y="13133"/>
                  </a:lnTo>
                  <a:lnTo>
                    <a:pt x="19900" y="15362"/>
                  </a:lnTo>
                  <a:lnTo>
                    <a:pt x="13426" y="16911"/>
                  </a:lnTo>
                  <a:lnTo>
                    <a:pt x="13051" y="17623"/>
                  </a:lnTo>
                  <a:lnTo>
                    <a:pt x="12329" y="22618"/>
                  </a:lnTo>
                  <a:lnTo>
                    <a:pt x="20257" y="33827"/>
                  </a:lnTo>
                  <a:lnTo>
                    <a:pt x="22685" y="34616"/>
                  </a:lnTo>
                  <a:lnTo>
                    <a:pt x="25573" y="33873"/>
                  </a:lnTo>
                  <a:lnTo>
                    <a:pt x="52305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31"/>
            <p:cNvSpPr/>
            <p:nvPr>
              <p:custDataLst>
                <p:tags r:id="rId35"/>
              </p:custDataLst>
            </p:nvPr>
          </p:nvSpPr>
          <p:spPr>
            <a:xfrm>
              <a:off x="1301117" y="2783205"/>
              <a:ext cx="41188" cy="32982"/>
            </a:xfrm>
            <a:custGeom>
              <a:avLst/>
              <a:gdLst/>
              <a:ahLst/>
              <a:cxnLst/>
              <a:rect l="0" t="0" r="0" b="0"/>
              <a:pathLst>
                <a:path w="41188" h="32982">
                  <a:moveTo>
                    <a:pt x="30478" y="0"/>
                  </a:moveTo>
                  <a:lnTo>
                    <a:pt x="30478" y="0"/>
                  </a:lnTo>
                  <a:lnTo>
                    <a:pt x="3338" y="19787"/>
                  </a:lnTo>
                  <a:lnTo>
                    <a:pt x="954" y="22716"/>
                  </a:lnTo>
                  <a:lnTo>
                    <a:pt x="1" y="25304"/>
                  </a:lnTo>
                  <a:lnTo>
                    <a:pt x="0" y="27665"/>
                  </a:lnTo>
                  <a:lnTo>
                    <a:pt x="634" y="29873"/>
                  </a:lnTo>
                  <a:lnTo>
                    <a:pt x="1692" y="31346"/>
                  </a:lnTo>
                  <a:lnTo>
                    <a:pt x="3032" y="32327"/>
                  </a:lnTo>
                  <a:lnTo>
                    <a:pt x="4561" y="32981"/>
                  </a:lnTo>
                  <a:lnTo>
                    <a:pt x="6215" y="32782"/>
                  </a:lnTo>
                  <a:lnTo>
                    <a:pt x="12212" y="30104"/>
                  </a:lnTo>
                  <a:lnTo>
                    <a:pt x="39475" y="23659"/>
                  </a:lnTo>
                  <a:lnTo>
                    <a:pt x="40286" y="22123"/>
                  </a:lnTo>
                  <a:lnTo>
                    <a:pt x="41187" y="17029"/>
                  </a:lnTo>
                  <a:lnTo>
                    <a:pt x="39894" y="12225"/>
                  </a:lnTo>
                  <a:lnTo>
                    <a:pt x="38661" y="10055"/>
                  </a:lnTo>
                  <a:lnTo>
                    <a:pt x="37203" y="8608"/>
                  </a:lnTo>
                  <a:lnTo>
                    <a:pt x="33890" y="7001"/>
                  </a:lnTo>
                  <a:lnTo>
                    <a:pt x="32753" y="7207"/>
                  </a:lnTo>
                  <a:lnTo>
                    <a:pt x="31995" y="7980"/>
                  </a:lnTo>
                  <a:lnTo>
                    <a:pt x="31489" y="9130"/>
                  </a:lnTo>
                  <a:lnTo>
                    <a:pt x="30517" y="9897"/>
                  </a:lnTo>
                  <a:lnTo>
                    <a:pt x="27744" y="10748"/>
                  </a:lnTo>
                  <a:lnTo>
                    <a:pt x="26750" y="11611"/>
                  </a:lnTo>
                  <a:lnTo>
                    <a:pt x="24763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32"/>
            <p:cNvSpPr/>
            <p:nvPr>
              <p:custDataLst>
                <p:tags r:id="rId36"/>
              </p:custDataLst>
            </p:nvPr>
          </p:nvSpPr>
          <p:spPr>
            <a:xfrm>
              <a:off x="1394460" y="2857500"/>
              <a:ext cx="40006" cy="34291"/>
            </a:xfrm>
            <a:custGeom>
              <a:avLst/>
              <a:gdLst/>
              <a:ahLst/>
              <a:cxnLst/>
              <a:rect l="0" t="0" r="0" b="0"/>
              <a:pathLst>
                <a:path w="40006" h="34291">
                  <a:moveTo>
                    <a:pt x="40005" y="0"/>
                  </a:moveTo>
                  <a:lnTo>
                    <a:pt x="40005" y="0"/>
                  </a:lnTo>
                  <a:lnTo>
                    <a:pt x="15805" y="16345"/>
                  </a:lnTo>
                  <a:lnTo>
                    <a:pt x="4965" y="25304"/>
                  </a:lnTo>
                  <a:lnTo>
                    <a:pt x="0" y="34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33"/>
            <p:cNvSpPr/>
            <p:nvPr>
              <p:custDataLst>
                <p:tags r:id="rId37"/>
              </p:custDataLst>
            </p:nvPr>
          </p:nvSpPr>
          <p:spPr>
            <a:xfrm>
              <a:off x="1427685" y="2954655"/>
              <a:ext cx="35257" cy="28571"/>
            </a:xfrm>
            <a:custGeom>
              <a:avLst/>
              <a:gdLst/>
              <a:ahLst/>
              <a:cxnLst/>
              <a:rect l="0" t="0" r="0" b="0"/>
              <a:pathLst>
                <a:path w="35257" h="28571">
                  <a:moveTo>
                    <a:pt x="29640" y="0"/>
                  </a:moveTo>
                  <a:lnTo>
                    <a:pt x="29640" y="0"/>
                  </a:lnTo>
                  <a:lnTo>
                    <a:pt x="9367" y="13053"/>
                  </a:lnTo>
                  <a:lnTo>
                    <a:pt x="2003" y="20829"/>
                  </a:lnTo>
                  <a:lnTo>
                    <a:pt x="420" y="23411"/>
                  </a:lnTo>
                  <a:lnTo>
                    <a:pt x="0" y="25133"/>
                  </a:lnTo>
                  <a:lnTo>
                    <a:pt x="855" y="27895"/>
                  </a:lnTo>
                  <a:lnTo>
                    <a:pt x="2665" y="28272"/>
                  </a:lnTo>
                  <a:lnTo>
                    <a:pt x="20143" y="28570"/>
                  </a:lnTo>
                  <a:lnTo>
                    <a:pt x="23937" y="26880"/>
                  </a:lnTo>
                  <a:lnTo>
                    <a:pt x="31548" y="20620"/>
                  </a:lnTo>
                  <a:lnTo>
                    <a:pt x="33663" y="16996"/>
                  </a:lnTo>
                  <a:lnTo>
                    <a:pt x="35256" y="6835"/>
                  </a:lnTo>
                  <a:lnTo>
                    <a:pt x="34654" y="6462"/>
                  </a:lnTo>
                  <a:lnTo>
                    <a:pt x="24966" y="5781"/>
                  </a:lnTo>
                  <a:lnTo>
                    <a:pt x="12495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34"/>
            <p:cNvSpPr/>
            <p:nvPr>
              <p:custDataLst>
                <p:tags r:id="rId38"/>
              </p:custDataLst>
            </p:nvPr>
          </p:nvSpPr>
          <p:spPr>
            <a:xfrm>
              <a:off x="1331595" y="303466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35"/>
            <p:cNvSpPr/>
            <p:nvPr>
              <p:custDataLst>
                <p:tags r:id="rId39"/>
              </p:custDataLst>
            </p:nvPr>
          </p:nvSpPr>
          <p:spPr>
            <a:xfrm>
              <a:off x="1148715" y="3046095"/>
              <a:ext cx="45634" cy="34291"/>
            </a:xfrm>
            <a:custGeom>
              <a:avLst/>
              <a:gdLst/>
              <a:ahLst/>
              <a:cxnLst/>
              <a:rect l="0" t="0" r="0" b="0"/>
              <a:pathLst>
                <a:path w="45634" h="34291">
                  <a:moveTo>
                    <a:pt x="0" y="0"/>
                  </a:moveTo>
                  <a:lnTo>
                    <a:pt x="0" y="0"/>
                  </a:lnTo>
                  <a:lnTo>
                    <a:pt x="24201" y="15075"/>
                  </a:lnTo>
                  <a:lnTo>
                    <a:pt x="37798" y="16998"/>
                  </a:lnTo>
                  <a:lnTo>
                    <a:pt x="40718" y="15386"/>
                  </a:lnTo>
                  <a:lnTo>
                    <a:pt x="44732" y="12212"/>
                  </a:lnTo>
                  <a:lnTo>
                    <a:pt x="45281" y="10084"/>
                  </a:lnTo>
                  <a:lnTo>
                    <a:pt x="45633" y="6578"/>
                  </a:lnTo>
                  <a:lnTo>
                    <a:pt x="40792" y="870"/>
                  </a:lnTo>
                  <a:lnTo>
                    <a:pt x="38661" y="386"/>
                  </a:lnTo>
                  <a:lnTo>
                    <a:pt x="29086" y="76"/>
                  </a:lnTo>
                  <a:lnTo>
                    <a:pt x="23934" y="1727"/>
                  </a:lnTo>
                  <a:lnTo>
                    <a:pt x="4369" y="15307"/>
                  </a:lnTo>
                  <a:lnTo>
                    <a:pt x="1942" y="19080"/>
                  </a:lnTo>
                  <a:lnTo>
                    <a:pt x="51" y="28241"/>
                  </a:lnTo>
                  <a:lnTo>
                    <a:pt x="3049" y="31510"/>
                  </a:lnTo>
                  <a:lnTo>
                    <a:pt x="6223" y="33054"/>
                  </a:lnTo>
                  <a:lnTo>
                    <a:pt x="17145" y="34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36"/>
            <p:cNvSpPr/>
            <p:nvPr>
              <p:custDataLst>
                <p:tags r:id="rId40"/>
              </p:custDataLst>
            </p:nvPr>
          </p:nvSpPr>
          <p:spPr>
            <a:xfrm>
              <a:off x="1325880" y="304038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37"/>
            <p:cNvSpPr/>
            <p:nvPr>
              <p:custDataLst>
                <p:tags r:id="rId41"/>
              </p:custDataLst>
            </p:nvPr>
          </p:nvSpPr>
          <p:spPr>
            <a:xfrm>
              <a:off x="1303382" y="3034665"/>
              <a:ext cx="72842" cy="37900"/>
            </a:xfrm>
            <a:custGeom>
              <a:avLst/>
              <a:gdLst/>
              <a:ahLst/>
              <a:cxnLst/>
              <a:rect l="0" t="0" r="0" b="0"/>
              <a:pathLst>
                <a:path w="72842" h="37900">
                  <a:moveTo>
                    <a:pt x="11068" y="0"/>
                  </a:moveTo>
                  <a:lnTo>
                    <a:pt x="11068" y="0"/>
                  </a:lnTo>
                  <a:lnTo>
                    <a:pt x="31976" y="24200"/>
                  </a:lnTo>
                  <a:lnTo>
                    <a:pt x="46120" y="35040"/>
                  </a:lnTo>
                  <a:lnTo>
                    <a:pt x="54375" y="37798"/>
                  </a:lnTo>
                  <a:lnTo>
                    <a:pt x="57084" y="37899"/>
                  </a:lnTo>
                  <a:lnTo>
                    <a:pt x="58891" y="37331"/>
                  </a:lnTo>
                  <a:lnTo>
                    <a:pt x="60095" y="36317"/>
                  </a:lnTo>
                  <a:lnTo>
                    <a:pt x="63126" y="35191"/>
                  </a:lnTo>
                  <a:lnTo>
                    <a:pt x="70246" y="34468"/>
                  </a:lnTo>
                  <a:lnTo>
                    <a:pt x="71475" y="33773"/>
                  </a:lnTo>
                  <a:lnTo>
                    <a:pt x="72294" y="32676"/>
                  </a:lnTo>
                  <a:lnTo>
                    <a:pt x="72841" y="31309"/>
                  </a:lnTo>
                  <a:lnTo>
                    <a:pt x="72570" y="29762"/>
                  </a:lnTo>
                  <a:lnTo>
                    <a:pt x="68917" y="23894"/>
                  </a:lnTo>
                  <a:lnTo>
                    <a:pt x="63158" y="18502"/>
                  </a:lnTo>
                  <a:lnTo>
                    <a:pt x="53948" y="13808"/>
                  </a:lnTo>
                  <a:lnTo>
                    <a:pt x="43811" y="11499"/>
                  </a:lnTo>
                  <a:lnTo>
                    <a:pt x="38744" y="8710"/>
                  </a:lnTo>
                  <a:lnTo>
                    <a:pt x="35869" y="8346"/>
                  </a:lnTo>
                  <a:lnTo>
                    <a:pt x="7962" y="11960"/>
                  </a:lnTo>
                  <a:lnTo>
                    <a:pt x="3761" y="14417"/>
                  </a:lnTo>
                  <a:lnTo>
                    <a:pt x="1471" y="17626"/>
                  </a:lnTo>
                  <a:lnTo>
                    <a:pt x="0" y="21826"/>
                  </a:lnTo>
                  <a:lnTo>
                    <a:pt x="1492" y="24094"/>
                  </a:lnTo>
                  <a:lnTo>
                    <a:pt x="2779" y="25588"/>
                  </a:lnTo>
                  <a:lnTo>
                    <a:pt x="5902" y="27248"/>
                  </a:lnTo>
                  <a:lnTo>
                    <a:pt x="7624" y="27690"/>
                  </a:lnTo>
                  <a:lnTo>
                    <a:pt x="16831" y="32982"/>
                  </a:lnTo>
                  <a:lnTo>
                    <a:pt x="35041" y="34214"/>
                  </a:lnTo>
                  <a:lnTo>
                    <a:pt x="54307" y="28465"/>
                  </a:lnTo>
                  <a:lnTo>
                    <a:pt x="58437" y="25775"/>
                  </a:lnTo>
                  <a:lnTo>
                    <a:pt x="60696" y="22462"/>
                  </a:lnTo>
                  <a:lnTo>
                    <a:pt x="62335" y="18873"/>
                  </a:lnTo>
                  <a:lnTo>
                    <a:pt x="65180" y="15161"/>
                  </a:lnTo>
                  <a:lnTo>
                    <a:pt x="65558" y="13918"/>
                  </a:lnTo>
                  <a:lnTo>
                    <a:pt x="65174" y="13089"/>
                  </a:lnTo>
                  <a:lnTo>
                    <a:pt x="64284" y="12536"/>
                  </a:lnTo>
                  <a:lnTo>
                    <a:pt x="63690" y="11532"/>
                  </a:lnTo>
                  <a:lnTo>
                    <a:pt x="62220" y="7086"/>
                  </a:lnTo>
                  <a:lnTo>
                    <a:pt x="59626" y="3573"/>
                  </a:lnTo>
                  <a:lnTo>
                    <a:pt x="56356" y="1588"/>
                  </a:lnTo>
                  <a:lnTo>
                    <a:pt x="49083" y="314"/>
                  </a:lnTo>
                  <a:lnTo>
                    <a:pt x="40764" y="28"/>
                  </a:lnTo>
                  <a:lnTo>
                    <a:pt x="35302" y="3933"/>
                  </a:lnTo>
                  <a:lnTo>
                    <a:pt x="29272" y="5480"/>
                  </a:lnTo>
                  <a:lnTo>
                    <a:pt x="28919" y="6194"/>
                  </a:lnTo>
                  <a:lnTo>
                    <a:pt x="28306" y="10615"/>
                  </a:lnTo>
                  <a:lnTo>
                    <a:pt x="28910" y="10887"/>
                  </a:lnTo>
                  <a:lnTo>
                    <a:pt x="31275" y="11188"/>
                  </a:lnTo>
                  <a:lnTo>
                    <a:pt x="34442" y="13016"/>
                  </a:lnTo>
                  <a:lnTo>
                    <a:pt x="39643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38"/>
            <p:cNvSpPr/>
            <p:nvPr>
              <p:custDataLst>
                <p:tags r:id="rId42"/>
              </p:custDataLst>
            </p:nvPr>
          </p:nvSpPr>
          <p:spPr>
            <a:xfrm>
              <a:off x="1005840" y="2931795"/>
              <a:ext cx="73075" cy="39891"/>
            </a:xfrm>
            <a:custGeom>
              <a:avLst/>
              <a:gdLst/>
              <a:ahLst/>
              <a:cxnLst/>
              <a:rect l="0" t="0" r="0" b="0"/>
              <a:pathLst>
                <a:path w="73075" h="39891">
                  <a:moveTo>
                    <a:pt x="0" y="0"/>
                  </a:moveTo>
                  <a:lnTo>
                    <a:pt x="0" y="0"/>
                  </a:lnTo>
                  <a:lnTo>
                    <a:pt x="24201" y="19638"/>
                  </a:lnTo>
                  <a:lnTo>
                    <a:pt x="32557" y="24603"/>
                  </a:lnTo>
                  <a:lnTo>
                    <a:pt x="35675" y="25292"/>
                  </a:lnTo>
                  <a:lnTo>
                    <a:pt x="38388" y="25116"/>
                  </a:lnTo>
                  <a:lnTo>
                    <a:pt x="45390" y="23157"/>
                  </a:lnTo>
                  <a:lnTo>
                    <a:pt x="48325" y="22992"/>
                  </a:lnTo>
                  <a:lnTo>
                    <a:pt x="48727" y="22313"/>
                  </a:lnTo>
                  <a:lnTo>
                    <a:pt x="48360" y="21226"/>
                  </a:lnTo>
                  <a:lnTo>
                    <a:pt x="46241" y="17951"/>
                  </a:lnTo>
                  <a:lnTo>
                    <a:pt x="44258" y="17504"/>
                  </a:lnTo>
                  <a:lnTo>
                    <a:pt x="37811" y="17216"/>
                  </a:lnTo>
                  <a:lnTo>
                    <a:pt x="19563" y="22970"/>
                  </a:lnTo>
                  <a:lnTo>
                    <a:pt x="12626" y="27711"/>
                  </a:lnTo>
                  <a:lnTo>
                    <a:pt x="11962" y="29884"/>
                  </a:lnTo>
                  <a:lnTo>
                    <a:pt x="11535" y="33420"/>
                  </a:lnTo>
                  <a:lnTo>
                    <a:pt x="14495" y="37066"/>
                  </a:lnTo>
                  <a:lnTo>
                    <a:pt x="17661" y="38699"/>
                  </a:lnTo>
                  <a:lnTo>
                    <a:pt x="33144" y="39890"/>
                  </a:lnTo>
                  <a:lnTo>
                    <a:pt x="48227" y="39355"/>
                  </a:lnTo>
                  <a:lnTo>
                    <a:pt x="65975" y="34183"/>
                  </a:lnTo>
                  <a:lnTo>
                    <a:pt x="70174" y="31491"/>
                  </a:lnTo>
                  <a:lnTo>
                    <a:pt x="72463" y="28178"/>
                  </a:lnTo>
                  <a:lnTo>
                    <a:pt x="73074" y="26405"/>
                  </a:lnTo>
                  <a:lnTo>
                    <a:pt x="72846" y="25224"/>
                  </a:lnTo>
                  <a:lnTo>
                    <a:pt x="72059" y="24435"/>
                  </a:lnTo>
                  <a:lnTo>
                    <a:pt x="70899" y="23910"/>
                  </a:lnTo>
                  <a:lnTo>
                    <a:pt x="70126" y="22290"/>
                  </a:lnTo>
                  <a:lnTo>
                    <a:pt x="68403" y="15213"/>
                  </a:lnTo>
                  <a:lnTo>
                    <a:pt x="67192" y="13952"/>
                  </a:lnTo>
                  <a:lnTo>
                    <a:pt x="65750" y="13111"/>
                  </a:lnTo>
                  <a:lnTo>
                    <a:pt x="50811" y="11651"/>
                  </a:lnTo>
                  <a:lnTo>
                    <a:pt x="32683" y="11443"/>
                  </a:lnTo>
                  <a:lnTo>
                    <a:pt x="28707" y="13129"/>
                  </a:lnTo>
                  <a:lnTo>
                    <a:pt x="24015" y="16352"/>
                  </a:lnTo>
                  <a:lnTo>
                    <a:pt x="23373" y="18486"/>
                  </a:lnTo>
                  <a:lnTo>
                    <a:pt x="22869" y="25818"/>
                  </a:lnTo>
                  <a:lnTo>
                    <a:pt x="24136" y="26737"/>
                  </a:lnTo>
                  <a:lnTo>
                    <a:pt x="33820" y="28503"/>
                  </a:lnTo>
                  <a:lnTo>
                    <a:pt x="39757" y="28573"/>
                  </a:lnTo>
                  <a:lnTo>
                    <a:pt x="40005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SMARTInkShape-Group32"/>
          <p:cNvGrpSpPr/>
          <p:nvPr/>
        </p:nvGrpSpPr>
        <p:grpSpPr>
          <a:xfrm>
            <a:off x="302924" y="2828925"/>
            <a:ext cx="742816" cy="114041"/>
            <a:chOff x="302924" y="2828925"/>
            <a:chExt cx="742816" cy="114041"/>
          </a:xfrm>
        </p:grpSpPr>
        <p:sp>
          <p:nvSpPr>
            <p:cNvPr id="164" name="SMARTInkShape-139"/>
            <p:cNvSpPr/>
            <p:nvPr>
              <p:custDataLst>
                <p:tags r:id="rId30"/>
              </p:custDataLst>
            </p:nvPr>
          </p:nvSpPr>
          <p:spPr>
            <a:xfrm>
              <a:off x="302924" y="2828925"/>
              <a:ext cx="137053" cy="114041"/>
            </a:xfrm>
            <a:custGeom>
              <a:avLst/>
              <a:gdLst/>
              <a:ahLst/>
              <a:cxnLst/>
              <a:rect l="0" t="0" r="0" b="0"/>
              <a:pathLst>
                <a:path w="137053" h="114041">
                  <a:moveTo>
                    <a:pt x="39976" y="0"/>
                  </a:moveTo>
                  <a:lnTo>
                    <a:pt x="39976" y="0"/>
                  </a:lnTo>
                  <a:lnTo>
                    <a:pt x="17359" y="24310"/>
                  </a:lnTo>
                  <a:lnTo>
                    <a:pt x="1671" y="50971"/>
                  </a:lnTo>
                  <a:lnTo>
                    <a:pt x="307" y="61997"/>
                  </a:lnTo>
                  <a:lnTo>
                    <a:pt x="0" y="75957"/>
                  </a:lnTo>
                  <a:lnTo>
                    <a:pt x="626" y="77308"/>
                  </a:lnTo>
                  <a:lnTo>
                    <a:pt x="1677" y="78209"/>
                  </a:lnTo>
                  <a:lnTo>
                    <a:pt x="3014" y="78809"/>
                  </a:lnTo>
                  <a:lnTo>
                    <a:pt x="10372" y="89746"/>
                  </a:lnTo>
                  <a:lnTo>
                    <a:pt x="15760" y="98961"/>
                  </a:lnTo>
                  <a:lnTo>
                    <a:pt x="27842" y="105389"/>
                  </a:lnTo>
                  <a:lnTo>
                    <a:pt x="51806" y="112984"/>
                  </a:lnTo>
                  <a:lnTo>
                    <a:pt x="66725" y="114040"/>
                  </a:lnTo>
                  <a:lnTo>
                    <a:pt x="72608" y="112491"/>
                  </a:lnTo>
                  <a:lnTo>
                    <a:pt x="77974" y="110321"/>
                  </a:lnTo>
                  <a:lnTo>
                    <a:pt x="102947" y="106993"/>
                  </a:lnTo>
                  <a:lnTo>
                    <a:pt x="119494" y="101539"/>
                  </a:lnTo>
                  <a:lnTo>
                    <a:pt x="127509" y="94987"/>
                  </a:lnTo>
                  <a:lnTo>
                    <a:pt x="129679" y="91323"/>
                  </a:lnTo>
                  <a:lnTo>
                    <a:pt x="131279" y="87578"/>
                  </a:lnTo>
                  <a:lnTo>
                    <a:pt x="135115" y="81900"/>
                  </a:lnTo>
                  <a:lnTo>
                    <a:pt x="136534" y="75561"/>
                  </a:lnTo>
                  <a:lnTo>
                    <a:pt x="137052" y="61754"/>
                  </a:lnTo>
                  <a:lnTo>
                    <a:pt x="135403" y="57503"/>
                  </a:lnTo>
                  <a:lnTo>
                    <a:pt x="133188" y="53497"/>
                  </a:lnTo>
                  <a:lnTo>
                    <a:pt x="128615" y="40802"/>
                  </a:lnTo>
                  <a:lnTo>
                    <a:pt x="123610" y="35491"/>
                  </a:lnTo>
                  <a:lnTo>
                    <a:pt x="117152" y="31649"/>
                  </a:lnTo>
                  <a:lnTo>
                    <a:pt x="104351" y="27489"/>
                  </a:lnTo>
                  <a:lnTo>
                    <a:pt x="89587" y="19542"/>
                  </a:lnTo>
                  <a:lnTo>
                    <a:pt x="80373" y="17618"/>
                  </a:lnTo>
                  <a:lnTo>
                    <a:pt x="60379" y="17153"/>
                  </a:lnTo>
                  <a:lnTo>
                    <a:pt x="59293" y="17786"/>
                  </a:lnTo>
                  <a:lnTo>
                    <a:pt x="58569" y="18842"/>
                  </a:lnTo>
                  <a:lnTo>
                    <a:pt x="57407" y="22066"/>
                  </a:lnTo>
                  <a:lnTo>
                    <a:pt x="62836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40"/>
            <p:cNvSpPr/>
            <p:nvPr>
              <p:custDataLst>
                <p:tags r:id="rId31"/>
              </p:custDataLst>
            </p:nvPr>
          </p:nvSpPr>
          <p:spPr>
            <a:xfrm>
              <a:off x="445770" y="2837091"/>
              <a:ext cx="599970" cy="60415"/>
            </a:xfrm>
            <a:custGeom>
              <a:avLst/>
              <a:gdLst/>
              <a:ahLst/>
              <a:cxnLst/>
              <a:rect l="0" t="0" r="0" b="0"/>
              <a:pathLst>
                <a:path w="599970" h="60415">
                  <a:moveTo>
                    <a:pt x="0" y="31839"/>
                  </a:moveTo>
                  <a:lnTo>
                    <a:pt x="0" y="31839"/>
                  </a:lnTo>
                  <a:lnTo>
                    <a:pt x="24271" y="25771"/>
                  </a:lnTo>
                  <a:lnTo>
                    <a:pt x="50806" y="21115"/>
                  </a:lnTo>
                  <a:lnTo>
                    <a:pt x="78763" y="18777"/>
                  </a:lnTo>
                  <a:lnTo>
                    <a:pt x="95004" y="15501"/>
                  </a:lnTo>
                  <a:lnTo>
                    <a:pt x="123009" y="14765"/>
                  </a:lnTo>
                  <a:lnTo>
                    <a:pt x="148984" y="14703"/>
                  </a:lnTo>
                  <a:lnTo>
                    <a:pt x="177217" y="14695"/>
                  </a:lnTo>
                  <a:lnTo>
                    <a:pt x="200035" y="13001"/>
                  </a:lnTo>
                  <a:lnTo>
                    <a:pt x="211460" y="11402"/>
                  </a:lnTo>
                  <a:lnTo>
                    <a:pt x="240031" y="14135"/>
                  </a:lnTo>
                  <a:lnTo>
                    <a:pt x="268605" y="14621"/>
                  </a:lnTo>
                  <a:lnTo>
                    <a:pt x="285750" y="12979"/>
                  </a:lnTo>
                  <a:lnTo>
                    <a:pt x="297180" y="11392"/>
                  </a:lnTo>
                  <a:lnTo>
                    <a:pt x="325755" y="14134"/>
                  </a:lnTo>
                  <a:lnTo>
                    <a:pt x="354330" y="14620"/>
                  </a:lnTo>
                  <a:lnTo>
                    <a:pt x="382905" y="15319"/>
                  </a:lnTo>
                  <a:lnTo>
                    <a:pt x="399415" y="17984"/>
                  </a:lnTo>
                  <a:lnTo>
                    <a:pt x="420080" y="17225"/>
                  </a:lnTo>
                  <a:lnTo>
                    <a:pt x="447185" y="19990"/>
                  </a:lnTo>
                  <a:lnTo>
                    <a:pt x="471497" y="20354"/>
                  </a:lnTo>
                  <a:lnTo>
                    <a:pt x="495889" y="24925"/>
                  </a:lnTo>
                  <a:lnTo>
                    <a:pt x="519949" y="27712"/>
                  </a:lnTo>
                  <a:lnTo>
                    <a:pt x="531461" y="30616"/>
                  </a:lnTo>
                  <a:lnTo>
                    <a:pt x="559729" y="31825"/>
                  </a:lnTo>
                  <a:lnTo>
                    <a:pt x="562670" y="31833"/>
                  </a:lnTo>
                  <a:lnTo>
                    <a:pt x="566094" y="33529"/>
                  </a:lnTo>
                  <a:lnTo>
                    <a:pt x="568462" y="35130"/>
                  </a:lnTo>
                  <a:lnTo>
                    <a:pt x="567398" y="33725"/>
                  </a:lnTo>
                  <a:lnTo>
                    <a:pt x="564809" y="32677"/>
                  </a:lnTo>
                  <a:lnTo>
                    <a:pt x="561006" y="32004"/>
                  </a:lnTo>
                  <a:lnTo>
                    <a:pt x="560694" y="31314"/>
                  </a:lnTo>
                  <a:lnTo>
                    <a:pt x="560347" y="28854"/>
                  </a:lnTo>
                  <a:lnTo>
                    <a:pt x="558500" y="25644"/>
                  </a:lnTo>
                  <a:lnTo>
                    <a:pt x="556197" y="22101"/>
                  </a:lnTo>
                  <a:lnTo>
                    <a:pt x="554427" y="15020"/>
                  </a:lnTo>
                  <a:lnTo>
                    <a:pt x="545879" y="6903"/>
                  </a:lnTo>
                  <a:lnTo>
                    <a:pt x="537585" y="3406"/>
                  </a:lnTo>
                  <a:lnTo>
                    <a:pt x="537321" y="272"/>
                  </a:lnTo>
                  <a:lnTo>
                    <a:pt x="537919" y="0"/>
                  </a:lnTo>
                  <a:lnTo>
                    <a:pt x="542430" y="2015"/>
                  </a:lnTo>
                  <a:lnTo>
                    <a:pt x="561456" y="4884"/>
                  </a:lnTo>
                  <a:lnTo>
                    <a:pt x="570217" y="9459"/>
                  </a:lnTo>
                  <a:lnTo>
                    <a:pt x="581901" y="16694"/>
                  </a:lnTo>
                  <a:lnTo>
                    <a:pt x="593974" y="21613"/>
                  </a:lnTo>
                  <a:lnTo>
                    <a:pt x="596007" y="23117"/>
                  </a:lnTo>
                  <a:lnTo>
                    <a:pt x="598267" y="26481"/>
                  </a:lnTo>
                  <a:lnTo>
                    <a:pt x="599837" y="31769"/>
                  </a:lnTo>
                  <a:lnTo>
                    <a:pt x="599969" y="34559"/>
                  </a:lnTo>
                  <a:lnTo>
                    <a:pt x="598335" y="37916"/>
                  </a:lnTo>
                  <a:lnTo>
                    <a:pt x="595145" y="42212"/>
                  </a:lnTo>
                  <a:lnTo>
                    <a:pt x="578838" y="52320"/>
                  </a:lnTo>
                  <a:lnTo>
                    <a:pt x="567046" y="55922"/>
                  </a:lnTo>
                  <a:lnTo>
                    <a:pt x="564721" y="57420"/>
                  </a:lnTo>
                  <a:lnTo>
                    <a:pt x="555380" y="59527"/>
                  </a:lnTo>
                  <a:lnTo>
                    <a:pt x="542925" y="604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SMARTInkShape-Group33"/>
          <p:cNvGrpSpPr/>
          <p:nvPr/>
        </p:nvGrpSpPr>
        <p:grpSpPr>
          <a:xfrm>
            <a:off x="291465" y="2948940"/>
            <a:ext cx="1180470" cy="496961"/>
            <a:chOff x="291465" y="2948940"/>
            <a:chExt cx="1180470" cy="496961"/>
          </a:xfrm>
        </p:grpSpPr>
        <p:sp>
          <p:nvSpPr>
            <p:cNvPr id="167" name="SMARTInkShape-141"/>
            <p:cNvSpPr/>
            <p:nvPr>
              <p:custDataLst>
                <p:tags r:id="rId19"/>
              </p:custDataLst>
            </p:nvPr>
          </p:nvSpPr>
          <p:spPr>
            <a:xfrm>
              <a:off x="1108814" y="3271363"/>
              <a:ext cx="182777" cy="129032"/>
            </a:xfrm>
            <a:custGeom>
              <a:avLst/>
              <a:gdLst/>
              <a:ahLst/>
              <a:cxnLst/>
              <a:rect l="0" t="0" r="0" b="0"/>
              <a:pathLst>
                <a:path w="182777" h="129032">
                  <a:moveTo>
                    <a:pt x="114196" y="14762"/>
                  </a:moveTo>
                  <a:lnTo>
                    <a:pt x="114196" y="14762"/>
                  </a:lnTo>
                  <a:lnTo>
                    <a:pt x="92959" y="5661"/>
                  </a:lnTo>
                  <a:lnTo>
                    <a:pt x="70650" y="0"/>
                  </a:lnTo>
                  <a:lnTo>
                    <a:pt x="59706" y="369"/>
                  </a:lnTo>
                  <a:lnTo>
                    <a:pt x="32726" y="9289"/>
                  </a:lnTo>
                  <a:lnTo>
                    <a:pt x="23377" y="13600"/>
                  </a:lnTo>
                  <a:lnTo>
                    <a:pt x="7905" y="30116"/>
                  </a:lnTo>
                  <a:lnTo>
                    <a:pt x="2551" y="39491"/>
                  </a:lnTo>
                  <a:lnTo>
                    <a:pt x="421" y="48668"/>
                  </a:lnTo>
                  <a:lnTo>
                    <a:pt x="0" y="59630"/>
                  </a:lnTo>
                  <a:lnTo>
                    <a:pt x="1235" y="62454"/>
                  </a:lnTo>
                  <a:lnTo>
                    <a:pt x="22032" y="90502"/>
                  </a:lnTo>
                  <a:lnTo>
                    <a:pt x="47207" y="104724"/>
                  </a:lnTo>
                  <a:lnTo>
                    <a:pt x="64392" y="116400"/>
                  </a:lnTo>
                  <a:lnTo>
                    <a:pt x="91551" y="126360"/>
                  </a:lnTo>
                  <a:lnTo>
                    <a:pt x="116905" y="128706"/>
                  </a:lnTo>
                  <a:lnTo>
                    <a:pt x="143803" y="129031"/>
                  </a:lnTo>
                  <a:lnTo>
                    <a:pt x="157188" y="126019"/>
                  </a:lnTo>
                  <a:lnTo>
                    <a:pt x="169197" y="121105"/>
                  </a:lnTo>
                  <a:lnTo>
                    <a:pt x="175259" y="115789"/>
                  </a:lnTo>
                  <a:lnTo>
                    <a:pt x="182776" y="1062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42"/>
            <p:cNvSpPr/>
            <p:nvPr>
              <p:custDataLst>
                <p:tags r:id="rId20"/>
              </p:custDataLst>
            </p:nvPr>
          </p:nvSpPr>
          <p:spPr>
            <a:xfrm>
              <a:off x="1348740" y="3291840"/>
              <a:ext cx="22861" cy="113943"/>
            </a:xfrm>
            <a:custGeom>
              <a:avLst/>
              <a:gdLst/>
              <a:ahLst/>
              <a:cxnLst/>
              <a:rect l="0" t="0" r="0" b="0"/>
              <a:pathLst>
                <a:path w="22861" h="113943">
                  <a:moveTo>
                    <a:pt x="0" y="0"/>
                  </a:moveTo>
                  <a:lnTo>
                    <a:pt x="0" y="0"/>
                  </a:lnTo>
                  <a:lnTo>
                    <a:pt x="0" y="24271"/>
                  </a:lnTo>
                  <a:lnTo>
                    <a:pt x="0" y="50806"/>
                  </a:lnTo>
                  <a:lnTo>
                    <a:pt x="635" y="70402"/>
                  </a:lnTo>
                  <a:lnTo>
                    <a:pt x="5362" y="92627"/>
                  </a:lnTo>
                  <a:lnTo>
                    <a:pt x="6193" y="98953"/>
                  </a:lnTo>
                  <a:lnTo>
                    <a:pt x="10231" y="106084"/>
                  </a:lnTo>
                  <a:lnTo>
                    <a:pt x="16838" y="113942"/>
                  </a:lnTo>
                  <a:lnTo>
                    <a:pt x="22860" y="1085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43"/>
            <p:cNvSpPr/>
            <p:nvPr>
              <p:custDataLst>
                <p:tags r:id="rId21"/>
              </p:custDataLst>
            </p:nvPr>
          </p:nvSpPr>
          <p:spPr>
            <a:xfrm>
              <a:off x="1171575" y="3177540"/>
              <a:ext cx="56804" cy="43838"/>
            </a:xfrm>
            <a:custGeom>
              <a:avLst/>
              <a:gdLst/>
              <a:ahLst/>
              <a:cxnLst/>
              <a:rect l="0" t="0" r="0" b="0"/>
              <a:pathLst>
                <a:path w="56804" h="43838">
                  <a:moveTo>
                    <a:pt x="0" y="0"/>
                  </a:moveTo>
                  <a:lnTo>
                    <a:pt x="0" y="0"/>
                  </a:lnTo>
                  <a:lnTo>
                    <a:pt x="15170" y="24271"/>
                  </a:lnTo>
                  <a:lnTo>
                    <a:pt x="26004" y="36187"/>
                  </a:lnTo>
                  <a:lnTo>
                    <a:pt x="37550" y="42896"/>
                  </a:lnTo>
                  <a:lnTo>
                    <a:pt x="40273" y="43837"/>
                  </a:lnTo>
                  <a:lnTo>
                    <a:pt x="42724" y="43830"/>
                  </a:lnTo>
                  <a:lnTo>
                    <a:pt x="53196" y="40634"/>
                  </a:lnTo>
                  <a:lnTo>
                    <a:pt x="54514" y="39789"/>
                  </a:lnTo>
                  <a:lnTo>
                    <a:pt x="55393" y="38592"/>
                  </a:lnTo>
                  <a:lnTo>
                    <a:pt x="56803" y="35140"/>
                  </a:lnTo>
                  <a:lnTo>
                    <a:pt x="52581" y="28185"/>
                  </a:lnTo>
                  <a:lnTo>
                    <a:pt x="52199" y="26410"/>
                  </a:lnTo>
                  <a:lnTo>
                    <a:pt x="48388" y="22745"/>
                  </a:lnTo>
                  <a:lnTo>
                    <a:pt x="34524" y="13113"/>
                  </a:lnTo>
                  <a:lnTo>
                    <a:pt x="9764" y="5980"/>
                  </a:lnTo>
                  <a:lnTo>
                    <a:pt x="5821" y="7526"/>
                  </a:lnTo>
                  <a:lnTo>
                    <a:pt x="1150" y="10659"/>
                  </a:lnTo>
                  <a:lnTo>
                    <a:pt x="511" y="12781"/>
                  </a:lnTo>
                  <a:lnTo>
                    <a:pt x="30" y="19923"/>
                  </a:lnTo>
                  <a:lnTo>
                    <a:pt x="1290" y="21537"/>
                  </a:lnTo>
                  <a:lnTo>
                    <a:pt x="6077" y="25024"/>
                  </a:lnTo>
                  <a:lnTo>
                    <a:pt x="28575" y="34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44"/>
            <p:cNvSpPr/>
            <p:nvPr>
              <p:custDataLst>
                <p:tags r:id="rId22"/>
              </p:custDataLst>
            </p:nvPr>
          </p:nvSpPr>
          <p:spPr>
            <a:xfrm>
              <a:off x="1314791" y="3189234"/>
              <a:ext cx="50743" cy="33939"/>
            </a:xfrm>
            <a:custGeom>
              <a:avLst/>
              <a:gdLst/>
              <a:ahLst/>
              <a:cxnLst/>
              <a:rect l="0" t="0" r="0" b="0"/>
              <a:pathLst>
                <a:path w="50743" h="33939">
                  <a:moveTo>
                    <a:pt x="33949" y="11166"/>
                  </a:moveTo>
                  <a:lnTo>
                    <a:pt x="33949" y="11166"/>
                  </a:lnTo>
                  <a:lnTo>
                    <a:pt x="8502" y="24736"/>
                  </a:lnTo>
                  <a:lnTo>
                    <a:pt x="7459" y="25928"/>
                  </a:lnTo>
                  <a:lnTo>
                    <a:pt x="7399" y="27357"/>
                  </a:lnTo>
                  <a:lnTo>
                    <a:pt x="9026" y="30639"/>
                  </a:lnTo>
                  <a:lnTo>
                    <a:pt x="16945" y="32521"/>
                  </a:lnTo>
                  <a:lnTo>
                    <a:pt x="40908" y="33938"/>
                  </a:lnTo>
                  <a:lnTo>
                    <a:pt x="45085" y="32293"/>
                  </a:lnTo>
                  <a:lnTo>
                    <a:pt x="47088" y="30966"/>
                  </a:lnTo>
                  <a:lnTo>
                    <a:pt x="48423" y="29446"/>
                  </a:lnTo>
                  <a:lnTo>
                    <a:pt x="50742" y="23624"/>
                  </a:lnTo>
                  <a:lnTo>
                    <a:pt x="49244" y="21360"/>
                  </a:lnTo>
                  <a:lnTo>
                    <a:pt x="37651" y="9189"/>
                  </a:lnTo>
                  <a:lnTo>
                    <a:pt x="33901" y="7112"/>
                  </a:lnTo>
                  <a:lnTo>
                    <a:pt x="9419" y="0"/>
                  </a:lnTo>
                  <a:lnTo>
                    <a:pt x="5478" y="1547"/>
                  </a:lnTo>
                  <a:lnTo>
                    <a:pt x="809" y="4680"/>
                  </a:lnTo>
                  <a:lnTo>
                    <a:pt x="170" y="6802"/>
                  </a:lnTo>
                  <a:lnTo>
                    <a:pt x="0" y="8257"/>
                  </a:lnTo>
                  <a:lnTo>
                    <a:pt x="1504" y="11567"/>
                  </a:lnTo>
                  <a:lnTo>
                    <a:pt x="5374" y="16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45"/>
            <p:cNvSpPr/>
            <p:nvPr>
              <p:custDataLst>
                <p:tags r:id="rId23"/>
              </p:custDataLst>
            </p:nvPr>
          </p:nvSpPr>
          <p:spPr>
            <a:xfrm>
              <a:off x="1405890" y="3265362"/>
              <a:ext cx="51436" cy="15049"/>
            </a:xfrm>
            <a:custGeom>
              <a:avLst/>
              <a:gdLst/>
              <a:ahLst/>
              <a:cxnLst/>
              <a:rect l="0" t="0" r="0" b="0"/>
              <a:pathLst>
                <a:path w="51436" h="15049">
                  <a:moveTo>
                    <a:pt x="51435" y="3618"/>
                  </a:moveTo>
                  <a:lnTo>
                    <a:pt x="51435" y="3618"/>
                  </a:lnTo>
                  <a:lnTo>
                    <a:pt x="23307" y="3618"/>
                  </a:lnTo>
                  <a:lnTo>
                    <a:pt x="5123" y="3618"/>
                  </a:lnTo>
                  <a:lnTo>
                    <a:pt x="3415" y="4253"/>
                  </a:lnTo>
                  <a:lnTo>
                    <a:pt x="2277" y="5311"/>
                  </a:lnTo>
                  <a:lnTo>
                    <a:pt x="450" y="8539"/>
                  </a:lnTo>
                  <a:lnTo>
                    <a:pt x="935" y="8803"/>
                  </a:lnTo>
                  <a:lnTo>
                    <a:pt x="28579" y="9332"/>
                  </a:lnTo>
                  <a:lnTo>
                    <a:pt x="33162" y="9333"/>
                  </a:lnTo>
                  <a:lnTo>
                    <a:pt x="33538" y="8698"/>
                  </a:lnTo>
                  <a:lnTo>
                    <a:pt x="33956" y="6299"/>
                  </a:lnTo>
                  <a:lnTo>
                    <a:pt x="32448" y="3116"/>
                  </a:lnTo>
                  <a:lnTo>
                    <a:pt x="31157" y="1379"/>
                  </a:lnTo>
                  <a:lnTo>
                    <a:pt x="29662" y="855"/>
                  </a:lnTo>
                  <a:lnTo>
                    <a:pt x="28029" y="1141"/>
                  </a:lnTo>
                  <a:lnTo>
                    <a:pt x="26306" y="1967"/>
                  </a:lnTo>
                  <a:lnTo>
                    <a:pt x="25158" y="1882"/>
                  </a:lnTo>
                  <a:lnTo>
                    <a:pt x="24392" y="1191"/>
                  </a:lnTo>
                  <a:lnTo>
                    <a:pt x="23881" y="95"/>
                  </a:lnTo>
                  <a:lnTo>
                    <a:pt x="22271" y="0"/>
                  </a:lnTo>
                  <a:lnTo>
                    <a:pt x="7986" y="3852"/>
                  </a:lnTo>
                  <a:lnTo>
                    <a:pt x="3973" y="6474"/>
                  </a:lnTo>
                  <a:lnTo>
                    <a:pt x="1766" y="9756"/>
                  </a:lnTo>
                  <a:lnTo>
                    <a:pt x="0" y="150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46"/>
            <p:cNvSpPr/>
            <p:nvPr>
              <p:custDataLst>
                <p:tags r:id="rId24"/>
              </p:custDataLst>
            </p:nvPr>
          </p:nvSpPr>
          <p:spPr>
            <a:xfrm>
              <a:off x="1424918" y="3337560"/>
              <a:ext cx="47017" cy="22619"/>
            </a:xfrm>
            <a:custGeom>
              <a:avLst/>
              <a:gdLst/>
              <a:ahLst/>
              <a:cxnLst/>
              <a:rect l="0" t="0" r="0" b="0"/>
              <a:pathLst>
                <a:path w="47017" h="22619">
                  <a:moveTo>
                    <a:pt x="43837" y="0"/>
                  </a:moveTo>
                  <a:lnTo>
                    <a:pt x="43837" y="0"/>
                  </a:lnTo>
                  <a:lnTo>
                    <a:pt x="19566" y="3034"/>
                  </a:lnTo>
                  <a:lnTo>
                    <a:pt x="7650" y="6217"/>
                  </a:lnTo>
                  <a:lnTo>
                    <a:pt x="0" y="10400"/>
                  </a:lnTo>
                  <a:lnTo>
                    <a:pt x="7" y="11378"/>
                  </a:lnTo>
                  <a:lnTo>
                    <a:pt x="3203" y="16260"/>
                  </a:lnTo>
                  <a:lnTo>
                    <a:pt x="5246" y="16752"/>
                  </a:lnTo>
                  <a:lnTo>
                    <a:pt x="8905" y="17605"/>
                  </a:lnTo>
                  <a:lnTo>
                    <a:pt x="22170" y="22043"/>
                  </a:lnTo>
                  <a:lnTo>
                    <a:pt x="28386" y="22618"/>
                  </a:lnTo>
                  <a:lnTo>
                    <a:pt x="46700" y="17213"/>
                  </a:lnTo>
                  <a:lnTo>
                    <a:pt x="47016" y="16555"/>
                  </a:lnTo>
                  <a:lnTo>
                    <a:pt x="44381" y="12230"/>
                  </a:lnTo>
                  <a:lnTo>
                    <a:pt x="42385" y="11786"/>
                  </a:lnTo>
                  <a:lnTo>
                    <a:pt x="13911" y="11433"/>
                  </a:lnTo>
                  <a:lnTo>
                    <a:pt x="3832" y="1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47"/>
            <p:cNvSpPr/>
            <p:nvPr>
              <p:custDataLst>
                <p:tags r:id="rId25"/>
              </p:custDataLst>
            </p:nvPr>
          </p:nvSpPr>
          <p:spPr>
            <a:xfrm>
              <a:off x="1285875" y="3417829"/>
              <a:ext cx="74170" cy="28072"/>
            </a:xfrm>
            <a:custGeom>
              <a:avLst/>
              <a:gdLst/>
              <a:ahLst/>
              <a:cxnLst/>
              <a:rect l="0" t="0" r="0" b="0"/>
              <a:pathLst>
                <a:path w="74170" h="28072">
                  <a:moveTo>
                    <a:pt x="68580" y="5456"/>
                  </a:moveTo>
                  <a:lnTo>
                    <a:pt x="68580" y="5456"/>
                  </a:lnTo>
                  <a:lnTo>
                    <a:pt x="44379" y="13947"/>
                  </a:lnTo>
                  <a:lnTo>
                    <a:pt x="34175" y="19755"/>
                  </a:lnTo>
                  <a:lnTo>
                    <a:pt x="33578" y="20703"/>
                  </a:lnTo>
                  <a:lnTo>
                    <a:pt x="34149" y="22227"/>
                  </a:lnTo>
                  <a:lnTo>
                    <a:pt x="37282" y="25524"/>
                  </a:lnTo>
                  <a:lnTo>
                    <a:pt x="40488" y="27075"/>
                  </a:lnTo>
                  <a:lnTo>
                    <a:pt x="50754" y="28071"/>
                  </a:lnTo>
                  <a:lnTo>
                    <a:pt x="69464" y="23374"/>
                  </a:lnTo>
                  <a:lnTo>
                    <a:pt x="71074" y="22482"/>
                  </a:lnTo>
                  <a:lnTo>
                    <a:pt x="72148" y="21251"/>
                  </a:lnTo>
                  <a:lnTo>
                    <a:pt x="73341" y="18191"/>
                  </a:lnTo>
                  <a:lnTo>
                    <a:pt x="74169" y="12221"/>
                  </a:lnTo>
                  <a:lnTo>
                    <a:pt x="69363" y="6343"/>
                  </a:lnTo>
                  <a:lnTo>
                    <a:pt x="60245" y="1704"/>
                  </a:lnTo>
                  <a:lnTo>
                    <a:pt x="49977" y="129"/>
                  </a:lnTo>
                  <a:lnTo>
                    <a:pt x="46653" y="0"/>
                  </a:lnTo>
                  <a:lnTo>
                    <a:pt x="41266" y="1549"/>
                  </a:lnTo>
                  <a:lnTo>
                    <a:pt x="36121" y="3720"/>
                  </a:lnTo>
                  <a:lnTo>
                    <a:pt x="13007" y="7048"/>
                  </a:lnTo>
                  <a:lnTo>
                    <a:pt x="8321" y="9338"/>
                  </a:lnTo>
                  <a:lnTo>
                    <a:pt x="0" y="11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48"/>
            <p:cNvSpPr/>
            <p:nvPr>
              <p:custDataLst>
                <p:tags r:id="rId26"/>
              </p:custDataLst>
            </p:nvPr>
          </p:nvSpPr>
          <p:spPr>
            <a:xfrm>
              <a:off x="1160145" y="3417570"/>
              <a:ext cx="57052" cy="22619"/>
            </a:xfrm>
            <a:custGeom>
              <a:avLst/>
              <a:gdLst/>
              <a:ahLst/>
              <a:cxnLst/>
              <a:rect l="0" t="0" r="0" b="0"/>
              <a:pathLst>
                <a:path w="57052" h="22619">
                  <a:moveTo>
                    <a:pt x="45720" y="0"/>
                  </a:moveTo>
                  <a:lnTo>
                    <a:pt x="45720" y="0"/>
                  </a:lnTo>
                  <a:lnTo>
                    <a:pt x="18580" y="9047"/>
                  </a:lnTo>
                  <a:lnTo>
                    <a:pt x="16196" y="9841"/>
                  </a:lnTo>
                  <a:lnTo>
                    <a:pt x="14608" y="11006"/>
                  </a:lnTo>
                  <a:lnTo>
                    <a:pt x="12842" y="13993"/>
                  </a:lnTo>
                  <a:lnTo>
                    <a:pt x="13007" y="15044"/>
                  </a:lnTo>
                  <a:lnTo>
                    <a:pt x="13751" y="15744"/>
                  </a:lnTo>
                  <a:lnTo>
                    <a:pt x="14882" y="16211"/>
                  </a:lnTo>
                  <a:lnTo>
                    <a:pt x="25188" y="17595"/>
                  </a:lnTo>
                  <a:lnTo>
                    <a:pt x="33997" y="21632"/>
                  </a:lnTo>
                  <a:lnTo>
                    <a:pt x="41852" y="22618"/>
                  </a:lnTo>
                  <a:lnTo>
                    <a:pt x="45694" y="21059"/>
                  </a:lnTo>
                  <a:lnTo>
                    <a:pt x="49519" y="18885"/>
                  </a:lnTo>
                  <a:lnTo>
                    <a:pt x="53335" y="17918"/>
                  </a:lnTo>
                  <a:lnTo>
                    <a:pt x="54607" y="17025"/>
                  </a:lnTo>
                  <a:lnTo>
                    <a:pt x="55454" y="15795"/>
                  </a:lnTo>
                  <a:lnTo>
                    <a:pt x="57051" y="11685"/>
                  </a:lnTo>
                  <a:lnTo>
                    <a:pt x="54087" y="8472"/>
                  </a:lnTo>
                  <a:lnTo>
                    <a:pt x="50920" y="6940"/>
                  </a:lnTo>
                  <a:lnTo>
                    <a:pt x="22698" y="4054"/>
                  </a:lnTo>
                  <a:lnTo>
                    <a:pt x="11382" y="120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49"/>
            <p:cNvSpPr/>
            <p:nvPr>
              <p:custDataLst>
                <p:tags r:id="rId27"/>
              </p:custDataLst>
            </p:nvPr>
          </p:nvSpPr>
          <p:spPr>
            <a:xfrm>
              <a:off x="988695" y="3337560"/>
              <a:ext cx="74123" cy="27285"/>
            </a:xfrm>
            <a:custGeom>
              <a:avLst/>
              <a:gdLst/>
              <a:ahLst/>
              <a:cxnLst/>
              <a:rect l="0" t="0" r="0" b="0"/>
              <a:pathLst>
                <a:path w="74123" h="27285">
                  <a:moveTo>
                    <a:pt x="40005" y="5715"/>
                  </a:moveTo>
                  <a:lnTo>
                    <a:pt x="40005" y="5715"/>
                  </a:lnTo>
                  <a:lnTo>
                    <a:pt x="60278" y="24718"/>
                  </a:lnTo>
                  <a:lnTo>
                    <a:pt x="64315" y="26639"/>
                  </a:lnTo>
                  <a:lnTo>
                    <a:pt x="67642" y="27284"/>
                  </a:lnTo>
                  <a:lnTo>
                    <a:pt x="69860" y="27080"/>
                  </a:lnTo>
                  <a:lnTo>
                    <a:pt x="71338" y="26308"/>
                  </a:lnTo>
                  <a:lnTo>
                    <a:pt x="72324" y="25159"/>
                  </a:lnTo>
                  <a:lnTo>
                    <a:pt x="73419" y="22188"/>
                  </a:lnTo>
                  <a:lnTo>
                    <a:pt x="74122" y="18141"/>
                  </a:lnTo>
                  <a:lnTo>
                    <a:pt x="71210" y="14407"/>
                  </a:lnTo>
                  <a:lnTo>
                    <a:pt x="63291" y="9278"/>
                  </a:lnTo>
                  <a:lnTo>
                    <a:pt x="43199" y="1996"/>
                  </a:lnTo>
                  <a:lnTo>
                    <a:pt x="15332" y="2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50"/>
            <p:cNvSpPr/>
            <p:nvPr>
              <p:custDataLst>
                <p:tags r:id="rId28"/>
              </p:custDataLst>
            </p:nvPr>
          </p:nvSpPr>
          <p:spPr>
            <a:xfrm>
              <a:off x="291465" y="2948940"/>
              <a:ext cx="674371" cy="308530"/>
            </a:xfrm>
            <a:custGeom>
              <a:avLst/>
              <a:gdLst/>
              <a:ahLst/>
              <a:cxnLst/>
              <a:rect l="0" t="0" r="0" b="0"/>
              <a:pathLst>
                <a:path w="674371" h="308530">
                  <a:moveTo>
                    <a:pt x="0" y="0"/>
                  </a:moveTo>
                  <a:lnTo>
                    <a:pt x="0" y="0"/>
                  </a:lnTo>
                  <a:lnTo>
                    <a:pt x="21237" y="12136"/>
                  </a:lnTo>
                  <a:lnTo>
                    <a:pt x="43546" y="19682"/>
                  </a:lnTo>
                  <a:lnTo>
                    <a:pt x="67516" y="26795"/>
                  </a:lnTo>
                  <a:lnTo>
                    <a:pt x="82305" y="31787"/>
                  </a:lnTo>
                  <a:lnTo>
                    <a:pt x="109415" y="35489"/>
                  </a:lnTo>
                  <a:lnTo>
                    <a:pt x="131691" y="38667"/>
                  </a:lnTo>
                  <a:lnTo>
                    <a:pt x="154378" y="41302"/>
                  </a:lnTo>
                  <a:lnTo>
                    <a:pt x="177187" y="46105"/>
                  </a:lnTo>
                  <a:lnTo>
                    <a:pt x="201725" y="53242"/>
                  </a:lnTo>
                  <a:lnTo>
                    <a:pt x="229104" y="61707"/>
                  </a:lnTo>
                  <a:lnTo>
                    <a:pt x="255631" y="69930"/>
                  </a:lnTo>
                  <a:lnTo>
                    <a:pt x="281271" y="78717"/>
                  </a:lnTo>
                  <a:lnTo>
                    <a:pt x="307283" y="87035"/>
                  </a:lnTo>
                  <a:lnTo>
                    <a:pt x="332770" y="97543"/>
                  </a:lnTo>
                  <a:lnTo>
                    <a:pt x="358737" y="108700"/>
                  </a:lnTo>
                  <a:lnTo>
                    <a:pt x="384211" y="120049"/>
                  </a:lnTo>
                  <a:lnTo>
                    <a:pt x="410174" y="131455"/>
                  </a:lnTo>
                  <a:lnTo>
                    <a:pt x="435646" y="144571"/>
                  </a:lnTo>
                  <a:lnTo>
                    <a:pt x="459915" y="158829"/>
                  </a:lnTo>
                  <a:lnTo>
                    <a:pt x="488216" y="175025"/>
                  </a:lnTo>
                  <a:lnTo>
                    <a:pt x="510699" y="189654"/>
                  </a:lnTo>
                  <a:lnTo>
                    <a:pt x="533447" y="203020"/>
                  </a:lnTo>
                  <a:lnTo>
                    <a:pt x="559327" y="219549"/>
                  </a:lnTo>
                  <a:lnTo>
                    <a:pt x="582783" y="238807"/>
                  </a:lnTo>
                  <a:lnTo>
                    <a:pt x="610851" y="258919"/>
                  </a:lnTo>
                  <a:lnTo>
                    <a:pt x="629838" y="272595"/>
                  </a:lnTo>
                  <a:lnTo>
                    <a:pt x="645677" y="281599"/>
                  </a:lnTo>
                  <a:lnTo>
                    <a:pt x="658213" y="293420"/>
                  </a:lnTo>
                  <a:lnTo>
                    <a:pt x="662174" y="299806"/>
                  </a:lnTo>
                  <a:lnTo>
                    <a:pt x="674275" y="308529"/>
                  </a:lnTo>
                  <a:lnTo>
                    <a:pt x="674370" y="2914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51"/>
            <p:cNvSpPr/>
            <p:nvPr>
              <p:custDataLst>
                <p:tags r:id="rId29"/>
              </p:custDataLst>
            </p:nvPr>
          </p:nvSpPr>
          <p:spPr>
            <a:xfrm>
              <a:off x="925830" y="3183255"/>
              <a:ext cx="61688" cy="80011"/>
            </a:xfrm>
            <a:custGeom>
              <a:avLst/>
              <a:gdLst/>
              <a:ahLst/>
              <a:cxnLst/>
              <a:rect l="0" t="0" r="0" b="0"/>
              <a:pathLst>
                <a:path w="61688" h="80011">
                  <a:moveTo>
                    <a:pt x="0" y="0"/>
                  </a:moveTo>
                  <a:lnTo>
                    <a:pt x="0" y="0"/>
                  </a:lnTo>
                  <a:lnTo>
                    <a:pt x="24836" y="20908"/>
                  </a:lnTo>
                  <a:lnTo>
                    <a:pt x="42912" y="39243"/>
                  </a:lnTo>
                  <a:lnTo>
                    <a:pt x="61099" y="62696"/>
                  </a:lnTo>
                  <a:lnTo>
                    <a:pt x="61687" y="64658"/>
                  </a:lnTo>
                  <a:lnTo>
                    <a:pt x="61445" y="65965"/>
                  </a:lnTo>
                  <a:lnTo>
                    <a:pt x="60648" y="66837"/>
                  </a:lnTo>
                  <a:lnTo>
                    <a:pt x="58070" y="68440"/>
                  </a:lnTo>
                  <a:lnTo>
                    <a:pt x="46366" y="76432"/>
                  </a:lnTo>
                  <a:lnTo>
                    <a:pt x="22860" y="800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9" name="SMARTInkShape-152"/>
          <p:cNvSpPr/>
          <p:nvPr>
            <p:custDataLst>
              <p:tags r:id="rId6"/>
            </p:custDataLst>
          </p:nvPr>
        </p:nvSpPr>
        <p:spPr>
          <a:xfrm>
            <a:off x="105077" y="2840355"/>
            <a:ext cx="169135" cy="118607"/>
          </a:xfrm>
          <a:custGeom>
            <a:avLst/>
            <a:gdLst/>
            <a:ahLst/>
            <a:cxnLst/>
            <a:rect l="0" t="0" r="0" b="0"/>
            <a:pathLst>
              <a:path w="169135" h="118607">
                <a:moveTo>
                  <a:pt x="37798" y="0"/>
                </a:moveTo>
                <a:lnTo>
                  <a:pt x="37798" y="0"/>
                </a:lnTo>
                <a:lnTo>
                  <a:pt x="13597" y="25471"/>
                </a:lnTo>
                <a:lnTo>
                  <a:pt x="2758" y="44165"/>
                </a:lnTo>
                <a:lnTo>
                  <a:pt x="0" y="53707"/>
                </a:lnTo>
                <a:lnTo>
                  <a:pt x="1481" y="69253"/>
                </a:lnTo>
                <a:lnTo>
                  <a:pt x="5941" y="82891"/>
                </a:lnTo>
                <a:lnTo>
                  <a:pt x="14318" y="94975"/>
                </a:lnTo>
                <a:lnTo>
                  <a:pt x="24844" y="103565"/>
                </a:lnTo>
                <a:lnTo>
                  <a:pt x="49780" y="114141"/>
                </a:lnTo>
                <a:lnTo>
                  <a:pt x="66537" y="118274"/>
                </a:lnTo>
                <a:lnTo>
                  <a:pt x="77876" y="118606"/>
                </a:lnTo>
                <a:lnTo>
                  <a:pt x="106388" y="114993"/>
                </a:lnTo>
                <a:lnTo>
                  <a:pt x="133261" y="103651"/>
                </a:lnTo>
                <a:lnTo>
                  <a:pt x="153145" y="92813"/>
                </a:lnTo>
                <a:lnTo>
                  <a:pt x="162982" y="79528"/>
                </a:lnTo>
                <a:lnTo>
                  <a:pt x="167388" y="70131"/>
                </a:lnTo>
                <a:lnTo>
                  <a:pt x="168999" y="54697"/>
                </a:lnTo>
                <a:lnTo>
                  <a:pt x="169134" y="47381"/>
                </a:lnTo>
                <a:lnTo>
                  <a:pt x="165808" y="39897"/>
                </a:lnTo>
                <a:lnTo>
                  <a:pt x="150326" y="13329"/>
                </a:lnTo>
                <a:lnTo>
                  <a:pt x="144749" y="7405"/>
                </a:lnTo>
                <a:lnTo>
                  <a:pt x="138672" y="3291"/>
                </a:lnTo>
                <a:lnTo>
                  <a:pt x="133854" y="1463"/>
                </a:lnTo>
                <a:lnTo>
                  <a:pt x="116768" y="128"/>
                </a:lnTo>
                <a:lnTo>
                  <a:pt x="112478" y="1750"/>
                </a:lnTo>
                <a:lnTo>
                  <a:pt x="106378" y="571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3" name="SMARTInkShape-Group35"/>
          <p:cNvGrpSpPr/>
          <p:nvPr/>
        </p:nvGrpSpPr>
        <p:grpSpPr>
          <a:xfrm>
            <a:off x="3011805" y="4303395"/>
            <a:ext cx="211456" cy="431737"/>
            <a:chOff x="3011805" y="4303395"/>
            <a:chExt cx="211456" cy="431737"/>
          </a:xfrm>
        </p:grpSpPr>
        <p:sp>
          <p:nvSpPr>
            <p:cNvPr id="180" name="SMARTInkShape-153"/>
            <p:cNvSpPr/>
            <p:nvPr>
              <p:custDataLst>
                <p:tags r:id="rId16"/>
              </p:custDataLst>
            </p:nvPr>
          </p:nvSpPr>
          <p:spPr>
            <a:xfrm>
              <a:off x="3011805" y="4309110"/>
              <a:ext cx="85726" cy="426022"/>
            </a:xfrm>
            <a:custGeom>
              <a:avLst/>
              <a:gdLst/>
              <a:ahLst/>
              <a:cxnLst/>
              <a:rect l="0" t="0" r="0" b="0"/>
              <a:pathLst>
                <a:path w="85726" h="426022">
                  <a:moveTo>
                    <a:pt x="0" y="0"/>
                  </a:moveTo>
                  <a:lnTo>
                    <a:pt x="0" y="0"/>
                  </a:lnTo>
                  <a:lnTo>
                    <a:pt x="6068" y="21237"/>
                  </a:lnTo>
                  <a:lnTo>
                    <a:pt x="9841" y="46580"/>
                  </a:lnTo>
                  <a:lnTo>
                    <a:pt x="14409" y="73336"/>
                  </a:lnTo>
                  <a:lnTo>
                    <a:pt x="13900" y="100352"/>
                  </a:lnTo>
                  <a:lnTo>
                    <a:pt x="16184" y="124984"/>
                  </a:lnTo>
                  <a:lnTo>
                    <a:pt x="16860" y="150062"/>
                  </a:lnTo>
                  <a:lnTo>
                    <a:pt x="18754" y="175908"/>
                  </a:lnTo>
                  <a:lnTo>
                    <a:pt x="21643" y="201346"/>
                  </a:lnTo>
                  <a:lnTo>
                    <a:pt x="22954" y="220297"/>
                  </a:lnTo>
                  <a:lnTo>
                    <a:pt x="25654" y="241420"/>
                  </a:lnTo>
                  <a:lnTo>
                    <a:pt x="28970" y="261814"/>
                  </a:lnTo>
                  <a:lnTo>
                    <a:pt x="31926" y="281462"/>
                  </a:lnTo>
                  <a:lnTo>
                    <a:pt x="34225" y="309739"/>
                  </a:lnTo>
                  <a:lnTo>
                    <a:pt x="37013" y="326468"/>
                  </a:lnTo>
                  <a:lnTo>
                    <a:pt x="43755" y="354224"/>
                  </a:lnTo>
                  <a:lnTo>
                    <a:pt x="48220" y="371404"/>
                  </a:lnTo>
                  <a:lnTo>
                    <a:pt x="54874" y="393880"/>
                  </a:lnTo>
                  <a:lnTo>
                    <a:pt x="65740" y="421980"/>
                  </a:lnTo>
                  <a:lnTo>
                    <a:pt x="67318" y="425672"/>
                  </a:lnTo>
                  <a:lnTo>
                    <a:pt x="69009" y="426021"/>
                  </a:lnTo>
                  <a:lnTo>
                    <a:pt x="74274" y="424716"/>
                  </a:lnTo>
                  <a:lnTo>
                    <a:pt x="79154" y="420326"/>
                  </a:lnTo>
                  <a:lnTo>
                    <a:pt x="85725" y="41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54"/>
            <p:cNvSpPr/>
            <p:nvPr>
              <p:custDataLst>
                <p:tags r:id="rId17"/>
              </p:custDataLst>
            </p:nvPr>
          </p:nvSpPr>
          <p:spPr>
            <a:xfrm>
              <a:off x="3154680" y="4303395"/>
              <a:ext cx="68581" cy="393634"/>
            </a:xfrm>
            <a:custGeom>
              <a:avLst/>
              <a:gdLst/>
              <a:ahLst/>
              <a:cxnLst/>
              <a:rect l="0" t="0" r="0" b="0"/>
              <a:pathLst>
                <a:path w="68581" h="393634">
                  <a:moveTo>
                    <a:pt x="0" y="0"/>
                  </a:moveTo>
                  <a:lnTo>
                    <a:pt x="0" y="0"/>
                  </a:lnTo>
                  <a:lnTo>
                    <a:pt x="3034" y="24271"/>
                  </a:lnTo>
                  <a:lnTo>
                    <a:pt x="4920" y="51500"/>
                  </a:lnTo>
                  <a:lnTo>
                    <a:pt x="8514" y="75655"/>
                  </a:lnTo>
                  <a:lnTo>
                    <a:pt x="13599" y="98899"/>
                  </a:lnTo>
                  <a:lnTo>
                    <a:pt x="16094" y="124906"/>
                  </a:lnTo>
                  <a:lnTo>
                    <a:pt x="19868" y="152721"/>
                  </a:lnTo>
                  <a:lnTo>
                    <a:pt x="25007" y="181070"/>
                  </a:lnTo>
                  <a:lnTo>
                    <a:pt x="30552" y="209578"/>
                  </a:lnTo>
                  <a:lnTo>
                    <a:pt x="33183" y="238134"/>
                  </a:lnTo>
                  <a:lnTo>
                    <a:pt x="36996" y="266703"/>
                  </a:lnTo>
                  <a:lnTo>
                    <a:pt x="42147" y="295276"/>
                  </a:lnTo>
                  <a:lnTo>
                    <a:pt x="47696" y="320817"/>
                  </a:lnTo>
                  <a:lnTo>
                    <a:pt x="54624" y="347639"/>
                  </a:lnTo>
                  <a:lnTo>
                    <a:pt x="59852" y="374028"/>
                  </a:lnTo>
                  <a:lnTo>
                    <a:pt x="62600" y="391967"/>
                  </a:lnTo>
                  <a:lnTo>
                    <a:pt x="63324" y="392757"/>
                  </a:lnTo>
                  <a:lnTo>
                    <a:pt x="65821" y="393633"/>
                  </a:lnTo>
                  <a:lnTo>
                    <a:pt x="66740" y="393233"/>
                  </a:lnTo>
                  <a:lnTo>
                    <a:pt x="67354" y="392330"/>
                  </a:lnTo>
                  <a:lnTo>
                    <a:pt x="6858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55"/>
            <p:cNvSpPr/>
            <p:nvPr>
              <p:custDataLst>
                <p:tags r:id="rId18"/>
              </p:custDataLst>
            </p:nvPr>
          </p:nvSpPr>
          <p:spPr>
            <a:xfrm>
              <a:off x="3074670" y="4537710"/>
              <a:ext cx="142876" cy="14696"/>
            </a:xfrm>
            <a:custGeom>
              <a:avLst/>
              <a:gdLst/>
              <a:ahLst/>
              <a:cxnLst/>
              <a:rect l="0" t="0" r="0" b="0"/>
              <a:pathLst>
                <a:path w="142876" h="14696">
                  <a:moveTo>
                    <a:pt x="0" y="0"/>
                  </a:moveTo>
                  <a:lnTo>
                    <a:pt x="0" y="0"/>
                  </a:lnTo>
                  <a:lnTo>
                    <a:pt x="21237" y="6068"/>
                  </a:lnTo>
                  <a:lnTo>
                    <a:pt x="49351" y="10371"/>
                  </a:lnTo>
                  <a:lnTo>
                    <a:pt x="74898" y="11290"/>
                  </a:lnTo>
                  <a:lnTo>
                    <a:pt x="92712" y="14695"/>
                  </a:lnTo>
                  <a:lnTo>
                    <a:pt x="119978" y="11677"/>
                  </a:lnTo>
                  <a:lnTo>
                    <a:pt x="132214" y="11479"/>
                  </a:lnTo>
                  <a:lnTo>
                    <a:pt x="136655" y="9759"/>
                  </a:lnTo>
                  <a:lnTo>
                    <a:pt x="142875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SMARTInkShape-Group36"/>
          <p:cNvGrpSpPr/>
          <p:nvPr/>
        </p:nvGrpSpPr>
        <p:grpSpPr>
          <a:xfrm>
            <a:off x="2875262" y="3643136"/>
            <a:ext cx="559018" cy="323075"/>
            <a:chOff x="2875262" y="3643136"/>
            <a:chExt cx="559018" cy="323075"/>
          </a:xfrm>
        </p:grpSpPr>
        <p:sp>
          <p:nvSpPr>
            <p:cNvPr id="184" name="SMARTInkShape-156"/>
            <p:cNvSpPr/>
            <p:nvPr>
              <p:custDataLst>
                <p:tags r:id="rId10"/>
              </p:custDataLst>
            </p:nvPr>
          </p:nvSpPr>
          <p:spPr>
            <a:xfrm>
              <a:off x="2875262" y="3686447"/>
              <a:ext cx="170834" cy="279764"/>
            </a:xfrm>
            <a:custGeom>
              <a:avLst/>
              <a:gdLst/>
              <a:ahLst/>
              <a:cxnLst/>
              <a:rect l="0" t="0" r="0" b="0"/>
              <a:pathLst>
                <a:path w="170834" h="279764">
                  <a:moveTo>
                    <a:pt x="73678" y="68308"/>
                  </a:moveTo>
                  <a:lnTo>
                    <a:pt x="73678" y="68308"/>
                  </a:lnTo>
                  <a:lnTo>
                    <a:pt x="67610" y="92579"/>
                  </a:lnTo>
                  <a:lnTo>
                    <a:pt x="58745" y="118916"/>
                  </a:lnTo>
                  <a:lnTo>
                    <a:pt x="48954" y="143372"/>
                  </a:lnTo>
                  <a:lnTo>
                    <a:pt x="37700" y="171280"/>
                  </a:lnTo>
                  <a:lnTo>
                    <a:pt x="24678" y="195839"/>
                  </a:lnTo>
                  <a:lnTo>
                    <a:pt x="14693" y="222850"/>
                  </a:lnTo>
                  <a:lnTo>
                    <a:pt x="3199" y="248970"/>
                  </a:lnTo>
                  <a:lnTo>
                    <a:pt x="2562" y="252249"/>
                  </a:lnTo>
                  <a:lnTo>
                    <a:pt x="2773" y="255071"/>
                  </a:lnTo>
                  <a:lnTo>
                    <a:pt x="3548" y="257586"/>
                  </a:lnTo>
                  <a:lnTo>
                    <a:pt x="3430" y="259899"/>
                  </a:lnTo>
                  <a:lnTo>
                    <a:pt x="1604" y="264161"/>
                  </a:lnTo>
                  <a:lnTo>
                    <a:pt x="1499" y="265552"/>
                  </a:lnTo>
                  <a:lnTo>
                    <a:pt x="2064" y="266479"/>
                  </a:lnTo>
                  <a:lnTo>
                    <a:pt x="3075" y="267097"/>
                  </a:lnTo>
                  <a:lnTo>
                    <a:pt x="3115" y="267509"/>
                  </a:lnTo>
                  <a:lnTo>
                    <a:pt x="2506" y="267784"/>
                  </a:lnTo>
                  <a:lnTo>
                    <a:pt x="0" y="268225"/>
                  </a:lnTo>
                  <a:lnTo>
                    <a:pt x="2600" y="268301"/>
                  </a:lnTo>
                  <a:lnTo>
                    <a:pt x="3432" y="267677"/>
                  </a:lnTo>
                  <a:lnTo>
                    <a:pt x="4358" y="265290"/>
                  </a:lnTo>
                  <a:lnTo>
                    <a:pt x="5240" y="264399"/>
                  </a:lnTo>
                  <a:lnTo>
                    <a:pt x="7913" y="263409"/>
                  </a:lnTo>
                  <a:lnTo>
                    <a:pt x="8879" y="261875"/>
                  </a:lnTo>
                  <a:lnTo>
                    <a:pt x="18692" y="235771"/>
                  </a:lnTo>
                  <a:lnTo>
                    <a:pt x="23469" y="210658"/>
                  </a:lnTo>
                  <a:lnTo>
                    <a:pt x="30105" y="185185"/>
                  </a:lnTo>
                  <a:lnTo>
                    <a:pt x="38166" y="160257"/>
                  </a:lnTo>
                  <a:lnTo>
                    <a:pt x="46505" y="142119"/>
                  </a:lnTo>
                  <a:lnTo>
                    <a:pt x="51659" y="115250"/>
                  </a:lnTo>
                  <a:lnTo>
                    <a:pt x="55571" y="91410"/>
                  </a:lnTo>
                  <a:lnTo>
                    <a:pt x="60929" y="64318"/>
                  </a:lnTo>
                  <a:lnTo>
                    <a:pt x="63550" y="51674"/>
                  </a:lnTo>
                  <a:lnTo>
                    <a:pt x="66656" y="39884"/>
                  </a:lnTo>
                  <a:lnTo>
                    <a:pt x="68017" y="32816"/>
                  </a:lnTo>
                  <a:lnTo>
                    <a:pt x="72372" y="21410"/>
                  </a:lnTo>
                  <a:lnTo>
                    <a:pt x="73732" y="15079"/>
                  </a:lnTo>
                  <a:lnTo>
                    <a:pt x="78813" y="5738"/>
                  </a:lnTo>
                  <a:lnTo>
                    <a:pt x="79371" y="0"/>
                  </a:lnTo>
                  <a:lnTo>
                    <a:pt x="82420" y="2842"/>
                  </a:lnTo>
                  <a:lnTo>
                    <a:pt x="83913" y="5980"/>
                  </a:lnTo>
                  <a:lnTo>
                    <a:pt x="84312" y="7706"/>
                  </a:lnTo>
                  <a:lnTo>
                    <a:pt x="88878" y="15674"/>
                  </a:lnTo>
                  <a:lnTo>
                    <a:pt x="95233" y="41579"/>
                  </a:lnTo>
                  <a:lnTo>
                    <a:pt x="99314" y="62957"/>
                  </a:lnTo>
                  <a:lnTo>
                    <a:pt x="102199" y="75536"/>
                  </a:lnTo>
                  <a:lnTo>
                    <a:pt x="106027" y="92812"/>
                  </a:lnTo>
                  <a:lnTo>
                    <a:pt x="110484" y="113218"/>
                  </a:lnTo>
                  <a:lnTo>
                    <a:pt x="117130" y="140973"/>
                  </a:lnTo>
                  <a:lnTo>
                    <a:pt x="124441" y="167309"/>
                  </a:lnTo>
                  <a:lnTo>
                    <a:pt x="132322" y="188870"/>
                  </a:lnTo>
                  <a:lnTo>
                    <a:pt x="143330" y="215877"/>
                  </a:lnTo>
                  <a:lnTo>
                    <a:pt x="155272" y="243645"/>
                  </a:lnTo>
                  <a:lnTo>
                    <a:pt x="160742" y="252915"/>
                  </a:lnTo>
                  <a:lnTo>
                    <a:pt x="165947" y="271002"/>
                  </a:lnTo>
                  <a:lnTo>
                    <a:pt x="170833" y="2797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57"/>
            <p:cNvSpPr/>
            <p:nvPr>
              <p:custDataLst>
                <p:tags r:id="rId11"/>
              </p:custDataLst>
            </p:nvPr>
          </p:nvSpPr>
          <p:spPr>
            <a:xfrm>
              <a:off x="2897505" y="3874770"/>
              <a:ext cx="171451" cy="27683"/>
            </a:xfrm>
            <a:custGeom>
              <a:avLst/>
              <a:gdLst/>
              <a:ahLst/>
              <a:cxnLst/>
              <a:rect l="0" t="0" r="0" b="0"/>
              <a:pathLst>
                <a:path w="171451" h="27683">
                  <a:moveTo>
                    <a:pt x="0" y="0"/>
                  </a:moveTo>
                  <a:lnTo>
                    <a:pt x="0" y="0"/>
                  </a:lnTo>
                  <a:lnTo>
                    <a:pt x="21237" y="3034"/>
                  </a:lnTo>
                  <a:lnTo>
                    <a:pt x="46580" y="7955"/>
                  </a:lnTo>
                  <a:lnTo>
                    <a:pt x="73971" y="15306"/>
                  </a:lnTo>
                  <a:lnTo>
                    <a:pt x="99796" y="21180"/>
                  </a:lnTo>
                  <a:lnTo>
                    <a:pt x="125443" y="26567"/>
                  </a:lnTo>
                  <a:lnTo>
                    <a:pt x="134281" y="27682"/>
                  </a:lnTo>
                  <a:lnTo>
                    <a:pt x="146397" y="25277"/>
                  </a:lnTo>
                  <a:lnTo>
                    <a:pt x="171450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58"/>
            <p:cNvSpPr/>
            <p:nvPr>
              <p:custDataLst>
                <p:tags r:id="rId12"/>
              </p:custDataLst>
            </p:nvPr>
          </p:nvSpPr>
          <p:spPr>
            <a:xfrm>
              <a:off x="3120390" y="3749040"/>
              <a:ext cx="51436" cy="201061"/>
            </a:xfrm>
            <a:custGeom>
              <a:avLst/>
              <a:gdLst/>
              <a:ahLst/>
              <a:cxnLst/>
              <a:rect l="0" t="0" r="0" b="0"/>
              <a:pathLst>
                <a:path w="51436" h="201061">
                  <a:moveTo>
                    <a:pt x="0" y="0"/>
                  </a:moveTo>
                  <a:lnTo>
                    <a:pt x="0" y="0"/>
                  </a:lnTo>
                  <a:lnTo>
                    <a:pt x="3033" y="24272"/>
                  </a:lnTo>
                  <a:lnTo>
                    <a:pt x="7955" y="48467"/>
                  </a:lnTo>
                  <a:lnTo>
                    <a:pt x="8192" y="59853"/>
                  </a:lnTo>
                  <a:lnTo>
                    <a:pt x="7451" y="69781"/>
                  </a:lnTo>
                  <a:lnTo>
                    <a:pt x="10781" y="97314"/>
                  </a:lnTo>
                  <a:lnTo>
                    <a:pt x="17561" y="125751"/>
                  </a:lnTo>
                  <a:lnTo>
                    <a:pt x="22797" y="153673"/>
                  </a:lnTo>
                  <a:lnTo>
                    <a:pt x="31845" y="179576"/>
                  </a:lnTo>
                  <a:lnTo>
                    <a:pt x="41427" y="199020"/>
                  </a:lnTo>
                  <a:lnTo>
                    <a:pt x="43493" y="200625"/>
                  </a:lnTo>
                  <a:lnTo>
                    <a:pt x="45505" y="201060"/>
                  </a:lnTo>
                  <a:lnTo>
                    <a:pt x="51435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59"/>
            <p:cNvSpPr/>
            <p:nvPr>
              <p:custDataLst>
                <p:tags r:id="rId13"/>
              </p:custDataLst>
            </p:nvPr>
          </p:nvSpPr>
          <p:spPr>
            <a:xfrm>
              <a:off x="3177540" y="3709035"/>
              <a:ext cx="108586" cy="11175"/>
            </a:xfrm>
            <a:custGeom>
              <a:avLst/>
              <a:gdLst/>
              <a:ahLst/>
              <a:cxnLst/>
              <a:rect l="0" t="0" r="0" b="0"/>
              <a:pathLst>
                <a:path w="108586" h="11175">
                  <a:moveTo>
                    <a:pt x="0" y="0"/>
                  </a:moveTo>
                  <a:lnTo>
                    <a:pt x="0" y="0"/>
                  </a:lnTo>
                  <a:lnTo>
                    <a:pt x="24271" y="3034"/>
                  </a:lnTo>
                  <a:lnTo>
                    <a:pt x="51244" y="5820"/>
                  </a:lnTo>
                  <a:lnTo>
                    <a:pt x="77218" y="10854"/>
                  </a:lnTo>
                  <a:lnTo>
                    <a:pt x="84273" y="11174"/>
                  </a:lnTo>
                  <a:lnTo>
                    <a:pt x="1085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60"/>
            <p:cNvSpPr/>
            <p:nvPr>
              <p:custDataLst>
                <p:tags r:id="rId14"/>
              </p:custDataLst>
            </p:nvPr>
          </p:nvSpPr>
          <p:spPr>
            <a:xfrm>
              <a:off x="3211830" y="3657600"/>
              <a:ext cx="17146" cy="99518"/>
            </a:xfrm>
            <a:custGeom>
              <a:avLst/>
              <a:gdLst/>
              <a:ahLst/>
              <a:cxnLst/>
              <a:rect l="0" t="0" r="0" b="0"/>
              <a:pathLst>
                <a:path w="17146" h="99518">
                  <a:moveTo>
                    <a:pt x="0" y="0"/>
                  </a:moveTo>
                  <a:lnTo>
                    <a:pt x="0" y="0"/>
                  </a:lnTo>
                  <a:lnTo>
                    <a:pt x="0" y="21237"/>
                  </a:lnTo>
                  <a:lnTo>
                    <a:pt x="0" y="45423"/>
                  </a:lnTo>
                  <a:lnTo>
                    <a:pt x="0" y="72473"/>
                  </a:lnTo>
                  <a:lnTo>
                    <a:pt x="635" y="77931"/>
                  </a:lnTo>
                  <a:lnTo>
                    <a:pt x="4563" y="87508"/>
                  </a:lnTo>
                  <a:lnTo>
                    <a:pt x="9885" y="96755"/>
                  </a:lnTo>
                  <a:lnTo>
                    <a:pt x="10400" y="98793"/>
                  </a:lnTo>
                  <a:lnTo>
                    <a:pt x="11378" y="99517"/>
                  </a:lnTo>
                  <a:lnTo>
                    <a:pt x="12666" y="99365"/>
                  </a:lnTo>
                  <a:lnTo>
                    <a:pt x="17145" y="9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61"/>
            <p:cNvSpPr/>
            <p:nvPr>
              <p:custDataLst>
                <p:tags r:id="rId15"/>
              </p:custDataLst>
            </p:nvPr>
          </p:nvSpPr>
          <p:spPr>
            <a:xfrm>
              <a:off x="3297555" y="3643136"/>
              <a:ext cx="136725" cy="168234"/>
            </a:xfrm>
            <a:custGeom>
              <a:avLst/>
              <a:gdLst/>
              <a:ahLst/>
              <a:cxnLst/>
              <a:rect l="0" t="0" r="0" b="0"/>
              <a:pathLst>
                <a:path w="136725" h="168234">
                  <a:moveTo>
                    <a:pt x="0" y="3034"/>
                  </a:moveTo>
                  <a:lnTo>
                    <a:pt x="0" y="3034"/>
                  </a:lnTo>
                  <a:lnTo>
                    <a:pt x="23707" y="1341"/>
                  </a:lnTo>
                  <a:lnTo>
                    <a:pt x="42474" y="0"/>
                  </a:lnTo>
                  <a:lnTo>
                    <a:pt x="68408" y="204"/>
                  </a:lnTo>
                  <a:lnTo>
                    <a:pt x="85648" y="3046"/>
                  </a:lnTo>
                  <a:lnTo>
                    <a:pt x="111381" y="15743"/>
                  </a:lnTo>
                  <a:lnTo>
                    <a:pt x="114259" y="18492"/>
                  </a:lnTo>
                  <a:lnTo>
                    <a:pt x="117457" y="24933"/>
                  </a:lnTo>
                  <a:lnTo>
                    <a:pt x="119510" y="35488"/>
                  </a:lnTo>
                  <a:lnTo>
                    <a:pt x="119948" y="52824"/>
                  </a:lnTo>
                  <a:lnTo>
                    <a:pt x="118701" y="55912"/>
                  </a:lnTo>
                  <a:lnTo>
                    <a:pt x="104101" y="70526"/>
                  </a:lnTo>
                  <a:lnTo>
                    <a:pt x="96855" y="74306"/>
                  </a:lnTo>
                  <a:lnTo>
                    <a:pt x="90037" y="76620"/>
                  </a:lnTo>
                  <a:lnTo>
                    <a:pt x="75388" y="85107"/>
                  </a:lnTo>
                  <a:lnTo>
                    <a:pt x="71849" y="85689"/>
                  </a:lnTo>
                  <a:lnTo>
                    <a:pt x="61435" y="84745"/>
                  </a:lnTo>
                  <a:lnTo>
                    <a:pt x="53410" y="86652"/>
                  </a:lnTo>
                  <a:lnTo>
                    <a:pt x="35682" y="83222"/>
                  </a:lnTo>
                  <a:lnTo>
                    <a:pt x="31668" y="80062"/>
                  </a:lnTo>
                  <a:lnTo>
                    <a:pt x="30637" y="79786"/>
                  </a:lnTo>
                  <a:lnTo>
                    <a:pt x="29950" y="80238"/>
                  </a:lnTo>
                  <a:lnTo>
                    <a:pt x="29492" y="81173"/>
                  </a:lnTo>
                  <a:lnTo>
                    <a:pt x="29821" y="81162"/>
                  </a:lnTo>
                  <a:lnTo>
                    <a:pt x="31881" y="79456"/>
                  </a:lnTo>
                  <a:lnTo>
                    <a:pt x="32684" y="79382"/>
                  </a:lnTo>
                  <a:lnTo>
                    <a:pt x="33219" y="79967"/>
                  </a:lnTo>
                  <a:lnTo>
                    <a:pt x="33576" y="80993"/>
                  </a:lnTo>
                  <a:lnTo>
                    <a:pt x="35084" y="81677"/>
                  </a:lnTo>
                  <a:lnTo>
                    <a:pt x="63632" y="87572"/>
                  </a:lnTo>
                  <a:lnTo>
                    <a:pt x="91458" y="98982"/>
                  </a:lnTo>
                  <a:lnTo>
                    <a:pt x="119905" y="121508"/>
                  </a:lnTo>
                  <a:lnTo>
                    <a:pt x="126951" y="126809"/>
                  </a:lnTo>
                  <a:lnTo>
                    <a:pt x="133853" y="136298"/>
                  </a:lnTo>
                  <a:lnTo>
                    <a:pt x="135690" y="141214"/>
                  </a:lnTo>
                  <a:lnTo>
                    <a:pt x="136724" y="150586"/>
                  </a:lnTo>
                  <a:lnTo>
                    <a:pt x="135273" y="156031"/>
                  </a:lnTo>
                  <a:lnTo>
                    <a:pt x="129167" y="164701"/>
                  </a:lnTo>
                  <a:lnTo>
                    <a:pt x="125564" y="166961"/>
                  </a:lnTo>
                  <a:lnTo>
                    <a:pt x="118272" y="168233"/>
                  </a:lnTo>
                  <a:lnTo>
                    <a:pt x="96173" y="168064"/>
                  </a:lnTo>
                  <a:lnTo>
                    <a:pt x="68451" y="163840"/>
                  </a:lnTo>
                  <a:lnTo>
                    <a:pt x="41681" y="156941"/>
                  </a:lnTo>
                  <a:lnTo>
                    <a:pt x="13530" y="146646"/>
                  </a:lnTo>
                  <a:lnTo>
                    <a:pt x="11430" y="1459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SMARTInkShape-Group37"/>
          <p:cNvGrpSpPr/>
          <p:nvPr/>
        </p:nvGrpSpPr>
        <p:grpSpPr>
          <a:xfrm>
            <a:off x="3223260" y="4171950"/>
            <a:ext cx="171451" cy="188596"/>
            <a:chOff x="3223260" y="4171950"/>
            <a:chExt cx="171451" cy="188596"/>
          </a:xfrm>
        </p:grpSpPr>
        <p:sp>
          <p:nvSpPr>
            <p:cNvPr id="191" name="SMARTInkShape-162"/>
            <p:cNvSpPr/>
            <p:nvPr>
              <p:custDataLst>
                <p:tags r:id="rId8"/>
              </p:custDataLst>
            </p:nvPr>
          </p:nvSpPr>
          <p:spPr>
            <a:xfrm>
              <a:off x="3223260" y="4280535"/>
              <a:ext cx="120016" cy="22860"/>
            </a:xfrm>
            <a:custGeom>
              <a:avLst/>
              <a:gdLst/>
              <a:ahLst/>
              <a:cxnLst/>
              <a:rect l="0" t="0" r="0" b="0"/>
              <a:pathLst>
                <a:path w="120016" h="22860">
                  <a:moveTo>
                    <a:pt x="0" y="11430"/>
                  </a:moveTo>
                  <a:lnTo>
                    <a:pt x="0" y="11430"/>
                  </a:lnTo>
                  <a:lnTo>
                    <a:pt x="28128" y="19285"/>
                  </a:lnTo>
                  <a:lnTo>
                    <a:pt x="54986" y="22767"/>
                  </a:lnTo>
                  <a:lnTo>
                    <a:pt x="76197" y="22859"/>
                  </a:lnTo>
                  <a:lnTo>
                    <a:pt x="80009" y="21166"/>
                  </a:lnTo>
                  <a:lnTo>
                    <a:pt x="83820" y="18932"/>
                  </a:lnTo>
                  <a:lnTo>
                    <a:pt x="91440" y="17498"/>
                  </a:lnTo>
                  <a:lnTo>
                    <a:pt x="114300" y="17145"/>
                  </a:lnTo>
                  <a:lnTo>
                    <a:pt x="114300" y="14112"/>
                  </a:lnTo>
                  <a:lnTo>
                    <a:pt x="114935" y="13218"/>
                  </a:lnTo>
                  <a:lnTo>
                    <a:pt x="115993" y="12622"/>
                  </a:lnTo>
                  <a:lnTo>
                    <a:pt x="117334" y="12225"/>
                  </a:lnTo>
                  <a:lnTo>
                    <a:pt x="117592" y="11325"/>
                  </a:lnTo>
                  <a:lnTo>
                    <a:pt x="116187" y="8631"/>
                  </a:lnTo>
                  <a:lnTo>
                    <a:pt x="116193" y="7025"/>
                  </a:lnTo>
                  <a:lnTo>
                    <a:pt x="1200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63"/>
            <p:cNvSpPr/>
            <p:nvPr>
              <p:custDataLst>
                <p:tags r:id="rId9"/>
              </p:custDataLst>
            </p:nvPr>
          </p:nvSpPr>
          <p:spPr>
            <a:xfrm>
              <a:off x="3377565" y="4171950"/>
              <a:ext cx="17146" cy="188596"/>
            </a:xfrm>
            <a:custGeom>
              <a:avLst/>
              <a:gdLst/>
              <a:ahLst/>
              <a:cxnLst/>
              <a:rect l="0" t="0" r="0" b="0"/>
              <a:pathLst>
                <a:path w="17146" h="188596">
                  <a:moveTo>
                    <a:pt x="0" y="0"/>
                  </a:moveTo>
                  <a:lnTo>
                    <a:pt x="0" y="0"/>
                  </a:lnTo>
                  <a:lnTo>
                    <a:pt x="6068" y="27305"/>
                  </a:lnTo>
                  <a:lnTo>
                    <a:pt x="11006" y="51866"/>
                  </a:lnTo>
                  <a:lnTo>
                    <a:pt x="16211" y="72196"/>
                  </a:lnTo>
                  <a:lnTo>
                    <a:pt x="17091" y="99684"/>
                  </a:lnTo>
                  <a:lnTo>
                    <a:pt x="17141" y="127739"/>
                  </a:lnTo>
                  <a:lnTo>
                    <a:pt x="17144" y="156269"/>
                  </a:lnTo>
                  <a:lnTo>
                    <a:pt x="17145" y="184822"/>
                  </a:lnTo>
                  <a:lnTo>
                    <a:pt x="17145" y="188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" name="SMARTInkShape-164"/>
          <p:cNvSpPr/>
          <p:nvPr>
            <p:custDataLst>
              <p:tags r:id="rId7"/>
            </p:custDataLst>
          </p:nvPr>
        </p:nvSpPr>
        <p:spPr>
          <a:xfrm>
            <a:off x="417195" y="1341390"/>
            <a:ext cx="3598" cy="1636"/>
          </a:xfrm>
          <a:custGeom>
            <a:avLst/>
            <a:gdLst/>
            <a:ahLst/>
            <a:cxnLst/>
            <a:rect l="0" t="0" r="0" b="0"/>
            <a:pathLst>
              <a:path w="3598" h="1636">
                <a:moveTo>
                  <a:pt x="0" y="1635"/>
                </a:moveTo>
                <a:lnTo>
                  <a:pt x="0" y="1635"/>
                </a:lnTo>
                <a:lnTo>
                  <a:pt x="3597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Draw the Lewis dot diagrams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 F                                                               MgCl</a:t>
            </a:r>
            <a:r>
              <a:rPr lang="en" baseline="-25000"/>
              <a:t>2</a:t>
            </a:r>
            <a:endParaRPr baseline="-25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AlH</a:t>
            </a:r>
            <a:r>
              <a:rPr lang="en" baseline="-25000"/>
              <a:t>3</a:t>
            </a:r>
            <a:r>
              <a:rPr lang="en"/>
              <a:t>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aseline="-25000"/>
          </a:p>
        </p:txBody>
      </p:sp>
      <p:cxnSp>
        <p:nvCxnSpPr>
          <p:cNvPr id="63" name="Google Shape;63;p14"/>
          <p:cNvCxnSpPr/>
          <p:nvPr/>
        </p:nvCxnSpPr>
        <p:spPr>
          <a:xfrm rot="10800000" flipH="1">
            <a:off x="-70650" y="2761500"/>
            <a:ext cx="9326100" cy="2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4"/>
          <p:cNvCxnSpPr/>
          <p:nvPr/>
        </p:nvCxnSpPr>
        <p:spPr>
          <a:xfrm>
            <a:off x="4083725" y="1102175"/>
            <a:ext cx="14100" cy="1681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5" name="SMARTInkShape-Group39"/>
          <p:cNvGrpSpPr/>
          <p:nvPr/>
        </p:nvGrpSpPr>
        <p:grpSpPr>
          <a:xfrm>
            <a:off x="702995" y="1800225"/>
            <a:ext cx="337136" cy="422886"/>
            <a:chOff x="702995" y="1800225"/>
            <a:chExt cx="337136" cy="422886"/>
          </a:xfrm>
        </p:grpSpPr>
        <p:sp>
          <p:nvSpPr>
            <p:cNvPr id="2" name="SMARTInkShape-165"/>
            <p:cNvSpPr/>
            <p:nvPr>
              <p:custDataLst>
                <p:tags r:id="rId111"/>
              </p:custDataLst>
            </p:nvPr>
          </p:nvSpPr>
          <p:spPr>
            <a:xfrm>
              <a:off x="1022985" y="201168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166"/>
            <p:cNvSpPr/>
            <p:nvPr>
              <p:custDataLst>
                <p:tags r:id="rId112"/>
              </p:custDataLst>
            </p:nvPr>
          </p:nvSpPr>
          <p:spPr>
            <a:xfrm>
              <a:off x="1028700" y="2068830"/>
              <a:ext cx="11431" cy="97055"/>
            </a:xfrm>
            <a:custGeom>
              <a:avLst/>
              <a:gdLst/>
              <a:ahLst/>
              <a:cxnLst/>
              <a:rect l="0" t="0" r="0" b="0"/>
              <a:pathLst>
                <a:path w="11431" h="97055">
                  <a:moveTo>
                    <a:pt x="11430" y="0"/>
                  </a:moveTo>
                  <a:lnTo>
                    <a:pt x="11430" y="0"/>
                  </a:lnTo>
                  <a:lnTo>
                    <a:pt x="11430" y="27305"/>
                  </a:lnTo>
                  <a:lnTo>
                    <a:pt x="7502" y="55159"/>
                  </a:lnTo>
                  <a:lnTo>
                    <a:pt x="4375" y="69128"/>
                  </a:lnTo>
                  <a:lnTo>
                    <a:pt x="864" y="80894"/>
                  </a:lnTo>
                  <a:lnTo>
                    <a:pt x="2" y="97054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67"/>
            <p:cNvSpPr/>
            <p:nvPr>
              <p:custDataLst>
                <p:tags r:id="rId113"/>
              </p:custDataLst>
            </p:nvPr>
          </p:nvSpPr>
          <p:spPr>
            <a:xfrm>
              <a:off x="702995" y="1800225"/>
              <a:ext cx="291414" cy="422886"/>
            </a:xfrm>
            <a:custGeom>
              <a:avLst/>
              <a:gdLst/>
              <a:ahLst/>
              <a:cxnLst/>
              <a:rect l="0" t="0" r="0" b="0"/>
              <a:pathLst>
                <a:path w="291414" h="422886">
                  <a:moveTo>
                    <a:pt x="79960" y="0"/>
                  </a:moveTo>
                  <a:lnTo>
                    <a:pt x="79960" y="0"/>
                  </a:lnTo>
                  <a:lnTo>
                    <a:pt x="86028" y="24271"/>
                  </a:lnTo>
                  <a:lnTo>
                    <a:pt x="89007" y="48040"/>
                  </a:lnTo>
                  <a:lnTo>
                    <a:pt x="89696" y="74057"/>
                  </a:lnTo>
                  <a:lnTo>
                    <a:pt x="87885" y="102552"/>
                  </a:lnTo>
                  <a:lnTo>
                    <a:pt x="84964" y="125377"/>
                  </a:lnTo>
                  <a:lnTo>
                    <a:pt x="81549" y="144623"/>
                  </a:lnTo>
                  <a:lnTo>
                    <a:pt x="77915" y="163760"/>
                  </a:lnTo>
                  <a:lnTo>
                    <a:pt x="74183" y="182849"/>
                  </a:lnTo>
                  <a:lnTo>
                    <a:pt x="66818" y="209753"/>
                  </a:lnTo>
                  <a:lnTo>
                    <a:pt x="58286" y="235504"/>
                  </a:lnTo>
                  <a:lnTo>
                    <a:pt x="51736" y="261549"/>
                  </a:lnTo>
                  <a:lnTo>
                    <a:pt x="45774" y="287046"/>
                  </a:lnTo>
                  <a:lnTo>
                    <a:pt x="38293" y="311322"/>
                  </a:lnTo>
                  <a:lnTo>
                    <a:pt x="30326" y="330135"/>
                  </a:lnTo>
                  <a:lnTo>
                    <a:pt x="24646" y="345820"/>
                  </a:lnTo>
                  <a:lnTo>
                    <a:pt x="18319" y="363897"/>
                  </a:lnTo>
                  <a:lnTo>
                    <a:pt x="9596" y="387369"/>
                  </a:lnTo>
                  <a:lnTo>
                    <a:pt x="1220" y="412868"/>
                  </a:lnTo>
                  <a:lnTo>
                    <a:pt x="0" y="422481"/>
                  </a:lnTo>
                  <a:lnTo>
                    <a:pt x="10336" y="422885"/>
                  </a:lnTo>
                  <a:lnTo>
                    <a:pt x="20454" y="422267"/>
                  </a:lnTo>
                  <a:lnTo>
                    <a:pt x="46112" y="414955"/>
                  </a:lnTo>
                  <a:lnTo>
                    <a:pt x="69252" y="408239"/>
                  </a:lnTo>
                  <a:lnTo>
                    <a:pt x="97624" y="402867"/>
                  </a:lnTo>
                  <a:lnTo>
                    <a:pt x="120119" y="395170"/>
                  </a:lnTo>
                  <a:lnTo>
                    <a:pt x="142871" y="388868"/>
                  </a:lnTo>
                  <a:lnTo>
                    <a:pt x="170280" y="384083"/>
                  </a:lnTo>
                  <a:lnTo>
                    <a:pt x="194039" y="382503"/>
                  </a:lnTo>
                  <a:lnTo>
                    <a:pt x="217076" y="378427"/>
                  </a:lnTo>
                  <a:lnTo>
                    <a:pt x="245189" y="377299"/>
                  </a:lnTo>
                  <a:lnTo>
                    <a:pt x="272335" y="377196"/>
                  </a:lnTo>
                  <a:lnTo>
                    <a:pt x="278279" y="378886"/>
                  </a:lnTo>
                  <a:lnTo>
                    <a:pt x="284234" y="382111"/>
                  </a:lnTo>
                  <a:lnTo>
                    <a:pt x="291408" y="382905"/>
                  </a:lnTo>
                  <a:lnTo>
                    <a:pt x="291413" y="382905"/>
                  </a:lnTo>
                  <a:lnTo>
                    <a:pt x="286494" y="382905"/>
                  </a:lnTo>
                  <a:lnTo>
                    <a:pt x="286229" y="382270"/>
                  </a:lnTo>
                  <a:lnTo>
                    <a:pt x="285700" y="377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SMARTInkShape-Group40"/>
          <p:cNvGrpSpPr/>
          <p:nvPr/>
        </p:nvGrpSpPr>
        <p:grpSpPr>
          <a:xfrm>
            <a:off x="1022985" y="1623060"/>
            <a:ext cx="471103" cy="685799"/>
            <a:chOff x="1022985" y="1623060"/>
            <a:chExt cx="471103" cy="685799"/>
          </a:xfrm>
        </p:grpSpPr>
        <p:sp>
          <p:nvSpPr>
            <p:cNvPr id="6" name="SMARTInkShape-168"/>
            <p:cNvSpPr/>
            <p:nvPr>
              <p:custDataLst>
                <p:tags r:id="rId108"/>
              </p:custDataLst>
            </p:nvPr>
          </p:nvSpPr>
          <p:spPr>
            <a:xfrm>
              <a:off x="1388745" y="1623060"/>
              <a:ext cx="5716" cy="108586"/>
            </a:xfrm>
            <a:custGeom>
              <a:avLst/>
              <a:gdLst/>
              <a:ahLst/>
              <a:cxnLst/>
              <a:rect l="0" t="0" r="0" b="0"/>
              <a:pathLst>
                <a:path w="5716" h="108586">
                  <a:moveTo>
                    <a:pt x="0" y="0"/>
                  </a:moveTo>
                  <a:lnTo>
                    <a:pt x="0" y="0"/>
                  </a:lnTo>
                  <a:lnTo>
                    <a:pt x="3034" y="21237"/>
                  </a:lnTo>
                  <a:lnTo>
                    <a:pt x="5185" y="45423"/>
                  </a:lnTo>
                  <a:lnTo>
                    <a:pt x="5684" y="72473"/>
                  </a:lnTo>
                  <a:lnTo>
                    <a:pt x="5715" y="100414"/>
                  </a:lnTo>
                  <a:lnTo>
                    <a:pt x="5715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69"/>
            <p:cNvSpPr/>
            <p:nvPr>
              <p:custDataLst>
                <p:tags r:id="rId109"/>
              </p:custDataLst>
            </p:nvPr>
          </p:nvSpPr>
          <p:spPr>
            <a:xfrm>
              <a:off x="1308735" y="1645920"/>
              <a:ext cx="185353" cy="22861"/>
            </a:xfrm>
            <a:custGeom>
              <a:avLst/>
              <a:gdLst/>
              <a:ahLst/>
              <a:cxnLst/>
              <a:rect l="0" t="0" r="0" b="0"/>
              <a:pathLst>
                <a:path w="185353" h="22861">
                  <a:moveTo>
                    <a:pt x="0" y="22860"/>
                  </a:moveTo>
                  <a:lnTo>
                    <a:pt x="0" y="22860"/>
                  </a:lnTo>
                  <a:lnTo>
                    <a:pt x="27094" y="22860"/>
                  </a:lnTo>
                  <a:lnTo>
                    <a:pt x="48542" y="22860"/>
                  </a:lnTo>
                  <a:lnTo>
                    <a:pt x="64747" y="22225"/>
                  </a:lnTo>
                  <a:lnTo>
                    <a:pt x="87831" y="19826"/>
                  </a:lnTo>
                  <a:lnTo>
                    <a:pt x="114246" y="17675"/>
                  </a:lnTo>
                  <a:lnTo>
                    <a:pt x="139834" y="17215"/>
                  </a:lnTo>
                  <a:lnTo>
                    <a:pt x="166939" y="16514"/>
                  </a:lnTo>
                  <a:lnTo>
                    <a:pt x="182727" y="10090"/>
                  </a:lnTo>
                  <a:lnTo>
                    <a:pt x="184683" y="8632"/>
                  </a:lnTo>
                  <a:lnTo>
                    <a:pt x="185352" y="7024"/>
                  </a:lnTo>
                  <a:lnTo>
                    <a:pt x="185163" y="5318"/>
                  </a:lnTo>
                  <a:lnTo>
                    <a:pt x="1828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70"/>
            <p:cNvSpPr/>
            <p:nvPr>
              <p:custDataLst>
                <p:tags r:id="rId110"/>
              </p:custDataLst>
            </p:nvPr>
          </p:nvSpPr>
          <p:spPr>
            <a:xfrm>
              <a:off x="1022985" y="1652026"/>
              <a:ext cx="257153" cy="656833"/>
            </a:xfrm>
            <a:custGeom>
              <a:avLst/>
              <a:gdLst/>
              <a:ahLst/>
              <a:cxnLst/>
              <a:rect l="0" t="0" r="0" b="0"/>
              <a:pathLst>
                <a:path w="257153" h="656833">
                  <a:moveTo>
                    <a:pt x="74295" y="45329"/>
                  </a:moveTo>
                  <a:lnTo>
                    <a:pt x="74295" y="45329"/>
                  </a:lnTo>
                  <a:lnTo>
                    <a:pt x="99131" y="25056"/>
                  </a:lnTo>
                  <a:lnTo>
                    <a:pt x="114533" y="15474"/>
                  </a:lnTo>
                  <a:lnTo>
                    <a:pt x="142846" y="7501"/>
                  </a:lnTo>
                  <a:lnTo>
                    <a:pt x="166609" y="2577"/>
                  </a:lnTo>
                  <a:lnTo>
                    <a:pt x="194425" y="0"/>
                  </a:lnTo>
                  <a:lnTo>
                    <a:pt x="205156" y="418"/>
                  </a:lnTo>
                  <a:lnTo>
                    <a:pt x="229651" y="6080"/>
                  </a:lnTo>
                  <a:lnTo>
                    <a:pt x="244606" y="21165"/>
                  </a:lnTo>
                  <a:lnTo>
                    <a:pt x="248414" y="30145"/>
                  </a:lnTo>
                  <a:lnTo>
                    <a:pt x="251059" y="57652"/>
                  </a:lnTo>
                  <a:lnTo>
                    <a:pt x="251282" y="71338"/>
                  </a:lnTo>
                  <a:lnTo>
                    <a:pt x="250071" y="86798"/>
                  </a:lnTo>
                  <a:lnTo>
                    <a:pt x="247994" y="107900"/>
                  </a:lnTo>
                  <a:lnTo>
                    <a:pt x="245340" y="132763"/>
                  </a:lnTo>
                  <a:lnTo>
                    <a:pt x="242935" y="153149"/>
                  </a:lnTo>
                  <a:lnTo>
                    <a:pt x="240696" y="170549"/>
                  </a:lnTo>
                  <a:lnTo>
                    <a:pt x="238569" y="185959"/>
                  </a:lnTo>
                  <a:lnTo>
                    <a:pt x="234513" y="213241"/>
                  </a:lnTo>
                  <a:lnTo>
                    <a:pt x="231228" y="238067"/>
                  </a:lnTo>
                  <a:lnTo>
                    <a:pt x="229768" y="261800"/>
                  </a:lnTo>
                  <a:lnTo>
                    <a:pt x="229119" y="286742"/>
                  </a:lnTo>
                  <a:lnTo>
                    <a:pt x="228831" y="312009"/>
                  </a:lnTo>
                  <a:lnTo>
                    <a:pt x="228703" y="335938"/>
                  </a:lnTo>
                  <a:lnTo>
                    <a:pt x="226952" y="359274"/>
                  </a:lnTo>
                  <a:lnTo>
                    <a:pt x="224693" y="382345"/>
                  </a:lnTo>
                  <a:lnTo>
                    <a:pt x="223689" y="405299"/>
                  </a:lnTo>
                  <a:lnTo>
                    <a:pt x="224935" y="428201"/>
                  </a:lnTo>
                  <a:lnTo>
                    <a:pt x="226971" y="450444"/>
                  </a:lnTo>
                  <a:lnTo>
                    <a:pt x="227876" y="470913"/>
                  </a:lnTo>
                  <a:lnTo>
                    <a:pt x="229972" y="490594"/>
                  </a:lnTo>
                  <a:lnTo>
                    <a:pt x="234721" y="517831"/>
                  </a:lnTo>
                  <a:lnTo>
                    <a:pt x="238457" y="541988"/>
                  </a:lnTo>
                  <a:lnTo>
                    <a:pt x="241257" y="565232"/>
                  </a:lnTo>
                  <a:lnTo>
                    <a:pt x="247892" y="592808"/>
                  </a:lnTo>
                  <a:lnTo>
                    <a:pt x="254181" y="620203"/>
                  </a:lnTo>
                  <a:lnTo>
                    <a:pt x="257152" y="644967"/>
                  </a:lnTo>
                  <a:lnTo>
                    <a:pt x="254134" y="648309"/>
                  </a:lnTo>
                  <a:lnTo>
                    <a:pt x="250955" y="649870"/>
                  </a:lnTo>
                  <a:lnTo>
                    <a:pt x="232076" y="651009"/>
                  </a:lnTo>
                  <a:lnTo>
                    <a:pt x="204810" y="651105"/>
                  </a:lnTo>
                  <a:lnTo>
                    <a:pt x="178298" y="651116"/>
                  </a:lnTo>
                  <a:lnTo>
                    <a:pt x="151495" y="651118"/>
                  </a:lnTo>
                  <a:lnTo>
                    <a:pt x="129272" y="651119"/>
                  </a:lnTo>
                  <a:lnTo>
                    <a:pt x="102935" y="651754"/>
                  </a:lnTo>
                  <a:lnTo>
                    <a:pt x="75625" y="655642"/>
                  </a:lnTo>
                  <a:lnTo>
                    <a:pt x="51698" y="656599"/>
                  </a:lnTo>
                  <a:lnTo>
                    <a:pt x="25123" y="656813"/>
                  </a:lnTo>
                  <a:lnTo>
                    <a:pt x="9891" y="656832"/>
                  </a:lnTo>
                  <a:lnTo>
                    <a:pt x="5878" y="655140"/>
                  </a:lnTo>
                  <a:lnTo>
                    <a:pt x="0" y="6511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MARTInkShape-171"/>
          <p:cNvSpPr/>
          <p:nvPr>
            <p:custDataLst>
              <p:tags r:id="rId1"/>
            </p:custDataLst>
          </p:nvPr>
        </p:nvSpPr>
        <p:spPr>
          <a:xfrm>
            <a:off x="508963" y="1674495"/>
            <a:ext cx="291138" cy="694800"/>
          </a:xfrm>
          <a:custGeom>
            <a:avLst/>
            <a:gdLst/>
            <a:ahLst/>
            <a:cxnLst/>
            <a:rect l="0" t="0" r="0" b="0"/>
            <a:pathLst>
              <a:path w="291138" h="694800">
                <a:moveTo>
                  <a:pt x="291137" y="0"/>
                </a:moveTo>
                <a:lnTo>
                  <a:pt x="291137" y="0"/>
                </a:lnTo>
                <a:lnTo>
                  <a:pt x="266866" y="0"/>
                </a:lnTo>
                <a:lnTo>
                  <a:pt x="242671" y="0"/>
                </a:lnTo>
                <a:lnTo>
                  <a:pt x="216793" y="0"/>
                </a:lnTo>
                <a:lnTo>
                  <a:pt x="189574" y="1693"/>
                </a:lnTo>
                <a:lnTo>
                  <a:pt x="165665" y="4921"/>
                </a:lnTo>
                <a:lnTo>
                  <a:pt x="139306" y="5558"/>
                </a:lnTo>
                <a:lnTo>
                  <a:pt x="113420" y="5694"/>
                </a:lnTo>
                <a:lnTo>
                  <a:pt x="89848" y="7406"/>
                </a:lnTo>
                <a:lnTo>
                  <a:pt x="70861" y="12170"/>
                </a:lnTo>
                <a:lnTo>
                  <a:pt x="46456" y="33357"/>
                </a:lnTo>
                <a:lnTo>
                  <a:pt x="36453" y="52380"/>
                </a:lnTo>
                <a:lnTo>
                  <a:pt x="30961" y="69495"/>
                </a:lnTo>
                <a:lnTo>
                  <a:pt x="29051" y="91006"/>
                </a:lnTo>
                <a:lnTo>
                  <a:pt x="28485" y="117205"/>
                </a:lnTo>
                <a:lnTo>
                  <a:pt x="28953" y="145711"/>
                </a:lnTo>
                <a:lnTo>
                  <a:pt x="31312" y="166996"/>
                </a:lnTo>
                <a:lnTo>
                  <a:pt x="32784" y="189155"/>
                </a:lnTo>
                <a:lnTo>
                  <a:pt x="33439" y="211704"/>
                </a:lnTo>
                <a:lnTo>
                  <a:pt x="33729" y="234426"/>
                </a:lnTo>
                <a:lnTo>
                  <a:pt x="33859" y="258917"/>
                </a:lnTo>
                <a:lnTo>
                  <a:pt x="33916" y="283984"/>
                </a:lnTo>
                <a:lnTo>
                  <a:pt x="33942" y="307825"/>
                </a:lnTo>
                <a:lnTo>
                  <a:pt x="33953" y="331121"/>
                </a:lnTo>
                <a:lnTo>
                  <a:pt x="33323" y="354810"/>
                </a:lnTo>
                <a:lnTo>
                  <a:pt x="30926" y="380155"/>
                </a:lnTo>
                <a:lnTo>
                  <a:pt x="29438" y="404543"/>
                </a:lnTo>
                <a:lnTo>
                  <a:pt x="28141" y="428082"/>
                </a:lnTo>
                <a:lnTo>
                  <a:pt x="25448" y="451244"/>
                </a:lnTo>
                <a:lnTo>
                  <a:pt x="22135" y="474238"/>
                </a:lnTo>
                <a:lnTo>
                  <a:pt x="19180" y="497158"/>
                </a:lnTo>
                <a:lnTo>
                  <a:pt x="17867" y="520044"/>
                </a:lnTo>
                <a:lnTo>
                  <a:pt x="15591" y="541222"/>
                </a:lnTo>
                <a:lnTo>
                  <a:pt x="12462" y="561218"/>
                </a:lnTo>
                <a:lnTo>
                  <a:pt x="7131" y="589691"/>
                </a:lnTo>
                <a:lnTo>
                  <a:pt x="2164" y="613861"/>
                </a:lnTo>
                <a:lnTo>
                  <a:pt x="410" y="635910"/>
                </a:lnTo>
                <a:lnTo>
                  <a:pt x="0" y="657488"/>
                </a:lnTo>
                <a:lnTo>
                  <a:pt x="3205" y="671735"/>
                </a:lnTo>
                <a:lnTo>
                  <a:pt x="12576" y="686056"/>
                </a:lnTo>
                <a:lnTo>
                  <a:pt x="18319" y="689089"/>
                </a:lnTo>
                <a:lnTo>
                  <a:pt x="41262" y="691195"/>
                </a:lnTo>
                <a:lnTo>
                  <a:pt x="68941" y="691452"/>
                </a:lnTo>
                <a:lnTo>
                  <a:pt x="91316" y="693190"/>
                </a:lnTo>
                <a:lnTo>
                  <a:pt x="106443" y="694799"/>
                </a:lnTo>
                <a:lnTo>
                  <a:pt x="129239" y="692770"/>
                </a:lnTo>
                <a:lnTo>
                  <a:pt x="154620" y="691887"/>
                </a:lnTo>
                <a:lnTo>
                  <a:pt x="179451" y="691681"/>
                </a:lnTo>
                <a:lnTo>
                  <a:pt x="206821" y="691564"/>
                </a:lnTo>
                <a:lnTo>
                  <a:pt x="230030" y="688495"/>
                </a:lnTo>
                <a:lnTo>
                  <a:pt x="256847" y="6858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SMARTInkShape-Group42"/>
          <p:cNvGrpSpPr/>
          <p:nvPr/>
        </p:nvGrpSpPr>
        <p:grpSpPr>
          <a:xfrm>
            <a:off x="1526397" y="1600200"/>
            <a:ext cx="1273954" cy="891140"/>
            <a:chOff x="1526397" y="1600200"/>
            <a:chExt cx="1273954" cy="891140"/>
          </a:xfrm>
        </p:grpSpPr>
        <p:sp>
          <p:nvSpPr>
            <p:cNvPr id="11" name="SMARTInkShape-172"/>
            <p:cNvSpPr/>
            <p:nvPr>
              <p:custDataLst>
                <p:tags r:id="rId93"/>
              </p:custDataLst>
            </p:nvPr>
          </p:nvSpPr>
          <p:spPr>
            <a:xfrm>
              <a:off x="2657475" y="1645920"/>
              <a:ext cx="142876" cy="9842"/>
            </a:xfrm>
            <a:custGeom>
              <a:avLst/>
              <a:gdLst/>
              <a:ahLst/>
              <a:cxnLst/>
              <a:rect l="0" t="0" r="0" b="0"/>
              <a:pathLst>
                <a:path w="142876" h="9842">
                  <a:moveTo>
                    <a:pt x="0" y="0"/>
                  </a:moveTo>
                  <a:lnTo>
                    <a:pt x="0" y="0"/>
                  </a:lnTo>
                  <a:lnTo>
                    <a:pt x="16933" y="3387"/>
                  </a:lnTo>
                  <a:lnTo>
                    <a:pt x="42451" y="7855"/>
                  </a:lnTo>
                  <a:lnTo>
                    <a:pt x="64375" y="9841"/>
                  </a:lnTo>
                  <a:lnTo>
                    <a:pt x="84703" y="9031"/>
                  </a:lnTo>
                  <a:lnTo>
                    <a:pt x="104321" y="6554"/>
                  </a:lnTo>
                  <a:lnTo>
                    <a:pt x="130041" y="222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73"/>
            <p:cNvSpPr/>
            <p:nvPr>
              <p:custDataLst>
                <p:tags r:id="rId94"/>
              </p:custDataLst>
            </p:nvPr>
          </p:nvSpPr>
          <p:spPr>
            <a:xfrm>
              <a:off x="1526397" y="1605915"/>
              <a:ext cx="279544" cy="822953"/>
            </a:xfrm>
            <a:custGeom>
              <a:avLst/>
              <a:gdLst/>
              <a:ahLst/>
              <a:cxnLst/>
              <a:rect l="0" t="0" r="0" b="0"/>
              <a:pathLst>
                <a:path w="279544" h="822953">
                  <a:moveTo>
                    <a:pt x="279543" y="0"/>
                  </a:moveTo>
                  <a:lnTo>
                    <a:pt x="279543" y="0"/>
                  </a:lnTo>
                  <a:lnTo>
                    <a:pt x="252238" y="3034"/>
                  </a:lnTo>
                  <a:lnTo>
                    <a:pt x="232059" y="4524"/>
                  </a:lnTo>
                  <a:lnTo>
                    <a:pt x="208112" y="7055"/>
                  </a:lnTo>
                  <a:lnTo>
                    <a:pt x="179920" y="10566"/>
                  </a:lnTo>
                  <a:lnTo>
                    <a:pt x="154454" y="15187"/>
                  </a:lnTo>
                  <a:lnTo>
                    <a:pt x="131080" y="16758"/>
                  </a:lnTo>
                  <a:lnTo>
                    <a:pt x="102891" y="17111"/>
                  </a:lnTo>
                  <a:lnTo>
                    <a:pt x="95621" y="17765"/>
                  </a:lnTo>
                  <a:lnTo>
                    <a:pt x="72800" y="27545"/>
                  </a:lnTo>
                  <a:lnTo>
                    <a:pt x="68489" y="31504"/>
                  </a:lnTo>
                  <a:lnTo>
                    <a:pt x="52864" y="59804"/>
                  </a:lnTo>
                  <a:lnTo>
                    <a:pt x="46925" y="78841"/>
                  </a:lnTo>
                  <a:lnTo>
                    <a:pt x="44816" y="107396"/>
                  </a:lnTo>
                  <a:lnTo>
                    <a:pt x="40749" y="134597"/>
                  </a:lnTo>
                  <a:lnTo>
                    <a:pt x="39879" y="159261"/>
                  </a:lnTo>
                  <a:lnTo>
                    <a:pt x="39621" y="184349"/>
                  </a:lnTo>
                  <a:lnTo>
                    <a:pt x="39545" y="210197"/>
                  </a:lnTo>
                  <a:lnTo>
                    <a:pt x="39523" y="237329"/>
                  </a:lnTo>
                  <a:lnTo>
                    <a:pt x="38882" y="257880"/>
                  </a:lnTo>
                  <a:lnTo>
                    <a:pt x="36481" y="277596"/>
                  </a:lnTo>
                  <a:lnTo>
                    <a:pt x="34990" y="296943"/>
                  </a:lnTo>
                  <a:lnTo>
                    <a:pt x="34328" y="316125"/>
                  </a:lnTo>
                  <a:lnTo>
                    <a:pt x="34034" y="335233"/>
                  </a:lnTo>
                  <a:lnTo>
                    <a:pt x="33903" y="354309"/>
                  </a:lnTo>
                  <a:lnTo>
                    <a:pt x="33845" y="374006"/>
                  </a:lnTo>
                  <a:lnTo>
                    <a:pt x="33819" y="395460"/>
                  </a:lnTo>
                  <a:lnTo>
                    <a:pt x="32114" y="416001"/>
                  </a:lnTo>
                  <a:lnTo>
                    <a:pt x="29875" y="436350"/>
                  </a:lnTo>
                  <a:lnTo>
                    <a:pt x="28879" y="458093"/>
                  </a:lnTo>
                  <a:lnTo>
                    <a:pt x="26743" y="478764"/>
                  </a:lnTo>
                  <a:lnTo>
                    <a:pt x="24313" y="499169"/>
                  </a:lnTo>
                  <a:lnTo>
                    <a:pt x="23232" y="520938"/>
                  </a:lnTo>
                  <a:lnTo>
                    <a:pt x="21059" y="541620"/>
                  </a:lnTo>
                  <a:lnTo>
                    <a:pt x="18611" y="562030"/>
                  </a:lnTo>
                  <a:lnTo>
                    <a:pt x="17523" y="583801"/>
                  </a:lnTo>
                  <a:lnTo>
                    <a:pt x="15346" y="604484"/>
                  </a:lnTo>
                  <a:lnTo>
                    <a:pt x="10551" y="632285"/>
                  </a:lnTo>
                  <a:lnTo>
                    <a:pt x="6956" y="654395"/>
                  </a:lnTo>
                  <a:lnTo>
                    <a:pt x="5108" y="671848"/>
                  </a:lnTo>
                  <a:lnTo>
                    <a:pt x="3242" y="691739"/>
                  </a:lnTo>
                  <a:lnTo>
                    <a:pt x="1167" y="718920"/>
                  </a:lnTo>
                  <a:lnTo>
                    <a:pt x="0" y="744931"/>
                  </a:lnTo>
                  <a:lnTo>
                    <a:pt x="208" y="772186"/>
                  </a:lnTo>
                  <a:lnTo>
                    <a:pt x="4090" y="783856"/>
                  </a:lnTo>
                  <a:lnTo>
                    <a:pt x="18588" y="806812"/>
                  </a:lnTo>
                  <a:lnTo>
                    <a:pt x="24075" y="809434"/>
                  </a:lnTo>
                  <a:lnTo>
                    <a:pt x="41643" y="815817"/>
                  </a:lnTo>
                  <a:lnTo>
                    <a:pt x="53550" y="820561"/>
                  </a:lnTo>
                  <a:lnTo>
                    <a:pt x="81534" y="822750"/>
                  </a:lnTo>
                  <a:lnTo>
                    <a:pt x="109423" y="822942"/>
                  </a:lnTo>
                  <a:lnTo>
                    <a:pt x="117362" y="822952"/>
                  </a:lnTo>
                  <a:lnTo>
                    <a:pt x="142851" y="812219"/>
                  </a:lnTo>
                  <a:lnTo>
                    <a:pt x="159528" y="8058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74"/>
            <p:cNvSpPr/>
            <p:nvPr>
              <p:custDataLst>
                <p:tags r:id="rId95"/>
              </p:custDataLst>
            </p:nvPr>
          </p:nvSpPr>
          <p:spPr>
            <a:xfrm>
              <a:off x="2343150" y="1600200"/>
              <a:ext cx="268605" cy="891140"/>
            </a:xfrm>
            <a:custGeom>
              <a:avLst/>
              <a:gdLst/>
              <a:ahLst/>
              <a:cxnLst/>
              <a:rect l="0" t="0" r="0" b="0"/>
              <a:pathLst>
                <a:path w="268605" h="891140">
                  <a:moveTo>
                    <a:pt x="0" y="0"/>
                  </a:moveTo>
                  <a:lnTo>
                    <a:pt x="0" y="0"/>
                  </a:lnTo>
                  <a:lnTo>
                    <a:pt x="26106" y="11148"/>
                  </a:lnTo>
                  <a:lnTo>
                    <a:pt x="49998" y="11629"/>
                  </a:lnTo>
                  <a:lnTo>
                    <a:pt x="76903" y="10854"/>
                  </a:lnTo>
                  <a:lnTo>
                    <a:pt x="104984" y="7520"/>
                  </a:lnTo>
                  <a:lnTo>
                    <a:pt x="123918" y="6517"/>
                  </a:lnTo>
                  <a:lnTo>
                    <a:pt x="144610" y="4378"/>
                  </a:lnTo>
                  <a:lnTo>
                    <a:pt x="165236" y="1946"/>
                  </a:lnTo>
                  <a:lnTo>
                    <a:pt x="191128" y="577"/>
                  </a:lnTo>
                  <a:lnTo>
                    <a:pt x="214252" y="806"/>
                  </a:lnTo>
                  <a:lnTo>
                    <a:pt x="242327" y="7977"/>
                  </a:lnTo>
                  <a:lnTo>
                    <a:pt x="254822" y="16475"/>
                  </a:lnTo>
                  <a:lnTo>
                    <a:pt x="263533" y="27036"/>
                  </a:lnTo>
                  <a:lnTo>
                    <a:pt x="266351" y="36146"/>
                  </a:lnTo>
                  <a:lnTo>
                    <a:pt x="268160" y="60551"/>
                  </a:lnTo>
                  <a:lnTo>
                    <a:pt x="265439" y="85392"/>
                  </a:lnTo>
                  <a:lnTo>
                    <a:pt x="262330" y="105262"/>
                  </a:lnTo>
                  <a:lnTo>
                    <a:pt x="258831" y="126793"/>
                  </a:lnTo>
                  <a:lnTo>
                    <a:pt x="255159" y="149063"/>
                  </a:lnTo>
                  <a:lnTo>
                    <a:pt x="249718" y="171660"/>
                  </a:lnTo>
                  <a:lnTo>
                    <a:pt x="243066" y="194403"/>
                  </a:lnTo>
                  <a:lnTo>
                    <a:pt x="235876" y="217212"/>
                  </a:lnTo>
                  <a:lnTo>
                    <a:pt x="228447" y="240049"/>
                  </a:lnTo>
                  <a:lnTo>
                    <a:pt x="221547" y="262898"/>
                  </a:lnTo>
                  <a:lnTo>
                    <a:pt x="216364" y="285754"/>
                  </a:lnTo>
                  <a:lnTo>
                    <a:pt x="211943" y="310305"/>
                  </a:lnTo>
                  <a:lnTo>
                    <a:pt x="207862" y="334763"/>
                  </a:lnTo>
                  <a:lnTo>
                    <a:pt x="203932" y="356217"/>
                  </a:lnTo>
                  <a:lnTo>
                    <a:pt x="201762" y="378029"/>
                  </a:lnTo>
                  <a:lnTo>
                    <a:pt x="201432" y="401058"/>
                  </a:lnTo>
                  <a:lnTo>
                    <a:pt x="203402" y="426109"/>
                  </a:lnTo>
                  <a:lnTo>
                    <a:pt x="204701" y="450367"/>
                  </a:lnTo>
                  <a:lnTo>
                    <a:pt x="205913" y="473848"/>
                  </a:lnTo>
                  <a:lnTo>
                    <a:pt x="208569" y="496984"/>
                  </a:lnTo>
                  <a:lnTo>
                    <a:pt x="211866" y="519967"/>
                  </a:lnTo>
                  <a:lnTo>
                    <a:pt x="213634" y="531430"/>
                  </a:lnTo>
                  <a:lnTo>
                    <a:pt x="217987" y="552407"/>
                  </a:lnTo>
                  <a:lnTo>
                    <a:pt x="224065" y="579726"/>
                  </a:lnTo>
                  <a:lnTo>
                    <a:pt x="231292" y="611274"/>
                  </a:lnTo>
                  <a:lnTo>
                    <a:pt x="236744" y="634846"/>
                  </a:lnTo>
                  <a:lnTo>
                    <a:pt x="241015" y="653101"/>
                  </a:lnTo>
                  <a:lnTo>
                    <a:pt x="247453" y="680792"/>
                  </a:lnTo>
                  <a:lnTo>
                    <a:pt x="252431" y="703683"/>
                  </a:lnTo>
                  <a:lnTo>
                    <a:pt x="255770" y="731386"/>
                  </a:lnTo>
                  <a:lnTo>
                    <a:pt x="259793" y="755680"/>
                  </a:lnTo>
                  <a:lnTo>
                    <a:pt x="266206" y="782083"/>
                  </a:lnTo>
                  <a:lnTo>
                    <a:pt x="268131" y="805643"/>
                  </a:lnTo>
                  <a:lnTo>
                    <a:pt x="268512" y="828641"/>
                  </a:lnTo>
                  <a:lnTo>
                    <a:pt x="268597" y="856894"/>
                  </a:lnTo>
                  <a:lnTo>
                    <a:pt x="268604" y="875307"/>
                  </a:lnTo>
                  <a:lnTo>
                    <a:pt x="266911" y="879669"/>
                  </a:lnTo>
                  <a:lnTo>
                    <a:pt x="265571" y="881721"/>
                  </a:lnTo>
                  <a:lnTo>
                    <a:pt x="264042" y="883089"/>
                  </a:lnTo>
                  <a:lnTo>
                    <a:pt x="260650" y="884609"/>
                  </a:lnTo>
                  <a:lnTo>
                    <a:pt x="259492" y="885649"/>
                  </a:lnTo>
                  <a:lnTo>
                    <a:pt x="258205" y="888499"/>
                  </a:lnTo>
                  <a:lnTo>
                    <a:pt x="256591" y="889512"/>
                  </a:lnTo>
                  <a:lnTo>
                    <a:pt x="244877" y="891139"/>
                  </a:lnTo>
                  <a:lnTo>
                    <a:pt x="237104" y="890727"/>
                  </a:lnTo>
                  <a:lnTo>
                    <a:pt x="211070" y="883562"/>
                  </a:lnTo>
                  <a:lnTo>
                    <a:pt x="187884" y="876229"/>
                  </a:lnTo>
                  <a:lnTo>
                    <a:pt x="166230" y="870564"/>
                  </a:lnTo>
                  <a:lnTo>
                    <a:pt x="140623" y="865499"/>
                  </a:lnTo>
                  <a:lnTo>
                    <a:pt x="116667" y="863716"/>
                  </a:lnTo>
                  <a:lnTo>
                    <a:pt x="92847" y="863187"/>
                  </a:lnTo>
                  <a:lnTo>
                    <a:pt x="66598" y="862396"/>
                  </a:lnTo>
                  <a:lnTo>
                    <a:pt x="43087" y="858422"/>
                  </a:lnTo>
                  <a:lnTo>
                    <a:pt x="17145" y="851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75"/>
            <p:cNvSpPr/>
            <p:nvPr>
              <p:custDataLst>
                <p:tags r:id="rId96"/>
              </p:custDataLst>
            </p:nvPr>
          </p:nvSpPr>
          <p:spPr>
            <a:xfrm>
              <a:off x="1806073" y="2340127"/>
              <a:ext cx="62733" cy="71562"/>
            </a:xfrm>
            <a:custGeom>
              <a:avLst/>
              <a:gdLst/>
              <a:ahLst/>
              <a:cxnLst/>
              <a:rect l="0" t="0" r="0" b="0"/>
              <a:pathLst>
                <a:path w="62733" h="71562">
                  <a:moveTo>
                    <a:pt x="51302" y="20168"/>
                  </a:moveTo>
                  <a:lnTo>
                    <a:pt x="51302" y="20168"/>
                  </a:lnTo>
                  <a:lnTo>
                    <a:pt x="23174" y="21438"/>
                  </a:lnTo>
                  <a:lnTo>
                    <a:pt x="13824" y="26236"/>
                  </a:lnTo>
                  <a:lnTo>
                    <a:pt x="4990" y="33043"/>
                  </a:lnTo>
                  <a:lnTo>
                    <a:pt x="2144" y="37109"/>
                  </a:lnTo>
                  <a:lnTo>
                    <a:pt x="542" y="42967"/>
                  </a:lnTo>
                  <a:lnTo>
                    <a:pt x="0" y="47602"/>
                  </a:lnTo>
                  <a:lnTo>
                    <a:pt x="2940" y="51439"/>
                  </a:lnTo>
                  <a:lnTo>
                    <a:pt x="6101" y="53116"/>
                  </a:lnTo>
                  <a:lnTo>
                    <a:pt x="7833" y="53564"/>
                  </a:lnTo>
                  <a:lnTo>
                    <a:pt x="31521" y="45792"/>
                  </a:lnTo>
                  <a:lnTo>
                    <a:pt x="48712" y="37482"/>
                  </a:lnTo>
                  <a:lnTo>
                    <a:pt x="53326" y="33579"/>
                  </a:lnTo>
                  <a:lnTo>
                    <a:pt x="55377" y="29727"/>
                  </a:lnTo>
                  <a:lnTo>
                    <a:pt x="56693" y="21445"/>
                  </a:lnTo>
                  <a:lnTo>
                    <a:pt x="56975" y="7628"/>
                  </a:lnTo>
                  <a:lnTo>
                    <a:pt x="56354" y="6093"/>
                  </a:lnTo>
                  <a:lnTo>
                    <a:pt x="55305" y="5070"/>
                  </a:lnTo>
                  <a:lnTo>
                    <a:pt x="50795" y="1936"/>
                  </a:lnTo>
                  <a:lnTo>
                    <a:pt x="49059" y="394"/>
                  </a:lnTo>
                  <a:lnTo>
                    <a:pt x="46632" y="0"/>
                  </a:lnTo>
                  <a:lnTo>
                    <a:pt x="40548" y="1256"/>
                  </a:lnTo>
                  <a:lnTo>
                    <a:pt x="33017" y="5534"/>
                  </a:lnTo>
                  <a:lnTo>
                    <a:pt x="20855" y="17230"/>
                  </a:lnTo>
                  <a:lnTo>
                    <a:pt x="8292" y="38660"/>
                  </a:lnTo>
                  <a:lnTo>
                    <a:pt x="6787" y="43838"/>
                  </a:lnTo>
                  <a:lnTo>
                    <a:pt x="8973" y="56392"/>
                  </a:lnTo>
                  <a:lnTo>
                    <a:pt x="13642" y="66108"/>
                  </a:lnTo>
                  <a:lnTo>
                    <a:pt x="17208" y="69161"/>
                  </a:lnTo>
                  <a:lnTo>
                    <a:pt x="20909" y="70518"/>
                  </a:lnTo>
                  <a:lnTo>
                    <a:pt x="40986" y="71561"/>
                  </a:lnTo>
                  <a:lnTo>
                    <a:pt x="45236" y="69891"/>
                  </a:lnTo>
                  <a:lnTo>
                    <a:pt x="47258" y="68557"/>
                  </a:lnTo>
                  <a:lnTo>
                    <a:pt x="48606" y="67032"/>
                  </a:lnTo>
                  <a:lnTo>
                    <a:pt x="50103" y="63645"/>
                  </a:lnTo>
                  <a:lnTo>
                    <a:pt x="51138" y="62488"/>
                  </a:lnTo>
                  <a:lnTo>
                    <a:pt x="53981" y="61202"/>
                  </a:lnTo>
                  <a:lnTo>
                    <a:pt x="57361" y="57244"/>
                  </a:lnTo>
                  <a:lnTo>
                    <a:pt x="60345" y="51886"/>
                  </a:lnTo>
                  <a:lnTo>
                    <a:pt x="62732" y="430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76"/>
            <p:cNvSpPr/>
            <p:nvPr>
              <p:custDataLst>
                <p:tags r:id="rId97"/>
              </p:custDataLst>
            </p:nvPr>
          </p:nvSpPr>
          <p:spPr>
            <a:xfrm>
              <a:off x="1665014" y="1829956"/>
              <a:ext cx="72059" cy="72232"/>
            </a:xfrm>
            <a:custGeom>
              <a:avLst/>
              <a:gdLst/>
              <a:ahLst/>
              <a:cxnLst/>
              <a:rect l="0" t="0" r="0" b="0"/>
              <a:pathLst>
                <a:path w="72059" h="72232">
                  <a:moveTo>
                    <a:pt x="32341" y="10274"/>
                  </a:moveTo>
                  <a:lnTo>
                    <a:pt x="32341" y="10274"/>
                  </a:lnTo>
                  <a:lnTo>
                    <a:pt x="12068" y="35109"/>
                  </a:lnTo>
                  <a:lnTo>
                    <a:pt x="1008" y="53186"/>
                  </a:lnTo>
                  <a:lnTo>
                    <a:pt x="22" y="56027"/>
                  </a:lnTo>
                  <a:lnTo>
                    <a:pt x="0" y="58556"/>
                  </a:lnTo>
                  <a:lnTo>
                    <a:pt x="1669" y="63059"/>
                  </a:lnTo>
                  <a:lnTo>
                    <a:pt x="3003" y="64514"/>
                  </a:lnTo>
                  <a:lnTo>
                    <a:pt x="14026" y="71096"/>
                  </a:lnTo>
                  <a:lnTo>
                    <a:pt x="20179" y="72231"/>
                  </a:lnTo>
                  <a:lnTo>
                    <a:pt x="30784" y="69836"/>
                  </a:lnTo>
                  <a:lnTo>
                    <a:pt x="47838" y="61525"/>
                  </a:lnTo>
                  <a:lnTo>
                    <a:pt x="59814" y="51019"/>
                  </a:lnTo>
                  <a:lnTo>
                    <a:pt x="63602" y="45740"/>
                  </a:lnTo>
                  <a:lnTo>
                    <a:pt x="70888" y="27020"/>
                  </a:lnTo>
                  <a:lnTo>
                    <a:pt x="72058" y="15134"/>
                  </a:lnTo>
                  <a:lnTo>
                    <a:pt x="70525" y="10741"/>
                  </a:lnTo>
                  <a:lnTo>
                    <a:pt x="64366" y="2746"/>
                  </a:lnTo>
                  <a:lnTo>
                    <a:pt x="60756" y="578"/>
                  </a:lnTo>
                  <a:lnTo>
                    <a:pt x="58904" y="0"/>
                  </a:lnTo>
                  <a:lnTo>
                    <a:pt x="53460" y="1051"/>
                  </a:lnTo>
                  <a:lnTo>
                    <a:pt x="36557" y="8660"/>
                  </a:lnTo>
                  <a:lnTo>
                    <a:pt x="31463" y="12308"/>
                  </a:lnTo>
                  <a:lnTo>
                    <a:pt x="21991" y="24000"/>
                  </a:lnTo>
                  <a:lnTo>
                    <a:pt x="18216" y="32461"/>
                  </a:lnTo>
                  <a:lnTo>
                    <a:pt x="9481" y="559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77"/>
            <p:cNvSpPr/>
            <p:nvPr>
              <p:custDataLst>
                <p:tags r:id="rId98"/>
              </p:custDataLst>
            </p:nvPr>
          </p:nvSpPr>
          <p:spPr>
            <a:xfrm>
              <a:off x="1683493" y="2125980"/>
              <a:ext cx="70907" cy="66092"/>
            </a:xfrm>
            <a:custGeom>
              <a:avLst/>
              <a:gdLst/>
              <a:ahLst/>
              <a:cxnLst/>
              <a:rect l="0" t="0" r="0" b="0"/>
              <a:pathLst>
                <a:path w="70907" h="66092">
                  <a:moveTo>
                    <a:pt x="25292" y="22860"/>
                  </a:moveTo>
                  <a:lnTo>
                    <a:pt x="25292" y="22860"/>
                  </a:lnTo>
                  <a:lnTo>
                    <a:pt x="689" y="47463"/>
                  </a:lnTo>
                  <a:lnTo>
                    <a:pt x="0" y="49422"/>
                  </a:lnTo>
                  <a:lnTo>
                    <a:pt x="176" y="51363"/>
                  </a:lnTo>
                  <a:lnTo>
                    <a:pt x="2064" y="55213"/>
                  </a:lnTo>
                  <a:lnTo>
                    <a:pt x="7220" y="61732"/>
                  </a:lnTo>
                  <a:lnTo>
                    <a:pt x="18765" y="64409"/>
                  </a:lnTo>
                  <a:lnTo>
                    <a:pt x="20941" y="65799"/>
                  </a:lnTo>
                  <a:lnTo>
                    <a:pt x="23026" y="66091"/>
                  </a:lnTo>
                  <a:lnTo>
                    <a:pt x="38713" y="62597"/>
                  </a:lnTo>
                  <a:lnTo>
                    <a:pt x="52851" y="54959"/>
                  </a:lnTo>
                  <a:lnTo>
                    <a:pt x="58284" y="49615"/>
                  </a:lnTo>
                  <a:lnTo>
                    <a:pt x="69205" y="34632"/>
                  </a:lnTo>
                  <a:lnTo>
                    <a:pt x="70476" y="26983"/>
                  </a:lnTo>
                  <a:lnTo>
                    <a:pt x="70906" y="16055"/>
                  </a:lnTo>
                  <a:lnTo>
                    <a:pt x="69672" y="13878"/>
                  </a:lnTo>
                  <a:lnTo>
                    <a:pt x="64913" y="9767"/>
                  </a:lnTo>
                  <a:lnTo>
                    <a:pt x="60258" y="7516"/>
                  </a:lnTo>
                  <a:lnTo>
                    <a:pt x="49062" y="6071"/>
                  </a:lnTo>
                  <a:lnTo>
                    <a:pt x="38332" y="8854"/>
                  </a:lnTo>
                  <a:lnTo>
                    <a:pt x="27891" y="15484"/>
                  </a:lnTo>
                  <a:lnTo>
                    <a:pt x="15828" y="26057"/>
                  </a:lnTo>
                  <a:lnTo>
                    <a:pt x="11984" y="27456"/>
                  </a:lnTo>
                  <a:lnTo>
                    <a:pt x="10705" y="28464"/>
                  </a:lnTo>
                  <a:lnTo>
                    <a:pt x="8484" y="33397"/>
                  </a:lnTo>
                  <a:lnTo>
                    <a:pt x="9007" y="33695"/>
                  </a:lnTo>
                  <a:lnTo>
                    <a:pt x="27276" y="34288"/>
                  </a:lnTo>
                  <a:lnTo>
                    <a:pt x="28520" y="33653"/>
                  </a:lnTo>
                  <a:lnTo>
                    <a:pt x="29349" y="32596"/>
                  </a:lnTo>
                  <a:lnTo>
                    <a:pt x="29902" y="31256"/>
                  </a:lnTo>
                  <a:lnTo>
                    <a:pt x="30905" y="30362"/>
                  </a:lnTo>
                  <a:lnTo>
                    <a:pt x="37078" y="27235"/>
                  </a:lnTo>
                  <a:lnTo>
                    <a:pt x="38864" y="25776"/>
                  </a:lnTo>
                  <a:lnTo>
                    <a:pt x="40849" y="20769"/>
                  </a:lnTo>
                  <a:lnTo>
                    <a:pt x="43660" y="10811"/>
                  </a:lnTo>
                  <a:lnTo>
                    <a:pt x="481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78"/>
            <p:cNvSpPr/>
            <p:nvPr>
              <p:custDataLst>
                <p:tags r:id="rId99"/>
              </p:custDataLst>
            </p:nvPr>
          </p:nvSpPr>
          <p:spPr>
            <a:xfrm>
              <a:off x="1851660" y="236029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79"/>
            <p:cNvSpPr/>
            <p:nvPr>
              <p:custDataLst>
                <p:tags r:id="rId100"/>
              </p:custDataLst>
            </p:nvPr>
          </p:nvSpPr>
          <p:spPr>
            <a:xfrm>
              <a:off x="2065830" y="2333177"/>
              <a:ext cx="88299" cy="78319"/>
            </a:xfrm>
            <a:custGeom>
              <a:avLst/>
              <a:gdLst/>
              <a:ahLst/>
              <a:cxnLst/>
              <a:rect l="0" t="0" r="0" b="0"/>
              <a:pathLst>
                <a:path w="88299" h="78319">
                  <a:moveTo>
                    <a:pt x="37290" y="27118"/>
                  </a:moveTo>
                  <a:lnTo>
                    <a:pt x="37290" y="27118"/>
                  </a:lnTo>
                  <a:lnTo>
                    <a:pt x="34256" y="51389"/>
                  </a:lnTo>
                  <a:lnTo>
                    <a:pt x="34460" y="64999"/>
                  </a:lnTo>
                  <a:lnTo>
                    <a:pt x="36667" y="72529"/>
                  </a:lnTo>
                  <a:lnTo>
                    <a:pt x="38145" y="74537"/>
                  </a:lnTo>
                  <a:lnTo>
                    <a:pt x="39765" y="75875"/>
                  </a:lnTo>
                  <a:lnTo>
                    <a:pt x="44952" y="77363"/>
                  </a:lnTo>
                  <a:lnTo>
                    <a:pt x="55596" y="78318"/>
                  </a:lnTo>
                  <a:lnTo>
                    <a:pt x="68376" y="73944"/>
                  </a:lnTo>
                  <a:lnTo>
                    <a:pt x="75659" y="70578"/>
                  </a:lnTo>
                  <a:lnTo>
                    <a:pt x="81436" y="65272"/>
                  </a:lnTo>
                  <a:lnTo>
                    <a:pt x="85486" y="58680"/>
                  </a:lnTo>
                  <a:lnTo>
                    <a:pt x="88298" y="43379"/>
                  </a:lnTo>
                  <a:lnTo>
                    <a:pt x="85565" y="33912"/>
                  </a:lnTo>
                  <a:lnTo>
                    <a:pt x="75280" y="11806"/>
                  </a:lnTo>
                  <a:lnTo>
                    <a:pt x="69838" y="5919"/>
                  </a:lnTo>
                  <a:lnTo>
                    <a:pt x="63186" y="1821"/>
                  </a:lnTo>
                  <a:lnTo>
                    <a:pt x="55996" y="0"/>
                  </a:lnTo>
                  <a:lnTo>
                    <a:pt x="41774" y="2009"/>
                  </a:lnTo>
                  <a:lnTo>
                    <a:pt x="16561" y="12015"/>
                  </a:lnTo>
                  <a:lnTo>
                    <a:pt x="8006" y="17634"/>
                  </a:lnTo>
                  <a:lnTo>
                    <a:pt x="5225" y="21421"/>
                  </a:lnTo>
                  <a:lnTo>
                    <a:pt x="4483" y="23320"/>
                  </a:lnTo>
                  <a:lnTo>
                    <a:pt x="3354" y="24586"/>
                  </a:lnTo>
                  <a:lnTo>
                    <a:pt x="406" y="25993"/>
                  </a:lnTo>
                  <a:lnTo>
                    <a:pt x="0" y="27003"/>
                  </a:lnTo>
                  <a:lnTo>
                    <a:pt x="365" y="28311"/>
                  </a:lnTo>
                  <a:lnTo>
                    <a:pt x="1829" y="31458"/>
                  </a:lnTo>
                  <a:lnTo>
                    <a:pt x="2480" y="34974"/>
                  </a:lnTo>
                  <a:lnTo>
                    <a:pt x="3288" y="36165"/>
                  </a:lnTo>
                  <a:lnTo>
                    <a:pt x="4462" y="36960"/>
                  </a:lnTo>
                  <a:lnTo>
                    <a:pt x="9148" y="38077"/>
                  </a:lnTo>
                  <a:lnTo>
                    <a:pt x="24739" y="38540"/>
                  </a:lnTo>
                  <a:lnTo>
                    <a:pt x="30682" y="33627"/>
                  </a:lnTo>
                  <a:lnTo>
                    <a:pt x="31178" y="31493"/>
                  </a:lnTo>
                  <a:lnTo>
                    <a:pt x="31310" y="30034"/>
                  </a:lnTo>
                  <a:lnTo>
                    <a:pt x="30764" y="29062"/>
                  </a:lnTo>
                  <a:lnTo>
                    <a:pt x="29764" y="28414"/>
                  </a:lnTo>
                  <a:lnTo>
                    <a:pt x="26325" y="27694"/>
                  </a:lnTo>
                  <a:lnTo>
                    <a:pt x="14430" y="271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80"/>
            <p:cNvSpPr/>
            <p:nvPr>
              <p:custDataLst>
                <p:tags r:id="rId101"/>
              </p:custDataLst>
            </p:nvPr>
          </p:nvSpPr>
          <p:spPr>
            <a:xfrm>
              <a:off x="2298014" y="2097405"/>
              <a:ext cx="67890" cy="67685"/>
            </a:xfrm>
            <a:custGeom>
              <a:avLst/>
              <a:gdLst/>
              <a:ahLst/>
              <a:cxnLst/>
              <a:rect l="0" t="0" r="0" b="0"/>
              <a:pathLst>
                <a:path w="67890" h="67685">
                  <a:moveTo>
                    <a:pt x="33706" y="0"/>
                  </a:moveTo>
                  <a:lnTo>
                    <a:pt x="33706" y="0"/>
                  </a:lnTo>
                  <a:lnTo>
                    <a:pt x="13433" y="24835"/>
                  </a:lnTo>
                  <a:lnTo>
                    <a:pt x="2373" y="42912"/>
                  </a:lnTo>
                  <a:lnTo>
                    <a:pt x="0" y="52785"/>
                  </a:lnTo>
                  <a:lnTo>
                    <a:pt x="1711" y="54875"/>
                  </a:lnTo>
                  <a:lnTo>
                    <a:pt x="8691" y="58890"/>
                  </a:lnTo>
                  <a:lnTo>
                    <a:pt x="23497" y="62080"/>
                  </a:lnTo>
                  <a:lnTo>
                    <a:pt x="28745" y="62516"/>
                  </a:lnTo>
                  <a:lnTo>
                    <a:pt x="38304" y="59727"/>
                  </a:lnTo>
                  <a:lnTo>
                    <a:pt x="59670" y="42368"/>
                  </a:lnTo>
                  <a:lnTo>
                    <a:pt x="63872" y="38304"/>
                  </a:lnTo>
                  <a:lnTo>
                    <a:pt x="66163" y="32687"/>
                  </a:lnTo>
                  <a:lnTo>
                    <a:pt x="67889" y="18515"/>
                  </a:lnTo>
                  <a:lnTo>
                    <a:pt x="64930" y="14517"/>
                  </a:lnTo>
                  <a:lnTo>
                    <a:pt x="61765" y="12802"/>
                  </a:lnTo>
                  <a:lnTo>
                    <a:pt x="60032" y="12345"/>
                  </a:lnTo>
                  <a:lnTo>
                    <a:pt x="54720" y="13530"/>
                  </a:lnTo>
                  <a:lnTo>
                    <a:pt x="46282" y="17767"/>
                  </a:lnTo>
                  <a:lnTo>
                    <a:pt x="34709" y="27922"/>
                  </a:lnTo>
                  <a:lnTo>
                    <a:pt x="30977" y="34846"/>
                  </a:lnTo>
                  <a:lnTo>
                    <a:pt x="28683" y="41522"/>
                  </a:lnTo>
                  <a:lnTo>
                    <a:pt x="23730" y="50982"/>
                  </a:lnTo>
                  <a:lnTo>
                    <a:pt x="23245" y="53038"/>
                  </a:lnTo>
                  <a:lnTo>
                    <a:pt x="23557" y="55044"/>
                  </a:lnTo>
                  <a:lnTo>
                    <a:pt x="27281" y="61710"/>
                  </a:lnTo>
                  <a:lnTo>
                    <a:pt x="30815" y="65557"/>
                  </a:lnTo>
                  <a:lnTo>
                    <a:pt x="34114" y="67236"/>
                  </a:lnTo>
                  <a:lnTo>
                    <a:pt x="35883" y="67684"/>
                  </a:lnTo>
                  <a:lnTo>
                    <a:pt x="37698" y="67348"/>
                  </a:lnTo>
                  <a:lnTo>
                    <a:pt x="44031" y="63581"/>
                  </a:lnTo>
                  <a:lnTo>
                    <a:pt x="47843" y="60043"/>
                  </a:lnTo>
                  <a:lnTo>
                    <a:pt x="49514" y="56742"/>
                  </a:lnTo>
                  <a:lnTo>
                    <a:pt x="50587" y="49449"/>
                  </a:lnTo>
                  <a:lnTo>
                    <a:pt x="50040" y="48206"/>
                  </a:lnTo>
                  <a:lnTo>
                    <a:pt x="49040" y="47378"/>
                  </a:lnTo>
                  <a:lnTo>
                    <a:pt x="27991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81"/>
            <p:cNvSpPr/>
            <p:nvPr>
              <p:custDataLst>
                <p:tags r:id="rId102"/>
              </p:custDataLst>
            </p:nvPr>
          </p:nvSpPr>
          <p:spPr>
            <a:xfrm>
              <a:off x="2332090" y="1908810"/>
              <a:ext cx="73474" cy="65899"/>
            </a:xfrm>
            <a:custGeom>
              <a:avLst/>
              <a:gdLst/>
              <a:ahLst/>
              <a:cxnLst/>
              <a:rect l="0" t="0" r="0" b="0"/>
              <a:pathLst>
                <a:path w="73474" h="65899">
                  <a:moveTo>
                    <a:pt x="39635" y="0"/>
                  </a:moveTo>
                  <a:lnTo>
                    <a:pt x="39635" y="0"/>
                  </a:lnTo>
                  <a:lnTo>
                    <a:pt x="30533" y="21237"/>
                  </a:lnTo>
                  <a:lnTo>
                    <a:pt x="21856" y="48274"/>
                  </a:lnTo>
                  <a:lnTo>
                    <a:pt x="18280" y="56213"/>
                  </a:lnTo>
                  <a:lnTo>
                    <a:pt x="17779" y="58431"/>
                  </a:lnTo>
                  <a:lnTo>
                    <a:pt x="18079" y="59909"/>
                  </a:lnTo>
                  <a:lnTo>
                    <a:pt x="18915" y="60894"/>
                  </a:lnTo>
                  <a:lnTo>
                    <a:pt x="20106" y="61551"/>
                  </a:lnTo>
                  <a:lnTo>
                    <a:pt x="20901" y="62624"/>
                  </a:lnTo>
                  <a:lnTo>
                    <a:pt x="21784" y="65510"/>
                  </a:lnTo>
                  <a:lnTo>
                    <a:pt x="23289" y="65898"/>
                  </a:lnTo>
                  <a:lnTo>
                    <a:pt x="35303" y="63390"/>
                  </a:lnTo>
                  <a:lnTo>
                    <a:pt x="56555" y="50885"/>
                  </a:lnTo>
                  <a:lnTo>
                    <a:pt x="66205" y="41454"/>
                  </a:lnTo>
                  <a:lnTo>
                    <a:pt x="71638" y="30698"/>
                  </a:lnTo>
                  <a:lnTo>
                    <a:pt x="73473" y="21374"/>
                  </a:lnTo>
                  <a:lnTo>
                    <a:pt x="72031" y="17331"/>
                  </a:lnTo>
                  <a:lnTo>
                    <a:pt x="65931" y="9562"/>
                  </a:lnTo>
                  <a:lnTo>
                    <a:pt x="60635" y="7425"/>
                  </a:lnTo>
                  <a:lnTo>
                    <a:pt x="57445" y="6855"/>
                  </a:lnTo>
                  <a:lnTo>
                    <a:pt x="50514" y="7915"/>
                  </a:lnTo>
                  <a:lnTo>
                    <a:pt x="28015" y="16165"/>
                  </a:lnTo>
                  <a:lnTo>
                    <a:pt x="10510" y="29724"/>
                  </a:lnTo>
                  <a:lnTo>
                    <a:pt x="3842" y="39005"/>
                  </a:lnTo>
                  <a:lnTo>
                    <a:pt x="0" y="50051"/>
                  </a:lnTo>
                  <a:lnTo>
                    <a:pt x="1488" y="52513"/>
                  </a:lnTo>
                  <a:lnTo>
                    <a:pt x="2773" y="54059"/>
                  </a:lnTo>
                  <a:lnTo>
                    <a:pt x="5895" y="55776"/>
                  </a:lnTo>
                  <a:lnTo>
                    <a:pt x="16108" y="56879"/>
                  </a:lnTo>
                  <a:lnTo>
                    <a:pt x="40343" y="51314"/>
                  </a:lnTo>
                  <a:lnTo>
                    <a:pt x="42012" y="50084"/>
                  </a:lnTo>
                  <a:lnTo>
                    <a:pt x="47724" y="43548"/>
                  </a:lnTo>
                  <a:lnTo>
                    <a:pt x="51274" y="41580"/>
                  </a:lnTo>
                  <a:lnTo>
                    <a:pt x="55692" y="40316"/>
                  </a:lnTo>
                  <a:lnTo>
                    <a:pt x="55420" y="40213"/>
                  </a:lnTo>
                  <a:lnTo>
                    <a:pt x="51764" y="40032"/>
                  </a:lnTo>
                  <a:lnTo>
                    <a:pt x="39635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82"/>
            <p:cNvSpPr/>
            <p:nvPr>
              <p:custDataLst>
                <p:tags r:id="rId103"/>
              </p:custDataLst>
            </p:nvPr>
          </p:nvSpPr>
          <p:spPr>
            <a:xfrm>
              <a:off x="2101377" y="1659995"/>
              <a:ext cx="87270" cy="60221"/>
            </a:xfrm>
            <a:custGeom>
              <a:avLst/>
              <a:gdLst/>
              <a:ahLst/>
              <a:cxnLst/>
              <a:rect l="0" t="0" r="0" b="0"/>
              <a:pathLst>
                <a:path w="87270" h="60221">
                  <a:moveTo>
                    <a:pt x="24603" y="3070"/>
                  </a:moveTo>
                  <a:lnTo>
                    <a:pt x="24603" y="3070"/>
                  </a:lnTo>
                  <a:lnTo>
                    <a:pt x="4965" y="27906"/>
                  </a:lnTo>
                  <a:lnTo>
                    <a:pt x="0" y="38661"/>
                  </a:lnTo>
                  <a:lnTo>
                    <a:pt x="1851" y="42673"/>
                  </a:lnTo>
                  <a:lnTo>
                    <a:pt x="12374" y="48823"/>
                  </a:lnTo>
                  <a:lnTo>
                    <a:pt x="24248" y="50286"/>
                  </a:lnTo>
                  <a:lnTo>
                    <a:pt x="52645" y="47228"/>
                  </a:lnTo>
                  <a:lnTo>
                    <a:pt x="79817" y="35364"/>
                  </a:lnTo>
                  <a:lnTo>
                    <a:pt x="84068" y="31604"/>
                  </a:lnTo>
                  <a:lnTo>
                    <a:pt x="85957" y="27817"/>
                  </a:lnTo>
                  <a:lnTo>
                    <a:pt x="87269" y="18307"/>
                  </a:lnTo>
                  <a:lnTo>
                    <a:pt x="85686" y="14499"/>
                  </a:lnTo>
                  <a:lnTo>
                    <a:pt x="79496" y="6880"/>
                  </a:lnTo>
                  <a:lnTo>
                    <a:pt x="75881" y="4763"/>
                  </a:lnTo>
                  <a:lnTo>
                    <a:pt x="61930" y="0"/>
                  </a:lnTo>
                  <a:lnTo>
                    <a:pt x="54739" y="1282"/>
                  </a:lnTo>
                  <a:lnTo>
                    <a:pt x="37113" y="10868"/>
                  </a:lnTo>
                  <a:lnTo>
                    <a:pt x="31645" y="16272"/>
                  </a:lnTo>
                  <a:lnTo>
                    <a:pt x="27733" y="22908"/>
                  </a:lnTo>
                  <a:lnTo>
                    <a:pt x="25994" y="30090"/>
                  </a:lnTo>
                  <a:lnTo>
                    <a:pt x="26915" y="37516"/>
                  </a:lnTo>
                  <a:lnTo>
                    <a:pt x="36033" y="60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3"/>
            <p:cNvSpPr/>
            <p:nvPr>
              <p:custDataLst>
                <p:tags r:id="rId104"/>
              </p:custDataLst>
            </p:nvPr>
          </p:nvSpPr>
          <p:spPr>
            <a:xfrm>
              <a:off x="1868801" y="1672176"/>
              <a:ext cx="114305" cy="64817"/>
            </a:xfrm>
            <a:custGeom>
              <a:avLst/>
              <a:gdLst/>
              <a:ahLst/>
              <a:cxnLst/>
              <a:rect l="0" t="0" r="0" b="0"/>
              <a:pathLst>
                <a:path w="114305" h="64817">
                  <a:moveTo>
                    <a:pt x="45724" y="2319"/>
                  </a:moveTo>
                  <a:lnTo>
                    <a:pt x="45724" y="2319"/>
                  </a:lnTo>
                  <a:lnTo>
                    <a:pt x="21453" y="17489"/>
                  </a:lnTo>
                  <a:lnTo>
                    <a:pt x="3325" y="32990"/>
                  </a:lnTo>
                  <a:lnTo>
                    <a:pt x="948" y="37371"/>
                  </a:lnTo>
                  <a:lnTo>
                    <a:pt x="0" y="45626"/>
                  </a:lnTo>
                  <a:lnTo>
                    <a:pt x="1696" y="51835"/>
                  </a:lnTo>
                  <a:lnTo>
                    <a:pt x="3037" y="54380"/>
                  </a:lnTo>
                  <a:lnTo>
                    <a:pt x="7914" y="58901"/>
                  </a:lnTo>
                  <a:lnTo>
                    <a:pt x="14314" y="62391"/>
                  </a:lnTo>
                  <a:lnTo>
                    <a:pt x="32517" y="64816"/>
                  </a:lnTo>
                  <a:lnTo>
                    <a:pt x="57672" y="60612"/>
                  </a:lnTo>
                  <a:lnTo>
                    <a:pt x="63215" y="60231"/>
                  </a:lnTo>
                  <a:lnTo>
                    <a:pt x="72759" y="56421"/>
                  </a:lnTo>
                  <a:lnTo>
                    <a:pt x="91876" y="44580"/>
                  </a:lnTo>
                  <a:lnTo>
                    <a:pt x="99497" y="34750"/>
                  </a:lnTo>
                  <a:lnTo>
                    <a:pt x="101373" y="29221"/>
                  </a:lnTo>
                  <a:lnTo>
                    <a:pt x="101874" y="25969"/>
                  </a:lnTo>
                  <a:lnTo>
                    <a:pt x="100736" y="20662"/>
                  </a:lnTo>
                  <a:lnTo>
                    <a:pt x="99544" y="18357"/>
                  </a:lnTo>
                  <a:lnTo>
                    <a:pt x="81730" y="4271"/>
                  </a:lnTo>
                  <a:lnTo>
                    <a:pt x="75274" y="435"/>
                  </a:lnTo>
                  <a:lnTo>
                    <a:pt x="66477" y="0"/>
                  </a:lnTo>
                  <a:lnTo>
                    <a:pt x="40326" y="3809"/>
                  </a:lnTo>
                  <a:lnTo>
                    <a:pt x="30366" y="8475"/>
                  </a:lnTo>
                  <a:lnTo>
                    <a:pt x="25563" y="12675"/>
                  </a:lnTo>
                  <a:lnTo>
                    <a:pt x="19924" y="21545"/>
                  </a:lnTo>
                  <a:lnTo>
                    <a:pt x="17971" y="28477"/>
                  </a:lnTo>
                  <a:lnTo>
                    <a:pt x="17514" y="32571"/>
                  </a:lnTo>
                  <a:lnTo>
                    <a:pt x="18663" y="33917"/>
                  </a:lnTo>
                  <a:lnTo>
                    <a:pt x="35797" y="40975"/>
                  </a:lnTo>
                  <a:lnTo>
                    <a:pt x="52865" y="42058"/>
                  </a:lnTo>
                  <a:lnTo>
                    <a:pt x="80202" y="36072"/>
                  </a:lnTo>
                  <a:lnTo>
                    <a:pt x="106709" y="27648"/>
                  </a:lnTo>
                  <a:lnTo>
                    <a:pt x="114304" y="251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4"/>
            <p:cNvSpPr/>
            <p:nvPr>
              <p:custDataLst>
                <p:tags r:id="rId105"/>
              </p:custDataLst>
            </p:nvPr>
          </p:nvSpPr>
          <p:spPr>
            <a:xfrm>
              <a:off x="1925955" y="1960245"/>
              <a:ext cx="188596" cy="19684"/>
            </a:xfrm>
            <a:custGeom>
              <a:avLst/>
              <a:gdLst/>
              <a:ahLst/>
              <a:cxnLst/>
              <a:rect l="0" t="0" r="0" b="0"/>
              <a:pathLst>
                <a:path w="188596" h="19684">
                  <a:moveTo>
                    <a:pt x="0" y="0"/>
                  </a:moveTo>
                  <a:lnTo>
                    <a:pt x="0" y="0"/>
                  </a:lnTo>
                  <a:lnTo>
                    <a:pt x="24271" y="12136"/>
                  </a:lnTo>
                  <a:lnTo>
                    <a:pt x="51500" y="19683"/>
                  </a:lnTo>
                  <a:lnTo>
                    <a:pt x="75655" y="18885"/>
                  </a:lnTo>
                  <a:lnTo>
                    <a:pt x="98899" y="17661"/>
                  </a:lnTo>
                  <a:lnTo>
                    <a:pt x="121872" y="17298"/>
                  </a:lnTo>
                  <a:lnTo>
                    <a:pt x="147828" y="12613"/>
                  </a:lnTo>
                  <a:lnTo>
                    <a:pt x="174031" y="6749"/>
                  </a:lnTo>
                  <a:lnTo>
                    <a:pt x="180641" y="4481"/>
                  </a:lnTo>
                  <a:lnTo>
                    <a:pt x="1885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85"/>
            <p:cNvSpPr/>
            <p:nvPr>
              <p:custDataLst>
                <p:tags r:id="rId106"/>
              </p:custDataLst>
            </p:nvPr>
          </p:nvSpPr>
          <p:spPr>
            <a:xfrm>
              <a:off x="1880235" y="1823085"/>
              <a:ext cx="331471" cy="11431"/>
            </a:xfrm>
            <a:custGeom>
              <a:avLst/>
              <a:gdLst/>
              <a:ahLst/>
              <a:cxnLst/>
              <a:rect l="0" t="0" r="0" b="0"/>
              <a:pathLst>
                <a:path w="331471" h="11431">
                  <a:moveTo>
                    <a:pt x="0" y="0"/>
                  </a:moveTo>
                  <a:lnTo>
                    <a:pt x="0" y="0"/>
                  </a:lnTo>
                  <a:lnTo>
                    <a:pt x="27305" y="0"/>
                  </a:lnTo>
                  <a:lnTo>
                    <a:pt x="47484" y="0"/>
                  </a:lnTo>
                  <a:lnTo>
                    <a:pt x="73124" y="1693"/>
                  </a:lnTo>
                  <a:lnTo>
                    <a:pt x="96808" y="4523"/>
                  </a:lnTo>
                  <a:lnTo>
                    <a:pt x="121605" y="5362"/>
                  </a:lnTo>
                  <a:lnTo>
                    <a:pt x="147368" y="5610"/>
                  </a:lnTo>
                  <a:lnTo>
                    <a:pt x="172781" y="5684"/>
                  </a:lnTo>
                  <a:lnTo>
                    <a:pt x="200420" y="5706"/>
                  </a:lnTo>
                  <a:lnTo>
                    <a:pt x="228717" y="5712"/>
                  </a:lnTo>
                  <a:lnTo>
                    <a:pt x="255516" y="5714"/>
                  </a:lnTo>
                  <a:lnTo>
                    <a:pt x="279544" y="5715"/>
                  </a:lnTo>
                  <a:lnTo>
                    <a:pt x="304350" y="5715"/>
                  </a:lnTo>
                  <a:lnTo>
                    <a:pt x="33147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86"/>
            <p:cNvSpPr/>
            <p:nvPr>
              <p:custDataLst>
                <p:tags r:id="rId107"/>
              </p:custDataLst>
            </p:nvPr>
          </p:nvSpPr>
          <p:spPr>
            <a:xfrm>
              <a:off x="1897380" y="1823085"/>
              <a:ext cx="27782" cy="411031"/>
            </a:xfrm>
            <a:custGeom>
              <a:avLst/>
              <a:gdLst/>
              <a:ahLst/>
              <a:cxnLst/>
              <a:rect l="0" t="0" r="0" b="0"/>
              <a:pathLst>
                <a:path w="27782" h="411031">
                  <a:moveTo>
                    <a:pt x="22860" y="0"/>
                  </a:moveTo>
                  <a:lnTo>
                    <a:pt x="22860" y="0"/>
                  </a:lnTo>
                  <a:lnTo>
                    <a:pt x="24553" y="16934"/>
                  </a:lnTo>
                  <a:lnTo>
                    <a:pt x="26788" y="43086"/>
                  </a:lnTo>
                  <a:lnTo>
                    <a:pt x="27781" y="67409"/>
                  </a:lnTo>
                  <a:lnTo>
                    <a:pt x="27410" y="90025"/>
                  </a:lnTo>
                  <a:lnTo>
                    <a:pt x="26529" y="119706"/>
                  </a:lnTo>
                  <a:lnTo>
                    <a:pt x="25306" y="154099"/>
                  </a:lnTo>
                  <a:lnTo>
                    <a:pt x="24491" y="180838"/>
                  </a:lnTo>
                  <a:lnTo>
                    <a:pt x="23947" y="202474"/>
                  </a:lnTo>
                  <a:lnTo>
                    <a:pt x="23585" y="220707"/>
                  </a:lnTo>
                  <a:lnTo>
                    <a:pt x="22708" y="236673"/>
                  </a:lnTo>
                  <a:lnTo>
                    <a:pt x="20041" y="264573"/>
                  </a:lnTo>
                  <a:lnTo>
                    <a:pt x="16739" y="287980"/>
                  </a:lnTo>
                  <a:lnTo>
                    <a:pt x="13789" y="308331"/>
                  </a:lnTo>
                  <a:lnTo>
                    <a:pt x="12129" y="333434"/>
                  </a:lnTo>
                  <a:lnTo>
                    <a:pt x="9875" y="360997"/>
                  </a:lnTo>
                  <a:lnTo>
                    <a:pt x="6263" y="389145"/>
                  </a:lnTo>
                  <a:lnTo>
                    <a:pt x="5721" y="411030"/>
                  </a:lnTo>
                  <a:lnTo>
                    <a:pt x="2683" y="408313"/>
                  </a:lnTo>
                  <a:lnTo>
                    <a:pt x="31" y="388963"/>
                  </a:lnTo>
                  <a:lnTo>
                    <a:pt x="0" y="388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43"/>
          <p:cNvGrpSpPr/>
          <p:nvPr/>
        </p:nvGrpSpPr>
        <p:grpSpPr>
          <a:xfrm>
            <a:off x="6012180" y="1649342"/>
            <a:ext cx="598374" cy="720361"/>
            <a:chOff x="6012180" y="1649342"/>
            <a:chExt cx="598374" cy="720361"/>
          </a:xfrm>
        </p:grpSpPr>
        <p:sp>
          <p:nvSpPr>
            <p:cNvPr id="27" name="SMARTInkShape-187"/>
            <p:cNvSpPr/>
            <p:nvPr>
              <p:custDataLst>
                <p:tags r:id="rId90"/>
              </p:custDataLst>
            </p:nvPr>
          </p:nvSpPr>
          <p:spPr>
            <a:xfrm>
              <a:off x="6355080" y="1891817"/>
              <a:ext cx="255474" cy="477886"/>
            </a:xfrm>
            <a:custGeom>
              <a:avLst/>
              <a:gdLst/>
              <a:ahLst/>
              <a:cxnLst/>
              <a:rect l="0" t="0" r="0" b="0"/>
              <a:pathLst>
                <a:path w="255474" h="477886">
                  <a:moveTo>
                    <a:pt x="177165" y="5563"/>
                  </a:moveTo>
                  <a:lnTo>
                    <a:pt x="177165" y="5563"/>
                  </a:lnTo>
                  <a:lnTo>
                    <a:pt x="155151" y="5563"/>
                  </a:lnTo>
                  <a:lnTo>
                    <a:pt x="137724" y="5563"/>
                  </a:lnTo>
                  <a:lnTo>
                    <a:pt x="114974" y="8950"/>
                  </a:lnTo>
                  <a:lnTo>
                    <a:pt x="99995" y="15323"/>
                  </a:lnTo>
                  <a:lnTo>
                    <a:pt x="81486" y="29622"/>
                  </a:lnTo>
                  <a:lnTo>
                    <a:pt x="68312" y="45923"/>
                  </a:lnTo>
                  <a:lnTo>
                    <a:pt x="57850" y="70191"/>
                  </a:lnTo>
                  <a:lnTo>
                    <a:pt x="54921" y="83817"/>
                  </a:lnTo>
                  <a:lnTo>
                    <a:pt x="58214" y="108086"/>
                  </a:lnTo>
                  <a:lnTo>
                    <a:pt x="62068" y="119074"/>
                  </a:lnTo>
                  <a:lnTo>
                    <a:pt x="78501" y="140463"/>
                  </a:lnTo>
                  <a:lnTo>
                    <a:pt x="105921" y="155692"/>
                  </a:lnTo>
                  <a:lnTo>
                    <a:pt x="120920" y="158631"/>
                  </a:lnTo>
                  <a:lnTo>
                    <a:pt x="142007" y="152545"/>
                  </a:lnTo>
                  <a:lnTo>
                    <a:pt x="165984" y="142008"/>
                  </a:lnTo>
                  <a:lnTo>
                    <a:pt x="191726" y="121415"/>
                  </a:lnTo>
                  <a:lnTo>
                    <a:pt x="200147" y="112298"/>
                  </a:lnTo>
                  <a:lnTo>
                    <a:pt x="212874" y="85330"/>
                  </a:lnTo>
                  <a:lnTo>
                    <a:pt x="216321" y="58737"/>
                  </a:lnTo>
                  <a:lnTo>
                    <a:pt x="217058" y="31686"/>
                  </a:lnTo>
                  <a:lnTo>
                    <a:pt x="214104" y="16267"/>
                  </a:lnTo>
                  <a:lnTo>
                    <a:pt x="206044" y="362"/>
                  </a:lnTo>
                  <a:lnTo>
                    <a:pt x="202796" y="0"/>
                  </a:lnTo>
                  <a:lnTo>
                    <a:pt x="201872" y="584"/>
                  </a:lnTo>
                  <a:lnTo>
                    <a:pt x="201256" y="1609"/>
                  </a:lnTo>
                  <a:lnTo>
                    <a:pt x="200573" y="5711"/>
                  </a:lnTo>
                  <a:lnTo>
                    <a:pt x="200097" y="29195"/>
                  </a:lnTo>
                  <a:lnTo>
                    <a:pt x="203967" y="56633"/>
                  </a:lnTo>
                  <a:lnTo>
                    <a:pt x="205850" y="82784"/>
                  </a:lnTo>
                  <a:lnTo>
                    <a:pt x="210148" y="110641"/>
                  </a:lnTo>
                  <a:lnTo>
                    <a:pt x="213625" y="129522"/>
                  </a:lnTo>
                  <a:lnTo>
                    <a:pt x="217288" y="150191"/>
                  </a:lnTo>
                  <a:lnTo>
                    <a:pt x="221668" y="172077"/>
                  </a:lnTo>
                  <a:lnTo>
                    <a:pt x="227848" y="194504"/>
                  </a:lnTo>
                  <a:lnTo>
                    <a:pt x="233134" y="217172"/>
                  </a:lnTo>
                  <a:lnTo>
                    <a:pt x="237601" y="239946"/>
                  </a:lnTo>
                  <a:lnTo>
                    <a:pt x="241702" y="262768"/>
                  </a:lnTo>
                  <a:lnTo>
                    <a:pt x="245642" y="285612"/>
                  </a:lnTo>
                  <a:lnTo>
                    <a:pt x="249508" y="308464"/>
                  </a:lnTo>
                  <a:lnTo>
                    <a:pt x="253345" y="331321"/>
                  </a:lnTo>
                  <a:lnTo>
                    <a:pt x="255473" y="352486"/>
                  </a:lnTo>
                  <a:lnTo>
                    <a:pt x="254978" y="380558"/>
                  </a:lnTo>
                  <a:lnTo>
                    <a:pt x="250809" y="404963"/>
                  </a:lnTo>
                  <a:lnTo>
                    <a:pt x="243860" y="428280"/>
                  </a:lnTo>
                  <a:lnTo>
                    <a:pt x="233756" y="447889"/>
                  </a:lnTo>
                  <a:lnTo>
                    <a:pt x="225812" y="456788"/>
                  </a:lnTo>
                  <a:lnTo>
                    <a:pt x="203496" y="469367"/>
                  </a:lnTo>
                  <a:lnTo>
                    <a:pt x="189503" y="475223"/>
                  </a:lnTo>
                  <a:lnTo>
                    <a:pt x="167979" y="477885"/>
                  </a:lnTo>
                  <a:lnTo>
                    <a:pt x="139931" y="473417"/>
                  </a:lnTo>
                  <a:lnTo>
                    <a:pt x="115121" y="468248"/>
                  </a:lnTo>
                  <a:lnTo>
                    <a:pt x="93377" y="461002"/>
                  </a:lnTo>
                  <a:lnTo>
                    <a:pt x="68964" y="447175"/>
                  </a:lnTo>
                  <a:lnTo>
                    <a:pt x="41869" y="431579"/>
                  </a:lnTo>
                  <a:lnTo>
                    <a:pt x="17514" y="412506"/>
                  </a:lnTo>
                  <a:lnTo>
                    <a:pt x="0" y="3998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88"/>
            <p:cNvSpPr/>
            <p:nvPr>
              <p:custDataLst>
                <p:tags r:id="rId91"/>
              </p:custDataLst>
            </p:nvPr>
          </p:nvSpPr>
          <p:spPr>
            <a:xfrm>
              <a:off x="6012180" y="1649342"/>
              <a:ext cx="382906" cy="418250"/>
            </a:xfrm>
            <a:custGeom>
              <a:avLst/>
              <a:gdLst/>
              <a:ahLst/>
              <a:cxnLst/>
              <a:rect l="0" t="0" r="0" b="0"/>
              <a:pathLst>
                <a:path w="382906" h="418250">
                  <a:moveTo>
                    <a:pt x="0" y="36583"/>
                  </a:moveTo>
                  <a:lnTo>
                    <a:pt x="0" y="36583"/>
                  </a:lnTo>
                  <a:lnTo>
                    <a:pt x="15240" y="53516"/>
                  </a:lnTo>
                  <a:lnTo>
                    <a:pt x="37254" y="79669"/>
                  </a:lnTo>
                  <a:lnTo>
                    <a:pt x="53387" y="103992"/>
                  </a:lnTo>
                  <a:lnTo>
                    <a:pt x="65215" y="124116"/>
                  </a:lnTo>
                  <a:lnTo>
                    <a:pt x="79013" y="149726"/>
                  </a:lnTo>
                  <a:lnTo>
                    <a:pt x="98087" y="178100"/>
                  </a:lnTo>
                  <a:lnTo>
                    <a:pt x="115636" y="202050"/>
                  </a:lnTo>
                  <a:lnTo>
                    <a:pt x="131333" y="225125"/>
                  </a:lnTo>
                  <a:lnTo>
                    <a:pt x="152602" y="251553"/>
                  </a:lnTo>
                  <a:lnTo>
                    <a:pt x="161209" y="258816"/>
                  </a:lnTo>
                  <a:lnTo>
                    <a:pt x="166899" y="262988"/>
                  </a:lnTo>
                  <a:lnTo>
                    <a:pt x="170737" y="268272"/>
                  </a:lnTo>
                  <a:lnTo>
                    <a:pt x="176194" y="270552"/>
                  </a:lnTo>
                  <a:lnTo>
                    <a:pt x="179911" y="267762"/>
                  </a:lnTo>
                  <a:lnTo>
                    <a:pt x="185034" y="259880"/>
                  </a:lnTo>
                  <a:lnTo>
                    <a:pt x="194350" y="235348"/>
                  </a:lnTo>
                  <a:lnTo>
                    <a:pt x="199539" y="209571"/>
                  </a:lnTo>
                  <a:lnTo>
                    <a:pt x="206021" y="183784"/>
                  </a:lnTo>
                  <a:lnTo>
                    <a:pt x="211538" y="160208"/>
                  </a:lnTo>
                  <a:lnTo>
                    <a:pt x="218889" y="134808"/>
                  </a:lnTo>
                  <a:lnTo>
                    <a:pt x="227416" y="111195"/>
                  </a:lnTo>
                  <a:lnTo>
                    <a:pt x="235987" y="83494"/>
                  </a:lnTo>
                  <a:lnTo>
                    <a:pt x="248357" y="55751"/>
                  </a:lnTo>
                  <a:lnTo>
                    <a:pt x="266793" y="28453"/>
                  </a:lnTo>
                  <a:lnTo>
                    <a:pt x="287560" y="759"/>
                  </a:lnTo>
                  <a:lnTo>
                    <a:pt x="289496" y="0"/>
                  </a:lnTo>
                  <a:lnTo>
                    <a:pt x="291422" y="130"/>
                  </a:lnTo>
                  <a:lnTo>
                    <a:pt x="297167" y="1652"/>
                  </a:lnTo>
                  <a:lnTo>
                    <a:pt x="299077" y="1866"/>
                  </a:lnTo>
                  <a:lnTo>
                    <a:pt x="307831" y="23404"/>
                  </a:lnTo>
                  <a:lnTo>
                    <a:pt x="312401" y="48835"/>
                  </a:lnTo>
                  <a:lnTo>
                    <a:pt x="316788" y="72457"/>
                  </a:lnTo>
                  <a:lnTo>
                    <a:pt x="319077" y="98577"/>
                  </a:lnTo>
                  <a:lnTo>
                    <a:pt x="319755" y="126424"/>
                  </a:lnTo>
                  <a:lnTo>
                    <a:pt x="322990" y="154784"/>
                  </a:lnTo>
                  <a:lnTo>
                    <a:pt x="326220" y="175477"/>
                  </a:lnTo>
                  <a:lnTo>
                    <a:pt x="329136" y="196739"/>
                  </a:lnTo>
                  <a:lnTo>
                    <a:pt x="330433" y="216772"/>
                  </a:lnTo>
                  <a:lnTo>
                    <a:pt x="332703" y="236259"/>
                  </a:lnTo>
                  <a:lnTo>
                    <a:pt x="335828" y="255503"/>
                  </a:lnTo>
                  <a:lnTo>
                    <a:pt x="339334" y="274639"/>
                  </a:lnTo>
                  <a:lnTo>
                    <a:pt x="341316" y="293727"/>
                  </a:lnTo>
                  <a:lnTo>
                    <a:pt x="344124" y="320631"/>
                  </a:lnTo>
                  <a:lnTo>
                    <a:pt x="348977" y="344688"/>
                  </a:lnTo>
                  <a:lnTo>
                    <a:pt x="353273" y="372539"/>
                  </a:lnTo>
                  <a:lnTo>
                    <a:pt x="359158" y="399996"/>
                  </a:lnTo>
                  <a:lnTo>
                    <a:pt x="361344" y="406168"/>
                  </a:lnTo>
                  <a:lnTo>
                    <a:pt x="363798" y="411028"/>
                  </a:lnTo>
                  <a:lnTo>
                    <a:pt x="365501" y="418249"/>
                  </a:lnTo>
                  <a:lnTo>
                    <a:pt x="365588" y="418027"/>
                  </a:lnTo>
                  <a:lnTo>
                    <a:pt x="365683" y="416087"/>
                  </a:lnTo>
                  <a:lnTo>
                    <a:pt x="367420" y="413108"/>
                  </a:lnTo>
                  <a:lnTo>
                    <a:pt x="382905" y="3966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89"/>
            <p:cNvSpPr/>
            <p:nvPr>
              <p:custDataLst>
                <p:tags r:id="rId92"/>
              </p:custDataLst>
            </p:nvPr>
          </p:nvSpPr>
          <p:spPr>
            <a:xfrm>
              <a:off x="6052981" y="1714500"/>
              <a:ext cx="27780" cy="398553"/>
            </a:xfrm>
            <a:custGeom>
              <a:avLst/>
              <a:gdLst/>
              <a:ahLst/>
              <a:cxnLst/>
              <a:rect l="0" t="0" r="0" b="0"/>
              <a:pathLst>
                <a:path w="27780" h="398553">
                  <a:moveTo>
                    <a:pt x="4919" y="0"/>
                  </a:moveTo>
                  <a:lnTo>
                    <a:pt x="4919" y="0"/>
                  </a:lnTo>
                  <a:lnTo>
                    <a:pt x="8305" y="16933"/>
                  </a:lnTo>
                  <a:lnTo>
                    <a:pt x="12774" y="41816"/>
                  </a:lnTo>
                  <a:lnTo>
                    <a:pt x="14760" y="61342"/>
                  </a:lnTo>
                  <a:lnTo>
                    <a:pt x="12844" y="89648"/>
                  </a:lnTo>
                  <a:lnTo>
                    <a:pt x="11289" y="118144"/>
                  </a:lnTo>
                  <a:lnTo>
                    <a:pt x="7794" y="146695"/>
                  </a:lnTo>
                  <a:lnTo>
                    <a:pt x="5770" y="175263"/>
                  </a:lnTo>
                  <a:lnTo>
                    <a:pt x="5171" y="203836"/>
                  </a:lnTo>
                  <a:lnTo>
                    <a:pt x="4994" y="232410"/>
                  </a:lnTo>
                  <a:lnTo>
                    <a:pt x="4941" y="260985"/>
                  </a:lnTo>
                  <a:lnTo>
                    <a:pt x="1891" y="289560"/>
                  </a:lnTo>
                  <a:lnTo>
                    <a:pt x="0" y="318135"/>
                  </a:lnTo>
                  <a:lnTo>
                    <a:pt x="2474" y="340642"/>
                  </a:lnTo>
                  <a:lnTo>
                    <a:pt x="5071" y="364679"/>
                  </a:lnTo>
                  <a:lnTo>
                    <a:pt x="14777" y="392467"/>
                  </a:lnTo>
                  <a:lnTo>
                    <a:pt x="16039" y="398552"/>
                  </a:lnTo>
                  <a:lnTo>
                    <a:pt x="19598" y="397691"/>
                  </a:lnTo>
                  <a:lnTo>
                    <a:pt x="22325" y="396572"/>
                  </a:lnTo>
                  <a:lnTo>
                    <a:pt x="24143" y="393922"/>
                  </a:lnTo>
                  <a:lnTo>
                    <a:pt x="26702" y="381724"/>
                  </a:lnTo>
                  <a:lnTo>
                    <a:pt x="27779" y="365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44"/>
          <p:cNvGrpSpPr/>
          <p:nvPr/>
        </p:nvGrpSpPr>
        <p:grpSpPr>
          <a:xfrm>
            <a:off x="6629400" y="1390334"/>
            <a:ext cx="498695" cy="838515"/>
            <a:chOff x="6629400" y="1390334"/>
            <a:chExt cx="498695" cy="838515"/>
          </a:xfrm>
        </p:grpSpPr>
        <p:sp>
          <p:nvSpPr>
            <p:cNvPr id="31" name="SMARTInkShape-190"/>
            <p:cNvSpPr/>
            <p:nvPr>
              <p:custDataLst>
                <p:tags r:id="rId86"/>
              </p:custDataLst>
            </p:nvPr>
          </p:nvSpPr>
          <p:spPr>
            <a:xfrm>
              <a:off x="7018020" y="1390334"/>
              <a:ext cx="110075" cy="204152"/>
            </a:xfrm>
            <a:custGeom>
              <a:avLst/>
              <a:gdLst/>
              <a:ahLst/>
              <a:cxnLst/>
              <a:rect l="0" t="0" r="0" b="0"/>
              <a:pathLst>
                <a:path w="110075" h="204152">
                  <a:moveTo>
                    <a:pt x="0" y="9841"/>
                  </a:moveTo>
                  <a:lnTo>
                    <a:pt x="0" y="9841"/>
                  </a:lnTo>
                  <a:lnTo>
                    <a:pt x="21238" y="3773"/>
                  </a:lnTo>
                  <a:lnTo>
                    <a:pt x="43545" y="0"/>
                  </a:lnTo>
                  <a:lnTo>
                    <a:pt x="62221" y="1916"/>
                  </a:lnTo>
                  <a:lnTo>
                    <a:pt x="72315" y="6530"/>
                  </a:lnTo>
                  <a:lnTo>
                    <a:pt x="89145" y="19841"/>
                  </a:lnTo>
                  <a:lnTo>
                    <a:pt x="97816" y="33971"/>
                  </a:lnTo>
                  <a:lnTo>
                    <a:pt x="105799" y="56447"/>
                  </a:lnTo>
                  <a:lnTo>
                    <a:pt x="108034" y="82994"/>
                  </a:lnTo>
                  <a:lnTo>
                    <a:pt x="105442" y="109804"/>
                  </a:lnTo>
                  <a:lnTo>
                    <a:pt x="98181" y="134997"/>
                  </a:lnTo>
                  <a:lnTo>
                    <a:pt x="85175" y="158318"/>
                  </a:lnTo>
                  <a:lnTo>
                    <a:pt x="77861" y="168541"/>
                  </a:lnTo>
                  <a:lnTo>
                    <a:pt x="55223" y="187943"/>
                  </a:lnTo>
                  <a:lnTo>
                    <a:pt x="43809" y="191305"/>
                  </a:lnTo>
                  <a:lnTo>
                    <a:pt x="27798" y="192535"/>
                  </a:lnTo>
                  <a:lnTo>
                    <a:pt x="18256" y="189632"/>
                  </a:lnTo>
                  <a:lnTo>
                    <a:pt x="15980" y="188122"/>
                  </a:lnTo>
                  <a:lnTo>
                    <a:pt x="13452" y="184750"/>
                  </a:lnTo>
                  <a:lnTo>
                    <a:pt x="7174" y="171006"/>
                  </a:lnTo>
                  <a:lnTo>
                    <a:pt x="6688" y="168720"/>
                  </a:lnTo>
                  <a:lnTo>
                    <a:pt x="7840" y="162792"/>
                  </a:lnTo>
                  <a:lnTo>
                    <a:pt x="11105" y="155924"/>
                  </a:lnTo>
                  <a:lnTo>
                    <a:pt x="24095" y="140431"/>
                  </a:lnTo>
                  <a:lnTo>
                    <a:pt x="28277" y="137731"/>
                  </a:lnTo>
                  <a:lnTo>
                    <a:pt x="32888" y="136531"/>
                  </a:lnTo>
                  <a:lnTo>
                    <a:pt x="39170" y="135998"/>
                  </a:lnTo>
                  <a:lnTo>
                    <a:pt x="49847" y="138731"/>
                  </a:lnTo>
                  <a:lnTo>
                    <a:pt x="64833" y="145979"/>
                  </a:lnTo>
                  <a:lnTo>
                    <a:pt x="93247" y="171699"/>
                  </a:lnTo>
                  <a:lnTo>
                    <a:pt x="100311" y="179373"/>
                  </a:lnTo>
                  <a:lnTo>
                    <a:pt x="103382" y="185732"/>
                  </a:lnTo>
                  <a:lnTo>
                    <a:pt x="109865" y="194107"/>
                  </a:lnTo>
                  <a:lnTo>
                    <a:pt x="110074" y="195550"/>
                  </a:lnTo>
                  <a:lnTo>
                    <a:pt x="108612" y="197788"/>
                  </a:lnTo>
                  <a:lnTo>
                    <a:pt x="102870" y="2041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91"/>
            <p:cNvSpPr/>
            <p:nvPr>
              <p:custDataLst>
                <p:tags r:id="rId87"/>
              </p:custDataLst>
            </p:nvPr>
          </p:nvSpPr>
          <p:spPr>
            <a:xfrm>
              <a:off x="6898011" y="1440180"/>
              <a:ext cx="22855" cy="154306"/>
            </a:xfrm>
            <a:custGeom>
              <a:avLst/>
              <a:gdLst/>
              <a:ahLst/>
              <a:cxnLst/>
              <a:rect l="0" t="0" r="0" b="0"/>
              <a:pathLst>
                <a:path w="22855" h="154306">
                  <a:moveTo>
                    <a:pt x="5709" y="0"/>
                  </a:moveTo>
                  <a:lnTo>
                    <a:pt x="5709" y="0"/>
                  </a:lnTo>
                  <a:lnTo>
                    <a:pt x="2676" y="27305"/>
                  </a:lnTo>
                  <a:lnTo>
                    <a:pt x="1186" y="47484"/>
                  </a:lnTo>
                  <a:lnTo>
                    <a:pt x="347" y="71431"/>
                  </a:lnTo>
                  <a:lnTo>
                    <a:pt x="64" y="96589"/>
                  </a:lnTo>
                  <a:lnTo>
                    <a:pt x="0" y="123441"/>
                  </a:lnTo>
                  <a:lnTo>
                    <a:pt x="630" y="138354"/>
                  </a:lnTo>
                  <a:lnTo>
                    <a:pt x="3029" y="143618"/>
                  </a:lnTo>
                  <a:lnTo>
                    <a:pt x="7948" y="150151"/>
                  </a:lnTo>
                  <a:lnTo>
                    <a:pt x="11572" y="152459"/>
                  </a:lnTo>
                  <a:lnTo>
                    <a:pt x="19074" y="153940"/>
                  </a:lnTo>
                  <a:lnTo>
                    <a:pt x="22854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92"/>
            <p:cNvSpPr/>
            <p:nvPr>
              <p:custDataLst>
                <p:tags r:id="rId88"/>
              </p:custDataLst>
            </p:nvPr>
          </p:nvSpPr>
          <p:spPr>
            <a:xfrm>
              <a:off x="6823710" y="1503045"/>
              <a:ext cx="165736" cy="5716"/>
            </a:xfrm>
            <a:custGeom>
              <a:avLst/>
              <a:gdLst/>
              <a:ahLst/>
              <a:cxnLst/>
              <a:rect l="0" t="0" r="0" b="0"/>
              <a:pathLst>
                <a:path w="165736" h="5716">
                  <a:moveTo>
                    <a:pt x="0" y="0"/>
                  </a:moveTo>
                  <a:lnTo>
                    <a:pt x="0" y="0"/>
                  </a:lnTo>
                  <a:lnTo>
                    <a:pt x="24271" y="3034"/>
                  </a:lnTo>
                  <a:lnTo>
                    <a:pt x="48467" y="4921"/>
                  </a:lnTo>
                  <a:lnTo>
                    <a:pt x="74344" y="5558"/>
                  </a:lnTo>
                  <a:lnTo>
                    <a:pt x="101563" y="5684"/>
                  </a:lnTo>
                  <a:lnTo>
                    <a:pt x="125472" y="5709"/>
                  </a:lnTo>
                  <a:lnTo>
                    <a:pt x="152044" y="5715"/>
                  </a:lnTo>
                  <a:lnTo>
                    <a:pt x="158803" y="5715"/>
                  </a:lnTo>
                  <a:lnTo>
                    <a:pt x="161114" y="5080"/>
                  </a:lnTo>
                  <a:lnTo>
                    <a:pt x="162654" y="4022"/>
                  </a:lnTo>
                  <a:lnTo>
                    <a:pt x="1657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93"/>
            <p:cNvSpPr/>
            <p:nvPr>
              <p:custDataLst>
                <p:tags r:id="rId89"/>
              </p:custDataLst>
            </p:nvPr>
          </p:nvSpPr>
          <p:spPr>
            <a:xfrm>
              <a:off x="6629400" y="1560374"/>
              <a:ext cx="211194" cy="668475"/>
            </a:xfrm>
            <a:custGeom>
              <a:avLst/>
              <a:gdLst/>
              <a:ahLst/>
              <a:cxnLst/>
              <a:rect l="0" t="0" r="0" b="0"/>
              <a:pathLst>
                <a:path w="211194" h="668475">
                  <a:moveTo>
                    <a:pt x="0" y="22681"/>
                  </a:moveTo>
                  <a:lnTo>
                    <a:pt x="0" y="22681"/>
                  </a:lnTo>
                  <a:lnTo>
                    <a:pt x="25471" y="14191"/>
                  </a:lnTo>
                  <a:lnTo>
                    <a:pt x="53708" y="6801"/>
                  </a:lnTo>
                  <a:lnTo>
                    <a:pt x="80308" y="1179"/>
                  </a:lnTo>
                  <a:lnTo>
                    <a:pt x="104697" y="0"/>
                  </a:lnTo>
                  <a:lnTo>
                    <a:pt x="119287" y="509"/>
                  </a:lnTo>
                  <a:lnTo>
                    <a:pt x="135786" y="7783"/>
                  </a:lnTo>
                  <a:lnTo>
                    <a:pt x="150207" y="18901"/>
                  </a:lnTo>
                  <a:lnTo>
                    <a:pt x="161899" y="46213"/>
                  </a:lnTo>
                  <a:lnTo>
                    <a:pt x="164978" y="73096"/>
                  </a:lnTo>
                  <a:lnTo>
                    <a:pt x="165510" y="95969"/>
                  </a:lnTo>
                  <a:lnTo>
                    <a:pt x="165668" y="123207"/>
                  </a:lnTo>
                  <a:lnTo>
                    <a:pt x="165705" y="144194"/>
                  </a:lnTo>
                  <a:lnTo>
                    <a:pt x="165722" y="167915"/>
                  </a:lnTo>
                  <a:lnTo>
                    <a:pt x="165095" y="192640"/>
                  </a:lnTo>
                  <a:lnTo>
                    <a:pt x="162698" y="216328"/>
                  </a:lnTo>
                  <a:lnTo>
                    <a:pt x="161211" y="241250"/>
                  </a:lnTo>
                  <a:lnTo>
                    <a:pt x="160549" y="266508"/>
                  </a:lnTo>
                  <a:lnTo>
                    <a:pt x="160255" y="290434"/>
                  </a:lnTo>
                  <a:lnTo>
                    <a:pt x="160124" y="313767"/>
                  </a:lnTo>
                  <a:lnTo>
                    <a:pt x="160702" y="336203"/>
                  </a:lnTo>
                  <a:lnTo>
                    <a:pt x="163075" y="356757"/>
                  </a:lnTo>
                  <a:lnTo>
                    <a:pt x="164553" y="376476"/>
                  </a:lnTo>
                  <a:lnTo>
                    <a:pt x="165666" y="403882"/>
                  </a:lnTo>
                  <a:lnTo>
                    <a:pt x="170784" y="430229"/>
                  </a:lnTo>
                  <a:lnTo>
                    <a:pt x="174816" y="450589"/>
                  </a:lnTo>
                  <a:lnTo>
                    <a:pt x="178139" y="466703"/>
                  </a:lnTo>
                  <a:lnTo>
                    <a:pt x="183524" y="491381"/>
                  </a:lnTo>
                  <a:lnTo>
                    <a:pt x="190127" y="519554"/>
                  </a:lnTo>
                  <a:lnTo>
                    <a:pt x="193070" y="543988"/>
                  </a:lnTo>
                  <a:lnTo>
                    <a:pt x="196976" y="567315"/>
                  </a:lnTo>
                  <a:lnTo>
                    <a:pt x="203350" y="593390"/>
                  </a:lnTo>
                  <a:lnTo>
                    <a:pt x="208459" y="619618"/>
                  </a:lnTo>
                  <a:lnTo>
                    <a:pt x="211193" y="643603"/>
                  </a:lnTo>
                  <a:lnTo>
                    <a:pt x="209645" y="649590"/>
                  </a:lnTo>
                  <a:lnTo>
                    <a:pt x="206897" y="656530"/>
                  </a:lnTo>
                  <a:lnTo>
                    <a:pt x="206511" y="658607"/>
                  </a:lnTo>
                  <a:lnTo>
                    <a:pt x="205619" y="659992"/>
                  </a:lnTo>
                  <a:lnTo>
                    <a:pt x="204389" y="660915"/>
                  </a:lnTo>
                  <a:lnTo>
                    <a:pt x="201330" y="661941"/>
                  </a:lnTo>
                  <a:lnTo>
                    <a:pt x="192499" y="664292"/>
                  </a:lnTo>
                  <a:lnTo>
                    <a:pt x="184037" y="667236"/>
                  </a:lnTo>
                  <a:lnTo>
                    <a:pt x="156738" y="668403"/>
                  </a:lnTo>
                  <a:lnTo>
                    <a:pt x="129571" y="668472"/>
                  </a:lnTo>
                  <a:lnTo>
                    <a:pt x="121934" y="668474"/>
                  </a:lnTo>
                  <a:lnTo>
                    <a:pt x="114305" y="665089"/>
                  </a:lnTo>
                  <a:lnTo>
                    <a:pt x="107952" y="659985"/>
                  </a:lnTo>
                  <a:lnTo>
                    <a:pt x="102870" y="6513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SMARTInkShape-194"/>
          <p:cNvSpPr/>
          <p:nvPr>
            <p:custDataLst>
              <p:tags r:id="rId2"/>
            </p:custDataLst>
          </p:nvPr>
        </p:nvSpPr>
        <p:spPr>
          <a:xfrm>
            <a:off x="5903869" y="1526697"/>
            <a:ext cx="319767" cy="776135"/>
          </a:xfrm>
          <a:custGeom>
            <a:avLst/>
            <a:gdLst/>
            <a:ahLst/>
            <a:cxnLst/>
            <a:rect l="0" t="0" r="0" b="0"/>
            <a:pathLst>
              <a:path w="319767" h="776135">
                <a:moveTo>
                  <a:pt x="319766" y="4923"/>
                </a:moveTo>
                <a:lnTo>
                  <a:pt x="319766" y="4923"/>
                </a:lnTo>
                <a:lnTo>
                  <a:pt x="298529" y="1889"/>
                </a:lnTo>
                <a:lnTo>
                  <a:pt x="273186" y="2"/>
                </a:lnTo>
                <a:lnTo>
                  <a:pt x="245160" y="0"/>
                </a:lnTo>
                <a:lnTo>
                  <a:pt x="220120" y="3182"/>
                </a:lnTo>
                <a:lnTo>
                  <a:pt x="196332" y="5042"/>
                </a:lnTo>
                <a:lnTo>
                  <a:pt x="173197" y="8698"/>
                </a:lnTo>
                <a:lnTo>
                  <a:pt x="150256" y="10698"/>
                </a:lnTo>
                <a:lnTo>
                  <a:pt x="127371" y="14395"/>
                </a:lnTo>
                <a:lnTo>
                  <a:pt x="105140" y="16408"/>
                </a:lnTo>
                <a:lnTo>
                  <a:pt x="80239" y="22455"/>
                </a:lnTo>
                <a:lnTo>
                  <a:pt x="51862" y="31644"/>
                </a:lnTo>
                <a:lnTo>
                  <a:pt x="38598" y="37958"/>
                </a:lnTo>
                <a:lnTo>
                  <a:pt x="18878" y="54790"/>
                </a:lnTo>
                <a:lnTo>
                  <a:pt x="10410" y="69016"/>
                </a:lnTo>
                <a:lnTo>
                  <a:pt x="5787" y="95453"/>
                </a:lnTo>
                <a:lnTo>
                  <a:pt x="1804" y="117613"/>
                </a:lnTo>
                <a:lnTo>
                  <a:pt x="342" y="141535"/>
                </a:lnTo>
                <a:lnTo>
                  <a:pt x="0" y="161525"/>
                </a:lnTo>
                <a:lnTo>
                  <a:pt x="544" y="179174"/>
                </a:lnTo>
                <a:lnTo>
                  <a:pt x="1541" y="201735"/>
                </a:lnTo>
                <a:lnTo>
                  <a:pt x="2841" y="227571"/>
                </a:lnTo>
                <a:lnTo>
                  <a:pt x="4978" y="249240"/>
                </a:lnTo>
                <a:lnTo>
                  <a:pt x="7672" y="268131"/>
                </a:lnTo>
                <a:lnTo>
                  <a:pt x="10738" y="285170"/>
                </a:lnTo>
                <a:lnTo>
                  <a:pt x="12147" y="300974"/>
                </a:lnTo>
                <a:lnTo>
                  <a:pt x="12452" y="315956"/>
                </a:lnTo>
                <a:lnTo>
                  <a:pt x="12367" y="344455"/>
                </a:lnTo>
                <a:lnTo>
                  <a:pt x="14446" y="371938"/>
                </a:lnTo>
                <a:lnTo>
                  <a:pt x="17487" y="395582"/>
                </a:lnTo>
                <a:lnTo>
                  <a:pt x="19685" y="417945"/>
                </a:lnTo>
                <a:lnTo>
                  <a:pt x="18545" y="442700"/>
                </a:lnTo>
                <a:lnTo>
                  <a:pt x="19308" y="466826"/>
                </a:lnTo>
                <a:lnTo>
                  <a:pt x="20494" y="490248"/>
                </a:lnTo>
                <a:lnTo>
                  <a:pt x="18905" y="513358"/>
                </a:lnTo>
                <a:lnTo>
                  <a:pt x="17775" y="534636"/>
                </a:lnTo>
                <a:lnTo>
                  <a:pt x="16638" y="555311"/>
                </a:lnTo>
                <a:lnTo>
                  <a:pt x="14016" y="577200"/>
                </a:lnTo>
                <a:lnTo>
                  <a:pt x="12426" y="597935"/>
                </a:lnTo>
                <a:lnTo>
                  <a:pt x="11533" y="625765"/>
                </a:lnTo>
                <a:lnTo>
                  <a:pt x="9574" y="651792"/>
                </a:lnTo>
                <a:lnTo>
                  <a:pt x="6643" y="670880"/>
                </a:lnTo>
                <a:lnTo>
                  <a:pt x="3223" y="692064"/>
                </a:lnTo>
                <a:lnTo>
                  <a:pt x="763" y="716309"/>
                </a:lnTo>
                <a:lnTo>
                  <a:pt x="3067" y="732523"/>
                </a:lnTo>
                <a:lnTo>
                  <a:pt x="9534" y="748745"/>
                </a:lnTo>
                <a:lnTo>
                  <a:pt x="13187" y="754187"/>
                </a:lnTo>
                <a:lnTo>
                  <a:pt x="21847" y="760821"/>
                </a:lnTo>
                <a:lnTo>
                  <a:pt x="48055" y="769335"/>
                </a:lnTo>
                <a:lnTo>
                  <a:pt x="68822" y="774855"/>
                </a:lnTo>
                <a:lnTo>
                  <a:pt x="94302" y="776134"/>
                </a:lnTo>
                <a:lnTo>
                  <a:pt x="116295" y="773321"/>
                </a:lnTo>
                <a:lnTo>
                  <a:pt x="138899" y="768466"/>
                </a:lnTo>
                <a:lnTo>
                  <a:pt x="161683" y="763006"/>
                </a:lnTo>
                <a:lnTo>
                  <a:pt x="187555" y="754332"/>
                </a:lnTo>
                <a:lnTo>
                  <a:pt x="205466" y="74787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Shape-195"/>
          <p:cNvSpPr/>
          <p:nvPr>
            <p:custDataLst>
              <p:tags r:id="rId3"/>
            </p:custDataLst>
          </p:nvPr>
        </p:nvSpPr>
        <p:spPr>
          <a:xfrm>
            <a:off x="7484720" y="1560625"/>
            <a:ext cx="393586" cy="478129"/>
          </a:xfrm>
          <a:custGeom>
            <a:avLst/>
            <a:gdLst/>
            <a:ahLst/>
            <a:cxnLst/>
            <a:rect l="0" t="0" r="0" b="0"/>
            <a:pathLst>
              <a:path w="393586" h="478129">
                <a:moveTo>
                  <a:pt x="390550" y="91010"/>
                </a:moveTo>
                <a:lnTo>
                  <a:pt x="390550" y="91010"/>
                </a:lnTo>
                <a:lnTo>
                  <a:pt x="393585" y="63705"/>
                </a:lnTo>
                <a:lnTo>
                  <a:pt x="392437" y="37623"/>
                </a:lnTo>
                <a:lnTo>
                  <a:pt x="388003" y="27489"/>
                </a:lnTo>
                <a:lnTo>
                  <a:pt x="374457" y="9644"/>
                </a:lnTo>
                <a:lnTo>
                  <a:pt x="365619" y="4471"/>
                </a:lnTo>
                <a:lnTo>
                  <a:pt x="343863" y="1022"/>
                </a:lnTo>
                <a:lnTo>
                  <a:pt x="320343" y="0"/>
                </a:lnTo>
                <a:lnTo>
                  <a:pt x="301562" y="1454"/>
                </a:lnTo>
                <a:lnTo>
                  <a:pt x="281149" y="4853"/>
                </a:lnTo>
                <a:lnTo>
                  <a:pt x="261495" y="10596"/>
                </a:lnTo>
                <a:lnTo>
                  <a:pt x="240483" y="19075"/>
                </a:lnTo>
                <a:lnTo>
                  <a:pt x="219078" y="29194"/>
                </a:lnTo>
                <a:lnTo>
                  <a:pt x="198982" y="40041"/>
                </a:lnTo>
                <a:lnTo>
                  <a:pt x="177774" y="52906"/>
                </a:lnTo>
                <a:lnTo>
                  <a:pt x="156283" y="67725"/>
                </a:lnTo>
                <a:lnTo>
                  <a:pt x="136149" y="84895"/>
                </a:lnTo>
                <a:lnTo>
                  <a:pt x="121254" y="102808"/>
                </a:lnTo>
                <a:lnTo>
                  <a:pt x="103069" y="126815"/>
                </a:lnTo>
                <a:lnTo>
                  <a:pt x="82691" y="154885"/>
                </a:lnTo>
                <a:lnTo>
                  <a:pt x="67200" y="178043"/>
                </a:lnTo>
                <a:lnTo>
                  <a:pt x="54969" y="197927"/>
                </a:lnTo>
                <a:lnTo>
                  <a:pt x="44910" y="215628"/>
                </a:lnTo>
                <a:lnTo>
                  <a:pt x="36298" y="231239"/>
                </a:lnTo>
                <a:lnTo>
                  <a:pt x="21651" y="258744"/>
                </a:lnTo>
                <a:lnTo>
                  <a:pt x="12177" y="285362"/>
                </a:lnTo>
                <a:lnTo>
                  <a:pt x="5850" y="311374"/>
                </a:lnTo>
                <a:lnTo>
                  <a:pt x="920" y="335634"/>
                </a:lnTo>
                <a:lnTo>
                  <a:pt x="0" y="357424"/>
                </a:lnTo>
                <a:lnTo>
                  <a:pt x="3052" y="385847"/>
                </a:lnTo>
                <a:lnTo>
                  <a:pt x="7509" y="402389"/>
                </a:lnTo>
                <a:lnTo>
                  <a:pt x="20728" y="425347"/>
                </a:lnTo>
                <a:lnTo>
                  <a:pt x="37345" y="443861"/>
                </a:lnTo>
                <a:lnTo>
                  <a:pt x="58708" y="457673"/>
                </a:lnTo>
                <a:lnTo>
                  <a:pt x="84864" y="469173"/>
                </a:lnTo>
                <a:lnTo>
                  <a:pt x="113357" y="476250"/>
                </a:lnTo>
                <a:lnTo>
                  <a:pt x="134639" y="478128"/>
                </a:lnTo>
                <a:lnTo>
                  <a:pt x="155104" y="477269"/>
                </a:lnTo>
                <a:lnTo>
                  <a:pt x="175417" y="475406"/>
                </a:lnTo>
                <a:lnTo>
                  <a:pt x="197146" y="474577"/>
                </a:lnTo>
                <a:lnTo>
                  <a:pt x="217810" y="470823"/>
                </a:lnTo>
                <a:lnTo>
                  <a:pt x="245600" y="461569"/>
                </a:lnTo>
                <a:lnTo>
                  <a:pt x="271614" y="452477"/>
                </a:lnTo>
                <a:lnTo>
                  <a:pt x="296043" y="444068"/>
                </a:lnTo>
                <a:lnTo>
                  <a:pt x="323353" y="430050"/>
                </a:lnTo>
                <a:lnTo>
                  <a:pt x="338254" y="419996"/>
                </a:lnTo>
                <a:lnTo>
                  <a:pt x="358508" y="393737"/>
                </a:lnTo>
                <a:lnTo>
                  <a:pt x="373405" y="3767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Shape-196"/>
          <p:cNvSpPr/>
          <p:nvPr>
            <p:custDataLst>
              <p:tags r:id="rId4"/>
            </p:custDataLst>
          </p:nvPr>
        </p:nvSpPr>
        <p:spPr>
          <a:xfrm>
            <a:off x="8035290" y="1554480"/>
            <a:ext cx="14410" cy="405766"/>
          </a:xfrm>
          <a:custGeom>
            <a:avLst/>
            <a:gdLst/>
            <a:ahLst/>
            <a:cxnLst/>
            <a:rect l="0" t="0" r="0" b="0"/>
            <a:pathLst>
              <a:path w="14410" h="405766">
                <a:moveTo>
                  <a:pt x="0" y="0"/>
                </a:moveTo>
                <a:lnTo>
                  <a:pt x="0" y="0"/>
                </a:lnTo>
                <a:lnTo>
                  <a:pt x="3387" y="20320"/>
                </a:lnTo>
                <a:lnTo>
                  <a:pt x="6067" y="36407"/>
                </a:lnTo>
                <a:lnTo>
                  <a:pt x="9046" y="62747"/>
                </a:lnTo>
                <a:lnTo>
                  <a:pt x="11006" y="85673"/>
                </a:lnTo>
                <a:lnTo>
                  <a:pt x="13993" y="108562"/>
                </a:lnTo>
                <a:lnTo>
                  <a:pt x="14409" y="131430"/>
                </a:lnTo>
                <a:lnTo>
                  <a:pt x="14050" y="161915"/>
                </a:lnTo>
                <a:lnTo>
                  <a:pt x="13177" y="197478"/>
                </a:lnTo>
                <a:lnTo>
                  <a:pt x="12596" y="224362"/>
                </a:lnTo>
                <a:lnTo>
                  <a:pt x="12206" y="245460"/>
                </a:lnTo>
                <a:lnTo>
                  <a:pt x="11948" y="262700"/>
                </a:lnTo>
                <a:lnTo>
                  <a:pt x="9967" y="290322"/>
                </a:lnTo>
                <a:lnTo>
                  <a:pt x="7605" y="313817"/>
                </a:lnTo>
                <a:lnTo>
                  <a:pt x="6555" y="336959"/>
                </a:lnTo>
                <a:lnTo>
                  <a:pt x="5964" y="365340"/>
                </a:lnTo>
                <a:lnTo>
                  <a:pt x="5788" y="389836"/>
                </a:lnTo>
                <a:lnTo>
                  <a:pt x="5715" y="40576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SMARTInkShape-Group48"/>
          <p:cNvGrpSpPr/>
          <p:nvPr/>
        </p:nvGrpSpPr>
        <p:grpSpPr>
          <a:xfrm>
            <a:off x="7703868" y="1363971"/>
            <a:ext cx="553336" cy="281950"/>
            <a:chOff x="7703868" y="1363971"/>
            <a:chExt cx="553336" cy="281950"/>
          </a:xfrm>
        </p:grpSpPr>
        <p:sp>
          <p:nvSpPr>
            <p:cNvPr id="39" name="SMARTInkShape-197"/>
            <p:cNvSpPr/>
            <p:nvPr>
              <p:custDataLst>
                <p:tags r:id="rId83"/>
              </p:custDataLst>
            </p:nvPr>
          </p:nvSpPr>
          <p:spPr>
            <a:xfrm>
              <a:off x="8168323" y="1525905"/>
              <a:ext cx="88881" cy="120016"/>
            </a:xfrm>
            <a:custGeom>
              <a:avLst/>
              <a:gdLst/>
              <a:ahLst/>
              <a:cxnLst/>
              <a:rect l="0" t="0" r="0" b="0"/>
              <a:pathLst>
                <a:path w="88881" h="120016">
                  <a:moveTo>
                    <a:pt x="55562" y="0"/>
                  </a:moveTo>
                  <a:lnTo>
                    <a:pt x="55562" y="0"/>
                  </a:lnTo>
                  <a:lnTo>
                    <a:pt x="31292" y="24271"/>
                  </a:lnTo>
                  <a:lnTo>
                    <a:pt x="9517" y="50608"/>
                  </a:lnTo>
                  <a:lnTo>
                    <a:pt x="793" y="66347"/>
                  </a:lnTo>
                  <a:lnTo>
                    <a:pt x="0" y="68996"/>
                  </a:lnTo>
                  <a:lnTo>
                    <a:pt x="105" y="71398"/>
                  </a:lnTo>
                  <a:lnTo>
                    <a:pt x="1917" y="75759"/>
                  </a:lnTo>
                  <a:lnTo>
                    <a:pt x="6506" y="81784"/>
                  </a:lnTo>
                  <a:lnTo>
                    <a:pt x="10052" y="83974"/>
                  </a:lnTo>
                  <a:lnTo>
                    <a:pt x="17312" y="85206"/>
                  </a:lnTo>
                  <a:lnTo>
                    <a:pt x="23958" y="84859"/>
                  </a:lnTo>
                  <a:lnTo>
                    <a:pt x="45470" y="79249"/>
                  </a:lnTo>
                  <a:lnTo>
                    <a:pt x="62448" y="65121"/>
                  </a:lnTo>
                  <a:lnTo>
                    <a:pt x="64974" y="61116"/>
                  </a:lnTo>
                  <a:lnTo>
                    <a:pt x="66727" y="45239"/>
                  </a:lnTo>
                  <a:lnTo>
                    <a:pt x="66939" y="30385"/>
                  </a:lnTo>
                  <a:lnTo>
                    <a:pt x="65687" y="27242"/>
                  </a:lnTo>
                  <a:lnTo>
                    <a:pt x="60909" y="22056"/>
                  </a:lnTo>
                  <a:lnTo>
                    <a:pt x="56246" y="19328"/>
                  </a:lnTo>
                  <a:lnTo>
                    <a:pt x="54112" y="18600"/>
                  </a:lnTo>
                  <a:lnTo>
                    <a:pt x="32907" y="26678"/>
                  </a:lnTo>
                  <a:lnTo>
                    <a:pt x="14629" y="38102"/>
                  </a:lnTo>
                  <a:lnTo>
                    <a:pt x="7103" y="47414"/>
                  </a:lnTo>
                  <a:lnTo>
                    <a:pt x="2274" y="57268"/>
                  </a:lnTo>
                  <a:lnTo>
                    <a:pt x="128" y="65881"/>
                  </a:lnTo>
                  <a:lnTo>
                    <a:pt x="868" y="73942"/>
                  </a:lnTo>
                  <a:lnTo>
                    <a:pt x="3314" y="81123"/>
                  </a:lnTo>
                  <a:lnTo>
                    <a:pt x="11891" y="92990"/>
                  </a:lnTo>
                  <a:lnTo>
                    <a:pt x="17315" y="95304"/>
                  </a:lnTo>
                  <a:lnTo>
                    <a:pt x="34179" y="96789"/>
                  </a:lnTo>
                  <a:lnTo>
                    <a:pt x="47251" y="94013"/>
                  </a:lnTo>
                  <a:lnTo>
                    <a:pt x="65208" y="85562"/>
                  </a:lnTo>
                  <a:lnTo>
                    <a:pt x="79574" y="76179"/>
                  </a:lnTo>
                  <a:lnTo>
                    <a:pt x="86571" y="63638"/>
                  </a:lnTo>
                  <a:lnTo>
                    <a:pt x="88880" y="53005"/>
                  </a:lnTo>
                  <a:lnTo>
                    <a:pt x="87727" y="47264"/>
                  </a:lnTo>
                  <a:lnTo>
                    <a:pt x="84847" y="41439"/>
                  </a:lnTo>
                  <a:lnTo>
                    <a:pt x="81066" y="42336"/>
                  </a:lnTo>
                  <a:lnTo>
                    <a:pt x="54253" y="53477"/>
                  </a:lnTo>
                  <a:lnTo>
                    <a:pt x="41064" y="62129"/>
                  </a:lnTo>
                  <a:lnTo>
                    <a:pt x="23063" y="84687"/>
                  </a:lnTo>
                  <a:lnTo>
                    <a:pt x="18894" y="92884"/>
                  </a:lnTo>
                  <a:lnTo>
                    <a:pt x="15557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98"/>
            <p:cNvSpPr/>
            <p:nvPr>
              <p:custDataLst>
                <p:tags r:id="rId84"/>
              </p:custDataLst>
            </p:nvPr>
          </p:nvSpPr>
          <p:spPr>
            <a:xfrm>
              <a:off x="7964081" y="1363971"/>
              <a:ext cx="95816" cy="76210"/>
            </a:xfrm>
            <a:custGeom>
              <a:avLst/>
              <a:gdLst/>
              <a:ahLst/>
              <a:cxnLst/>
              <a:rect l="0" t="0" r="0" b="0"/>
              <a:pathLst>
                <a:path w="95816" h="76210">
                  <a:moveTo>
                    <a:pt x="36919" y="1914"/>
                  </a:moveTo>
                  <a:lnTo>
                    <a:pt x="36919" y="1914"/>
                  </a:lnTo>
                  <a:lnTo>
                    <a:pt x="12648" y="26185"/>
                  </a:lnTo>
                  <a:lnTo>
                    <a:pt x="2426" y="39794"/>
                  </a:lnTo>
                  <a:lnTo>
                    <a:pt x="0" y="47325"/>
                  </a:lnTo>
                  <a:lnTo>
                    <a:pt x="241" y="49333"/>
                  </a:lnTo>
                  <a:lnTo>
                    <a:pt x="1037" y="50672"/>
                  </a:lnTo>
                  <a:lnTo>
                    <a:pt x="5308" y="52159"/>
                  </a:lnTo>
                  <a:lnTo>
                    <a:pt x="8225" y="52556"/>
                  </a:lnTo>
                  <a:lnTo>
                    <a:pt x="18398" y="50080"/>
                  </a:lnTo>
                  <a:lnTo>
                    <a:pt x="35296" y="41739"/>
                  </a:lnTo>
                  <a:lnTo>
                    <a:pt x="55080" y="28573"/>
                  </a:lnTo>
                  <a:lnTo>
                    <a:pt x="57691" y="24769"/>
                  </a:lnTo>
                  <a:lnTo>
                    <a:pt x="59160" y="19058"/>
                  </a:lnTo>
                  <a:lnTo>
                    <a:pt x="59367" y="17153"/>
                  </a:lnTo>
                  <a:lnTo>
                    <a:pt x="56622" y="8405"/>
                  </a:lnTo>
                  <a:lnTo>
                    <a:pt x="55134" y="6241"/>
                  </a:lnTo>
                  <a:lnTo>
                    <a:pt x="51789" y="3837"/>
                  </a:lnTo>
                  <a:lnTo>
                    <a:pt x="46335" y="2484"/>
                  </a:lnTo>
                  <a:lnTo>
                    <a:pt x="40696" y="2083"/>
                  </a:lnTo>
                  <a:lnTo>
                    <a:pt x="35211" y="5376"/>
                  </a:lnTo>
                  <a:lnTo>
                    <a:pt x="22207" y="17492"/>
                  </a:lnTo>
                  <a:lnTo>
                    <a:pt x="16756" y="26709"/>
                  </a:lnTo>
                  <a:lnTo>
                    <a:pt x="15259" y="31560"/>
                  </a:lnTo>
                  <a:lnTo>
                    <a:pt x="15493" y="33743"/>
                  </a:lnTo>
                  <a:lnTo>
                    <a:pt x="22119" y="46785"/>
                  </a:lnTo>
                  <a:lnTo>
                    <a:pt x="24513" y="48973"/>
                  </a:lnTo>
                  <a:lnTo>
                    <a:pt x="30558" y="51404"/>
                  </a:lnTo>
                  <a:lnTo>
                    <a:pt x="47349" y="53178"/>
                  </a:lnTo>
                  <a:lnTo>
                    <a:pt x="70136" y="47110"/>
                  </a:lnTo>
                  <a:lnTo>
                    <a:pt x="86238" y="39911"/>
                  </a:lnTo>
                  <a:lnTo>
                    <a:pt x="92282" y="29385"/>
                  </a:lnTo>
                  <a:lnTo>
                    <a:pt x="95815" y="16663"/>
                  </a:lnTo>
                  <a:lnTo>
                    <a:pt x="95268" y="8893"/>
                  </a:lnTo>
                  <a:lnTo>
                    <a:pt x="93598" y="5931"/>
                  </a:lnTo>
                  <a:lnTo>
                    <a:pt x="88357" y="948"/>
                  </a:lnTo>
                  <a:lnTo>
                    <a:pt x="85815" y="0"/>
                  </a:lnTo>
                  <a:lnTo>
                    <a:pt x="83487" y="3"/>
                  </a:lnTo>
                  <a:lnTo>
                    <a:pt x="58365" y="9757"/>
                  </a:lnTo>
                  <a:lnTo>
                    <a:pt x="51108" y="15136"/>
                  </a:lnTo>
                  <a:lnTo>
                    <a:pt x="46400" y="21761"/>
                  </a:lnTo>
                  <a:lnTo>
                    <a:pt x="40096" y="43153"/>
                  </a:lnTo>
                  <a:lnTo>
                    <a:pt x="40025" y="50511"/>
                  </a:lnTo>
                  <a:lnTo>
                    <a:pt x="40895" y="53362"/>
                  </a:lnTo>
                  <a:lnTo>
                    <a:pt x="45248" y="58223"/>
                  </a:lnTo>
                  <a:lnTo>
                    <a:pt x="71209" y="762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99"/>
            <p:cNvSpPr/>
            <p:nvPr>
              <p:custDataLst>
                <p:tags r:id="rId85"/>
              </p:custDataLst>
            </p:nvPr>
          </p:nvSpPr>
          <p:spPr>
            <a:xfrm>
              <a:off x="7703868" y="1394563"/>
              <a:ext cx="74248" cy="56940"/>
            </a:xfrm>
            <a:custGeom>
              <a:avLst/>
              <a:gdLst/>
              <a:ahLst/>
              <a:cxnLst/>
              <a:rect l="0" t="0" r="0" b="0"/>
              <a:pathLst>
                <a:path w="74248" h="56940">
                  <a:moveTo>
                    <a:pt x="62817" y="11327"/>
                  </a:moveTo>
                  <a:lnTo>
                    <a:pt x="62817" y="11327"/>
                  </a:lnTo>
                  <a:lnTo>
                    <a:pt x="38547" y="14361"/>
                  </a:lnTo>
                  <a:lnTo>
                    <a:pt x="12843" y="20440"/>
                  </a:lnTo>
                  <a:lnTo>
                    <a:pt x="6106" y="21727"/>
                  </a:lnTo>
                  <a:lnTo>
                    <a:pt x="4055" y="23341"/>
                  </a:lnTo>
                  <a:lnTo>
                    <a:pt x="492" y="32508"/>
                  </a:lnTo>
                  <a:lnTo>
                    <a:pt x="0" y="41994"/>
                  </a:lnTo>
                  <a:lnTo>
                    <a:pt x="1253" y="43202"/>
                  </a:lnTo>
                  <a:lnTo>
                    <a:pt x="8452" y="44901"/>
                  </a:lnTo>
                  <a:lnTo>
                    <a:pt x="12832" y="45299"/>
                  </a:lnTo>
                  <a:lnTo>
                    <a:pt x="25380" y="40992"/>
                  </a:lnTo>
                  <a:lnTo>
                    <a:pt x="51426" y="28424"/>
                  </a:lnTo>
                  <a:lnTo>
                    <a:pt x="61136" y="24436"/>
                  </a:lnTo>
                  <a:lnTo>
                    <a:pt x="63601" y="23876"/>
                  </a:lnTo>
                  <a:lnTo>
                    <a:pt x="65245" y="22233"/>
                  </a:lnTo>
                  <a:lnTo>
                    <a:pt x="67072" y="17021"/>
                  </a:lnTo>
                  <a:lnTo>
                    <a:pt x="68403" y="3872"/>
                  </a:lnTo>
                  <a:lnTo>
                    <a:pt x="67812" y="2547"/>
                  </a:lnTo>
                  <a:lnTo>
                    <a:pt x="66782" y="1664"/>
                  </a:lnTo>
                  <a:lnTo>
                    <a:pt x="63944" y="682"/>
                  </a:lnTo>
                  <a:lnTo>
                    <a:pt x="55095" y="0"/>
                  </a:lnTo>
                  <a:lnTo>
                    <a:pt x="35804" y="7861"/>
                  </a:lnTo>
                  <a:lnTo>
                    <a:pt x="24615" y="16368"/>
                  </a:lnTo>
                  <a:lnTo>
                    <a:pt x="11870" y="34349"/>
                  </a:lnTo>
                  <a:lnTo>
                    <a:pt x="7505" y="43972"/>
                  </a:lnTo>
                  <a:lnTo>
                    <a:pt x="6892" y="46425"/>
                  </a:lnTo>
                  <a:lnTo>
                    <a:pt x="7119" y="48696"/>
                  </a:lnTo>
                  <a:lnTo>
                    <a:pt x="9064" y="52912"/>
                  </a:lnTo>
                  <a:lnTo>
                    <a:pt x="10471" y="54290"/>
                  </a:lnTo>
                  <a:lnTo>
                    <a:pt x="13729" y="55822"/>
                  </a:lnTo>
                  <a:lnTo>
                    <a:pt x="27790" y="56939"/>
                  </a:lnTo>
                  <a:lnTo>
                    <a:pt x="45385" y="52463"/>
                  </a:lnTo>
                  <a:lnTo>
                    <a:pt x="69483" y="37967"/>
                  </a:lnTo>
                  <a:lnTo>
                    <a:pt x="72129" y="32480"/>
                  </a:lnTo>
                  <a:lnTo>
                    <a:pt x="72835" y="29239"/>
                  </a:lnTo>
                  <a:lnTo>
                    <a:pt x="71926" y="22251"/>
                  </a:lnTo>
                  <a:lnTo>
                    <a:pt x="67136" y="6069"/>
                  </a:lnTo>
                  <a:lnTo>
                    <a:pt x="65696" y="4012"/>
                  </a:lnTo>
                  <a:lnTo>
                    <a:pt x="63466" y="2640"/>
                  </a:lnTo>
                  <a:lnTo>
                    <a:pt x="54261" y="710"/>
                  </a:lnTo>
                  <a:lnTo>
                    <a:pt x="36023" y="4"/>
                  </a:lnTo>
                  <a:lnTo>
                    <a:pt x="28472" y="3331"/>
                  </a:lnTo>
                  <a:lnTo>
                    <a:pt x="16310" y="12781"/>
                  </a:lnTo>
                  <a:lnTo>
                    <a:pt x="13573" y="18535"/>
                  </a:lnTo>
                  <a:lnTo>
                    <a:pt x="12842" y="21847"/>
                  </a:lnTo>
                  <a:lnTo>
                    <a:pt x="14848" y="38645"/>
                  </a:lnTo>
                  <a:lnTo>
                    <a:pt x="16868" y="42874"/>
                  </a:lnTo>
                  <a:lnTo>
                    <a:pt x="19484" y="45693"/>
                  </a:lnTo>
                  <a:lnTo>
                    <a:pt x="22498" y="47573"/>
                  </a:lnTo>
                  <a:lnTo>
                    <a:pt x="35843" y="50218"/>
                  </a:lnTo>
                  <a:lnTo>
                    <a:pt x="63752" y="46314"/>
                  </a:lnTo>
                  <a:lnTo>
                    <a:pt x="74247" y="45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49"/>
          <p:cNvGrpSpPr/>
          <p:nvPr/>
        </p:nvGrpSpPr>
        <p:grpSpPr>
          <a:xfrm>
            <a:off x="7932420" y="1794510"/>
            <a:ext cx="348507" cy="319542"/>
            <a:chOff x="7932420" y="1794510"/>
            <a:chExt cx="348507" cy="319542"/>
          </a:xfrm>
        </p:grpSpPr>
        <p:sp>
          <p:nvSpPr>
            <p:cNvPr id="43" name="SMARTInkShape-200"/>
            <p:cNvSpPr/>
            <p:nvPr>
              <p:custDataLst>
                <p:tags r:id="rId81"/>
              </p:custDataLst>
            </p:nvPr>
          </p:nvSpPr>
          <p:spPr>
            <a:xfrm>
              <a:off x="7932420" y="2035041"/>
              <a:ext cx="90468" cy="79011"/>
            </a:xfrm>
            <a:custGeom>
              <a:avLst/>
              <a:gdLst/>
              <a:ahLst/>
              <a:cxnLst/>
              <a:rect l="0" t="0" r="0" b="0"/>
              <a:pathLst>
                <a:path w="90468" h="79011">
                  <a:moveTo>
                    <a:pt x="34290" y="28074"/>
                  </a:moveTo>
                  <a:lnTo>
                    <a:pt x="34290" y="28074"/>
                  </a:lnTo>
                  <a:lnTo>
                    <a:pt x="22508" y="52910"/>
                  </a:lnTo>
                  <a:lnTo>
                    <a:pt x="17851" y="73827"/>
                  </a:lnTo>
                  <a:lnTo>
                    <a:pt x="18251" y="75721"/>
                  </a:lnTo>
                  <a:lnTo>
                    <a:pt x="19152" y="76984"/>
                  </a:lnTo>
                  <a:lnTo>
                    <a:pt x="20388" y="77826"/>
                  </a:lnTo>
                  <a:lnTo>
                    <a:pt x="28196" y="79010"/>
                  </a:lnTo>
                  <a:lnTo>
                    <a:pt x="33274" y="77594"/>
                  </a:lnTo>
                  <a:lnTo>
                    <a:pt x="60441" y="66062"/>
                  </a:lnTo>
                  <a:lnTo>
                    <a:pt x="66656" y="60621"/>
                  </a:lnTo>
                  <a:lnTo>
                    <a:pt x="72170" y="54604"/>
                  </a:lnTo>
                  <a:lnTo>
                    <a:pt x="78855" y="49814"/>
                  </a:lnTo>
                  <a:lnTo>
                    <a:pt x="81144" y="47012"/>
                  </a:lnTo>
                  <a:lnTo>
                    <a:pt x="89251" y="25357"/>
                  </a:lnTo>
                  <a:lnTo>
                    <a:pt x="90467" y="15436"/>
                  </a:lnTo>
                  <a:lnTo>
                    <a:pt x="89314" y="8064"/>
                  </a:lnTo>
                  <a:lnTo>
                    <a:pt x="88118" y="5209"/>
                  </a:lnTo>
                  <a:lnTo>
                    <a:pt x="86685" y="3306"/>
                  </a:lnTo>
                  <a:lnTo>
                    <a:pt x="83400" y="1191"/>
                  </a:lnTo>
                  <a:lnTo>
                    <a:pt x="77982" y="0"/>
                  </a:lnTo>
                  <a:lnTo>
                    <a:pt x="55676" y="7498"/>
                  </a:lnTo>
                  <a:lnTo>
                    <a:pt x="46757" y="14484"/>
                  </a:lnTo>
                  <a:lnTo>
                    <a:pt x="24645" y="39315"/>
                  </a:lnTo>
                  <a:lnTo>
                    <a:pt x="20478" y="47040"/>
                  </a:lnTo>
                  <a:lnTo>
                    <a:pt x="17584" y="63129"/>
                  </a:lnTo>
                  <a:lnTo>
                    <a:pt x="19034" y="67572"/>
                  </a:lnTo>
                  <a:lnTo>
                    <a:pt x="20309" y="69646"/>
                  </a:lnTo>
                  <a:lnTo>
                    <a:pt x="21795" y="71029"/>
                  </a:lnTo>
                  <a:lnTo>
                    <a:pt x="25138" y="72565"/>
                  </a:lnTo>
                  <a:lnTo>
                    <a:pt x="39262" y="73686"/>
                  </a:lnTo>
                  <a:lnTo>
                    <a:pt x="53569" y="69210"/>
                  </a:lnTo>
                  <a:lnTo>
                    <a:pt x="66933" y="62211"/>
                  </a:lnTo>
                  <a:lnTo>
                    <a:pt x="75875" y="54714"/>
                  </a:lnTo>
                  <a:lnTo>
                    <a:pt x="81820" y="45986"/>
                  </a:lnTo>
                  <a:lnTo>
                    <a:pt x="84568" y="38391"/>
                  </a:lnTo>
                  <a:lnTo>
                    <a:pt x="85622" y="26239"/>
                  </a:lnTo>
                  <a:lnTo>
                    <a:pt x="85022" y="24945"/>
                  </a:lnTo>
                  <a:lnTo>
                    <a:pt x="83987" y="24083"/>
                  </a:lnTo>
                  <a:lnTo>
                    <a:pt x="82661" y="23509"/>
                  </a:lnTo>
                  <a:lnTo>
                    <a:pt x="77802" y="24563"/>
                  </a:lnTo>
                  <a:lnTo>
                    <a:pt x="60669" y="32809"/>
                  </a:lnTo>
                  <a:lnTo>
                    <a:pt x="32580" y="52291"/>
                  </a:lnTo>
                  <a:lnTo>
                    <a:pt x="23370" y="59157"/>
                  </a:lnTo>
                  <a:lnTo>
                    <a:pt x="13979" y="68893"/>
                  </a:lnTo>
                  <a:lnTo>
                    <a:pt x="0" y="73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01"/>
            <p:cNvSpPr/>
            <p:nvPr>
              <p:custDataLst>
                <p:tags r:id="rId82"/>
              </p:custDataLst>
            </p:nvPr>
          </p:nvSpPr>
          <p:spPr>
            <a:xfrm>
              <a:off x="8193607" y="1794510"/>
              <a:ext cx="87320" cy="85726"/>
            </a:xfrm>
            <a:custGeom>
              <a:avLst/>
              <a:gdLst/>
              <a:ahLst/>
              <a:cxnLst/>
              <a:rect l="0" t="0" r="0" b="0"/>
              <a:pathLst>
                <a:path w="87320" h="85726">
                  <a:moveTo>
                    <a:pt x="18848" y="0"/>
                  </a:moveTo>
                  <a:lnTo>
                    <a:pt x="18848" y="0"/>
                  </a:lnTo>
                  <a:lnTo>
                    <a:pt x="9747" y="21237"/>
                  </a:lnTo>
                  <a:lnTo>
                    <a:pt x="0" y="45423"/>
                  </a:lnTo>
                  <a:lnTo>
                    <a:pt x="523" y="54266"/>
                  </a:lnTo>
                  <a:lnTo>
                    <a:pt x="9554" y="78019"/>
                  </a:lnTo>
                  <a:lnTo>
                    <a:pt x="12017" y="80588"/>
                  </a:lnTo>
                  <a:lnTo>
                    <a:pt x="18140" y="83442"/>
                  </a:lnTo>
                  <a:lnTo>
                    <a:pt x="25694" y="85049"/>
                  </a:lnTo>
                  <a:lnTo>
                    <a:pt x="50156" y="79457"/>
                  </a:lnTo>
                  <a:lnTo>
                    <a:pt x="67354" y="72791"/>
                  </a:lnTo>
                  <a:lnTo>
                    <a:pt x="73850" y="67065"/>
                  </a:lnTo>
                  <a:lnTo>
                    <a:pt x="83194" y="53041"/>
                  </a:lnTo>
                  <a:lnTo>
                    <a:pt x="86174" y="41821"/>
                  </a:lnTo>
                  <a:lnTo>
                    <a:pt x="87319" y="22076"/>
                  </a:lnTo>
                  <a:lnTo>
                    <a:pt x="85687" y="17643"/>
                  </a:lnTo>
                  <a:lnTo>
                    <a:pt x="84362" y="15572"/>
                  </a:lnTo>
                  <a:lnTo>
                    <a:pt x="82210" y="14191"/>
                  </a:lnTo>
                  <a:lnTo>
                    <a:pt x="76430" y="12657"/>
                  </a:lnTo>
                  <a:lnTo>
                    <a:pt x="69628" y="13669"/>
                  </a:lnTo>
                  <a:lnTo>
                    <a:pt x="56965" y="19502"/>
                  </a:lnTo>
                  <a:lnTo>
                    <a:pt x="38654" y="32850"/>
                  </a:lnTo>
                  <a:lnTo>
                    <a:pt x="27369" y="47717"/>
                  </a:lnTo>
                  <a:lnTo>
                    <a:pt x="20720" y="61190"/>
                  </a:lnTo>
                  <a:lnTo>
                    <a:pt x="18957" y="73068"/>
                  </a:lnTo>
                  <a:lnTo>
                    <a:pt x="28699" y="79108"/>
                  </a:lnTo>
                  <a:lnTo>
                    <a:pt x="35878" y="76709"/>
                  </a:lnTo>
                  <a:lnTo>
                    <a:pt x="51680" y="68396"/>
                  </a:lnTo>
                  <a:lnTo>
                    <a:pt x="60471" y="60924"/>
                  </a:lnTo>
                  <a:lnTo>
                    <a:pt x="66388" y="52200"/>
                  </a:lnTo>
                  <a:lnTo>
                    <a:pt x="69129" y="41572"/>
                  </a:lnTo>
                  <a:lnTo>
                    <a:pt x="70253" y="24079"/>
                  </a:lnTo>
                  <a:lnTo>
                    <a:pt x="69628" y="24308"/>
                  </a:lnTo>
                  <a:lnTo>
                    <a:pt x="41516" y="46280"/>
                  </a:lnTo>
                  <a:lnTo>
                    <a:pt x="29464" y="61071"/>
                  </a:lnTo>
                  <a:lnTo>
                    <a:pt x="18848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SMARTInkShape-202"/>
          <p:cNvSpPr/>
          <p:nvPr>
            <p:custDataLst>
              <p:tags r:id="rId5"/>
            </p:custDataLst>
          </p:nvPr>
        </p:nvSpPr>
        <p:spPr>
          <a:xfrm>
            <a:off x="7607898" y="2098866"/>
            <a:ext cx="100988" cy="78442"/>
          </a:xfrm>
          <a:custGeom>
            <a:avLst/>
            <a:gdLst/>
            <a:ahLst/>
            <a:cxnLst/>
            <a:rect l="0" t="0" r="0" b="0"/>
            <a:pathLst>
              <a:path w="100988" h="78442">
                <a:moveTo>
                  <a:pt x="95922" y="21399"/>
                </a:moveTo>
                <a:lnTo>
                  <a:pt x="95922" y="21399"/>
                </a:lnTo>
                <a:lnTo>
                  <a:pt x="74684" y="27467"/>
                </a:lnTo>
                <a:lnTo>
                  <a:pt x="55409" y="37308"/>
                </a:lnTo>
                <a:lnTo>
                  <a:pt x="38155" y="52011"/>
                </a:lnTo>
                <a:lnTo>
                  <a:pt x="30828" y="62713"/>
                </a:lnTo>
                <a:lnTo>
                  <a:pt x="28375" y="70188"/>
                </a:lnTo>
                <a:lnTo>
                  <a:pt x="27803" y="74410"/>
                </a:lnTo>
                <a:lnTo>
                  <a:pt x="28284" y="75790"/>
                </a:lnTo>
                <a:lnTo>
                  <a:pt x="29240" y="76709"/>
                </a:lnTo>
                <a:lnTo>
                  <a:pt x="31995" y="77731"/>
                </a:lnTo>
                <a:lnTo>
                  <a:pt x="43822" y="78441"/>
                </a:lnTo>
                <a:lnTo>
                  <a:pt x="58067" y="73965"/>
                </a:lnTo>
                <a:lnTo>
                  <a:pt x="69326" y="68160"/>
                </a:lnTo>
                <a:lnTo>
                  <a:pt x="94233" y="48620"/>
                </a:lnTo>
                <a:lnTo>
                  <a:pt x="98347" y="41752"/>
                </a:lnTo>
                <a:lnTo>
                  <a:pt x="100987" y="26995"/>
                </a:lnTo>
                <a:lnTo>
                  <a:pt x="100714" y="19441"/>
                </a:lnTo>
                <a:lnTo>
                  <a:pt x="98476" y="11851"/>
                </a:lnTo>
                <a:lnTo>
                  <a:pt x="93670" y="5937"/>
                </a:lnTo>
                <a:lnTo>
                  <a:pt x="87301" y="1827"/>
                </a:lnTo>
                <a:lnTo>
                  <a:pt x="80237" y="0"/>
                </a:lnTo>
                <a:lnTo>
                  <a:pt x="72864" y="882"/>
                </a:lnTo>
                <a:lnTo>
                  <a:pt x="48491" y="10175"/>
                </a:lnTo>
                <a:lnTo>
                  <a:pt x="43346" y="12011"/>
                </a:lnTo>
                <a:lnTo>
                  <a:pt x="34243" y="19132"/>
                </a:lnTo>
                <a:lnTo>
                  <a:pt x="11995" y="44060"/>
                </a:lnTo>
                <a:lnTo>
                  <a:pt x="618" y="60885"/>
                </a:lnTo>
                <a:lnTo>
                  <a:pt x="0" y="62963"/>
                </a:lnTo>
                <a:lnTo>
                  <a:pt x="224" y="64348"/>
                </a:lnTo>
                <a:lnTo>
                  <a:pt x="1009" y="65272"/>
                </a:lnTo>
                <a:lnTo>
                  <a:pt x="3574" y="66298"/>
                </a:lnTo>
                <a:lnTo>
                  <a:pt x="20890" y="67087"/>
                </a:lnTo>
                <a:lnTo>
                  <a:pt x="43450" y="60898"/>
                </a:lnTo>
                <a:lnTo>
                  <a:pt x="53917" y="55539"/>
                </a:lnTo>
                <a:lnTo>
                  <a:pt x="58838" y="51177"/>
                </a:lnTo>
                <a:lnTo>
                  <a:pt x="69135" y="34391"/>
                </a:lnTo>
                <a:lnTo>
                  <a:pt x="71898" y="26236"/>
                </a:lnTo>
                <a:lnTo>
                  <a:pt x="71651" y="23989"/>
                </a:lnTo>
                <a:lnTo>
                  <a:pt x="69684" y="19798"/>
                </a:lnTo>
                <a:lnTo>
                  <a:pt x="68270" y="18427"/>
                </a:lnTo>
                <a:lnTo>
                  <a:pt x="62632" y="16045"/>
                </a:lnTo>
                <a:lnTo>
                  <a:pt x="55861" y="18825"/>
                </a:lnTo>
                <a:lnTo>
                  <a:pt x="34790" y="37082"/>
                </a:lnTo>
                <a:lnTo>
                  <a:pt x="14753" y="59714"/>
                </a:lnTo>
                <a:lnTo>
                  <a:pt x="10197" y="6140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SMARTInkShape-Group51"/>
          <p:cNvGrpSpPr/>
          <p:nvPr/>
        </p:nvGrpSpPr>
        <p:grpSpPr>
          <a:xfrm>
            <a:off x="7192507" y="1206869"/>
            <a:ext cx="499884" cy="1119137"/>
            <a:chOff x="7192507" y="1206869"/>
            <a:chExt cx="499884" cy="1119137"/>
          </a:xfrm>
        </p:grpSpPr>
        <p:sp>
          <p:nvSpPr>
            <p:cNvPr id="47" name="SMARTInkShape-203"/>
            <p:cNvSpPr/>
            <p:nvPr>
              <p:custDataLst>
                <p:tags r:id="rId78"/>
              </p:custDataLst>
            </p:nvPr>
          </p:nvSpPr>
          <p:spPr>
            <a:xfrm>
              <a:off x="7192507" y="1206869"/>
              <a:ext cx="499884" cy="1119137"/>
            </a:xfrm>
            <a:custGeom>
              <a:avLst/>
              <a:gdLst/>
              <a:ahLst/>
              <a:cxnLst/>
              <a:rect l="0" t="0" r="0" b="0"/>
              <a:pathLst>
                <a:path w="499884" h="1119137">
                  <a:moveTo>
                    <a:pt x="499883" y="21856"/>
                  </a:moveTo>
                  <a:lnTo>
                    <a:pt x="499883" y="21856"/>
                  </a:lnTo>
                  <a:lnTo>
                    <a:pt x="478645" y="12754"/>
                  </a:lnTo>
                  <a:lnTo>
                    <a:pt x="453303" y="7094"/>
                  </a:lnTo>
                  <a:lnTo>
                    <a:pt x="432742" y="2383"/>
                  </a:lnTo>
                  <a:lnTo>
                    <a:pt x="405483" y="0"/>
                  </a:lnTo>
                  <a:lnTo>
                    <a:pt x="379344" y="2327"/>
                  </a:lnTo>
                  <a:lnTo>
                    <a:pt x="352479" y="4005"/>
                  </a:lnTo>
                  <a:lnTo>
                    <a:pt x="324410" y="7536"/>
                  </a:lnTo>
                  <a:lnTo>
                    <a:pt x="295986" y="9570"/>
                  </a:lnTo>
                  <a:lnTo>
                    <a:pt x="270489" y="13206"/>
                  </a:lnTo>
                  <a:lnTo>
                    <a:pt x="243814" y="18305"/>
                  </a:lnTo>
                  <a:lnTo>
                    <a:pt x="215480" y="22425"/>
                  </a:lnTo>
                  <a:lnTo>
                    <a:pt x="191539" y="32458"/>
                  </a:lnTo>
                  <a:lnTo>
                    <a:pt x="168466" y="43776"/>
                  </a:lnTo>
                  <a:lnTo>
                    <a:pt x="142083" y="65756"/>
                  </a:lnTo>
                  <a:lnTo>
                    <a:pt x="134274" y="83489"/>
                  </a:lnTo>
                  <a:lnTo>
                    <a:pt x="127205" y="105763"/>
                  </a:lnTo>
                  <a:lnTo>
                    <a:pt x="119655" y="133219"/>
                  </a:lnTo>
                  <a:lnTo>
                    <a:pt x="114032" y="160544"/>
                  </a:lnTo>
                  <a:lnTo>
                    <a:pt x="112084" y="185645"/>
                  </a:lnTo>
                  <a:lnTo>
                    <a:pt x="111506" y="213543"/>
                  </a:lnTo>
                  <a:lnTo>
                    <a:pt x="111370" y="234685"/>
                  </a:lnTo>
                  <a:lnTo>
                    <a:pt x="109618" y="256782"/>
                  </a:lnTo>
                  <a:lnTo>
                    <a:pt x="106721" y="279938"/>
                  </a:lnTo>
                  <a:lnTo>
                    <a:pt x="103317" y="305046"/>
                  </a:lnTo>
                  <a:lnTo>
                    <a:pt x="99689" y="329328"/>
                  </a:lnTo>
                  <a:lnTo>
                    <a:pt x="95959" y="354090"/>
                  </a:lnTo>
                  <a:lnTo>
                    <a:pt x="92185" y="382029"/>
                  </a:lnTo>
                  <a:lnTo>
                    <a:pt x="89655" y="396591"/>
                  </a:lnTo>
                  <a:lnTo>
                    <a:pt x="86698" y="411380"/>
                  </a:lnTo>
                  <a:lnTo>
                    <a:pt x="83455" y="426319"/>
                  </a:lnTo>
                  <a:lnTo>
                    <a:pt x="80659" y="441358"/>
                  </a:lnTo>
                  <a:lnTo>
                    <a:pt x="78160" y="456464"/>
                  </a:lnTo>
                  <a:lnTo>
                    <a:pt x="75860" y="471615"/>
                  </a:lnTo>
                  <a:lnTo>
                    <a:pt x="73056" y="486795"/>
                  </a:lnTo>
                  <a:lnTo>
                    <a:pt x="69916" y="501995"/>
                  </a:lnTo>
                  <a:lnTo>
                    <a:pt x="66553" y="517209"/>
                  </a:lnTo>
                  <a:lnTo>
                    <a:pt x="63677" y="532431"/>
                  </a:lnTo>
                  <a:lnTo>
                    <a:pt x="61124" y="547660"/>
                  </a:lnTo>
                  <a:lnTo>
                    <a:pt x="58786" y="562892"/>
                  </a:lnTo>
                  <a:lnTo>
                    <a:pt x="56594" y="578127"/>
                  </a:lnTo>
                  <a:lnTo>
                    <a:pt x="54496" y="593363"/>
                  </a:lnTo>
                  <a:lnTo>
                    <a:pt x="52465" y="608601"/>
                  </a:lnTo>
                  <a:lnTo>
                    <a:pt x="49839" y="623839"/>
                  </a:lnTo>
                  <a:lnTo>
                    <a:pt x="46819" y="639078"/>
                  </a:lnTo>
                  <a:lnTo>
                    <a:pt x="43535" y="654317"/>
                  </a:lnTo>
                  <a:lnTo>
                    <a:pt x="40711" y="669557"/>
                  </a:lnTo>
                  <a:lnTo>
                    <a:pt x="38193" y="684797"/>
                  </a:lnTo>
                  <a:lnTo>
                    <a:pt x="35880" y="700037"/>
                  </a:lnTo>
                  <a:lnTo>
                    <a:pt x="33067" y="714641"/>
                  </a:lnTo>
                  <a:lnTo>
                    <a:pt x="26556" y="742722"/>
                  </a:lnTo>
                  <a:lnTo>
                    <a:pt x="23677" y="757069"/>
                  </a:lnTo>
                  <a:lnTo>
                    <a:pt x="21122" y="771713"/>
                  </a:lnTo>
                  <a:lnTo>
                    <a:pt x="16591" y="800261"/>
                  </a:lnTo>
                  <a:lnTo>
                    <a:pt x="12459" y="825649"/>
                  </a:lnTo>
                  <a:lnTo>
                    <a:pt x="8508" y="849632"/>
                  </a:lnTo>
                  <a:lnTo>
                    <a:pt x="5269" y="872991"/>
                  </a:lnTo>
                  <a:lnTo>
                    <a:pt x="3830" y="896073"/>
                  </a:lnTo>
                  <a:lnTo>
                    <a:pt x="1497" y="917339"/>
                  </a:lnTo>
                  <a:lnTo>
                    <a:pt x="0" y="945468"/>
                  </a:lnTo>
                  <a:lnTo>
                    <a:pt x="1884" y="968195"/>
                  </a:lnTo>
                  <a:lnTo>
                    <a:pt x="5555" y="992942"/>
                  </a:lnTo>
                  <a:lnTo>
                    <a:pt x="13031" y="1015539"/>
                  </a:lnTo>
                  <a:lnTo>
                    <a:pt x="29708" y="1036875"/>
                  </a:lnTo>
                  <a:lnTo>
                    <a:pt x="49222" y="1051758"/>
                  </a:lnTo>
                  <a:lnTo>
                    <a:pt x="77081" y="1066581"/>
                  </a:lnTo>
                  <a:lnTo>
                    <a:pt x="105563" y="1078733"/>
                  </a:lnTo>
                  <a:lnTo>
                    <a:pt x="128412" y="1086672"/>
                  </a:lnTo>
                  <a:lnTo>
                    <a:pt x="155196" y="1094356"/>
                  </a:lnTo>
                  <a:lnTo>
                    <a:pt x="179490" y="1101988"/>
                  </a:lnTo>
                  <a:lnTo>
                    <a:pt x="207737" y="1110880"/>
                  </a:lnTo>
                  <a:lnTo>
                    <a:pt x="236249" y="1113833"/>
                  </a:lnTo>
                  <a:lnTo>
                    <a:pt x="254138" y="11191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04"/>
            <p:cNvSpPr/>
            <p:nvPr>
              <p:custDataLst>
                <p:tags r:id="rId79"/>
              </p:custDataLst>
            </p:nvPr>
          </p:nvSpPr>
          <p:spPr>
            <a:xfrm>
              <a:off x="7358660" y="1609155"/>
              <a:ext cx="84743" cy="76152"/>
            </a:xfrm>
            <a:custGeom>
              <a:avLst/>
              <a:gdLst/>
              <a:ahLst/>
              <a:cxnLst/>
              <a:rect l="0" t="0" r="0" b="0"/>
              <a:pathLst>
                <a:path w="84743" h="76152">
                  <a:moveTo>
                    <a:pt x="70840" y="13905"/>
                  </a:moveTo>
                  <a:lnTo>
                    <a:pt x="70840" y="13905"/>
                  </a:lnTo>
                  <a:lnTo>
                    <a:pt x="49603" y="16939"/>
                  </a:lnTo>
                  <a:lnTo>
                    <a:pt x="35789" y="21815"/>
                  </a:lnTo>
                  <a:lnTo>
                    <a:pt x="16574" y="35294"/>
                  </a:lnTo>
                  <a:lnTo>
                    <a:pt x="775" y="59645"/>
                  </a:lnTo>
                  <a:lnTo>
                    <a:pt x="0" y="62813"/>
                  </a:lnTo>
                  <a:lnTo>
                    <a:pt x="832" y="69720"/>
                  </a:lnTo>
                  <a:lnTo>
                    <a:pt x="1943" y="72070"/>
                  </a:lnTo>
                  <a:lnTo>
                    <a:pt x="3319" y="73637"/>
                  </a:lnTo>
                  <a:lnTo>
                    <a:pt x="4871" y="74681"/>
                  </a:lnTo>
                  <a:lnTo>
                    <a:pt x="13123" y="76151"/>
                  </a:lnTo>
                  <a:lnTo>
                    <a:pt x="31217" y="72085"/>
                  </a:lnTo>
                  <a:lnTo>
                    <a:pt x="43719" y="66351"/>
                  </a:lnTo>
                  <a:lnTo>
                    <a:pt x="69120" y="46839"/>
                  </a:lnTo>
                  <a:lnTo>
                    <a:pt x="84074" y="21446"/>
                  </a:lnTo>
                  <a:lnTo>
                    <a:pt x="84742" y="18297"/>
                  </a:lnTo>
                  <a:lnTo>
                    <a:pt x="84554" y="15563"/>
                  </a:lnTo>
                  <a:lnTo>
                    <a:pt x="82649" y="10832"/>
                  </a:lnTo>
                  <a:lnTo>
                    <a:pt x="74449" y="667"/>
                  </a:lnTo>
                  <a:lnTo>
                    <a:pt x="71976" y="0"/>
                  </a:lnTo>
                  <a:lnTo>
                    <a:pt x="65841" y="951"/>
                  </a:lnTo>
                  <a:lnTo>
                    <a:pt x="41032" y="10296"/>
                  </a:lnTo>
                  <a:lnTo>
                    <a:pt x="17708" y="24576"/>
                  </a:lnTo>
                  <a:lnTo>
                    <a:pt x="12301" y="29866"/>
                  </a:lnTo>
                  <a:lnTo>
                    <a:pt x="8830" y="35402"/>
                  </a:lnTo>
                  <a:lnTo>
                    <a:pt x="11742" y="34466"/>
                  </a:lnTo>
                  <a:lnTo>
                    <a:pt x="18828" y="30369"/>
                  </a:lnTo>
                  <a:lnTo>
                    <a:pt x="36550" y="13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05"/>
            <p:cNvSpPr/>
            <p:nvPr>
              <p:custDataLst>
                <p:tags r:id="rId80"/>
              </p:custDataLst>
            </p:nvPr>
          </p:nvSpPr>
          <p:spPr>
            <a:xfrm>
              <a:off x="7315378" y="1937742"/>
              <a:ext cx="79732" cy="76998"/>
            </a:xfrm>
            <a:custGeom>
              <a:avLst/>
              <a:gdLst/>
              <a:ahLst/>
              <a:cxnLst/>
              <a:rect l="0" t="0" r="0" b="0"/>
              <a:pathLst>
                <a:path w="79732" h="76998">
                  <a:moveTo>
                    <a:pt x="74117" y="33933"/>
                  </a:moveTo>
                  <a:lnTo>
                    <a:pt x="74117" y="33933"/>
                  </a:lnTo>
                  <a:lnTo>
                    <a:pt x="45989" y="50279"/>
                  </a:lnTo>
                  <a:lnTo>
                    <a:pt x="33892" y="59237"/>
                  </a:lnTo>
                  <a:lnTo>
                    <a:pt x="30839" y="63806"/>
                  </a:lnTo>
                  <a:lnTo>
                    <a:pt x="29122" y="69948"/>
                  </a:lnTo>
                  <a:lnTo>
                    <a:pt x="29515" y="71278"/>
                  </a:lnTo>
                  <a:lnTo>
                    <a:pt x="30412" y="72165"/>
                  </a:lnTo>
                  <a:lnTo>
                    <a:pt x="33103" y="73785"/>
                  </a:lnTo>
                  <a:lnTo>
                    <a:pt x="36415" y="76621"/>
                  </a:lnTo>
                  <a:lnTo>
                    <a:pt x="38823" y="76997"/>
                  </a:lnTo>
                  <a:lnTo>
                    <a:pt x="48279" y="74492"/>
                  </a:lnTo>
                  <a:lnTo>
                    <a:pt x="61159" y="67956"/>
                  </a:lnTo>
                  <a:lnTo>
                    <a:pt x="65818" y="63659"/>
                  </a:lnTo>
                  <a:lnTo>
                    <a:pt x="77233" y="47787"/>
                  </a:lnTo>
                  <a:lnTo>
                    <a:pt x="78677" y="43689"/>
                  </a:lnTo>
                  <a:lnTo>
                    <a:pt x="79731" y="27128"/>
                  </a:lnTo>
                  <a:lnTo>
                    <a:pt x="76768" y="17805"/>
                  </a:lnTo>
                  <a:lnTo>
                    <a:pt x="71910" y="12372"/>
                  </a:lnTo>
                  <a:lnTo>
                    <a:pt x="58441" y="3709"/>
                  </a:lnTo>
                  <a:lnTo>
                    <a:pt x="47318" y="848"/>
                  </a:lnTo>
                  <a:lnTo>
                    <a:pt x="35979" y="0"/>
                  </a:lnTo>
                  <a:lnTo>
                    <a:pt x="24576" y="2783"/>
                  </a:lnTo>
                  <a:lnTo>
                    <a:pt x="18656" y="7600"/>
                  </a:lnTo>
                  <a:lnTo>
                    <a:pt x="13272" y="13340"/>
                  </a:lnTo>
                  <a:lnTo>
                    <a:pt x="6647" y="18007"/>
                  </a:lnTo>
                  <a:lnTo>
                    <a:pt x="4372" y="20776"/>
                  </a:lnTo>
                  <a:lnTo>
                    <a:pt x="1171" y="30105"/>
                  </a:lnTo>
                  <a:lnTo>
                    <a:pt x="0" y="41300"/>
                  </a:lnTo>
                  <a:lnTo>
                    <a:pt x="1594" y="45251"/>
                  </a:lnTo>
                  <a:lnTo>
                    <a:pt x="2908" y="47193"/>
                  </a:lnTo>
                  <a:lnTo>
                    <a:pt x="4419" y="48488"/>
                  </a:lnTo>
                  <a:lnTo>
                    <a:pt x="7792" y="49927"/>
                  </a:lnTo>
                  <a:lnTo>
                    <a:pt x="16295" y="50737"/>
                  </a:lnTo>
                  <a:lnTo>
                    <a:pt x="26858" y="47943"/>
                  </a:lnTo>
                  <a:lnTo>
                    <a:pt x="41805" y="40675"/>
                  </a:lnTo>
                  <a:lnTo>
                    <a:pt x="67256" y="17061"/>
                  </a:lnTo>
                  <a:lnTo>
                    <a:pt x="71068" y="10983"/>
                  </a:lnTo>
                  <a:lnTo>
                    <a:pt x="71449" y="9108"/>
                  </a:lnTo>
                  <a:lnTo>
                    <a:pt x="71069" y="7858"/>
                  </a:lnTo>
                  <a:lnTo>
                    <a:pt x="68929" y="5852"/>
                  </a:lnTo>
                  <a:lnTo>
                    <a:pt x="65524" y="5504"/>
                  </a:lnTo>
                  <a:lnTo>
                    <a:pt x="57460" y="8435"/>
                  </a:lnTo>
                  <a:lnTo>
                    <a:pt x="45857" y="16942"/>
                  </a:lnTo>
                  <a:lnTo>
                    <a:pt x="41871" y="20032"/>
                  </a:lnTo>
                  <a:lnTo>
                    <a:pt x="37985" y="21405"/>
                  </a:lnTo>
                  <a:lnTo>
                    <a:pt x="36694" y="22406"/>
                  </a:lnTo>
                  <a:lnTo>
                    <a:pt x="34877" y="25579"/>
                  </a:lnTo>
                  <a:lnTo>
                    <a:pt x="34623" y="25189"/>
                  </a:lnTo>
                  <a:lnTo>
                    <a:pt x="34452" y="24293"/>
                  </a:lnTo>
                  <a:lnTo>
                    <a:pt x="39827" y="110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SMARTInkShape-206"/>
          <p:cNvSpPr/>
          <p:nvPr>
            <p:custDataLst>
              <p:tags r:id="rId6"/>
            </p:custDataLst>
          </p:nvPr>
        </p:nvSpPr>
        <p:spPr>
          <a:xfrm>
            <a:off x="8109585" y="1186716"/>
            <a:ext cx="426533" cy="1139267"/>
          </a:xfrm>
          <a:custGeom>
            <a:avLst/>
            <a:gdLst/>
            <a:ahLst/>
            <a:cxnLst/>
            <a:rect l="0" t="0" r="0" b="0"/>
            <a:pathLst>
              <a:path w="426533" h="1139267">
                <a:moveTo>
                  <a:pt x="108585" y="13434"/>
                </a:moveTo>
                <a:lnTo>
                  <a:pt x="108585" y="13434"/>
                </a:lnTo>
                <a:lnTo>
                  <a:pt x="127212" y="11741"/>
                </a:lnTo>
                <a:lnTo>
                  <a:pt x="141957" y="10400"/>
                </a:lnTo>
                <a:lnTo>
                  <a:pt x="161948" y="8871"/>
                </a:lnTo>
                <a:lnTo>
                  <a:pt x="185435" y="7217"/>
                </a:lnTo>
                <a:lnTo>
                  <a:pt x="211254" y="5480"/>
                </a:lnTo>
                <a:lnTo>
                  <a:pt x="235451" y="3686"/>
                </a:lnTo>
                <a:lnTo>
                  <a:pt x="258568" y="1855"/>
                </a:lnTo>
                <a:lnTo>
                  <a:pt x="280963" y="0"/>
                </a:lnTo>
                <a:lnTo>
                  <a:pt x="306689" y="668"/>
                </a:lnTo>
                <a:lnTo>
                  <a:pt x="334634" y="3018"/>
                </a:lnTo>
                <a:lnTo>
                  <a:pt x="364060" y="6490"/>
                </a:lnTo>
                <a:lnTo>
                  <a:pt x="385581" y="16425"/>
                </a:lnTo>
                <a:lnTo>
                  <a:pt x="401835" y="30668"/>
                </a:lnTo>
                <a:lnTo>
                  <a:pt x="414575" y="47783"/>
                </a:lnTo>
                <a:lnTo>
                  <a:pt x="421798" y="66178"/>
                </a:lnTo>
                <a:lnTo>
                  <a:pt x="425344" y="85427"/>
                </a:lnTo>
                <a:lnTo>
                  <a:pt x="426437" y="105244"/>
                </a:lnTo>
                <a:lnTo>
                  <a:pt x="426532" y="122266"/>
                </a:lnTo>
                <a:lnTo>
                  <a:pt x="425960" y="137424"/>
                </a:lnTo>
                <a:lnTo>
                  <a:pt x="422996" y="165061"/>
                </a:lnTo>
                <a:lnTo>
                  <a:pt x="417445" y="192160"/>
                </a:lnTo>
                <a:lnTo>
                  <a:pt x="410745" y="219021"/>
                </a:lnTo>
                <a:lnTo>
                  <a:pt x="403533" y="246411"/>
                </a:lnTo>
                <a:lnTo>
                  <a:pt x="399833" y="260827"/>
                </a:lnTo>
                <a:lnTo>
                  <a:pt x="396095" y="275518"/>
                </a:lnTo>
                <a:lnTo>
                  <a:pt x="392968" y="290392"/>
                </a:lnTo>
                <a:lnTo>
                  <a:pt x="390249" y="305387"/>
                </a:lnTo>
                <a:lnTo>
                  <a:pt x="387800" y="320464"/>
                </a:lnTo>
                <a:lnTo>
                  <a:pt x="385534" y="335596"/>
                </a:lnTo>
                <a:lnTo>
                  <a:pt x="383387" y="350764"/>
                </a:lnTo>
                <a:lnTo>
                  <a:pt x="381321" y="365955"/>
                </a:lnTo>
                <a:lnTo>
                  <a:pt x="379309" y="381163"/>
                </a:lnTo>
                <a:lnTo>
                  <a:pt x="377333" y="396382"/>
                </a:lnTo>
                <a:lnTo>
                  <a:pt x="375381" y="411607"/>
                </a:lnTo>
                <a:lnTo>
                  <a:pt x="373444" y="426838"/>
                </a:lnTo>
                <a:lnTo>
                  <a:pt x="371517" y="442072"/>
                </a:lnTo>
                <a:lnTo>
                  <a:pt x="369599" y="457307"/>
                </a:lnTo>
                <a:lnTo>
                  <a:pt x="368319" y="471910"/>
                </a:lnTo>
                <a:lnTo>
                  <a:pt x="366898" y="499988"/>
                </a:lnTo>
                <a:lnTo>
                  <a:pt x="366519" y="514333"/>
                </a:lnTo>
                <a:lnTo>
                  <a:pt x="366265" y="528977"/>
                </a:lnTo>
                <a:lnTo>
                  <a:pt x="366098" y="543819"/>
                </a:lnTo>
                <a:lnTo>
                  <a:pt x="365985" y="558794"/>
                </a:lnTo>
                <a:lnTo>
                  <a:pt x="365911" y="573857"/>
                </a:lnTo>
                <a:lnTo>
                  <a:pt x="365860" y="588979"/>
                </a:lnTo>
                <a:lnTo>
                  <a:pt x="365827" y="604141"/>
                </a:lnTo>
                <a:lnTo>
                  <a:pt x="365804" y="619329"/>
                </a:lnTo>
                <a:lnTo>
                  <a:pt x="365790" y="634534"/>
                </a:lnTo>
                <a:lnTo>
                  <a:pt x="365145" y="649116"/>
                </a:lnTo>
                <a:lnTo>
                  <a:pt x="362736" y="677171"/>
                </a:lnTo>
                <a:lnTo>
                  <a:pt x="361838" y="691510"/>
                </a:lnTo>
                <a:lnTo>
                  <a:pt x="361241" y="706150"/>
                </a:lnTo>
                <a:lnTo>
                  <a:pt x="360843" y="720990"/>
                </a:lnTo>
                <a:lnTo>
                  <a:pt x="360577" y="735963"/>
                </a:lnTo>
                <a:lnTo>
                  <a:pt x="360400" y="751025"/>
                </a:lnTo>
                <a:lnTo>
                  <a:pt x="360282" y="766146"/>
                </a:lnTo>
                <a:lnTo>
                  <a:pt x="359568" y="781307"/>
                </a:lnTo>
                <a:lnTo>
                  <a:pt x="358457" y="796494"/>
                </a:lnTo>
                <a:lnTo>
                  <a:pt x="357082" y="811699"/>
                </a:lnTo>
                <a:lnTo>
                  <a:pt x="356165" y="826281"/>
                </a:lnTo>
                <a:lnTo>
                  <a:pt x="355146" y="854336"/>
                </a:lnTo>
                <a:lnTo>
                  <a:pt x="354693" y="879928"/>
                </a:lnTo>
                <a:lnTo>
                  <a:pt x="354491" y="904638"/>
                </a:lnTo>
                <a:lnTo>
                  <a:pt x="354401" y="930436"/>
                </a:lnTo>
                <a:lnTo>
                  <a:pt x="354362" y="955026"/>
                </a:lnTo>
                <a:lnTo>
                  <a:pt x="354345" y="978019"/>
                </a:lnTo>
                <a:lnTo>
                  <a:pt x="354336" y="998822"/>
                </a:lnTo>
                <a:lnTo>
                  <a:pt x="354333" y="1018651"/>
                </a:lnTo>
                <a:lnTo>
                  <a:pt x="354331" y="1045971"/>
                </a:lnTo>
                <a:lnTo>
                  <a:pt x="354330" y="1068460"/>
                </a:lnTo>
                <a:lnTo>
                  <a:pt x="356024" y="1085494"/>
                </a:lnTo>
                <a:lnTo>
                  <a:pt x="359252" y="1102628"/>
                </a:lnTo>
                <a:lnTo>
                  <a:pt x="358880" y="1105323"/>
                </a:lnTo>
                <a:lnTo>
                  <a:pt x="358000" y="1107120"/>
                </a:lnTo>
                <a:lnTo>
                  <a:pt x="356777" y="1108318"/>
                </a:lnTo>
                <a:lnTo>
                  <a:pt x="355417" y="1111342"/>
                </a:lnTo>
                <a:lnTo>
                  <a:pt x="355054" y="1113038"/>
                </a:lnTo>
                <a:lnTo>
                  <a:pt x="351512" y="1118458"/>
                </a:lnTo>
                <a:lnTo>
                  <a:pt x="332960" y="1129775"/>
                </a:lnTo>
                <a:lnTo>
                  <a:pt x="306361" y="1134767"/>
                </a:lnTo>
                <a:lnTo>
                  <a:pt x="283390" y="1137949"/>
                </a:lnTo>
                <a:lnTo>
                  <a:pt x="258169" y="1137199"/>
                </a:lnTo>
                <a:lnTo>
                  <a:pt x="231223" y="1136341"/>
                </a:lnTo>
                <a:lnTo>
                  <a:pt x="210716" y="1137979"/>
                </a:lnTo>
                <a:lnTo>
                  <a:pt x="191018" y="1138707"/>
                </a:lnTo>
                <a:lnTo>
                  <a:pt x="171681" y="1139030"/>
                </a:lnTo>
                <a:lnTo>
                  <a:pt x="152502" y="1139174"/>
                </a:lnTo>
                <a:lnTo>
                  <a:pt x="133396" y="1139238"/>
                </a:lnTo>
                <a:lnTo>
                  <a:pt x="114321" y="1139266"/>
                </a:lnTo>
                <a:lnTo>
                  <a:pt x="87425" y="1137589"/>
                </a:lnTo>
                <a:lnTo>
                  <a:pt x="65062" y="1133070"/>
                </a:lnTo>
                <a:lnTo>
                  <a:pt x="46371" y="1126017"/>
                </a:lnTo>
                <a:lnTo>
                  <a:pt x="22989" y="1109221"/>
                </a:lnTo>
                <a:lnTo>
                  <a:pt x="0" y="107642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SMARTInkShape-Group53"/>
          <p:cNvGrpSpPr/>
          <p:nvPr/>
        </p:nvGrpSpPr>
        <p:grpSpPr>
          <a:xfrm>
            <a:off x="8601075" y="1194435"/>
            <a:ext cx="182881" cy="142690"/>
            <a:chOff x="8601075" y="1194435"/>
            <a:chExt cx="182881" cy="142690"/>
          </a:xfrm>
        </p:grpSpPr>
        <p:sp>
          <p:nvSpPr>
            <p:cNvPr id="52" name="SMARTInkShape-207"/>
            <p:cNvSpPr/>
            <p:nvPr>
              <p:custDataLst>
                <p:tags r:id="rId76"/>
              </p:custDataLst>
            </p:nvPr>
          </p:nvSpPr>
          <p:spPr>
            <a:xfrm>
              <a:off x="8772525" y="1194435"/>
              <a:ext cx="11431" cy="142690"/>
            </a:xfrm>
            <a:custGeom>
              <a:avLst/>
              <a:gdLst/>
              <a:ahLst/>
              <a:cxnLst/>
              <a:rect l="0" t="0" r="0" b="0"/>
              <a:pathLst>
                <a:path w="11431" h="142690">
                  <a:moveTo>
                    <a:pt x="11430" y="0"/>
                  </a:moveTo>
                  <a:lnTo>
                    <a:pt x="11430" y="0"/>
                  </a:lnTo>
                  <a:lnTo>
                    <a:pt x="11430" y="24271"/>
                  </a:lnTo>
                  <a:lnTo>
                    <a:pt x="11430" y="51244"/>
                  </a:lnTo>
                  <a:lnTo>
                    <a:pt x="11430" y="76951"/>
                  </a:lnTo>
                  <a:lnTo>
                    <a:pt x="7503" y="104265"/>
                  </a:lnTo>
                  <a:lnTo>
                    <a:pt x="5785" y="122397"/>
                  </a:lnTo>
                  <a:lnTo>
                    <a:pt x="4052" y="125942"/>
                  </a:lnTo>
                  <a:lnTo>
                    <a:pt x="801" y="130358"/>
                  </a:lnTo>
                  <a:lnTo>
                    <a:pt x="71" y="136270"/>
                  </a:lnTo>
                  <a:lnTo>
                    <a:pt x="16" y="140277"/>
                  </a:lnTo>
                  <a:lnTo>
                    <a:pt x="6" y="138969"/>
                  </a:lnTo>
                  <a:lnTo>
                    <a:pt x="0" y="142687"/>
                  </a:lnTo>
                  <a:lnTo>
                    <a:pt x="0" y="137938"/>
                  </a:lnTo>
                  <a:lnTo>
                    <a:pt x="0" y="140606"/>
                  </a:lnTo>
                  <a:lnTo>
                    <a:pt x="0" y="137739"/>
                  </a:lnTo>
                  <a:lnTo>
                    <a:pt x="1694" y="137417"/>
                  </a:lnTo>
                  <a:lnTo>
                    <a:pt x="3035" y="137331"/>
                  </a:lnTo>
                  <a:lnTo>
                    <a:pt x="3293" y="137909"/>
                  </a:lnTo>
                  <a:lnTo>
                    <a:pt x="1887" y="140245"/>
                  </a:lnTo>
                  <a:lnTo>
                    <a:pt x="1258" y="140487"/>
                  </a:lnTo>
                  <a:lnTo>
                    <a:pt x="839" y="140013"/>
                  </a:lnTo>
                  <a:lnTo>
                    <a:pt x="559" y="139062"/>
                  </a:lnTo>
                  <a:lnTo>
                    <a:pt x="373" y="139063"/>
                  </a:lnTo>
                  <a:lnTo>
                    <a:pt x="16" y="142689"/>
                  </a:lnTo>
                  <a:lnTo>
                    <a:pt x="3" y="139546"/>
                  </a:lnTo>
                  <a:lnTo>
                    <a:pt x="0" y="142311"/>
                  </a:lnTo>
                  <a:lnTo>
                    <a:pt x="0" y="139674"/>
                  </a:lnTo>
                  <a:lnTo>
                    <a:pt x="635" y="138836"/>
                  </a:lnTo>
                  <a:lnTo>
                    <a:pt x="5715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08"/>
            <p:cNvSpPr/>
            <p:nvPr>
              <p:custDataLst>
                <p:tags r:id="rId77"/>
              </p:custDataLst>
            </p:nvPr>
          </p:nvSpPr>
          <p:spPr>
            <a:xfrm>
              <a:off x="8601075" y="1297305"/>
              <a:ext cx="97156" cy="11431"/>
            </a:xfrm>
            <a:custGeom>
              <a:avLst/>
              <a:gdLst/>
              <a:ahLst/>
              <a:cxnLst/>
              <a:rect l="0" t="0" r="0" b="0"/>
              <a:pathLst>
                <a:path w="97156" h="11431">
                  <a:moveTo>
                    <a:pt x="0" y="11430"/>
                  </a:moveTo>
                  <a:lnTo>
                    <a:pt x="0" y="11430"/>
                  </a:lnTo>
                  <a:lnTo>
                    <a:pt x="28129" y="11430"/>
                  </a:lnTo>
                  <a:lnTo>
                    <a:pt x="55985" y="11430"/>
                  </a:lnTo>
                  <a:lnTo>
                    <a:pt x="84417" y="11430"/>
                  </a:lnTo>
                  <a:lnTo>
                    <a:pt x="91440" y="11430"/>
                  </a:lnTo>
                  <a:lnTo>
                    <a:pt x="91440" y="6509"/>
                  </a:lnTo>
                  <a:lnTo>
                    <a:pt x="971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54"/>
          <p:cNvGrpSpPr/>
          <p:nvPr/>
        </p:nvGrpSpPr>
        <p:grpSpPr>
          <a:xfrm>
            <a:off x="5000625" y="155090"/>
            <a:ext cx="1263017" cy="1050776"/>
            <a:chOff x="5000625" y="155090"/>
            <a:chExt cx="1263017" cy="1050776"/>
          </a:xfrm>
        </p:grpSpPr>
        <p:sp>
          <p:nvSpPr>
            <p:cNvPr id="55" name="SMARTInkShape-209"/>
            <p:cNvSpPr/>
            <p:nvPr>
              <p:custDataLst>
                <p:tags r:id="rId70"/>
              </p:custDataLst>
            </p:nvPr>
          </p:nvSpPr>
          <p:spPr>
            <a:xfrm>
              <a:off x="6052185" y="155090"/>
              <a:ext cx="211457" cy="289408"/>
            </a:xfrm>
            <a:custGeom>
              <a:avLst/>
              <a:gdLst/>
              <a:ahLst/>
              <a:cxnLst/>
              <a:rect l="0" t="0" r="0" b="0"/>
              <a:pathLst>
                <a:path w="211457" h="289408">
                  <a:moveTo>
                    <a:pt x="0" y="27790"/>
                  </a:moveTo>
                  <a:lnTo>
                    <a:pt x="0" y="27790"/>
                  </a:lnTo>
                  <a:lnTo>
                    <a:pt x="21238" y="12621"/>
                  </a:lnTo>
                  <a:lnTo>
                    <a:pt x="40512" y="3187"/>
                  </a:lnTo>
                  <a:lnTo>
                    <a:pt x="63600" y="0"/>
                  </a:lnTo>
                  <a:lnTo>
                    <a:pt x="83968" y="717"/>
                  </a:lnTo>
                  <a:lnTo>
                    <a:pt x="109932" y="10001"/>
                  </a:lnTo>
                  <a:lnTo>
                    <a:pt x="136297" y="21172"/>
                  </a:lnTo>
                  <a:lnTo>
                    <a:pt x="154049" y="34931"/>
                  </a:lnTo>
                  <a:lnTo>
                    <a:pt x="168341" y="54106"/>
                  </a:lnTo>
                  <a:lnTo>
                    <a:pt x="177584" y="75875"/>
                  </a:lnTo>
                  <a:lnTo>
                    <a:pt x="184346" y="98411"/>
                  </a:lnTo>
                  <a:lnTo>
                    <a:pt x="187336" y="124209"/>
                  </a:lnTo>
                  <a:lnTo>
                    <a:pt x="185188" y="148928"/>
                  </a:lnTo>
                  <a:lnTo>
                    <a:pt x="177496" y="175372"/>
                  </a:lnTo>
                  <a:lnTo>
                    <a:pt x="167174" y="200282"/>
                  </a:lnTo>
                  <a:lnTo>
                    <a:pt x="156072" y="220715"/>
                  </a:lnTo>
                  <a:lnTo>
                    <a:pt x="140061" y="239688"/>
                  </a:lnTo>
                  <a:lnTo>
                    <a:pt x="114525" y="265200"/>
                  </a:lnTo>
                  <a:lnTo>
                    <a:pt x="97222" y="276780"/>
                  </a:lnTo>
                  <a:lnTo>
                    <a:pt x="69224" y="287815"/>
                  </a:lnTo>
                  <a:lnTo>
                    <a:pt x="60188" y="289407"/>
                  </a:lnTo>
                  <a:lnTo>
                    <a:pt x="51939" y="288421"/>
                  </a:lnTo>
                  <a:lnTo>
                    <a:pt x="44674" y="285866"/>
                  </a:lnTo>
                  <a:lnTo>
                    <a:pt x="32749" y="277213"/>
                  </a:lnTo>
                  <a:lnTo>
                    <a:pt x="30430" y="273476"/>
                  </a:lnTo>
                  <a:lnTo>
                    <a:pt x="29399" y="269064"/>
                  </a:lnTo>
                  <a:lnTo>
                    <a:pt x="28684" y="252242"/>
                  </a:lnTo>
                  <a:lnTo>
                    <a:pt x="31641" y="241050"/>
                  </a:lnTo>
                  <a:lnTo>
                    <a:pt x="36539" y="232724"/>
                  </a:lnTo>
                  <a:lnTo>
                    <a:pt x="55371" y="209876"/>
                  </a:lnTo>
                  <a:lnTo>
                    <a:pt x="83899" y="197193"/>
                  </a:lnTo>
                  <a:lnTo>
                    <a:pt x="94513" y="194249"/>
                  </a:lnTo>
                  <a:lnTo>
                    <a:pt x="113163" y="193533"/>
                  </a:lnTo>
                  <a:lnTo>
                    <a:pt x="118638" y="197454"/>
                  </a:lnTo>
                  <a:lnTo>
                    <a:pt x="123982" y="199346"/>
                  </a:lnTo>
                  <a:lnTo>
                    <a:pt x="129587" y="203011"/>
                  </a:lnTo>
                  <a:lnTo>
                    <a:pt x="136038" y="204699"/>
                  </a:lnTo>
                  <a:lnTo>
                    <a:pt x="136412" y="205419"/>
                  </a:lnTo>
                  <a:lnTo>
                    <a:pt x="136828" y="207913"/>
                  </a:lnTo>
                  <a:lnTo>
                    <a:pt x="137574" y="208832"/>
                  </a:lnTo>
                  <a:lnTo>
                    <a:pt x="142052" y="210428"/>
                  </a:lnTo>
                  <a:lnTo>
                    <a:pt x="145665" y="210598"/>
                  </a:lnTo>
                  <a:lnTo>
                    <a:pt x="146640" y="211257"/>
                  </a:lnTo>
                  <a:lnTo>
                    <a:pt x="147289" y="212331"/>
                  </a:lnTo>
                  <a:lnTo>
                    <a:pt x="147723" y="213683"/>
                  </a:lnTo>
                  <a:lnTo>
                    <a:pt x="148647" y="214583"/>
                  </a:lnTo>
                  <a:lnTo>
                    <a:pt x="154693" y="217722"/>
                  </a:lnTo>
                  <a:lnTo>
                    <a:pt x="158967" y="221235"/>
                  </a:lnTo>
                  <a:lnTo>
                    <a:pt x="162742" y="221844"/>
                  </a:lnTo>
                  <a:lnTo>
                    <a:pt x="163739" y="222564"/>
                  </a:lnTo>
                  <a:lnTo>
                    <a:pt x="164405" y="223680"/>
                  </a:lnTo>
                  <a:lnTo>
                    <a:pt x="164848" y="225058"/>
                  </a:lnTo>
                  <a:lnTo>
                    <a:pt x="165779" y="225977"/>
                  </a:lnTo>
                  <a:lnTo>
                    <a:pt x="170578" y="227573"/>
                  </a:lnTo>
                  <a:lnTo>
                    <a:pt x="198297" y="227815"/>
                  </a:lnTo>
                  <a:lnTo>
                    <a:pt x="202008" y="227815"/>
                  </a:lnTo>
                  <a:lnTo>
                    <a:pt x="205776" y="226122"/>
                  </a:lnTo>
                  <a:lnTo>
                    <a:pt x="211456" y="22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10"/>
            <p:cNvSpPr/>
            <p:nvPr>
              <p:custDataLst>
                <p:tags r:id="rId71"/>
              </p:custDataLst>
            </p:nvPr>
          </p:nvSpPr>
          <p:spPr>
            <a:xfrm>
              <a:off x="5903595" y="331470"/>
              <a:ext cx="137161" cy="51436"/>
            </a:xfrm>
            <a:custGeom>
              <a:avLst/>
              <a:gdLst/>
              <a:ahLst/>
              <a:cxnLst/>
              <a:rect l="0" t="0" r="0" b="0"/>
              <a:pathLst>
                <a:path w="137161" h="51436">
                  <a:moveTo>
                    <a:pt x="0" y="51435"/>
                  </a:moveTo>
                  <a:lnTo>
                    <a:pt x="0" y="51435"/>
                  </a:lnTo>
                  <a:lnTo>
                    <a:pt x="27305" y="42333"/>
                  </a:lnTo>
                  <a:lnTo>
                    <a:pt x="53387" y="33639"/>
                  </a:lnTo>
                  <a:lnTo>
                    <a:pt x="78632" y="21720"/>
                  </a:lnTo>
                  <a:lnTo>
                    <a:pt x="104487" y="12984"/>
                  </a:lnTo>
                  <a:lnTo>
                    <a:pt x="120753" y="6798"/>
                  </a:lnTo>
                  <a:lnTo>
                    <a:pt x="132602" y="5294"/>
                  </a:lnTo>
                  <a:lnTo>
                    <a:pt x="134121" y="4164"/>
                  </a:lnTo>
                  <a:lnTo>
                    <a:pt x="1371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11"/>
            <p:cNvSpPr/>
            <p:nvPr>
              <p:custDataLst>
                <p:tags r:id="rId72"/>
              </p:custDataLst>
            </p:nvPr>
          </p:nvSpPr>
          <p:spPr>
            <a:xfrm>
              <a:off x="5692141" y="292446"/>
              <a:ext cx="186084" cy="318338"/>
            </a:xfrm>
            <a:custGeom>
              <a:avLst/>
              <a:gdLst/>
              <a:ahLst/>
              <a:cxnLst/>
              <a:rect l="0" t="0" r="0" b="0"/>
              <a:pathLst>
                <a:path w="186084" h="318338">
                  <a:moveTo>
                    <a:pt x="0" y="67599"/>
                  </a:moveTo>
                  <a:lnTo>
                    <a:pt x="0" y="67599"/>
                  </a:lnTo>
                  <a:lnTo>
                    <a:pt x="27304" y="94904"/>
                  </a:lnTo>
                  <a:lnTo>
                    <a:pt x="42967" y="108662"/>
                  </a:lnTo>
                  <a:lnTo>
                    <a:pt x="61030" y="123550"/>
                  </a:lnTo>
                  <a:lnTo>
                    <a:pt x="80692" y="139189"/>
                  </a:lnTo>
                  <a:lnTo>
                    <a:pt x="96339" y="152156"/>
                  </a:lnTo>
                  <a:lnTo>
                    <a:pt x="120498" y="173337"/>
                  </a:lnTo>
                  <a:lnTo>
                    <a:pt x="148380" y="196507"/>
                  </a:lnTo>
                  <a:lnTo>
                    <a:pt x="171432" y="221403"/>
                  </a:lnTo>
                  <a:lnTo>
                    <a:pt x="182944" y="238901"/>
                  </a:lnTo>
                  <a:lnTo>
                    <a:pt x="186083" y="250413"/>
                  </a:lnTo>
                  <a:lnTo>
                    <a:pt x="185784" y="260186"/>
                  </a:lnTo>
                  <a:lnTo>
                    <a:pt x="180420" y="279843"/>
                  </a:lnTo>
                  <a:lnTo>
                    <a:pt x="172061" y="293399"/>
                  </a:lnTo>
                  <a:lnTo>
                    <a:pt x="161540" y="305459"/>
                  </a:lnTo>
                  <a:lnTo>
                    <a:pt x="147346" y="314042"/>
                  </a:lnTo>
                  <a:lnTo>
                    <a:pt x="130046" y="318068"/>
                  </a:lnTo>
                  <a:lnTo>
                    <a:pt x="102796" y="318337"/>
                  </a:lnTo>
                  <a:lnTo>
                    <a:pt x="94159" y="315986"/>
                  </a:lnTo>
                  <a:lnTo>
                    <a:pt x="87779" y="311132"/>
                  </a:lnTo>
                  <a:lnTo>
                    <a:pt x="82827" y="304106"/>
                  </a:lnTo>
                  <a:lnTo>
                    <a:pt x="72510" y="278590"/>
                  </a:lnTo>
                  <a:lnTo>
                    <a:pt x="72778" y="255704"/>
                  </a:lnTo>
                  <a:lnTo>
                    <a:pt x="76879" y="228814"/>
                  </a:lnTo>
                  <a:lnTo>
                    <a:pt x="85149" y="200739"/>
                  </a:lnTo>
                  <a:lnTo>
                    <a:pt x="95643" y="172312"/>
                  </a:lnTo>
                  <a:lnTo>
                    <a:pt x="103044" y="151603"/>
                  </a:lnTo>
                  <a:lnTo>
                    <a:pt x="111202" y="130969"/>
                  </a:lnTo>
                  <a:lnTo>
                    <a:pt x="124600" y="105073"/>
                  </a:lnTo>
                  <a:lnTo>
                    <a:pt x="129416" y="81948"/>
                  </a:lnTo>
                  <a:lnTo>
                    <a:pt x="131043" y="56746"/>
                  </a:lnTo>
                  <a:lnTo>
                    <a:pt x="131365" y="33423"/>
                  </a:lnTo>
                  <a:lnTo>
                    <a:pt x="130121" y="28940"/>
                  </a:lnTo>
                  <a:lnTo>
                    <a:pt x="116506" y="9514"/>
                  </a:lnTo>
                  <a:lnTo>
                    <a:pt x="103685" y="2330"/>
                  </a:lnTo>
                  <a:lnTo>
                    <a:pt x="89988" y="0"/>
                  </a:lnTo>
                  <a:lnTo>
                    <a:pt x="76898" y="2344"/>
                  </a:lnTo>
                  <a:lnTo>
                    <a:pt x="48935" y="14342"/>
                  </a:lnTo>
                  <a:lnTo>
                    <a:pt x="29773" y="23589"/>
                  </a:lnTo>
                  <a:lnTo>
                    <a:pt x="16605" y="34423"/>
                  </a:lnTo>
                  <a:lnTo>
                    <a:pt x="13730" y="38672"/>
                  </a:lnTo>
                  <a:lnTo>
                    <a:pt x="11817" y="42678"/>
                  </a:lnTo>
                  <a:lnTo>
                    <a:pt x="7804" y="48503"/>
                  </a:lnTo>
                  <a:lnTo>
                    <a:pt x="6643" y="52338"/>
                  </a:lnTo>
                  <a:lnTo>
                    <a:pt x="6968" y="53615"/>
                  </a:lnTo>
                  <a:lnTo>
                    <a:pt x="7820" y="54467"/>
                  </a:lnTo>
                  <a:lnTo>
                    <a:pt x="9023" y="55034"/>
                  </a:lnTo>
                  <a:lnTo>
                    <a:pt x="9825" y="56682"/>
                  </a:lnTo>
                  <a:lnTo>
                    <a:pt x="10717" y="61900"/>
                  </a:lnTo>
                  <a:lnTo>
                    <a:pt x="12224" y="63800"/>
                  </a:lnTo>
                  <a:lnTo>
                    <a:pt x="28575" y="733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12"/>
            <p:cNvSpPr/>
            <p:nvPr>
              <p:custDataLst>
                <p:tags r:id="rId73"/>
              </p:custDataLst>
            </p:nvPr>
          </p:nvSpPr>
          <p:spPr>
            <a:xfrm>
              <a:off x="5594985" y="514350"/>
              <a:ext cx="114301" cy="51436"/>
            </a:xfrm>
            <a:custGeom>
              <a:avLst/>
              <a:gdLst/>
              <a:ahLst/>
              <a:cxnLst/>
              <a:rect l="0" t="0" r="0" b="0"/>
              <a:pathLst>
                <a:path w="114301" h="51436">
                  <a:moveTo>
                    <a:pt x="0" y="51435"/>
                  </a:moveTo>
                  <a:lnTo>
                    <a:pt x="0" y="51435"/>
                  </a:lnTo>
                  <a:lnTo>
                    <a:pt x="25471" y="42945"/>
                  </a:lnTo>
                  <a:lnTo>
                    <a:pt x="53707" y="32521"/>
                  </a:lnTo>
                  <a:lnTo>
                    <a:pt x="74092" y="24571"/>
                  </a:lnTo>
                  <a:lnTo>
                    <a:pt x="81190" y="22986"/>
                  </a:lnTo>
                  <a:lnTo>
                    <a:pt x="90920" y="18487"/>
                  </a:lnTo>
                  <a:lnTo>
                    <a:pt x="95020" y="17106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13"/>
            <p:cNvSpPr/>
            <p:nvPr>
              <p:custDataLst>
                <p:tags r:id="rId74"/>
              </p:custDataLst>
            </p:nvPr>
          </p:nvSpPr>
          <p:spPr>
            <a:xfrm>
              <a:off x="5263516" y="495069"/>
              <a:ext cx="239961" cy="366550"/>
            </a:xfrm>
            <a:custGeom>
              <a:avLst/>
              <a:gdLst/>
              <a:ahLst/>
              <a:cxnLst/>
              <a:rect l="0" t="0" r="0" b="0"/>
              <a:pathLst>
                <a:path w="239961" h="366550">
                  <a:moveTo>
                    <a:pt x="0" y="127866"/>
                  </a:moveTo>
                  <a:lnTo>
                    <a:pt x="0" y="127866"/>
                  </a:lnTo>
                  <a:lnTo>
                    <a:pt x="6067" y="103595"/>
                  </a:lnTo>
                  <a:lnTo>
                    <a:pt x="14125" y="88292"/>
                  </a:lnTo>
                  <a:lnTo>
                    <a:pt x="31788" y="65086"/>
                  </a:lnTo>
                  <a:lnTo>
                    <a:pt x="55997" y="42158"/>
                  </a:lnTo>
                  <a:lnTo>
                    <a:pt x="79781" y="20978"/>
                  </a:lnTo>
                  <a:lnTo>
                    <a:pt x="102824" y="7410"/>
                  </a:lnTo>
                  <a:lnTo>
                    <a:pt x="120001" y="665"/>
                  </a:lnTo>
                  <a:lnTo>
                    <a:pt x="131438" y="0"/>
                  </a:lnTo>
                  <a:lnTo>
                    <a:pt x="159384" y="6417"/>
                  </a:lnTo>
                  <a:lnTo>
                    <a:pt x="168415" y="9966"/>
                  </a:lnTo>
                  <a:lnTo>
                    <a:pt x="180640" y="21601"/>
                  </a:lnTo>
                  <a:lnTo>
                    <a:pt x="192305" y="37113"/>
                  </a:lnTo>
                  <a:lnTo>
                    <a:pt x="196148" y="50854"/>
                  </a:lnTo>
                  <a:lnTo>
                    <a:pt x="199980" y="70175"/>
                  </a:lnTo>
                  <a:lnTo>
                    <a:pt x="203805" y="93215"/>
                  </a:lnTo>
                  <a:lnTo>
                    <a:pt x="205719" y="113655"/>
                  </a:lnTo>
                  <a:lnTo>
                    <a:pt x="206361" y="132362"/>
                  </a:lnTo>
                  <a:lnTo>
                    <a:pt x="206154" y="149914"/>
                  </a:lnTo>
                  <a:lnTo>
                    <a:pt x="204746" y="166059"/>
                  </a:lnTo>
                  <a:lnTo>
                    <a:pt x="202537" y="181268"/>
                  </a:lnTo>
                  <a:lnTo>
                    <a:pt x="196695" y="209385"/>
                  </a:lnTo>
                  <a:lnTo>
                    <a:pt x="189867" y="234582"/>
                  </a:lnTo>
                  <a:lnTo>
                    <a:pt x="180905" y="258480"/>
                  </a:lnTo>
                  <a:lnTo>
                    <a:pt x="171207" y="281167"/>
                  </a:lnTo>
                  <a:lnTo>
                    <a:pt x="162663" y="301833"/>
                  </a:lnTo>
                  <a:lnTo>
                    <a:pt x="150713" y="325250"/>
                  </a:lnTo>
                  <a:lnTo>
                    <a:pt x="139129" y="344254"/>
                  </a:lnTo>
                  <a:lnTo>
                    <a:pt x="129780" y="352731"/>
                  </a:lnTo>
                  <a:lnTo>
                    <a:pt x="111140" y="364864"/>
                  </a:lnTo>
                  <a:lnTo>
                    <a:pt x="104217" y="366549"/>
                  </a:lnTo>
                  <a:lnTo>
                    <a:pt x="98600" y="365604"/>
                  </a:lnTo>
                  <a:lnTo>
                    <a:pt x="93352" y="362432"/>
                  </a:lnTo>
                  <a:lnTo>
                    <a:pt x="86786" y="356789"/>
                  </a:lnTo>
                  <a:lnTo>
                    <a:pt x="78983" y="340405"/>
                  </a:lnTo>
                  <a:lnTo>
                    <a:pt x="75220" y="315405"/>
                  </a:lnTo>
                  <a:lnTo>
                    <a:pt x="75203" y="290254"/>
                  </a:lnTo>
                  <a:lnTo>
                    <a:pt x="79573" y="263329"/>
                  </a:lnTo>
                  <a:lnTo>
                    <a:pt x="88629" y="240252"/>
                  </a:lnTo>
                  <a:lnTo>
                    <a:pt x="99356" y="225442"/>
                  </a:lnTo>
                  <a:lnTo>
                    <a:pt x="111212" y="216750"/>
                  </a:lnTo>
                  <a:lnTo>
                    <a:pt x="127143" y="210787"/>
                  </a:lnTo>
                  <a:lnTo>
                    <a:pt x="153267" y="208451"/>
                  </a:lnTo>
                  <a:lnTo>
                    <a:pt x="164638" y="208767"/>
                  </a:lnTo>
                  <a:lnTo>
                    <a:pt x="189328" y="212830"/>
                  </a:lnTo>
                  <a:lnTo>
                    <a:pt x="202923" y="216399"/>
                  </a:lnTo>
                  <a:lnTo>
                    <a:pt x="230468" y="229849"/>
                  </a:lnTo>
                  <a:lnTo>
                    <a:pt x="233174" y="230473"/>
                  </a:lnTo>
                  <a:lnTo>
                    <a:pt x="233554" y="231196"/>
                  </a:lnTo>
                  <a:lnTo>
                    <a:pt x="234312" y="236430"/>
                  </a:lnTo>
                  <a:lnTo>
                    <a:pt x="239960" y="236451"/>
                  </a:lnTo>
                  <a:lnTo>
                    <a:pt x="236723" y="236451"/>
                  </a:lnTo>
                  <a:lnTo>
                    <a:pt x="238137" y="236451"/>
                  </a:lnTo>
                  <a:lnTo>
                    <a:pt x="236435" y="236451"/>
                  </a:lnTo>
                  <a:lnTo>
                    <a:pt x="235728" y="235816"/>
                  </a:lnTo>
                  <a:lnTo>
                    <a:pt x="234942" y="233417"/>
                  </a:lnTo>
                  <a:lnTo>
                    <a:pt x="234314" y="225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14"/>
            <p:cNvSpPr/>
            <p:nvPr>
              <p:custDataLst>
                <p:tags r:id="rId75"/>
              </p:custDataLst>
            </p:nvPr>
          </p:nvSpPr>
          <p:spPr>
            <a:xfrm>
              <a:off x="5000625" y="925830"/>
              <a:ext cx="211456" cy="280036"/>
            </a:xfrm>
            <a:custGeom>
              <a:avLst/>
              <a:gdLst/>
              <a:ahLst/>
              <a:cxnLst/>
              <a:rect l="0" t="0" r="0" b="0"/>
              <a:pathLst>
                <a:path w="211456" h="280036">
                  <a:moveTo>
                    <a:pt x="0" y="280035"/>
                  </a:moveTo>
                  <a:lnTo>
                    <a:pt x="0" y="280035"/>
                  </a:lnTo>
                  <a:lnTo>
                    <a:pt x="9102" y="258798"/>
                  </a:lnTo>
                  <a:lnTo>
                    <a:pt x="20830" y="236489"/>
                  </a:lnTo>
                  <a:lnTo>
                    <a:pt x="35382" y="214780"/>
                  </a:lnTo>
                  <a:lnTo>
                    <a:pt x="51758" y="192261"/>
                  </a:lnTo>
                  <a:lnTo>
                    <a:pt x="71709" y="166469"/>
                  </a:lnTo>
                  <a:lnTo>
                    <a:pt x="87640" y="144786"/>
                  </a:lnTo>
                  <a:lnTo>
                    <a:pt x="106471" y="123262"/>
                  </a:lnTo>
                  <a:lnTo>
                    <a:pt x="125104" y="100798"/>
                  </a:lnTo>
                  <a:lnTo>
                    <a:pt x="143904" y="75650"/>
                  </a:lnTo>
                  <a:lnTo>
                    <a:pt x="163715" y="50735"/>
                  </a:lnTo>
                  <a:lnTo>
                    <a:pt x="183646" y="25038"/>
                  </a:lnTo>
                  <a:lnTo>
                    <a:pt x="2114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55"/>
          <p:cNvGrpSpPr/>
          <p:nvPr/>
        </p:nvGrpSpPr>
        <p:grpSpPr>
          <a:xfrm>
            <a:off x="6177916" y="337185"/>
            <a:ext cx="240030" cy="171451"/>
            <a:chOff x="6177916" y="337185"/>
            <a:chExt cx="240030" cy="171451"/>
          </a:xfrm>
        </p:grpSpPr>
        <p:sp>
          <p:nvSpPr>
            <p:cNvPr id="66" name="SMARTInkShape-215"/>
            <p:cNvSpPr/>
            <p:nvPr>
              <p:custDataLst>
                <p:tags r:id="rId68"/>
              </p:custDataLst>
            </p:nvPr>
          </p:nvSpPr>
          <p:spPr>
            <a:xfrm>
              <a:off x="6246495" y="417195"/>
              <a:ext cx="171451" cy="91441"/>
            </a:xfrm>
            <a:custGeom>
              <a:avLst/>
              <a:gdLst/>
              <a:ahLst/>
              <a:cxnLst/>
              <a:rect l="0" t="0" r="0" b="0"/>
              <a:pathLst>
                <a:path w="171451" h="91441">
                  <a:moveTo>
                    <a:pt x="0" y="91440"/>
                  </a:moveTo>
                  <a:lnTo>
                    <a:pt x="0" y="91440"/>
                  </a:lnTo>
                  <a:lnTo>
                    <a:pt x="21238" y="82338"/>
                  </a:lnTo>
                  <a:lnTo>
                    <a:pt x="49614" y="67577"/>
                  </a:lnTo>
                  <a:lnTo>
                    <a:pt x="70311" y="55011"/>
                  </a:lnTo>
                  <a:lnTo>
                    <a:pt x="90940" y="42229"/>
                  </a:lnTo>
                  <a:lnTo>
                    <a:pt x="116833" y="27258"/>
                  </a:lnTo>
                  <a:lnTo>
                    <a:pt x="144952" y="8842"/>
                  </a:lnTo>
                  <a:lnTo>
                    <a:pt x="154593" y="393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16"/>
            <p:cNvSpPr/>
            <p:nvPr>
              <p:custDataLst>
                <p:tags r:id="rId69"/>
              </p:custDataLst>
            </p:nvPr>
          </p:nvSpPr>
          <p:spPr>
            <a:xfrm>
              <a:off x="6177916" y="337185"/>
              <a:ext cx="200026" cy="131446"/>
            </a:xfrm>
            <a:custGeom>
              <a:avLst/>
              <a:gdLst/>
              <a:ahLst/>
              <a:cxnLst/>
              <a:rect l="0" t="0" r="0" b="0"/>
              <a:pathLst>
                <a:path w="200026" h="131446">
                  <a:moveTo>
                    <a:pt x="0" y="131445"/>
                  </a:moveTo>
                  <a:lnTo>
                    <a:pt x="0" y="131445"/>
                  </a:lnTo>
                  <a:lnTo>
                    <a:pt x="27696" y="109965"/>
                  </a:lnTo>
                  <a:lnTo>
                    <a:pt x="51260" y="90584"/>
                  </a:lnTo>
                  <a:lnTo>
                    <a:pt x="74595" y="77075"/>
                  </a:lnTo>
                  <a:lnTo>
                    <a:pt x="98583" y="61995"/>
                  </a:lnTo>
                  <a:lnTo>
                    <a:pt x="121779" y="45462"/>
                  </a:lnTo>
                  <a:lnTo>
                    <a:pt x="144738" y="31533"/>
                  </a:lnTo>
                  <a:lnTo>
                    <a:pt x="170053" y="20011"/>
                  </a:lnTo>
                  <a:lnTo>
                    <a:pt x="194654" y="7704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SMARTInkShape-217"/>
          <p:cNvSpPr/>
          <p:nvPr>
            <p:custDataLst>
              <p:tags r:id="rId7"/>
            </p:custDataLst>
          </p:nvPr>
        </p:nvSpPr>
        <p:spPr>
          <a:xfrm>
            <a:off x="6355082" y="509005"/>
            <a:ext cx="114299" cy="199647"/>
          </a:xfrm>
          <a:custGeom>
            <a:avLst/>
            <a:gdLst/>
            <a:ahLst/>
            <a:cxnLst/>
            <a:rect l="0" t="0" r="0" b="0"/>
            <a:pathLst>
              <a:path w="114299" h="199647">
                <a:moveTo>
                  <a:pt x="28573" y="33920"/>
                </a:moveTo>
                <a:lnTo>
                  <a:pt x="28573" y="33920"/>
                </a:lnTo>
                <a:lnTo>
                  <a:pt x="40709" y="58191"/>
                </a:lnTo>
                <a:lnTo>
                  <a:pt x="54323" y="82386"/>
                </a:lnTo>
                <a:lnTo>
                  <a:pt x="60333" y="104654"/>
                </a:lnTo>
                <a:lnTo>
                  <a:pt x="70853" y="130372"/>
                </a:lnTo>
                <a:lnTo>
                  <a:pt x="79705" y="153796"/>
                </a:lnTo>
                <a:lnTo>
                  <a:pt x="85633" y="167652"/>
                </a:lnTo>
                <a:lnTo>
                  <a:pt x="101173" y="193498"/>
                </a:lnTo>
                <a:lnTo>
                  <a:pt x="101738" y="195550"/>
                </a:lnTo>
                <a:lnTo>
                  <a:pt x="102749" y="196918"/>
                </a:lnTo>
                <a:lnTo>
                  <a:pt x="104059" y="197831"/>
                </a:lnTo>
                <a:lnTo>
                  <a:pt x="107689" y="199295"/>
                </a:lnTo>
                <a:lnTo>
                  <a:pt x="111700" y="199584"/>
                </a:lnTo>
                <a:lnTo>
                  <a:pt x="110392" y="199623"/>
                </a:lnTo>
                <a:lnTo>
                  <a:pt x="110424" y="199634"/>
                </a:lnTo>
                <a:lnTo>
                  <a:pt x="112153" y="199646"/>
                </a:lnTo>
                <a:lnTo>
                  <a:pt x="112233" y="199014"/>
                </a:lnTo>
                <a:lnTo>
                  <a:pt x="109947" y="194456"/>
                </a:lnTo>
                <a:lnTo>
                  <a:pt x="103716" y="167141"/>
                </a:lnTo>
                <a:lnTo>
                  <a:pt x="92239" y="141986"/>
                </a:lnTo>
                <a:lnTo>
                  <a:pt x="83976" y="116509"/>
                </a:lnTo>
                <a:lnTo>
                  <a:pt x="76229" y="91579"/>
                </a:lnTo>
                <a:lnTo>
                  <a:pt x="68583" y="68311"/>
                </a:lnTo>
                <a:lnTo>
                  <a:pt x="57148" y="40146"/>
                </a:lnTo>
                <a:lnTo>
                  <a:pt x="51551" y="29142"/>
                </a:lnTo>
                <a:lnTo>
                  <a:pt x="48734" y="25870"/>
                </a:lnTo>
                <a:lnTo>
                  <a:pt x="47094" y="25378"/>
                </a:lnTo>
                <a:lnTo>
                  <a:pt x="45365" y="25686"/>
                </a:lnTo>
                <a:lnTo>
                  <a:pt x="39899" y="29152"/>
                </a:lnTo>
                <a:lnTo>
                  <a:pt x="32362" y="36012"/>
                </a:lnTo>
                <a:lnTo>
                  <a:pt x="15119" y="63469"/>
                </a:lnTo>
                <a:lnTo>
                  <a:pt x="8782" y="71180"/>
                </a:lnTo>
                <a:lnTo>
                  <a:pt x="7078" y="75457"/>
                </a:lnTo>
                <a:lnTo>
                  <a:pt x="5987" y="76851"/>
                </a:lnTo>
                <a:lnTo>
                  <a:pt x="22" y="79630"/>
                </a:lnTo>
                <a:lnTo>
                  <a:pt x="0" y="79639"/>
                </a:lnTo>
                <a:lnTo>
                  <a:pt x="4522" y="68900"/>
                </a:lnTo>
                <a:lnTo>
                  <a:pt x="7054" y="61006"/>
                </a:lnTo>
                <a:lnTo>
                  <a:pt x="9483" y="54213"/>
                </a:lnTo>
                <a:lnTo>
                  <a:pt x="15821" y="28029"/>
                </a:lnTo>
                <a:lnTo>
                  <a:pt x="24084" y="5948"/>
                </a:lnTo>
                <a:lnTo>
                  <a:pt x="27687" y="878"/>
                </a:lnTo>
                <a:lnTo>
                  <a:pt x="34378" y="0"/>
                </a:lnTo>
                <a:lnTo>
                  <a:pt x="39197" y="1488"/>
                </a:lnTo>
                <a:lnTo>
                  <a:pt x="43455" y="3631"/>
                </a:lnTo>
                <a:lnTo>
                  <a:pt x="70062" y="14413"/>
                </a:lnTo>
                <a:lnTo>
                  <a:pt x="77414" y="16710"/>
                </a:lnTo>
                <a:lnTo>
                  <a:pt x="85587" y="21160"/>
                </a:lnTo>
                <a:lnTo>
                  <a:pt x="101665" y="24067"/>
                </a:lnTo>
                <a:lnTo>
                  <a:pt x="106143" y="26366"/>
                </a:lnTo>
                <a:lnTo>
                  <a:pt x="113943" y="28133"/>
                </a:lnTo>
                <a:lnTo>
                  <a:pt x="114298" y="3392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Shape-218"/>
          <p:cNvSpPr/>
          <p:nvPr>
            <p:custDataLst>
              <p:tags r:id="rId8"/>
            </p:custDataLst>
          </p:nvPr>
        </p:nvSpPr>
        <p:spPr>
          <a:xfrm>
            <a:off x="5452110" y="1057354"/>
            <a:ext cx="342901" cy="165657"/>
          </a:xfrm>
          <a:custGeom>
            <a:avLst/>
            <a:gdLst/>
            <a:ahLst/>
            <a:cxnLst/>
            <a:rect l="0" t="0" r="0" b="0"/>
            <a:pathLst>
              <a:path w="342901" h="165657">
                <a:moveTo>
                  <a:pt x="0" y="165656"/>
                </a:moveTo>
                <a:lnTo>
                  <a:pt x="0" y="165656"/>
                </a:lnTo>
                <a:lnTo>
                  <a:pt x="15170" y="144419"/>
                </a:lnTo>
                <a:lnTo>
                  <a:pt x="39615" y="120233"/>
                </a:lnTo>
                <a:lnTo>
                  <a:pt x="64482" y="103226"/>
                </a:lnTo>
                <a:lnTo>
                  <a:pt x="86203" y="91490"/>
                </a:lnTo>
                <a:lnTo>
                  <a:pt x="110420" y="79969"/>
                </a:lnTo>
                <a:lnTo>
                  <a:pt x="136011" y="68512"/>
                </a:lnTo>
                <a:lnTo>
                  <a:pt x="161372" y="57074"/>
                </a:lnTo>
                <a:lnTo>
                  <a:pt x="188996" y="45642"/>
                </a:lnTo>
                <a:lnTo>
                  <a:pt x="215596" y="34211"/>
                </a:lnTo>
                <a:lnTo>
                  <a:pt x="239563" y="24475"/>
                </a:lnTo>
                <a:lnTo>
                  <a:pt x="262752" y="17568"/>
                </a:lnTo>
                <a:lnTo>
                  <a:pt x="290308" y="9545"/>
                </a:lnTo>
                <a:lnTo>
                  <a:pt x="318195" y="4457"/>
                </a:lnTo>
                <a:lnTo>
                  <a:pt x="334284" y="518"/>
                </a:lnTo>
                <a:lnTo>
                  <a:pt x="341640" y="0"/>
                </a:lnTo>
                <a:lnTo>
                  <a:pt x="342060" y="608"/>
                </a:lnTo>
                <a:lnTo>
                  <a:pt x="342899" y="5630"/>
                </a:lnTo>
                <a:lnTo>
                  <a:pt x="342900" y="563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SMARTInkShape-Group58"/>
          <p:cNvGrpSpPr/>
          <p:nvPr/>
        </p:nvGrpSpPr>
        <p:grpSpPr>
          <a:xfrm>
            <a:off x="5983605" y="582939"/>
            <a:ext cx="1097269" cy="564539"/>
            <a:chOff x="5983605" y="582939"/>
            <a:chExt cx="1097269" cy="564539"/>
          </a:xfrm>
        </p:grpSpPr>
        <p:sp>
          <p:nvSpPr>
            <p:cNvPr id="71" name="SMARTInkShape-219"/>
            <p:cNvSpPr/>
            <p:nvPr>
              <p:custDataLst>
                <p:tags r:id="rId63"/>
              </p:custDataLst>
            </p:nvPr>
          </p:nvSpPr>
          <p:spPr>
            <a:xfrm>
              <a:off x="6898005" y="582939"/>
              <a:ext cx="182869" cy="245737"/>
            </a:xfrm>
            <a:custGeom>
              <a:avLst/>
              <a:gdLst/>
              <a:ahLst/>
              <a:cxnLst/>
              <a:rect l="0" t="0" r="0" b="0"/>
              <a:pathLst>
                <a:path w="182869" h="245737">
                  <a:moveTo>
                    <a:pt x="0" y="51426"/>
                  </a:moveTo>
                  <a:lnTo>
                    <a:pt x="0" y="51426"/>
                  </a:lnTo>
                  <a:lnTo>
                    <a:pt x="21237" y="39290"/>
                  </a:lnTo>
                  <a:lnTo>
                    <a:pt x="43546" y="28710"/>
                  </a:lnTo>
                  <a:lnTo>
                    <a:pt x="68150" y="20081"/>
                  </a:lnTo>
                  <a:lnTo>
                    <a:pt x="91355" y="16024"/>
                  </a:lnTo>
                  <a:lnTo>
                    <a:pt x="114283" y="9296"/>
                  </a:lnTo>
                  <a:lnTo>
                    <a:pt x="141180" y="1655"/>
                  </a:lnTo>
                  <a:lnTo>
                    <a:pt x="169446" y="88"/>
                  </a:lnTo>
                  <a:lnTo>
                    <a:pt x="181409" y="0"/>
                  </a:lnTo>
                  <a:lnTo>
                    <a:pt x="181899" y="632"/>
                  </a:lnTo>
                  <a:lnTo>
                    <a:pt x="182589" y="4555"/>
                  </a:lnTo>
                  <a:lnTo>
                    <a:pt x="182868" y="31946"/>
                  </a:lnTo>
                  <a:lnTo>
                    <a:pt x="173832" y="59279"/>
                  </a:lnTo>
                  <a:lnTo>
                    <a:pt x="171239" y="72696"/>
                  </a:lnTo>
                  <a:lnTo>
                    <a:pt x="162612" y="98525"/>
                  </a:lnTo>
                  <a:lnTo>
                    <a:pt x="159902" y="112364"/>
                  </a:lnTo>
                  <a:lnTo>
                    <a:pt x="151201" y="138464"/>
                  </a:lnTo>
                  <a:lnTo>
                    <a:pt x="148299" y="166299"/>
                  </a:lnTo>
                  <a:lnTo>
                    <a:pt x="143436" y="191009"/>
                  </a:lnTo>
                  <a:lnTo>
                    <a:pt x="143676" y="205814"/>
                  </a:lnTo>
                  <a:lnTo>
                    <a:pt x="148247" y="234199"/>
                  </a:lnTo>
                  <a:lnTo>
                    <a:pt x="148590" y="2457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20"/>
            <p:cNvSpPr/>
            <p:nvPr>
              <p:custDataLst>
                <p:tags r:id="rId64"/>
              </p:custDataLst>
            </p:nvPr>
          </p:nvSpPr>
          <p:spPr>
            <a:xfrm>
              <a:off x="6737985" y="794385"/>
              <a:ext cx="113475" cy="45721"/>
            </a:xfrm>
            <a:custGeom>
              <a:avLst/>
              <a:gdLst/>
              <a:ahLst/>
              <a:cxnLst/>
              <a:rect l="0" t="0" r="0" b="0"/>
              <a:pathLst>
                <a:path w="113475" h="45721">
                  <a:moveTo>
                    <a:pt x="0" y="45720"/>
                  </a:moveTo>
                  <a:lnTo>
                    <a:pt x="0" y="45720"/>
                  </a:lnTo>
                  <a:lnTo>
                    <a:pt x="25471" y="37230"/>
                  </a:lnTo>
                  <a:lnTo>
                    <a:pt x="53707" y="26806"/>
                  </a:lnTo>
                  <a:lnTo>
                    <a:pt x="81825" y="19163"/>
                  </a:lnTo>
                  <a:lnTo>
                    <a:pt x="92684" y="17108"/>
                  </a:lnTo>
                  <a:lnTo>
                    <a:pt x="108221" y="11507"/>
                  </a:lnTo>
                  <a:lnTo>
                    <a:pt x="113474" y="6516"/>
                  </a:lnTo>
                  <a:lnTo>
                    <a:pt x="113114" y="6249"/>
                  </a:lnTo>
                  <a:lnTo>
                    <a:pt x="110844" y="5873"/>
                  </a:lnTo>
                  <a:lnTo>
                    <a:pt x="112340" y="5785"/>
                  </a:lnTo>
                  <a:lnTo>
                    <a:pt x="112359" y="5762"/>
                  </a:lnTo>
                  <a:lnTo>
                    <a:pt x="108601" y="5715"/>
                  </a:lnTo>
                  <a:lnTo>
                    <a:pt x="1085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21"/>
            <p:cNvSpPr/>
            <p:nvPr>
              <p:custDataLst>
                <p:tags r:id="rId65"/>
              </p:custDataLst>
            </p:nvPr>
          </p:nvSpPr>
          <p:spPr>
            <a:xfrm>
              <a:off x="6509760" y="739901"/>
              <a:ext cx="153537" cy="239683"/>
            </a:xfrm>
            <a:custGeom>
              <a:avLst/>
              <a:gdLst/>
              <a:ahLst/>
              <a:cxnLst/>
              <a:rect l="0" t="0" r="0" b="0"/>
              <a:pathLst>
                <a:path w="153537" h="239683">
                  <a:moveTo>
                    <a:pt x="62490" y="14479"/>
                  </a:moveTo>
                  <a:lnTo>
                    <a:pt x="62490" y="14479"/>
                  </a:lnTo>
                  <a:lnTo>
                    <a:pt x="38219" y="17513"/>
                  </a:lnTo>
                  <a:lnTo>
                    <a:pt x="20092" y="22433"/>
                  </a:lnTo>
                  <a:lnTo>
                    <a:pt x="13377" y="27751"/>
                  </a:lnTo>
                  <a:lnTo>
                    <a:pt x="3894" y="38479"/>
                  </a:lnTo>
                  <a:lnTo>
                    <a:pt x="1522" y="44407"/>
                  </a:lnTo>
                  <a:lnTo>
                    <a:pt x="0" y="58561"/>
                  </a:lnTo>
                  <a:lnTo>
                    <a:pt x="3178" y="66033"/>
                  </a:lnTo>
                  <a:lnTo>
                    <a:pt x="16485" y="84980"/>
                  </a:lnTo>
                  <a:lnTo>
                    <a:pt x="39387" y="101900"/>
                  </a:lnTo>
                  <a:lnTo>
                    <a:pt x="65476" y="120365"/>
                  </a:lnTo>
                  <a:lnTo>
                    <a:pt x="87576" y="132354"/>
                  </a:lnTo>
                  <a:lnTo>
                    <a:pt x="113236" y="148418"/>
                  </a:lnTo>
                  <a:lnTo>
                    <a:pt x="139375" y="171793"/>
                  </a:lnTo>
                  <a:lnTo>
                    <a:pt x="144286" y="179858"/>
                  </a:lnTo>
                  <a:lnTo>
                    <a:pt x="145596" y="183787"/>
                  </a:lnTo>
                  <a:lnTo>
                    <a:pt x="145358" y="191539"/>
                  </a:lnTo>
                  <a:lnTo>
                    <a:pt x="141605" y="206753"/>
                  </a:lnTo>
                  <a:lnTo>
                    <a:pt x="133486" y="216299"/>
                  </a:lnTo>
                  <a:lnTo>
                    <a:pt x="115646" y="227574"/>
                  </a:lnTo>
                  <a:lnTo>
                    <a:pt x="88033" y="239246"/>
                  </a:lnTo>
                  <a:lnTo>
                    <a:pt x="79980" y="239682"/>
                  </a:lnTo>
                  <a:lnTo>
                    <a:pt x="64463" y="237822"/>
                  </a:lnTo>
                  <a:lnTo>
                    <a:pt x="61265" y="236399"/>
                  </a:lnTo>
                  <a:lnTo>
                    <a:pt x="56019" y="231432"/>
                  </a:lnTo>
                  <a:lnTo>
                    <a:pt x="53263" y="226684"/>
                  </a:lnTo>
                  <a:lnTo>
                    <a:pt x="51712" y="218748"/>
                  </a:lnTo>
                  <a:lnTo>
                    <a:pt x="51189" y="201655"/>
                  </a:lnTo>
                  <a:lnTo>
                    <a:pt x="57166" y="185508"/>
                  </a:lnTo>
                  <a:lnTo>
                    <a:pt x="71198" y="158423"/>
                  </a:lnTo>
                  <a:lnTo>
                    <a:pt x="86237" y="136151"/>
                  </a:lnTo>
                  <a:lnTo>
                    <a:pt x="102757" y="113466"/>
                  </a:lnTo>
                  <a:lnTo>
                    <a:pt x="119718" y="91292"/>
                  </a:lnTo>
                  <a:lnTo>
                    <a:pt x="139129" y="66411"/>
                  </a:lnTo>
                  <a:lnTo>
                    <a:pt x="150946" y="41967"/>
                  </a:lnTo>
                  <a:lnTo>
                    <a:pt x="153536" y="22207"/>
                  </a:lnTo>
                  <a:lnTo>
                    <a:pt x="152397" y="18996"/>
                  </a:lnTo>
                  <a:lnTo>
                    <a:pt x="141021" y="7203"/>
                  </a:lnTo>
                  <a:lnTo>
                    <a:pt x="135281" y="4895"/>
                  </a:lnTo>
                  <a:lnTo>
                    <a:pt x="112975" y="0"/>
                  </a:lnTo>
                  <a:lnTo>
                    <a:pt x="85224" y="2522"/>
                  </a:lnTo>
                  <a:lnTo>
                    <a:pt x="71202" y="2893"/>
                  </a:lnTo>
                  <a:lnTo>
                    <a:pt x="43938" y="19364"/>
                  </a:lnTo>
                  <a:lnTo>
                    <a:pt x="33146" y="28344"/>
                  </a:lnTo>
                  <a:lnTo>
                    <a:pt x="30398" y="32918"/>
                  </a:lnTo>
                  <a:lnTo>
                    <a:pt x="30300" y="34392"/>
                  </a:lnTo>
                  <a:lnTo>
                    <a:pt x="30870" y="35374"/>
                  </a:lnTo>
                  <a:lnTo>
                    <a:pt x="31885" y="36029"/>
                  </a:lnTo>
                  <a:lnTo>
                    <a:pt x="45345" y="373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22"/>
            <p:cNvSpPr/>
            <p:nvPr>
              <p:custDataLst>
                <p:tags r:id="rId66"/>
              </p:custDataLst>
            </p:nvPr>
          </p:nvSpPr>
          <p:spPr>
            <a:xfrm>
              <a:off x="6275070" y="948690"/>
              <a:ext cx="114301" cy="34291"/>
            </a:xfrm>
            <a:custGeom>
              <a:avLst/>
              <a:gdLst/>
              <a:ahLst/>
              <a:cxnLst/>
              <a:rect l="0" t="0" r="0" b="0"/>
              <a:pathLst>
                <a:path w="114301" h="34291">
                  <a:moveTo>
                    <a:pt x="0" y="34290"/>
                  </a:moveTo>
                  <a:lnTo>
                    <a:pt x="0" y="34290"/>
                  </a:lnTo>
                  <a:lnTo>
                    <a:pt x="21238" y="22155"/>
                  </a:lnTo>
                  <a:lnTo>
                    <a:pt x="46059" y="12913"/>
                  </a:lnTo>
                  <a:lnTo>
                    <a:pt x="71306" y="3754"/>
                  </a:lnTo>
                  <a:lnTo>
                    <a:pt x="87416" y="742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23"/>
            <p:cNvSpPr/>
            <p:nvPr>
              <p:custDataLst>
                <p:tags r:id="rId67"/>
              </p:custDataLst>
            </p:nvPr>
          </p:nvSpPr>
          <p:spPr>
            <a:xfrm>
              <a:off x="5983605" y="909464"/>
              <a:ext cx="251462" cy="238014"/>
            </a:xfrm>
            <a:custGeom>
              <a:avLst/>
              <a:gdLst/>
              <a:ahLst/>
              <a:cxnLst/>
              <a:rect l="0" t="0" r="0" b="0"/>
              <a:pathLst>
                <a:path w="251462" h="238014">
                  <a:moveTo>
                    <a:pt x="0" y="67801"/>
                  </a:moveTo>
                  <a:lnTo>
                    <a:pt x="0" y="67801"/>
                  </a:lnTo>
                  <a:lnTo>
                    <a:pt x="0" y="43530"/>
                  </a:lnTo>
                  <a:lnTo>
                    <a:pt x="3387" y="29921"/>
                  </a:lnTo>
                  <a:lnTo>
                    <a:pt x="9125" y="21755"/>
                  </a:lnTo>
                  <a:lnTo>
                    <a:pt x="15909" y="16010"/>
                  </a:lnTo>
                  <a:lnTo>
                    <a:pt x="39737" y="7147"/>
                  </a:lnTo>
                  <a:lnTo>
                    <a:pt x="61445" y="1852"/>
                  </a:lnTo>
                  <a:lnTo>
                    <a:pt x="83964" y="0"/>
                  </a:lnTo>
                  <a:lnTo>
                    <a:pt x="106722" y="87"/>
                  </a:lnTo>
                  <a:lnTo>
                    <a:pt x="128918" y="4487"/>
                  </a:lnTo>
                  <a:lnTo>
                    <a:pt x="147207" y="13552"/>
                  </a:lnTo>
                  <a:lnTo>
                    <a:pt x="160951" y="24916"/>
                  </a:lnTo>
                  <a:lnTo>
                    <a:pt x="172430" y="40701"/>
                  </a:lnTo>
                  <a:lnTo>
                    <a:pt x="182321" y="68469"/>
                  </a:lnTo>
                  <a:lnTo>
                    <a:pt x="186736" y="92552"/>
                  </a:lnTo>
                  <a:lnTo>
                    <a:pt x="186499" y="110552"/>
                  </a:lnTo>
                  <a:lnTo>
                    <a:pt x="179225" y="137900"/>
                  </a:lnTo>
                  <a:lnTo>
                    <a:pt x="168392" y="161737"/>
                  </a:lnTo>
                  <a:lnTo>
                    <a:pt x="149680" y="187180"/>
                  </a:lnTo>
                  <a:lnTo>
                    <a:pt x="135790" y="203079"/>
                  </a:lnTo>
                  <a:lnTo>
                    <a:pt x="108405" y="223128"/>
                  </a:lnTo>
                  <a:lnTo>
                    <a:pt x="83020" y="235074"/>
                  </a:lnTo>
                  <a:lnTo>
                    <a:pt x="73845" y="238013"/>
                  </a:lnTo>
                  <a:lnTo>
                    <a:pt x="71456" y="237791"/>
                  </a:lnTo>
                  <a:lnTo>
                    <a:pt x="64122" y="234222"/>
                  </a:lnTo>
                  <a:lnTo>
                    <a:pt x="63237" y="227671"/>
                  </a:lnTo>
                  <a:lnTo>
                    <a:pt x="66009" y="217687"/>
                  </a:lnTo>
                  <a:lnTo>
                    <a:pt x="89184" y="192349"/>
                  </a:lnTo>
                  <a:lnTo>
                    <a:pt x="106929" y="179070"/>
                  </a:lnTo>
                  <a:lnTo>
                    <a:pt x="131752" y="167767"/>
                  </a:lnTo>
                  <a:lnTo>
                    <a:pt x="158764" y="161113"/>
                  </a:lnTo>
                  <a:lnTo>
                    <a:pt x="185665" y="159611"/>
                  </a:lnTo>
                  <a:lnTo>
                    <a:pt x="210241" y="159949"/>
                  </a:lnTo>
                  <a:lnTo>
                    <a:pt x="238797" y="167757"/>
                  </a:lnTo>
                  <a:lnTo>
                    <a:pt x="248301" y="170731"/>
                  </a:lnTo>
                  <a:lnTo>
                    <a:pt x="249354" y="171981"/>
                  </a:lnTo>
                  <a:lnTo>
                    <a:pt x="251461" y="1763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59"/>
          <p:cNvGrpSpPr/>
          <p:nvPr/>
        </p:nvGrpSpPr>
        <p:grpSpPr>
          <a:xfrm>
            <a:off x="7040880" y="828675"/>
            <a:ext cx="160021" cy="131446"/>
            <a:chOff x="7040880" y="828675"/>
            <a:chExt cx="160021" cy="131446"/>
          </a:xfrm>
        </p:grpSpPr>
        <p:sp>
          <p:nvSpPr>
            <p:cNvPr id="77" name="SMARTInkShape-224"/>
            <p:cNvSpPr/>
            <p:nvPr>
              <p:custDataLst>
                <p:tags r:id="rId61"/>
              </p:custDataLst>
            </p:nvPr>
          </p:nvSpPr>
          <p:spPr>
            <a:xfrm>
              <a:off x="7046595" y="874395"/>
              <a:ext cx="154306" cy="85726"/>
            </a:xfrm>
            <a:custGeom>
              <a:avLst/>
              <a:gdLst/>
              <a:ahLst/>
              <a:cxnLst/>
              <a:rect l="0" t="0" r="0" b="0"/>
              <a:pathLst>
                <a:path w="154306" h="85726">
                  <a:moveTo>
                    <a:pt x="0" y="85725"/>
                  </a:moveTo>
                  <a:lnTo>
                    <a:pt x="0" y="85725"/>
                  </a:lnTo>
                  <a:lnTo>
                    <a:pt x="24270" y="73590"/>
                  </a:lnTo>
                  <a:lnTo>
                    <a:pt x="51501" y="59975"/>
                  </a:lnTo>
                  <a:lnTo>
                    <a:pt x="78689" y="50932"/>
                  </a:lnTo>
                  <a:lnTo>
                    <a:pt x="107195" y="37624"/>
                  </a:lnTo>
                  <a:lnTo>
                    <a:pt x="133943" y="18987"/>
                  </a:lnTo>
                  <a:lnTo>
                    <a:pt x="1543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25"/>
            <p:cNvSpPr/>
            <p:nvPr>
              <p:custDataLst>
                <p:tags r:id="rId62"/>
              </p:custDataLst>
            </p:nvPr>
          </p:nvSpPr>
          <p:spPr>
            <a:xfrm>
              <a:off x="7040880" y="828675"/>
              <a:ext cx="120016" cy="57151"/>
            </a:xfrm>
            <a:custGeom>
              <a:avLst/>
              <a:gdLst/>
              <a:ahLst/>
              <a:cxnLst/>
              <a:rect l="0" t="0" r="0" b="0"/>
              <a:pathLst>
                <a:path w="120016" h="57151">
                  <a:moveTo>
                    <a:pt x="0" y="57150"/>
                  </a:moveTo>
                  <a:lnTo>
                    <a:pt x="0" y="57150"/>
                  </a:lnTo>
                  <a:lnTo>
                    <a:pt x="25471" y="44732"/>
                  </a:lnTo>
                  <a:lnTo>
                    <a:pt x="53707" y="32757"/>
                  </a:lnTo>
                  <a:lnTo>
                    <a:pt x="81005" y="25908"/>
                  </a:lnTo>
                  <a:lnTo>
                    <a:pt x="106398" y="16583"/>
                  </a:lnTo>
                  <a:lnTo>
                    <a:pt x="115416" y="8865"/>
                  </a:lnTo>
                  <a:lnTo>
                    <a:pt x="120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SMARTInkShape-Group60"/>
          <p:cNvGrpSpPr/>
          <p:nvPr/>
        </p:nvGrpSpPr>
        <p:grpSpPr>
          <a:xfrm>
            <a:off x="4252119" y="1554521"/>
            <a:ext cx="1342430" cy="896732"/>
            <a:chOff x="4252119" y="1554521"/>
            <a:chExt cx="1342430" cy="896732"/>
          </a:xfrm>
        </p:grpSpPr>
        <p:sp>
          <p:nvSpPr>
            <p:cNvPr id="80" name="SMARTInkShape-226"/>
            <p:cNvSpPr/>
            <p:nvPr>
              <p:custDataLst>
                <p:tags r:id="rId53"/>
              </p:custDataLst>
            </p:nvPr>
          </p:nvSpPr>
          <p:spPr>
            <a:xfrm>
              <a:off x="4252119" y="1555356"/>
              <a:ext cx="422752" cy="793144"/>
            </a:xfrm>
            <a:custGeom>
              <a:avLst/>
              <a:gdLst/>
              <a:ahLst/>
              <a:cxnLst/>
              <a:rect l="0" t="0" r="0" b="0"/>
              <a:pathLst>
                <a:path w="422752" h="793144">
                  <a:moveTo>
                    <a:pt x="422751" y="33414"/>
                  </a:moveTo>
                  <a:lnTo>
                    <a:pt x="422751" y="33414"/>
                  </a:lnTo>
                  <a:lnTo>
                    <a:pt x="400738" y="24947"/>
                  </a:lnTo>
                  <a:lnTo>
                    <a:pt x="383311" y="18245"/>
                  </a:lnTo>
                  <a:lnTo>
                    <a:pt x="355480" y="9104"/>
                  </a:lnTo>
                  <a:lnTo>
                    <a:pt x="331893" y="3559"/>
                  </a:lnTo>
                  <a:lnTo>
                    <a:pt x="308710" y="1095"/>
                  </a:lnTo>
                  <a:lnTo>
                    <a:pt x="284013" y="0"/>
                  </a:lnTo>
                  <a:lnTo>
                    <a:pt x="259490" y="149"/>
                  </a:lnTo>
                  <a:lnTo>
                    <a:pt x="238007" y="2331"/>
                  </a:lnTo>
                  <a:lnTo>
                    <a:pt x="216183" y="5417"/>
                  </a:lnTo>
                  <a:lnTo>
                    <a:pt x="193783" y="10176"/>
                  </a:lnTo>
                  <a:lnTo>
                    <a:pt x="171128" y="18641"/>
                  </a:lnTo>
                  <a:lnTo>
                    <a:pt x="143020" y="31083"/>
                  </a:lnTo>
                  <a:lnTo>
                    <a:pt x="115571" y="42813"/>
                  </a:lnTo>
                  <a:lnTo>
                    <a:pt x="93398" y="57365"/>
                  </a:lnTo>
                  <a:lnTo>
                    <a:pt x="69474" y="83912"/>
                  </a:lnTo>
                  <a:lnTo>
                    <a:pt x="55963" y="106726"/>
                  </a:lnTo>
                  <a:lnTo>
                    <a:pt x="43281" y="134582"/>
                  </a:lnTo>
                  <a:lnTo>
                    <a:pt x="33117" y="157964"/>
                  </a:lnTo>
                  <a:lnTo>
                    <a:pt x="27331" y="183173"/>
                  </a:lnTo>
                  <a:lnTo>
                    <a:pt x="25788" y="196118"/>
                  </a:lnTo>
                  <a:lnTo>
                    <a:pt x="23489" y="219989"/>
                  </a:lnTo>
                  <a:lnTo>
                    <a:pt x="20686" y="251142"/>
                  </a:lnTo>
                  <a:lnTo>
                    <a:pt x="17548" y="287151"/>
                  </a:lnTo>
                  <a:lnTo>
                    <a:pt x="14821" y="316237"/>
                  </a:lnTo>
                  <a:lnTo>
                    <a:pt x="12368" y="340708"/>
                  </a:lnTo>
                  <a:lnTo>
                    <a:pt x="10097" y="362101"/>
                  </a:lnTo>
                  <a:lnTo>
                    <a:pt x="8583" y="381444"/>
                  </a:lnTo>
                  <a:lnTo>
                    <a:pt x="7574" y="399419"/>
                  </a:lnTo>
                  <a:lnTo>
                    <a:pt x="6902" y="416482"/>
                  </a:lnTo>
                  <a:lnTo>
                    <a:pt x="6453" y="432303"/>
                  </a:lnTo>
                  <a:lnTo>
                    <a:pt x="6154" y="447295"/>
                  </a:lnTo>
                  <a:lnTo>
                    <a:pt x="5822" y="475806"/>
                  </a:lnTo>
                  <a:lnTo>
                    <a:pt x="5674" y="503294"/>
                  </a:lnTo>
                  <a:lnTo>
                    <a:pt x="3915" y="530328"/>
                  </a:lnTo>
                  <a:lnTo>
                    <a:pt x="1652" y="557160"/>
                  </a:lnTo>
                  <a:lnTo>
                    <a:pt x="645" y="583902"/>
                  </a:lnTo>
                  <a:lnTo>
                    <a:pt x="199" y="607217"/>
                  </a:lnTo>
                  <a:lnTo>
                    <a:pt x="0" y="627528"/>
                  </a:lnTo>
                  <a:lnTo>
                    <a:pt x="1158" y="653242"/>
                  </a:lnTo>
                  <a:lnTo>
                    <a:pt x="8980" y="676948"/>
                  </a:lnTo>
                  <a:lnTo>
                    <a:pt x="19341" y="699423"/>
                  </a:lnTo>
                  <a:lnTo>
                    <a:pt x="35913" y="724407"/>
                  </a:lnTo>
                  <a:lnTo>
                    <a:pt x="63576" y="752800"/>
                  </a:lnTo>
                  <a:lnTo>
                    <a:pt x="85753" y="766066"/>
                  </a:lnTo>
                  <a:lnTo>
                    <a:pt x="105334" y="774116"/>
                  </a:lnTo>
                  <a:lnTo>
                    <a:pt x="125044" y="780233"/>
                  </a:lnTo>
                  <a:lnTo>
                    <a:pt x="146292" y="785069"/>
                  </a:lnTo>
                  <a:lnTo>
                    <a:pt x="172668" y="789334"/>
                  </a:lnTo>
                  <a:lnTo>
                    <a:pt x="186814" y="790726"/>
                  </a:lnTo>
                  <a:lnTo>
                    <a:pt x="201325" y="791654"/>
                  </a:lnTo>
                  <a:lnTo>
                    <a:pt x="216078" y="792272"/>
                  </a:lnTo>
                  <a:lnTo>
                    <a:pt x="231629" y="792684"/>
                  </a:lnTo>
                  <a:lnTo>
                    <a:pt x="247712" y="792959"/>
                  </a:lnTo>
                  <a:lnTo>
                    <a:pt x="264148" y="793143"/>
                  </a:lnTo>
                  <a:lnTo>
                    <a:pt x="279551" y="792630"/>
                  </a:lnTo>
                  <a:lnTo>
                    <a:pt x="294264" y="791653"/>
                  </a:lnTo>
                  <a:lnTo>
                    <a:pt x="318021" y="789509"/>
                  </a:lnTo>
                  <a:lnTo>
                    <a:pt x="337026" y="787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27"/>
            <p:cNvSpPr/>
            <p:nvPr>
              <p:custDataLst>
                <p:tags r:id="rId54"/>
              </p:custDataLst>
            </p:nvPr>
          </p:nvSpPr>
          <p:spPr>
            <a:xfrm>
              <a:off x="5309235" y="1554521"/>
              <a:ext cx="285314" cy="896732"/>
            </a:xfrm>
            <a:custGeom>
              <a:avLst/>
              <a:gdLst/>
              <a:ahLst/>
              <a:cxnLst/>
              <a:rect l="0" t="0" r="0" b="0"/>
              <a:pathLst>
                <a:path w="285314" h="896732">
                  <a:moveTo>
                    <a:pt x="57150" y="17104"/>
                  </a:moveTo>
                  <a:lnTo>
                    <a:pt x="57150" y="17104"/>
                  </a:lnTo>
                  <a:lnTo>
                    <a:pt x="78388" y="8002"/>
                  </a:lnTo>
                  <a:lnTo>
                    <a:pt x="100696" y="2342"/>
                  </a:lnTo>
                  <a:lnTo>
                    <a:pt x="122404" y="665"/>
                  </a:lnTo>
                  <a:lnTo>
                    <a:pt x="144924" y="168"/>
                  </a:lnTo>
                  <a:lnTo>
                    <a:pt x="171361" y="0"/>
                  </a:lnTo>
                  <a:lnTo>
                    <a:pt x="193578" y="606"/>
                  </a:lnTo>
                  <a:lnTo>
                    <a:pt x="218716" y="4525"/>
                  </a:lnTo>
                  <a:lnTo>
                    <a:pt x="244922" y="13232"/>
                  </a:lnTo>
                  <a:lnTo>
                    <a:pt x="255540" y="19828"/>
                  </a:lnTo>
                  <a:lnTo>
                    <a:pt x="272826" y="41201"/>
                  </a:lnTo>
                  <a:lnTo>
                    <a:pt x="276832" y="51944"/>
                  </a:lnTo>
                  <a:lnTo>
                    <a:pt x="282436" y="80430"/>
                  </a:lnTo>
                  <a:lnTo>
                    <a:pt x="284768" y="104306"/>
                  </a:lnTo>
                  <a:lnTo>
                    <a:pt x="285313" y="123171"/>
                  </a:lnTo>
                  <a:lnTo>
                    <a:pt x="284921" y="144255"/>
                  </a:lnTo>
                  <a:lnTo>
                    <a:pt x="282630" y="166326"/>
                  </a:lnTo>
                  <a:lnTo>
                    <a:pt x="279495" y="190528"/>
                  </a:lnTo>
                  <a:lnTo>
                    <a:pt x="275985" y="216101"/>
                  </a:lnTo>
                  <a:lnTo>
                    <a:pt x="272308" y="242284"/>
                  </a:lnTo>
                  <a:lnTo>
                    <a:pt x="268558" y="268738"/>
                  </a:lnTo>
                  <a:lnTo>
                    <a:pt x="265409" y="295946"/>
                  </a:lnTo>
                  <a:lnTo>
                    <a:pt x="264569" y="310314"/>
                  </a:lnTo>
                  <a:lnTo>
                    <a:pt x="264010" y="324972"/>
                  </a:lnTo>
                  <a:lnTo>
                    <a:pt x="263002" y="339825"/>
                  </a:lnTo>
                  <a:lnTo>
                    <a:pt x="261694" y="354806"/>
                  </a:lnTo>
                  <a:lnTo>
                    <a:pt x="260188" y="369874"/>
                  </a:lnTo>
                  <a:lnTo>
                    <a:pt x="259819" y="384999"/>
                  </a:lnTo>
                  <a:lnTo>
                    <a:pt x="260208" y="400162"/>
                  </a:lnTo>
                  <a:lnTo>
                    <a:pt x="261102" y="415351"/>
                  </a:lnTo>
                  <a:lnTo>
                    <a:pt x="261698" y="431192"/>
                  </a:lnTo>
                  <a:lnTo>
                    <a:pt x="262095" y="447468"/>
                  </a:lnTo>
                  <a:lnTo>
                    <a:pt x="262360" y="464034"/>
                  </a:lnTo>
                  <a:lnTo>
                    <a:pt x="262537" y="480157"/>
                  </a:lnTo>
                  <a:lnTo>
                    <a:pt x="262654" y="495986"/>
                  </a:lnTo>
                  <a:lnTo>
                    <a:pt x="262733" y="511619"/>
                  </a:lnTo>
                  <a:lnTo>
                    <a:pt x="263420" y="527755"/>
                  </a:lnTo>
                  <a:lnTo>
                    <a:pt x="264514" y="544228"/>
                  </a:lnTo>
                  <a:lnTo>
                    <a:pt x="265877" y="560925"/>
                  </a:lnTo>
                  <a:lnTo>
                    <a:pt x="266787" y="577136"/>
                  </a:lnTo>
                  <a:lnTo>
                    <a:pt x="267392" y="593024"/>
                  </a:lnTo>
                  <a:lnTo>
                    <a:pt x="267797" y="608696"/>
                  </a:lnTo>
                  <a:lnTo>
                    <a:pt x="268066" y="623588"/>
                  </a:lnTo>
                  <a:lnTo>
                    <a:pt x="268365" y="651989"/>
                  </a:lnTo>
                  <a:lnTo>
                    <a:pt x="270192" y="679429"/>
                  </a:lnTo>
                  <a:lnTo>
                    <a:pt x="272486" y="705806"/>
                  </a:lnTo>
                  <a:lnTo>
                    <a:pt x="273505" y="730229"/>
                  </a:lnTo>
                  <a:lnTo>
                    <a:pt x="273958" y="753784"/>
                  </a:lnTo>
                  <a:lnTo>
                    <a:pt x="274159" y="775682"/>
                  </a:lnTo>
                  <a:lnTo>
                    <a:pt x="274272" y="802291"/>
                  </a:lnTo>
                  <a:lnTo>
                    <a:pt x="274311" y="830650"/>
                  </a:lnTo>
                  <a:lnTo>
                    <a:pt x="273680" y="840325"/>
                  </a:lnTo>
                  <a:lnTo>
                    <a:pt x="266365" y="860802"/>
                  </a:lnTo>
                  <a:lnTo>
                    <a:pt x="260885" y="869351"/>
                  </a:lnTo>
                  <a:lnTo>
                    <a:pt x="235117" y="877210"/>
                  </a:lnTo>
                  <a:lnTo>
                    <a:pt x="215800" y="881973"/>
                  </a:lnTo>
                  <a:lnTo>
                    <a:pt x="199747" y="885784"/>
                  </a:lnTo>
                  <a:lnTo>
                    <a:pt x="173443" y="891710"/>
                  </a:lnTo>
                  <a:lnTo>
                    <a:pt x="151170" y="894768"/>
                  </a:lnTo>
                  <a:lnTo>
                    <a:pt x="130052" y="896127"/>
                  </a:lnTo>
                  <a:lnTo>
                    <a:pt x="107966" y="896731"/>
                  </a:lnTo>
                  <a:lnTo>
                    <a:pt x="87143" y="895306"/>
                  </a:lnTo>
                  <a:lnTo>
                    <a:pt x="59264" y="890934"/>
                  </a:lnTo>
                  <a:lnTo>
                    <a:pt x="36610" y="883923"/>
                  </a:lnTo>
                  <a:lnTo>
                    <a:pt x="17832" y="872109"/>
                  </a:lnTo>
                  <a:lnTo>
                    <a:pt x="0" y="8572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28"/>
            <p:cNvSpPr/>
            <p:nvPr>
              <p:custDataLst>
                <p:tags r:id="rId55"/>
              </p:custDataLst>
            </p:nvPr>
          </p:nvSpPr>
          <p:spPr>
            <a:xfrm>
              <a:off x="4434482" y="1885950"/>
              <a:ext cx="82829" cy="55979"/>
            </a:xfrm>
            <a:custGeom>
              <a:avLst/>
              <a:gdLst/>
              <a:ahLst/>
              <a:cxnLst/>
              <a:rect l="0" t="0" r="0" b="0"/>
              <a:pathLst>
                <a:path w="82829" h="55979">
                  <a:moveTo>
                    <a:pt x="40363" y="0"/>
                  </a:moveTo>
                  <a:lnTo>
                    <a:pt x="40363" y="0"/>
                  </a:lnTo>
                  <a:lnTo>
                    <a:pt x="12235" y="20908"/>
                  </a:lnTo>
                  <a:lnTo>
                    <a:pt x="2885" y="30670"/>
                  </a:lnTo>
                  <a:lnTo>
                    <a:pt x="772" y="34417"/>
                  </a:lnTo>
                  <a:lnTo>
                    <a:pt x="0" y="37550"/>
                  </a:lnTo>
                  <a:lnTo>
                    <a:pt x="119" y="40273"/>
                  </a:lnTo>
                  <a:lnTo>
                    <a:pt x="1945" y="44992"/>
                  </a:lnTo>
                  <a:lnTo>
                    <a:pt x="3321" y="47140"/>
                  </a:lnTo>
                  <a:lnTo>
                    <a:pt x="11326" y="53197"/>
                  </a:lnTo>
                  <a:lnTo>
                    <a:pt x="21741" y="55978"/>
                  </a:lnTo>
                  <a:lnTo>
                    <a:pt x="29123" y="54936"/>
                  </a:lnTo>
                  <a:lnTo>
                    <a:pt x="56333" y="45526"/>
                  </a:lnTo>
                  <a:lnTo>
                    <a:pt x="69482" y="38062"/>
                  </a:lnTo>
                  <a:lnTo>
                    <a:pt x="82154" y="26667"/>
                  </a:lnTo>
                  <a:lnTo>
                    <a:pt x="82828" y="24763"/>
                  </a:lnTo>
                  <a:lnTo>
                    <a:pt x="82644" y="22859"/>
                  </a:lnTo>
                  <a:lnTo>
                    <a:pt x="77783" y="12206"/>
                  </a:lnTo>
                  <a:lnTo>
                    <a:pt x="75470" y="10042"/>
                  </a:lnTo>
                  <a:lnTo>
                    <a:pt x="69512" y="7638"/>
                  </a:lnTo>
                  <a:lnTo>
                    <a:pt x="59019" y="6285"/>
                  </a:lnTo>
                  <a:lnTo>
                    <a:pt x="53311" y="7662"/>
                  </a:lnTo>
                  <a:lnTo>
                    <a:pt x="46528" y="10314"/>
                  </a:lnTo>
                  <a:lnTo>
                    <a:pt x="44473" y="10686"/>
                  </a:lnTo>
                  <a:lnTo>
                    <a:pt x="40496" y="12792"/>
                  </a:lnTo>
                  <a:lnTo>
                    <a:pt x="38547" y="14243"/>
                  </a:lnTo>
                  <a:lnTo>
                    <a:pt x="37882" y="15846"/>
                  </a:lnTo>
                  <a:lnTo>
                    <a:pt x="38074" y="17549"/>
                  </a:lnTo>
                  <a:lnTo>
                    <a:pt x="38838" y="19319"/>
                  </a:lnTo>
                  <a:lnTo>
                    <a:pt x="40616" y="20500"/>
                  </a:lnTo>
                  <a:lnTo>
                    <a:pt x="51793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29"/>
            <p:cNvSpPr/>
            <p:nvPr>
              <p:custDataLst>
                <p:tags r:id="rId56"/>
              </p:custDataLst>
            </p:nvPr>
          </p:nvSpPr>
          <p:spPr>
            <a:xfrm>
              <a:off x="4497829" y="2080260"/>
              <a:ext cx="66870" cy="80011"/>
            </a:xfrm>
            <a:custGeom>
              <a:avLst/>
              <a:gdLst/>
              <a:ahLst/>
              <a:cxnLst/>
              <a:rect l="0" t="0" r="0" b="0"/>
              <a:pathLst>
                <a:path w="66870" h="80011">
                  <a:moveTo>
                    <a:pt x="11306" y="80010"/>
                  </a:moveTo>
                  <a:lnTo>
                    <a:pt x="11306" y="80010"/>
                  </a:lnTo>
                  <a:lnTo>
                    <a:pt x="35578" y="80010"/>
                  </a:lnTo>
                  <a:lnTo>
                    <a:pt x="53705" y="76976"/>
                  </a:lnTo>
                  <a:lnTo>
                    <a:pt x="60418" y="72100"/>
                  </a:lnTo>
                  <a:lnTo>
                    <a:pt x="64884" y="66334"/>
                  </a:lnTo>
                  <a:lnTo>
                    <a:pt x="66869" y="61655"/>
                  </a:lnTo>
                  <a:lnTo>
                    <a:pt x="66763" y="59519"/>
                  </a:lnTo>
                  <a:lnTo>
                    <a:pt x="60362" y="46557"/>
                  </a:lnTo>
                  <a:lnTo>
                    <a:pt x="56815" y="42917"/>
                  </a:lnTo>
                  <a:lnTo>
                    <a:pt x="46330" y="37547"/>
                  </a:lnTo>
                  <a:lnTo>
                    <a:pt x="37667" y="37431"/>
                  </a:lnTo>
                  <a:lnTo>
                    <a:pt x="12622" y="42888"/>
                  </a:lnTo>
                  <a:lnTo>
                    <a:pt x="4640" y="47915"/>
                  </a:lnTo>
                  <a:lnTo>
                    <a:pt x="1994" y="51564"/>
                  </a:lnTo>
                  <a:lnTo>
                    <a:pt x="503" y="57188"/>
                  </a:lnTo>
                  <a:lnTo>
                    <a:pt x="0" y="61744"/>
                  </a:lnTo>
                  <a:lnTo>
                    <a:pt x="594" y="62118"/>
                  </a:lnTo>
                  <a:lnTo>
                    <a:pt x="10267" y="62800"/>
                  </a:lnTo>
                  <a:lnTo>
                    <a:pt x="16347" y="62836"/>
                  </a:lnTo>
                  <a:lnTo>
                    <a:pt x="21590" y="61159"/>
                  </a:lnTo>
                  <a:lnTo>
                    <a:pt x="34065" y="51285"/>
                  </a:lnTo>
                  <a:lnTo>
                    <a:pt x="37297" y="47558"/>
                  </a:lnTo>
                  <a:lnTo>
                    <a:pt x="43582" y="31626"/>
                  </a:lnTo>
                  <a:lnTo>
                    <a:pt x="4559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30"/>
            <p:cNvSpPr/>
            <p:nvPr>
              <p:custDataLst>
                <p:tags r:id="rId57"/>
              </p:custDataLst>
            </p:nvPr>
          </p:nvSpPr>
          <p:spPr>
            <a:xfrm>
              <a:off x="4773324" y="2303479"/>
              <a:ext cx="94445" cy="33879"/>
            </a:xfrm>
            <a:custGeom>
              <a:avLst/>
              <a:gdLst/>
              <a:ahLst/>
              <a:cxnLst/>
              <a:rect l="0" t="0" r="0" b="0"/>
              <a:pathLst>
                <a:path w="94445" h="33879">
                  <a:moveTo>
                    <a:pt x="61566" y="28241"/>
                  </a:moveTo>
                  <a:lnTo>
                    <a:pt x="61566" y="28241"/>
                  </a:lnTo>
                  <a:lnTo>
                    <a:pt x="85132" y="27606"/>
                  </a:lnTo>
                  <a:lnTo>
                    <a:pt x="88706" y="26548"/>
                  </a:lnTo>
                  <a:lnTo>
                    <a:pt x="91090" y="25207"/>
                  </a:lnTo>
                  <a:lnTo>
                    <a:pt x="92678" y="23678"/>
                  </a:lnTo>
                  <a:lnTo>
                    <a:pt x="94444" y="20287"/>
                  </a:lnTo>
                  <a:lnTo>
                    <a:pt x="94280" y="18493"/>
                  </a:lnTo>
                  <a:lnTo>
                    <a:pt x="92404" y="14807"/>
                  </a:lnTo>
                  <a:lnTo>
                    <a:pt x="81463" y="7267"/>
                  </a:lnTo>
                  <a:lnTo>
                    <a:pt x="70143" y="2200"/>
                  </a:lnTo>
                  <a:lnTo>
                    <a:pt x="47079" y="0"/>
                  </a:lnTo>
                  <a:lnTo>
                    <a:pt x="35119" y="2799"/>
                  </a:lnTo>
                  <a:lnTo>
                    <a:pt x="7616" y="16235"/>
                  </a:lnTo>
                  <a:lnTo>
                    <a:pt x="3086" y="19307"/>
                  </a:lnTo>
                  <a:lnTo>
                    <a:pt x="650" y="22789"/>
                  </a:lnTo>
                  <a:lnTo>
                    <a:pt x="0" y="24606"/>
                  </a:lnTo>
                  <a:lnTo>
                    <a:pt x="203" y="25818"/>
                  </a:lnTo>
                  <a:lnTo>
                    <a:pt x="972" y="26626"/>
                  </a:lnTo>
                  <a:lnTo>
                    <a:pt x="2120" y="27164"/>
                  </a:lnTo>
                  <a:lnTo>
                    <a:pt x="2886" y="28158"/>
                  </a:lnTo>
                  <a:lnTo>
                    <a:pt x="3735" y="30956"/>
                  </a:lnTo>
                  <a:lnTo>
                    <a:pt x="4597" y="31956"/>
                  </a:lnTo>
                  <a:lnTo>
                    <a:pt x="7248" y="33067"/>
                  </a:lnTo>
                  <a:lnTo>
                    <a:pt x="25787" y="33878"/>
                  </a:lnTo>
                  <a:lnTo>
                    <a:pt x="31482" y="32228"/>
                  </a:lnTo>
                  <a:lnTo>
                    <a:pt x="36766" y="30013"/>
                  </a:lnTo>
                  <a:lnTo>
                    <a:pt x="45610" y="28131"/>
                  </a:lnTo>
                  <a:lnTo>
                    <a:pt x="47118" y="26898"/>
                  </a:lnTo>
                  <a:lnTo>
                    <a:pt x="48795" y="23834"/>
                  </a:lnTo>
                  <a:lnTo>
                    <a:pt x="49540" y="20356"/>
                  </a:lnTo>
                  <a:lnTo>
                    <a:pt x="49104" y="18539"/>
                  </a:lnTo>
                  <a:lnTo>
                    <a:pt x="45456" y="12949"/>
                  </a:lnTo>
                  <a:lnTo>
                    <a:pt x="38706" y="53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31"/>
            <p:cNvSpPr/>
            <p:nvPr>
              <p:custDataLst>
                <p:tags r:id="rId58"/>
              </p:custDataLst>
            </p:nvPr>
          </p:nvSpPr>
          <p:spPr>
            <a:xfrm>
              <a:off x="5107172" y="2291781"/>
              <a:ext cx="81610" cy="51031"/>
            </a:xfrm>
            <a:custGeom>
              <a:avLst/>
              <a:gdLst/>
              <a:ahLst/>
              <a:cxnLst/>
              <a:rect l="0" t="0" r="0" b="0"/>
              <a:pathLst>
                <a:path w="81610" h="51031">
                  <a:moveTo>
                    <a:pt x="47758" y="5649"/>
                  </a:moveTo>
                  <a:lnTo>
                    <a:pt x="47758" y="5649"/>
                  </a:lnTo>
                  <a:lnTo>
                    <a:pt x="23487" y="17785"/>
                  </a:lnTo>
                  <a:lnTo>
                    <a:pt x="5640" y="30953"/>
                  </a:lnTo>
                  <a:lnTo>
                    <a:pt x="887" y="35522"/>
                  </a:lnTo>
                  <a:lnTo>
                    <a:pt x="0" y="37630"/>
                  </a:lnTo>
                  <a:lnTo>
                    <a:pt x="45" y="39669"/>
                  </a:lnTo>
                  <a:lnTo>
                    <a:pt x="1787" y="43629"/>
                  </a:lnTo>
                  <a:lnTo>
                    <a:pt x="4678" y="47506"/>
                  </a:lnTo>
                  <a:lnTo>
                    <a:pt x="11466" y="49652"/>
                  </a:lnTo>
                  <a:lnTo>
                    <a:pt x="28313" y="51030"/>
                  </a:lnTo>
                  <a:lnTo>
                    <a:pt x="47797" y="46739"/>
                  </a:lnTo>
                  <a:lnTo>
                    <a:pt x="60540" y="40966"/>
                  </a:lnTo>
                  <a:lnTo>
                    <a:pt x="77037" y="27366"/>
                  </a:lnTo>
                  <a:lnTo>
                    <a:pt x="79821" y="23133"/>
                  </a:lnTo>
                  <a:lnTo>
                    <a:pt x="81388" y="17179"/>
                  </a:lnTo>
                  <a:lnTo>
                    <a:pt x="81609" y="15241"/>
                  </a:lnTo>
                  <a:lnTo>
                    <a:pt x="80159" y="11394"/>
                  </a:lnTo>
                  <a:lnTo>
                    <a:pt x="78884" y="9479"/>
                  </a:lnTo>
                  <a:lnTo>
                    <a:pt x="71022" y="3750"/>
                  </a:lnTo>
                  <a:lnTo>
                    <a:pt x="60648" y="1065"/>
                  </a:lnTo>
                  <a:lnTo>
                    <a:pt x="34397" y="0"/>
                  </a:lnTo>
                  <a:lnTo>
                    <a:pt x="22986" y="589"/>
                  </a:lnTo>
                  <a:lnTo>
                    <a:pt x="15370" y="2977"/>
                  </a:lnTo>
                  <a:lnTo>
                    <a:pt x="12831" y="4503"/>
                  </a:lnTo>
                  <a:lnTo>
                    <a:pt x="10010" y="7891"/>
                  </a:lnTo>
                  <a:lnTo>
                    <a:pt x="8422" y="13369"/>
                  </a:lnTo>
                  <a:lnTo>
                    <a:pt x="7952" y="19014"/>
                  </a:lnTo>
                  <a:lnTo>
                    <a:pt x="9535" y="22807"/>
                  </a:lnTo>
                  <a:lnTo>
                    <a:pt x="10846" y="24708"/>
                  </a:lnTo>
                  <a:lnTo>
                    <a:pt x="18759" y="30417"/>
                  </a:lnTo>
                  <a:lnTo>
                    <a:pt x="29147" y="33096"/>
                  </a:lnTo>
                  <a:lnTo>
                    <a:pt x="54641" y="34125"/>
                  </a:lnTo>
                  <a:lnTo>
                    <a:pt x="64897" y="34195"/>
                  </a:lnTo>
                  <a:lnTo>
                    <a:pt x="66168" y="33570"/>
                  </a:lnTo>
                  <a:lnTo>
                    <a:pt x="66382" y="32518"/>
                  </a:lnTo>
                  <a:lnTo>
                    <a:pt x="65889" y="31181"/>
                  </a:lnTo>
                  <a:lnTo>
                    <a:pt x="58567" y="29697"/>
                  </a:lnTo>
                  <a:lnTo>
                    <a:pt x="36206" y="25710"/>
                  </a:lnTo>
                  <a:lnTo>
                    <a:pt x="2038" y="22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32"/>
            <p:cNvSpPr/>
            <p:nvPr>
              <p:custDataLst>
                <p:tags r:id="rId59"/>
              </p:custDataLst>
            </p:nvPr>
          </p:nvSpPr>
          <p:spPr>
            <a:xfrm>
              <a:off x="4819214" y="1631953"/>
              <a:ext cx="95551" cy="53057"/>
            </a:xfrm>
            <a:custGeom>
              <a:avLst/>
              <a:gdLst/>
              <a:ahLst/>
              <a:cxnLst/>
              <a:rect l="0" t="0" r="0" b="0"/>
              <a:pathLst>
                <a:path w="95551" h="53057">
                  <a:moveTo>
                    <a:pt x="27106" y="25397"/>
                  </a:moveTo>
                  <a:lnTo>
                    <a:pt x="27106" y="25397"/>
                  </a:lnTo>
                  <a:lnTo>
                    <a:pt x="48343" y="34499"/>
                  </a:lnTo>
                  <a:lnTo>
                    <a:pt x="62157" y="37274"/>
                  </a:lnTo>
                  <a:lnTo>
                    <a:pt x="67618" y="37125"/>
                  </a:lnTo>
                  <a:lnTo>
                    <a:pt x="71894" y="35756"/>
                  </a:lnTo>
                  <a:lnTo>
                    <a:pt x="85537" y="23978"/>
                  </a:lnTo>
                  <a:lnTo>
                    <a:pt x="88001" y="19898"/>
                  </a:lnTo>
                  <a:lnTo>
                    <a:pt x="88657" y="17921"/>
                  </a:lnTo>
                  <a:lnTo>
                    <a:pt x="88460" y="15968"/>
                  </a:lnTo>
                  <a:lnTo>
                    <a:pt x="86548" y="12105"/>
                  </a:lnTo>
                  <a:lnTo>
                    <a:pt x="81901" y="6360"/>
                  </a:lnTo>
                  <a:lnTo>
                    <a:pt x="73469" y="636"/>
                  </a:lnTo>
                  <a:lnTo>
                    <a:pt x="70080" y="0"/>
                  </a:lnTo>
                  <a:lnTo>
                    <a:pt x="44060" y="2866"/>
                  </a:lnTo>
                  <a:lnTo>
                    <a:pt x="23522" y="10451"/>
                  </a:lnTo>
                  <a:lnTo>
                    <a:pt x="3490" y="26533"/>
                  </a:lnTo>
                  <a:lnTo>
                    <a:pt x="735" y="32464"/>
                  </a:lnTo>
                  <a:lnTo>
                    <a:pt x="0" y="35823"/>
                  </a:lnTo>
                  <a:lnTo>
                    <a:pt x="146" y="38698"/>
                  </a:lnTo>
                  <a:lnTo>
                    <a:pt x="2000" y="43585"/>
                  </a:lnTo>
                  <a:lnTo>
                    <a:pt x="3383" y="45143"/>
                  </a:lnTo>
                  <a:lnTo>
                    <a:pt x="12003" y="50881"/>
                  </a:lnTo>
                  <a:lnTo>
                    <a:pt x="23690" y="53056"/>
                  </a:lnTo>
                  <a:lnTo>
                    <a:pt x="36183" y="50667"/>
                  </a:lnTo>
                  <a:lnTo>
                    <a:pt x="61838" y="44051"/>
                  </a:lnTo>
                  <a:lnTo>
                    <a:pt x="76979" y="41296"/>
                  </a:lnTo>
                  <a:lnTo>
                    <a:pt x="87815" y="36458"/>
                  </a:lnTo>
                  <a:lnTo>
                    <a:pt x="92187" y="32853"/>
                  </a:lnTo>
                  <a:lnTo>
                    <a:pt x="94131" y="29134"/>
                  </a:lnTo>
                  <a:lnTo>
                    <a:pt x="95550" y="20804"/>
                  </a:lnTo>
                  <a:lnTo>
                    <a:pt x="92612" y="16981"/>
                  </a:lnTo>
                  <a:lnTo>
                    <a:pt x="89452" y="15307"/>
                  </a:lnTo>
                  <a:lnTo>
                    <a:pt x="79743" y="14143"/>
                  </a:lnTo>
                  <a:lnTo>
                    <a:pt x="73571" y="14046"/>
                  </a:lnTo>
                  <a:lnTo>
                    <a:pt x="68289" y="15695"/>
                  </a:lnTo>
                  <a:lnTo>
                    <a:pt x="65992" y="17024"/>
                  </a:lnTo>
                  <a:lnTo>
                    <a:pt x="64460" y="18545"/>
                  </a:lnTo>
                  <a:lnTo>
                    <a:pt x="62758" y="21928"/>
                  </a:lnTo>
                  <a:lnTo>
                    <a:pt x="61800" y="27403"/>
                  </a:lnTo>
                  <a:lnTo>
                    <a:pt x="63269" y="31157"/>
                  </a:lnTo>
                  <a:lnTo>
                    <a:pt x="64550" y="33047"/>
                  </a:lnTo>
                  <a:lnTo>
                    <a:pt x="78541" y="425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33"/>
            <p:cNvSpPr/>
            <p:nvPr>
              <p:custDataLst>
                <p:tags r:id="rId60"/>
              </p:custDataLst>
            </p:nvPr>
          </p:nvSpPr>
          <p:spPr>
            <a:xfrm>
              <a:off x="4653348" y="1795934"/>
              <a:ext cx="335848" cy="415591"/>
            </a:xfrm>
            <a:custGeom>
              <a:avLst/>
              <a:gdLst/>
              <a:ahLst/>
              <a:cxnLst/>
              <a:rect l="0" t="0" r="0" b="0"/>
              <a:pathLst>
                <a:path w="335848" h="415591">
                  <a:moveTo>
                    <a:pt x="312987" y="67156"/>
                  </a:moveTo>
                  <a:lnTo>
                    <a:pt x="312987" y="67156"/>
                  </a:lnTo>
                  <a:lnTo>
                    <a:pt x="312987" y="45919"/>
                  </a:lnTo>
                  <a:lnTo>
                    <a:pt x="309954" y="26644"/>
                  </a:lnTo>
                  <a:lnTo>
                    <a:pt x="305077" y="18882"/>
                  </a:lnTo>
                  <a:lnTo>
                    <a:pt x="298042" y="13316"/>
                  </a:lnTo>
                  <a:lnTo>
                    <a:pt x="274616" y="4569"/>
                  </a:lnTo>
                  <a:lnTo>
                    <a:pt x="248912" y="352"/>
                  </a:lnTo>
                  <a:lnTo>
                    <a:pt x="229899" y="0"/>
                  </a:lnTo>
                  <a:lnTo>
                    <a:pt x="208749" y="1961"/>
                  </a:lnTo>
                  <a:lnTo>
                    <a:pt x="186650" y="4949"/>
                  </a:lnTo>
                  <a:lnTo>
                    <a:pt x="164127" y="9663"/>
                  </a:lnTo>
                  <a:lnTo>
                    <a:pt x="141417" y="18109"/>
                  </a:lnTo>
                  <a:lnTo>
                    <a:pt x="113280" y="33574"/>
                  </a:lnTo>
                  <a:lnTo>
                    <a:pt x="85822" y="50221"/>
                  </a:lnTo>
                  <a:lnTo>
                    <a:pt x="60612" y="70252"/>
                  </a:lnTo>
                  <a:lnTo>
                    <a:pt x="40090" y="92274"/>
                  </a:lnTo>
                  <a:lnTo>
                    <a:pt x="21944" y="117920"/>
                  </a:lnTo>
                  <a:lnTo>
                    <a:pt x="10570" y="145627"/>
                  </a:lnTo>
                  <a:lnTo>
                    <a:pt x="3178" y="173944"/>
                  </a:lnTo>
                  <a:lnTo>
                    <a:pt x="0" y="202443"/>
                  </a:lnTo>
                  <a:lnTo>
                    <a:pt x="2093" y="227962"/>
                  </a:lnTo>
                  <a:lnTo>
                    <a:pt x="9768" y="254643"/>
                  </a:lnTo>
                  <a:lnTo>
                    <a:pt x="20086" y="279623"/>
                  </a:lnTo>
                  <a:lnTo>
                    <a:pt x="37254" y="303112"/>
                  </a:lnTo>
                  <a:lnTo>
                    <a:pt x="55393" y="326157"/>
                  </a:lnTo>
                  <a:lnTo>
                    <a:pt x="78901" y="346039"/>
                  </a:lnTo>
                  <a:lnTo>
                    <a:pt x="102940" y="363995"/>
                  </a:lnTo>
                  <a:lnTo>
                    <a:pt x="129183" y="378346"/>
                  </a:lnTo>
                  <a:lnTo>
                    <a:pt x="154034" y="387608"/>
                  </a:lnTo>
                  <a:lnTo>
                    <a:pt x="180518" y="397407"/>
                  </a:lnTo>
                  <a:lnTo>
                    <a:pt x="208473" y="405320"/>
                  </a:lnTo>
                  <a:lnTo>
                    <a:pt x="233831" y="408653"/>
                  </a:lnTo>
                  <a:lnTo>
                    <a:pt x="257431" y="412674"/>
                  </a:lnTo>
                  <a:lnTo>
                    <a:pt x="280509" y="414854"/>
                  </a:lnTo>
                  <a:lnTo>
                    <a:pt x="305866" y="415590"/>
                  </a:lnTo>
                  <a:lnTo>
                    <a:pt x="319626" y="415082"/>
                  </a:lnTo>
                  <a:lnTo>
                    <a:pt x="335847" y="410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61"/>
          <p:cNvGrpSpPr/>
          <p:nvPr/>
        </p:nvGrpSpPr>
        <p:grpSpPr>
          <a:xfrm>
            <a:off x="5170034" y="1634595"/>
            <a:ext cx="264803" cy="493787"/>
            <a:chOff x="5170034" y="1634595"/>
            <a:chExt cx="264803" cy="493787"/>
          </a:xfrm>
        </p:grpSpPr>
        <p:sp>
          <p:nvSpPr>
            <p:cNvPr id="89" name="SMARTInkShape-234"/>
            <p:cNvSpPr/>
            <p:nvPr>
              <p:custDataLst>
                <p:tags r:id="rId49"/>
              </p:custDataLst>
            </p:nvPr>
          </p:nvSpPr>
          <p:spPr>
            <a:xfrm>
              <a:off x="5377942" y="2028825"/>
              <a:ext cx="56895" cy="62866"/>
            </a:xfrm>
            <a:custGeom>
              <a:avLst/>
              <a:gdLst/>
              <a:ahLst/>
              <a:cxnLst/>
              <a:rect l="0" t="0" r="0" b="0"/>
              <a:pathLst>
                <a:path w="56895" h="62866">
                  <a:moveTo>
                    <a:pt x="34163" y="0"/>
                  </a:moveTo>
                  <a:lnTo>
                    <a:pt x="34163" y="0"/>
                  </a:lnTo>
                  <a:lnTo>
                    <a:pt x="9892" y="27305"/>
                  </a:lnTo>
                  <a:lnTo>
                    <a:pt x="1363" y="42404"/>
                  </a:lnTo>
                  <a:lnTo>
                    <a:pt x="1170" y="50596"/>
                  </a:lnTo>
                  <a:lnTo>
                    <a:pt x="2008" y="52781"/>
                  </a:lnTo>
                  <a:lnTo>
                    <a:pt x="3201" y="54237"/>
                  </a:lnTo>
                  <a:lnTo>
                    <a:pt x="6221" y="55856"/>
                  </a:lnTo>
                  <a:lnTo>
                    <a:pt x="19401" y="56894"/>
                  </a:lnTo>
                  <a:lnTo>
                    <a:pt x="35785" y="56464"/>
                  </a:lnTo>
                  <a:lnTo>
                    <a:pt x="46779" y="52573"/>
                  </a:lnTo>
                  <a:lnTo>
                    <a:pt x="52047" y="49189"/>
                  </a:lnTo>
                  <a:lnTo>
                    <a:pt x="54812" y="45568"/>
                  </a:lnTo>
                  <a:lnTo>
                    <a:pt x="56368" y="39960"/>
                  </a:lnTo>
                  <a:lnTo>
                    <a:pt x="56894" y="29342"/>
                  </a:lnTo>
                  <a:lnTo>
                    <a:pt x="55272" y="24048"/>
                  </a:lnTo>
                  <a:lnTo>
                    <a:pt x="49057" y="15475"/>
                  </a:lnTo>
                  <a:lnTo>
                    <a:pt x="40552" y="9595"/>
                  </a:lnTo>
                  <a:lnTo>
                    <a:pt x="37788" y="8936"/>
                  </a:lnTo>
                  <a:lnTo>
                    <a:pt x="35309" y="9133"/>
                  </a:lnTo>
                  <a:lnTo>
                    <a:pt x="27094" y="10749"/>
                  </a:lnTo>
                  <a:lnTo>
                    <a:pt x="20226" y="11762"/>
                  </a:lnTo>
                  <a:lnTo>
                    <a:pt x="9855" y="15903"/>
                  </a:lnTo>
                  <a:lnTo>
                    <a:pt x="4733" y="19345"/>
                  </a:lnTo>
                  <a:lnTo>
                    <a:pt x="2033" y="22991"/>
                  </a:lnTo>
                  <a:lnTo>
                    <a:pt x="513" y="28614"/>
                  </a:lnTo>
                  <a:lnTo>
                    <a:pt x="0" y="39236"/>
                  </a:lnTo>
                  <a:lnTo>
                    <a:pt x="1623" y="44532"/>
                  </a:lnTo>
                  <a:lnTo>
                    <a:pt x="2945" y="46833"/>
                  </a:lnTo>
                  <a:lnTo>
                    <a:pt x="4460" y="48367"/>
                  </a:lnTo>
                  <a:lnTo>
                    <a:pt x="7839" y="50072"/>
                  </a:lnTo>
                  <a:lnTo>
                    <a:pt x="32602" y="59354"/>
                  </a:lnTo>
                  <a:lnTo>
                    <a:pt x="34392" y="60524"/>
                  </a:lnTo>
                  <a:lnTo>
                    <a:pt x="34951" y="61304"/>
                  </a:lnTo>
                  <a:lnTo>
                    <a:pt x="34163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35"/>
            <p:cNvSpPr/>
            <p:nvPr>
              <p:custDataLst>
                <p:tags r:id="rId50"/>
              </p:custDataLst>
            </p:nvPr>
          </p:nvSpPr>
          <p:spPr>
            <a:xfrm>
              <a:off x="5354955" y="1851660"/>
              <a:ext cx="79876" cy="80011"/>
            </a:xfrm>
            <a:custGeom>
              <a:avLst/>
              <a:gdLst/>
              <a:ahLst/>
              <a:cxnLst/>
              <a:rect l="0" t="0" r="0" b="0"/>
              <a:pathLst>
                <a:path w="79876" h="80011">
                  <a:moveTo>
                    <a:pt x="22861" y="0"/>
                  </a:moveTo>
                  <a:lnTo>
                    <a:pt x="22861" y="0"/>
                  </a:lnTo>
                  <a:lnTo>
                    <a:pt x="11077" y="24836"/>
                  </a:lnTo>
                  <a:lnTo>
                    <a:pt x="8099" y="35591"/>
                  </a:lnTo>
                  <a:lnTo>
                    <a:pt x="8468" y="42912"/>
                  </a:lnTo>
                  <a:lnTo>
                    <a:pt x="9456" y="45753"/>
                  </a:lnTo>
                  <a:lnTo>
                    <a:pt x="10749" y="47647"/>
                  </a:lnTo>
                  <a:lnTo>
                    <a:pt x="12246" y="48910"/>
                  </a:lnTo>
                  <a:lnTo>
                    <a:pt x="22245" y="53970"/>
                  </a:lnTo>
                  <a:lnTo>
                    <a:pt x="30842" y="54043"/>
                  </a:lnTo>
                  <a:lnTo>
                    <a:pt x="56814" y="51143"/>
                  </a:lnTo>
                  <a:lnTo>
                    <a:pt x="69187" y="46974"/>
                  </a:lnTo>
                  <a:lnTo>
                    <a:pt x="74777" y="43526"/>
                  </a:lnTo>
                  <a:lnTo>
                    <a:pt x="76521" y="41082"/>
                  </a:lnTo>
                  <a:lnTo>
                    <a:pt x="78976" y="32210"/>
                  </a:lnTo>
                  <a:lnTo>
                    <a:pt x="79875" y="21183"/>
                  </a:lnTo>
                  <a:lnTo>
                    <a:pt x="78256" y="17246"/>
                  </a:lnTo>
                  <a:lnTo>
                    <a:pt x="76936" y="15307"/>
                  </a:lnTo>
                  <a:lnTo>
                    <a:pt x="69010" y="9545"/>
                  </a:lnTo>
                  <a:lnTo>
                    <a:pt x="58618" y="6850"/>
                  </a:lnTo>
                  <a:lnTo>
                    <a:pt x="47495" y="6051"/>
                  </a:lnTo>
                  <a:lnTo>
                    <a:pt x="36157" y="8849"/>
                  </a:lnTo>
                  <a:lnTo>
                    <a:pt x="25510" y="15483"/>
                  </a:lnTo>
                  <a:lnTo>
                    <a:pt x="21286" y="19158"/>
                  </a:lnTo>
                  <a:lnTo>
                    <a:pt x="18986" y="22908"/>
                  </a:lnTo>
                  <a:lnTo>
                    <a:pt x="17508" y="30489"/>
                  </a:lnTo>
                  <a:lnTo>
                    <a:pt x="18023" y="31756"/>
                  </a:lnTo>
                  <a:lnTo>
                    <a:pt x="19000" y="32601"/>
                  </a:lnTo>
                  <a:lnTo>
                    <a:pt x="21779" y="34174"/>
                  </a:lnTo>
                  <a:lnTo>
                    <a:pt x="28185" y="38630"/>
                  </a:lnTo>
                  <a:lnTo>
                    <a:pt x="36657" y="42146"/>
                  </a:lnTo>
                  <a:lnTo>
                    <a:pt x="64203" y="41086"/>
                  </a:lnTo>
                  <a:lnTo>
                    <a:pt x="72561" y="40486"/>
                  </a:lnTo>
                  <a:lnTo>
                    <a:pt x="75044" y="39691"/>
                  </a:lnTo>
                  <a:lnTo>
                    <a:pt x="76699" y="38525"/>
                  </a:lnTo>
                  <a:lnTo>
                    <a:pt x="77803" y="37114"/>
                  </a:lnTo>
                  <a:lnTo>
                    <a:pt x="79356" y="29059"/>
                  </a:lnTo>
                  <a:lnTo>
                    <a:pt x="78940" y="26993"/>
                  </a:lnTo>
                  <a:lnTo>
                    <a:pt x="78026" y="25615"/>
                  </a:lnTo>
                  <a:lnTo>
                    <a:pt x="76783" y="24697"/>
                  </a:lnTo>
                  <a:lnTo>
                    <a:pt x="65931" y="23404"/>
                  </a:lnTo>
                  <a:lnTo>
                    <a:pt x="55972" y="26488"/>
                  </a:lnTo>
                  <a:lnTo>
                    <a:pt x="29055" y="38460"/>
                  </a:lnTo>
                  <a:lnTo>
                    <a:pt x="15947" y="48931"/>
                  </a:lnTo>
                  <a:lnTo>
                    <a:pt x="5290" y="63181"/>
                  </a:lnTo>
                  <a:lnTo>
                    <a:pt x="0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36"/>
            <p:cNvSpPr/>
            <p:nvPr>
              <p:custDataLst>
                <p:tags r:id="rId51"/>
              </p:custDataLst>
            </p:nvPr>
          </p:nvSpPr>
          <p:spPr>
            <a:xfrm>
              <a:off x="5170034" y="1634595"/>
              <a:ext cx="99067" cy="51331"/>
            </a:xfrm>
            <a:custGeom>
              <a:avLst/>
              <a:gdLst/>
              <a:ahLst/>
              <a:cxnLst/>
              <a:rect l="0" t="0" r="0" b="0"/>
              <a:pathLst>
                <a:path w="99067" h="51331">
                  <a:moveTo>
                    <a:pt x="36332" y="5610"/>
                  </a:moveTo>
                  <a:lnTo>
                    <a:pt x="36332" y="5610"/>
                  </a:lnTo>
                  <a:lnTo>
                    <a:pt x="12059" y="26847"/>
                  </a:lnTo>
                  <a:lnTo>
                    <a:pt x="1837" y="38967"/>
                  </a:lnTo>
                  <a:lnTo>
                    <a:pt x="0" y="43088"/>
                  </a:lnTo>
                  <a:lnTo>
                    <a:pt x="46" y="45835"/>
                  </a:lnTo>
                  <a:lnTo>
                    <a:pt x="1345" y="47667"/>
                  </a:lnTo>
                  <a:lnTo>
                    <a:pt x="3483" y="48888"/>
                  </a:lnTo>
                  <a:lnTo>
                    <a:pt x="12558" y="50606"/>
                  </a:lnTo>
                  <a:lnTo>
                    <a:pt x="31565" y="50552"/>
                  </a:lnTo>
                  <a:lnTo>
                    <a:pt x="59316" y="43357"/>
                  </a:lnTo>
                  <a:lnTo>
                    <a:pt x="70305" y="37891"/>
                  </a:lnTo>
                  <a:lnTo>
                    <a:pt x="77583" y="32249"/>
                  </a:lnTo>
                  <a:lnTo>
                    <a:pt x="80066" y="28456"/>
                  </a:lnTo>
                  <a:lnTo>
                    <a:pt x="81169" y="24019"/>
                  </a:lnTo>
                  <a:lnTo>
                    <a:pt x="81659" y="17813"/>
                  </a:lnTo>
                  <a:lnTo>
                    <a:pt x="80184" y="12516"/>
                  </a:lnTo>
                  <a:lnTo>
                    <a:pt x="78901" y="10214"/>
                  </a:lnTo>
                  <a:lnTo>
                    <a:pt x="71028" y="3940"/>
                  </a:lnTo>
                  <a:lnTo>
                    <a:pt x="60652" y="1094"/>
                  </a:lnTo>
                  <a:lnTo>
                    <a:pt x="38197" y="0"/>
                  </a:lnTo>
                  <a:lnTo>
                    <a:pt x="32292" y="1635"/>
                  </a:lnTo>
                  <a:lnTo>
                    <a:pt x="29828" y="2960"/>
                  </a:lnTo>
                  <a:lnTo>
                    <a:pt x="17379" y="18253"/>
                  </a:lnTo>
                  <a:lnTo>
                    <a:pt x="15208" y="24141"/>
                  </a:lnTo>
                  <a:lnTo>
                    <a:pt x="14628" y="27489"/>
                  </a:lnTo>
                  <a:lnTo>
                    <a:pt x="15679" y="32902"/>
                  </a:lnTo>
                  <a:lnTo>
                    <a:pt x="19840" y="39520"/>
                  </a:lnTo>
                  <a:lnTo>
                    <a:pt x="21528" y="41552"/>
                  </a:lnTo>
                  <a:lnTo>
                    <a:pt x="33003" y="47445"/>
                  </a:lnTo>
                  <a:lnTo>
                    <a:pt x="50020" y="50563"/>
                  </a:lnTo>
                  <a:lnTo>
                    <a:pt x="64940" y="50467"/>
                  </a:lnTo>
                  <a:lnTo>
                    <a:pt x="85614" y="43346"/>
                  </a:lnTo>
                  <a:lnTo>
                    <a:pt x="97711" y="35282"/>
                  </a:lnTo>
                  <a:lnTo>
                    <a:pt x="98756" y="28442"/>
                  </a:lnTo>
                  <a:lnTo>
                    <a:pt x="99066" y="21406"/>
                  </a:lnTo>
                  <a:lnTo>
                    <a:pt x="97445" y="17287"/>
                  </a:lnTo>
                  <a:lnTo>
                    <a:pt x="96124" y="15300"/>
                  </a:lnTo>
                  <a:lnTo>
                    <a:pt x="88197" y="9469"/>
                  </a:lnTo>
                  <a:lnTo>
                    <a:pt x="72929" y="12405"/>
                  </a:lnTo>
                  <a:lnTo>
                    <a:pt x="55137" y="20060"/>
                  </a:lnTo>
                  <a:lnTo>
                    <a:pt x="41550" y="34445"/>
                  </a:lnTo>
                  <a:lnTo>
                    <a:pt x="30616" y="51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37"/>
            <p:cNvSpPr/>
            <p:nvPr>
              <p:custDataLst>
                <p:tags r:id="rId52"/>
              </p:custDataLst>
            </p:nvPr>
          </p:nvSpPr>
          <p:spPr>
            <a:xfrm>
              <a:off x="5194935" y="1840230"/>
              <a:ext cx="36767" cy="288152"/>
            </a:xfrm>
            <a:custGeom>
              <a:avLst/>
              <a:gdLst/>
              <a:ahLst/>
              <a:cxnLst/>
              <a:rect l="0" t="0" r="0" b="0"/>
              <a:pathLst>
                <a:path w="36767" h="288152">
                  <a:moveTo>
                    <a:pt x="28575" y="0"/>
                  </a:moveTo>
                  <a:lnTo>
                    <a:pt x="28575" y="0"/>
                  </a:lnTo>
                  <a:lnTo>
                    <a:pt x="31610" y="27305"/>
                  </a:lnTo>
                  <a:lnTo>
                    <a:pt x="34792" y="47484"/>
                  </a:lnTo>
                  <a:lnTo>
                    <a:pt x="36766" y="74818"/>
                  </a:lnTo>
                  <a:lnTo>
                    <a:pt x="34755" y="94212"/>
                  </a:lnTo>
                  <a:lnTo>
                    <a:pt x="31746" y="115532"/>
                  </a:lnTo>
                  <a:lnTo>
                    <a:pt x="29984" y="136014"/>
                  </a:lnTo>
                  <a:lnTo>
                    <a:pt x="27300" y="163702"/>
                  </a:lnTo>
                  <a:lnTo>
                    <a:pt x="24176" y="189686"/>
                  </a:lnTo>
                  <a:lnTo>
                    <a:pt x="21556" y="215800"/>
                  </a:lnTo>
                  <a:lnTo>
                    <a:pt x="18016" y="244346"/>
                  </a:lnTo>
                  <a:lnTo>
                    <a:pt x="17260" y="270749"/>
                  </a:lnTo>
                  <a:lnTo>
                    <a:pt x="17150" y="288151"/>
                  </a:lnTo>
                  <a:lnTo>
                    <a:pt x="17147" y="287240"/>
                  </a:lnTo>
                  <a:lnTo>
                    <a:pt x="4105" y="259756"/>
                  </a:lnTo>
                  <a:lnTo>
                    <a:pt x="0" y="251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62"/>
          <p:cNvGrpSpPr/>
          <p:nvPr/>
        </p:nvGrpSpPr>
        <p:grpSpPr>
          <a:xfrm>
            <a:off x="5589270" y="1400175"/>
            <a:ext cx="169757" cy="125731"/>
            <a:chOff x="5589270" y="1400175"/>
            <a:chExt cx="169757" cy="125731"/>
          </a:xfrm>
        </p:grpSpPr>
        <p:sp>
          <p:nvSpPr>
            <p:cNvPr id="94" name="SMARTInkShape-238"/>
            <p:cNvSpPr/>
            <p:nvPr>
              <p:custDataLst>
                <p:tags r:id="rId47"/>
              </p:custDataLst>
            </p:nvPr>
          </p:nvSpPr>
          <p:spPr>
            <a:xfrm>
              <a:off x="5743575" y="1400175"/>
              <a:ext cx="15452" cy="125731"/>
            </a:xfrm>
            <a:custGeom>
              <a:avLst/>
              <a:gdLst/>
              <a:ahLst/>
              <a:cxnLst/>
              <a:rect l="0" t="0" r="0" b="0"/>
              <a:pathLst>
                <a:path w="15452" h="125731">
                  <a:moveTo>
                    <a:pt x="5716" y="0"/>
                  </a:moveTo>
                  <a:lnTo>
                    <a:pt x="5716" y="0"/>
                  </a:lnTo>
                  <a:lnTo>
                    <a:pt x="9101" y="16933"/>
                  </a:lnTo>
                  <a:lnTo>
                    <a:pt x="13570" y="41181"/>
                  </a:lnTo>
                  <a:lnTo>
                    <a:pt x="15451" y="66177"/>
                  </a:lnTo>
                  <a:lnTo>
                    <a:pt x="12269" y="88752"/>
                  </a:lnTo>
                  <a:lnTo>
                    <a:pt x="3670" y="116627"/>
                  </a:lnTo>
                  <a:lnTo>
                    <a:pt x="0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39"/>
            <p:cNvSpPr/>
            <p:nvPr>
              <p:custDataLst>
                <p:tags r:id="rId48"/>
              </p:custDataLst>
            </p:nvPr>
          </p:nvSpPr>
          <p:spPr>
            <a:xfrm>
              <a:off x="5589270" y="1474470"/>
              <a:ext cx="125731" cy="28576"/>
            </a:xfrm>
            <a:custGeom>
              <a:avLst/>
              <a:gdLst/>
              <a:ahLst/>
              <a:cxnLst/>
              <a:rect l="0" t="0" r="0" b="0"/>
              <a:pathLst>
                <a:path w="125731" h="28576">
                  <a:moveTo>
                    <a:pt x="0" y="28575"/>
                  </a:moveTo>
                  <a:lnTo>
                    <a:pt x="0" y="28575"/>
                  </a:lnTo>
                  <a:lnTo>
                    <a:pt x="21238" y="19473"/>
                  </a:lnTo>
                  <a:lnTo>
                    <a:pt x="45424" y="13019"/>
                  </a:lnTo>
                  <a:lnTo>
                    <a:pt x="62430" y="10051"/>
                  </a:lnTo>
                  <a:lnTo>
                    <a:pt x="74985" y="6571"/>
                  </a:lnTo>
                  <a:lnTo>
                    <a:pt x="101423" y="5730"/>
                  </a:lnTo>
                  <a:lnTo>
                    <a:pt x="115388" y="5717"/>
                  </a:lnTo>
                  <a:lnTo>
                    <a:pt x="119652" y="4023"/>
                  </a:lnTo>
                  <a:lnTo>
                    <a:pt x="1257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SMARTInkShape-Group63"/>
          <p:cNvGrpSpPr/>
          <p:nvPr/>
        </p:nvGrpSpPr>
        <p:grpSpPr>
          <a:xfrm>
            <a:off x="3581499" y="3469062"/>
            <a:ext cx="653317" cy="851479"/>
            <a:chOff x="3581499" y="3469062"/>
            <a:chExt cx="653317" cy="851479"/>
          </a:xfrm>
        </p:grpSpPr>
        <p:sp>
          <p:nvSpPr>
            <p:cNvPr id="97" name="SMARTInkShape-240"/>
            <p:cNvSpPr/>
            <p:nvPr>
              <p:custDataLst>
                <p:tags r:id="rId42"/>
              </p:custDataLst>
            </p:nvPr>
          </p:nvSpPr>
          <p:spPr>
            <a:xfrm>
              <a:off x="4109085" y="3549015"/>
              <a:ext cx="125731" cy="771526"/>
            </a:xfrm>
            <a:custGeom>
              <a:avLst/>
              <a:gdLst/>
              <a:ahLst/>
              <a:cxnLst/>
              <a:rect l="0" t="0" r="0" b="0"/>
              <a:pathLst>
                <a:path w="125731" h="771526">
                  <a:moveTo>
                    <a:pt x="0" y="0"/>
                  </a:moveTo>
                  <a:lnTo>
                    <a:pt x="0" y="0"/>
                  </a:lnTo>
                  <a:lnTo>
                    <a:pt x="12136" y="24271"/>
                  </a:lnTo>
                  <a:lnTo>
                    <a:pt x="22716" y="51500"/>
                  </a:lnTo>
                  <a:lnTo>
                    <a:pt x="29873" y="75655"/>
                  </a:lnTo>
                  <a:lnTo>
                    <a:pt x="32981" y="101932"/>
                  </a:lnTo>
                  <a:lnTo>
                    <a:pt x="36936" y="129827"/>
                  </a:lnTo>
                  <a:lnTo>
                    <a:pt x="42129" y="158200"/>
                  </a:lnTo>
                  <a:lnTo>
                    <a:pt x="45818" y="180590"/>
                  </a:lnTo>
                  <a:lnTo>
                    <a:pt x="49574" y="204722"/>
                  </a:lnTo>
                  <a:lnTo>
                    <a:pt x="53359" y="228148"/>
                  </a:lnTo>
                  <a:lnTo>
                    <a:pt x="57159" y="254645"/>
                  </a:lnTo>
                  <a:lnTo>
                    <a:pt x="60964" y="282721"/>
                  </a:lnTo>
                  <a:lnTo>
                    <a:pt x="64772" y="310015"/>
                  </a:lnTo>
                  <a:lnTo>
                    <a:pt x="68581" y="336963"/>
                  </a:lnTo>
                  <a:lnTo>
                    <a:pt x="72390" y="365027"/>
                  </a:lnTo>
                  <a:lnTo>
                    <a:pt x="74295" y="380511"/>
                  </a:lnTo>
                  <a:lnTo>
                    <a:pt x="76200" y="396549"/>
                  </a:lnTo>
                  <a:lnTo>
                    <a:pt x="78106" y="412321"/>
                  </a:lnTo>
                  <a:lnTo>
                    <a:pt x="80010" y="427916"/>
                  </a:lnTo>
                  <a:lnTo>
                    <a:pt x="81915" y="443392"/>
                  </a:lnTo>
                  <a:lnTo>
                    <a:pt x="84455" y="463870"/>
                  </a:lnTo>
                  <a:lnTo>
                    <a:pt x="87418" y="487682"/>
                  </a:lnTo>
                  <a:lnTo>
                    <a:pt x="90664" y="513716"/>
                  </a:lnTo>
                  <a:lnTo>
                    <a:pt x="93463" y="535517"/>
                  </a:lnTo>
                  <a:lnTo>
                    <a:pt x="95963" y="554497"/>
                  </a:lnTo>
                  <a:lnTo>
                    <a:pt x="98266" y="571594"/>
                  </a:lnTo>
                  <a:lnTo>
                    <a:pt x="100435" y="588073"/>
                  </a:lnTo>
                  <a:lnTo>
                    <a:pt x="102517" y="604139"/>
                  </a:lnTo>
                  <a:lnTo>
                    <a:pt x="104540" y="619929"/>
                  </a:lnTo>
                  <a:lnTo>
                    <a:pt x="106523" y="634901"/>
                  </a:lnTo>
                  <a:lnTo>
                    <a:pt x="110420" y="663390"/>
                  </a:lnTo>
                  <a:lnTo>
                    <a:pt x="115963" y="689175"/>
                  </a:lnTo>
                  <a:lnTo>
                    <a:pt x="121389" y="712700"/>
                  </a:lnTo>
                  <a:lnTo>
                    <a:pt x="123800" y="733739"/>
                  </a:lnTo>
                  <a:lnTo>
                    <a:pt x="125349" y="762085"/>
                  </a:lnTo>
                  <a:lnTo>
                    <a:pt x="125730" y="771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41"/>
            <p:cNvSpPr/>
            <p:nvPr>
              <p:custDataLst>
                <p:tags r:id="rId43"/>
              </p:custDataLst>
            </p:nvPr>
          </p:nvSpPr>
          <p:spPr>
            <a:xfrm>
              <a:off x="3691890" y="3469062"/>
              <a:ext cx="114301" cy="137104"/>
            </a:xfrm>
            <a:custGeom>
              <a:avLst/>
              <a:gdLst/>
              <a:ahLst/>
              <a:cxnLst/>
              <a:rect l="0" t="0" r="0" b="0"/>
              <a:pathLst>
                <a:path w="114301" h="137104">
                  <a:moveTo>
                    <a:pt x="0" y="125673"/>
                  </a:moveTo>
                  <a:lnTo>
                    <a:pt x="0" y="125673"/>
                  </a:lnTo>
                  <a:lnTo>
                    <a:pt x="6068" y="104436"/>
                  </a:lnTo>
                  <a:lnTo>
                    <a:pt x="14299" y="80250"/>
                  </a:lnTo>
                  <a:lnTo>
                    <a:pt x="19804" y="59288"/>
                  </a:lnTo>
                  <a:lnTo>
                    <a:pt x="26184" y="47108"/>
                  </a:lnTo>
                  <a:lnTo>
                    <a:pt x="29796" y="31061"/>
                  </a:lnTo>
                  <a:lnTo>
                    <a:pt x="32293" y="25203"/>
                  </a:lnTo>
                  <a:lnTo>
                    <a:pt x="34267" y="596"/>
                  </a:lnTo>
                  <a:lnTo>
                    <a:pt x="35973" y="233"/>
                  </a:lnTo>
                  <a:lnTo>
                    <a:pt x="37578" y="72"/>
                  </a:lnTo>
                  <a:lnTo>
                    <a:pt x="36175" y="0"/>
                  </a:lnTo>
                  <a:lnTo>
                    <a:pt x="36182" y="1251"/>
                  </a:lnTo>
                  <a:lnTo>
                    <a:pt x="39376" y="12824"/>
                  </a:lnTo>
                  <a:lnTo>
                    <a:pt x="42984" y="40577"/>
                  </a:lnTo>
                  <a:lnTo>
                    <a:pt x="51576" y="68606"/>
                  </a:lnTo>
                  <a:lnTo>
                    <a:pt x="62117" y="91399"/>
                  </a:lnTo>
                  <a:lnTo>
                    <a:pt x="81856" y="115436"/>
                  </a:lnTo>
                  <a:lnTo>
                    <a:pt x="92260" y="124933"/>
                  </a:lnTo>
                  <a:lnTo>
                    <a:pt x="114300" y="1371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42"/>
            <p:cNvSpPr/>
            <p:nvPr>
              <p:custDataLst>
                <p:tags r:id="rId44"/>
              </p:custDataLst>
            </p:nvPr>
          </p:nvSpPr>
          <p:spPr>
            <a:xfrm>
              <a:off x="3657600" y="3960495"/>
              <a:ext cx="325756" cy="62008"/>
            </a:xfrm>
            <a:custGeom>
              <a:avLst/>
              <a:gdLst/>
              <a:ahLst/>
              <a:cxnLst/>
              <a:rect l="0" t="0" r="0" b="0"/>
              <a:pathLst>
                <a:path w="325756" h="62008">
                  <a:moveTo>
                    <a:pt x="0" y="0"/>
                  </a:moveTo>
                  <a:lnTo>
                    <a:pt x="0" y="0"/>
                  </a:lnTo>
                  <a:lnTo>
                    <a:pt x="27305" y="9102"/>
                  </a:lnTo>
                  <a:lnTo>
                    <a:pt x="47484" y="13571"/>
                  </a:lnTo>
                  <a:lnTo>
                    <a:pt x="73125" y="17780"/>
                  </a:lnTo>
                  <a:lnTo>
                    <a:pt x="96808" y="23048"/>
                  </a:lnTo>
                  <a:lnTo>
                    <a:pt x="121605" y="28631"/>
                  </a:lnTo>
                  <a:lnTo>
                    <a:pt x="140407" y="32410"/>
                  </a:lnTo>
                  <a:lnTo>
                    <a:pt x="161463" y="36206"/>
                  </a:lnTo>
                  <a:lnTo>
                    <a:pt x="181828" y="40010"/>
                  </a:lnTo>
                  <a:lnTo>
                    <a:pt x="201463" y="43817"/>
                  </a:lnTo>
                  <a:lnTo>
                    <a:pt x="220773" y="47626"/>
                  </a:lnTo>
                  <a:lnTo>
                    <a:pt x="239938" y="51435"/>
                  </a:lnTo>
                  <a:lnTo>
                    <a:pt x="265191" y="57150"/>
                  </a:lnTo>
                  <a:lnTo>
                    <a:pt x="290791" y="61736"/>
                  </a:lnTo>
                  <a:lnTo>
                    <a:pt x="312922" y="62007"/>
                  </a:lnTo>
                  <a:lnTo>
                    <a:pt x="319629" y="59732"/>
                  </a:lnTo>
                  <a:lnTo>
                    <a:pt x="321671" y="58237"/>
                  </a:lnTo>
                  <a:lnTo>
                    <a:pt x="325755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43"/>
            <p:cNvSpPr/>
            <p:nvPr>
              <p:custDataLst>
                <p:tags r:id="rId45"/>
              </p:custDataLst>
            </p:nvPr>
          </p:nvSpPr>
          <p:spPr>
            <a:xfrm>
              <a:off x="3726180" y="3486150"/>
              <a:ext cx="331471" cy="822961"/>
            </a:xfrm>
            <a:custGeom>
              <a:avLst/>
              <a:gdLst/>
              <a:ahLst/>
              <a:cxnLst/>
              <a:rect l="0" t="0" r="0" b="0"/>
              <a:pathLst>
                <a:path w="331471" h="822961">
                  <a:moveTo>
                    <a:pt x="0" y="0"/>
                  </a:moveTo>
                  <a:lnTo>
                    <a:pt x="0" y="0"/>
                  </a:lnTo>
                  <a:lnTo>
                    <a:pt x="6068" y="24271"/>
                  </a:lnTo>
                  <a:lnTo>
                    <a:pt x="9841" y="48466"/>
                  </a:lnTo>
                  <a:lnTo>
                    <a:pt x="17027" y="70735"/>
                  </a:lnTo>
                  <a:lnTo>
                    <a:pt x="27199" y="96453"/>
                  </a:lnTo>
                  <a:lnTo>
                    <a:pt x="38257" y="124181"/>
                  </a:lnTo>
                  <a:lnTo>
                    <a:pt x="44097" y="144726"/>
                  </a:lnTo>
                  <a:lnTo>
                    <a:pt x="49443" y="166558"/>
                  </a:lnTo>
                  <a:lnTo>
                    <a:pt x="56053" y="188961"/>
                  </a:lnTo>
                  <a:lnTo>
                    <a:pt x="63224" y="211618"/>
                  </a:lnTo>
                  <a:lnTo>
                    <a:pt x="70645" y="235022"/>
                  </a:lnTo>
                  <a:lnTo>
                    <a:pt x="78177" y="260241"/>
                  </a:lnTo>
                  <a:lnTo>
                    <a:pt x="87450" y="286266"/>
                  </a:lnTo>
                  <a:lnTo>
                    <a:pt x="97922" y="313284"/>
                  </a:lnTo>
                  <a:lnTo>
                    <a:pt x="103382" y="327601"/>
                  </a:lnTo>
                  <a:lnTo>
                    <a:pt x="108926" y="342226"/>
                  </a:lnTo>
                  <a:lnTo>
                    <a:pt x="114527" y="357056"/>
                  </a:lnTo>
                  <a:lnTo>
                    <a:pt x="120167" y="372022"/>
                  </a:lnTo>
                  <a:lnTo>
                    <a:pt x="125831" y="387080"/>
                  </a:lnTo>
                  <a:lnTo>
                    <a:pt x="131512" y="402198"/>
                  </a:lnTo>
                  <a:lnTo>
                    <a:pt x="137205" y="417357"/>
                  </a:lnTo>
                  <a:lnTo>
                    <a:pt x="142905" y="432543"/>
                  </a:lnTo>
                  <a:lnTo>
                    <a:pt x="148610" y="447747"/>
                  </a:lnTo>
                  <a:lnTo>
                    <a:pt x="154318" y="462963"/>
                  </a:lnTo>
                  <a:lnTo>
                    <a:pt x="160029" y="478187"/>
                  </a:lnTo>
                  <a:lnTo>
                    <a:pt x="166376" y="493417"/>
                  </a:lnTo>
                  <a:lnTo>
                    <a:pt x="173147" y="508650"/>
                  </a:lnTo>
                  <a:lnTo>
                    <a:pt x="180202" y="523885"/>
                  </a:lnTo>
                  <a:lnTo>
                    <a:pt x="187444" y="538486"/>
                  </a:lnTo>
                  <a:lnTo>
                    <a:pt x="202265" y="566564"/>
                  </a:lnTo>
                  <a:lnTo>
                    <a:pt x="209138" y="580909"/>
                  </a:lnTo>
                  <a:lnTo>
                    <a:pt x="215626" y="595553"/>
                  </a:lnTo>
                  <a:lnTo>
                    <a:pt x="221856" y="610396"/>
                  </a:lnTo>
                  <a:lnTo>
                    <a:pt x="235551" y="638740"/>
                  </a:lnTo>
                  <a:lnTo>
                    <a:pt x="249470" y="665520"/>
                  </a:lnTo>
                  <a:lnTo>
                    <a:pt x="262006" y="690122"/>
                  </a:lnTo>
                  <a:lnTo>
                    <a:pt x="272234" y="713756"/>
                  </a:lnTo>
                  <a:lnTo>
                    <a:pt x="281648" y="736325"/>
                  </a:lnTo>
                  <a:lnTo>
                    <a:pt x="292182" y="756939"/>
                  </a:lnTo>
                  <a:lnTo>
                    <a:pt x="305788" y="780327"/>
                  </a:lnTo>
                  <a:lnTo>
                    <a:pt x="317836" y="804661"/>
                  </a:lnTo>
                  <a:lnTo>
                    <a:pt x="331470" y="8229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44"/>
            <p:cNvSpPr/>
            <p:nvPr>
              <p:custDataLst>
                <p:tags r:id="rId46"/>
              </p:custDataLst>
            </p:nvPr>
          </p:nvSpPr>
          <p:spPr>
            <a:xfrm>
              <a:off x="3581499" y="3531870"/>
              <a:ext cx="121116" cy="670128"/>
            </a:xfrm>
            <a:custGeom>
              <a:avLst/>
              <a:gdLst/>
              <a:ahLst/>
              <a:cxnLst/>
              <a:rect l="0" t="0" r="0" b="0"/>
              <a:pathLst>
                <a:path w="121116" h="670128">
                  <a:moveTo>
                    <a:pt x="104676" y="0"/>
                  </a:moveTo>
                  <a:lnTo>
                    <a:pt x="104676" y="0"/>
                  </a:lnTo>
                  <a:lnTo>
                    <a:pt x="109756" y="18627"/>
                  </a:lnTo>
                  <a:lnTo>
                    <a:pt x="116459" y="46379"/>
                  </a:lnTo>
                  <a:lnTo>
                    <a:pt x="119438" y="69296"/>
                  </a:lnTo>
                  <a:lnTo>
                    <a:pt x="121115" y="97015"/>
                  </a:lnTo>
                  <a:lnTo>
                    <a:pt x="119814" y="116777"/>
                  </a:lnTo>
                  <a:lnTo>
                    <a:pt x="117119" y="138261"/>
                  </a:lnTo>
                  <a:lnTo>
                    <a:pt x="113805" y="160510"/>
                  </a:lnTo>
                  <a:lnTo>
                    <a:pt x="108522" y="183098"/>
                  </a:lnTo>
                  <a:lnTo>
                    <a:pt x="102575" y="206472"/>
                  </a:lnTo>
                  <a:lnTo>
                    <a:pt x="97816" y="231677"/>
                  </a:lnTo>
                  <a:lnTo>
                    <a:pt x="91890" y="257696"/>
                  </a:lnTo>
                  <a:lnTo>
                    <a:pt x="85023" y="284711"/>
                  </a:lnTo>
                  <a:lnTo>
                    <a:pt x="81415" y="299028"/>
                  </a:lnTo>
                  <a:lnTo>
                    <a:pt x="77738" y="313652"/>
                  </a:lnTo>
                  <a:lnTo>
                    <a:pt x="74018" y="328482"/>
                  </a:lnTo>
                  <a:lnTo>
                    <a:pt x="70267" y="343448"/>
                  </a:lnTo>
                  <a:lnTo>
                    <a:pt x="66497" y="358505"/>
                  </a:lnTo>
                  <a:lnTo>
                    <a:pt x="62713" y="373624"/>
                  </a:lnTo>
                  <a:lnTo>
                    <a:pt x="58921" y="388783"/>
                  </a:lnTo>
                  <a:lnTo>
                    <a:pt x="55123" y="403968"/>
                  </a:lnTo>
                  <a:lnTo>
                    <a:pt x="51321" y="418537"/>
                  </a:lnTo>
                  <a:lnTo>
                    <a:pt x="43710" y="446578"/>
                  </a:lnTo>
                  <a:lnTo>
                    <a:pt x="36093" y="473858"/>
                  </a:lnTo>
                  <a:lnTo>
                    <a:pt x="28475" y="500799"/>
                  </a:lnTo>
                  <a:lnTo>
                    <a:pt x="20856" y="527589"/>
                  </a:lnTo>
                  <a:lnTo>
                    <a:pt x="14929" y="552619"/>
                  </a:lnTo>
                  <a:lnTo>
                    <a:pt x="10178" y="575808"/>
                  </a:lnTo>
                  <a:lnTo>
                    <a:pt x="5950" y="596699"/>
                  </a:lnTo>
                  <a:lnTo>
                    <a:pt x="0" y="623275"/>
                  </a:lnTo>
                  <a:lnTo>
                    <a:pt x="283" y="644203"/>
                  </a:lnTo>
                  <a:lnTo>
                    <a:pt x="4389" y="659435"/>
                  </a:lnTo>
                  <a:lnTo>
                    <a:pt x="9516" y="666250"/>
                  </a:lnTo>
                  <a:lnTo>
                    <a:pt x="12660" y="668957"/>
                  </a:lnTo>
                  <a:lnTo>
                    <a:pt x="16028" y="670127"/>
                  </a:lnTo>
                  <a:lnTo>
                    <a:pt x="30381" y="668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SMARTInkShape-245"/>
          <p:cNvSpPr/>
          <p:nvPr>
            <p:custDataLst>
              <p:tags r:id="rId9"/>
            </p:custDataLst>
          </p:nvPr>
        </p:nvSpPr>
        <p:spPr>
          <a:xfrm>
            <a:off x="4120515" y="3406140"/>
            <a:ext cx="422811" cy="1040131"/>
          </a:xfrm>
          <a:custGeom>
            <a:avLst/>
            <a:gdLst/>
            <a:ahLst/>
            <a:cxnLst/>
            <a:rect l="0" t="0" r="0" b="0"/>
            <a:pathLst>
              <a:path w="422811" h="1040131">
                <a:moveTo>
                  <a:pt x="0" y="0"/>
                </a:moveTo>
                <a:lnTo>
                  <a:pt x="0" y="0"/>
                </a:lnTo>
                <a:lnTo>
                  <a:pt x="25471" y="12418"/>
                </a:lnTo>
                <a:lnTo>
                  <a:pt x="44165" y="18849"/>
                </a:lnTo>
                <a:lnTo>
                  <a:pt x="70816" y="18013"/>
                </a:lnTo>
                <a:lnTo>
                  <a:pt x="97450" y="22096"/>
                </a:lnTo>
                <a:lnTo>
                  <a:pt x="120708" y="22709"/>
                </a:lnTo>
                <a:lnTo>
                  <a:pt x="149103" y="22830"/>
                </a:lnTo>
                <a:lnTo>
                  <a:pt x="171602" y="22851"/>
                </a:lnTo>
                <a:lnTo>
                  <a:pt x="198926" y="25892"/>
                </a:lnTo>
                <a:lnTo>
                  <a:pt x="226595" y="28680"/>
                </a:lnTo>
                <a:lnTo>
                  <a:pt x="251065" y="34687"/>
                </a:lnTo>
                <a:lnTo>
                  <a:pt x="279499" y="45755"/>
                </a:lnTo>
                <a:lnTo>
                  <a:pt x="292135" y="53347"/>
                </a:lnTo>
                <a:lnTo>
                  <a:pt x="301753" y="62091"/>
                </a:lnTo>
                <a:lnTo>
                  <a:pt x="305563" y="69083"/>
                </a:lnTo>
                <a:lnTo>
                  <a:pt x="312137" y="92258"/>
                </a:lnTo>
                <a:lnTo>
                  <a:pt x="315586" y="116155"/>
                </a:lnTo>
                <a:lnTo>
                  <a:pt x="318721" y="137710"/>
                </a:lnTo>
                <a:lnTo>
                  <a:pt x="319649" y="160183"/>
                </a:lnTo>
                <a:lnTo>
                  <a:pt x="319924" y="184622"/>
                </a:lnTo>
                <a:lnTo>
                  <a:pt x="321699" y="211971"/>
                </a:lnTo>
                <a:lnTo>
                  <a:pt x="326247" y="240183"/>
                </a:lnTo>
                <a:lnTo>
                  <a:pt x="329784" y="259783"/>
                </a:lnTo>
                <a:lnTo>
                  <a:pt x="333472" y="281194"/>
                </a:lnTo>
                <a:lnTo>
                  <a:pt x="338921" y="303410"/>
                </a:lnTo>
                <a:lnTo>
                  <a:pt x="344942" y="325984"/>
                </a:lnTo>
                <a:lnTo>
                  <a:pt x="349734" y="348717"/>
                </a:lnTo>
                <a:lnTo>
                  <a:pt x="355674" y="373213"/>
                </a:lnTo>
                <a:lnTo>
                  <a:pt x="361913" y="398283"/>
                </a:lnTo>
                <a:lnTo>
                  <a:pt x="366802" y="422124"/>
                </a:lnTo>
                <a:lnTo>
                  <a:pt x="372785" y="447114"/>
                </a:lnTo>
                <a:lnTo>
                  <a:pt x="379043" y="473038"/>
                </a:lnTo>
                <a:lnTo>
                  <a:pt x="383940" y="499375"/>
                </a:lnTo>
                <a:lnTo>
                  <a:pt x="389927" y="524205"/>
                </a:lnTo>
                <a:lnTo>
                  <a:pt x="396186" y="548575"/>
                </a:lnTo>
                <a:lnTo>
                  <a:pt x="401085" y="574223"/>
                </a:lnTo>
                <a:lnTo>
                  <a:pt x="405378" y="598745"/>
                </a:lnTo>
                <a:lnTo>
                  <a:pt x="409403" y="622344"/>
                </a:lnTo>
                <a:lnTo>
                  <a:pt x="413309" y="645532"/>
                </a:lnTo>
                <a:lnTo>
                  <a:pt x="417161" y="668538"/>
                </a:lnTo>
                <a:lnTo>
                  <a:pt x="420356" y="691463"/>
                </a:lnTo>
                <a:lnTo>
                  <a:pt x="421775" y="714352"/>
                </a:lnTo>
                <a:lnTo>
                  <a:pt x="422406" y="737225"/>
                </a:lnTo>
                <a:lnTo>
                  <a:pt x="422686" y="759456"/>
                </a:lnTo>
                <a:lnTo>
                  <a:pt x="422810" y="779919"/>
                </a:lnTo>
                <a:lnTo>
                  <a:pt x="421173" y="799597"/>
                </a:lnTo>
                <a:lnTo>
                  <a:pt x="418963" y="818927"/>
                </a:lnTo>
                <a:lnTo>
                  <a:pt x="417084" y="847024"/>
                </a:lnTo>
                <a:lnTo>
                  <a:pt x="412153" y="871083"/>
                </a:lnTo>
                <a:lnTo>
                  <a:pt x="401124" y="896601"/>
                </a:lnTo>
                <a:lnTo>
                  <a:pt x="389608" y="919986"/>
                </a:lnTo>
                <a:lnTo>
                  <a:pt x="378824" y="934188"/>
                </a:lnTo>
                <a:lnTo>
                  <a:pt x="352728" y="950923"/>
                </a:lnTo>
                <a:lnTo>
                  <a:pt x="334212" y="961609"/>
                </a:lnTo>
                <a:lnTo>
                  <a:pt x="306866" y="975175"/>
                </a:lnTo>
                <a:lnTo>
                  <a:pt x="285610" y="983956"/>
                </a:lnTo>
                <a:lnTo>
                  <a:pt x="265580" y="992093"/>
                </a:lnTo>
                <a:lnTo>
                  <a:pt x="239486" y="1000779"/>
                </a:lnTo>
                <a:lnTo>
                  <a:pt x="212634" y="1010408"/>
                </a:lnTo>
                <a:lnTo>
                  <a:pt x="187604" y="1018271"/>
                </a:lnTo>
                <a:lnTo>
                  <a:pt x="164101" y="1024622"/>
                </a:lnTo>
                <a:lnTo>
                  <a:pt x="137967" y="1032457"/>
                </a:lnTo>
                <a:lnTo>
                  <a:pt x="111726" y="1038994"/>
                </a:lnTo>
                <a:lnTo>
                  <a:pt x="102870" y="10401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Shape-246"/>
          <p:cNvSpPr/>
          <p:nvPr>
            <p:custDataLst>
              <p:tags r:id="rId10"/>
            </p:custDataLst>
          </p:nvPr>
        </p:nvSpPr>
        <p:spPr>
          <a:xfrm>
            <a:off x="3343487" y="3320415"/>
            <a:ext cx="405554" cy="1060824"/>
          </a:xfrm>
          <a:custGeom>
            <a:avLst/>
            <a:gdLst/>
            <a:ahLst/>
            <a:cxnLst/>
            <a:rect l="0" t="0" r="0" b="0"/>
            <a:pathLst>
              <a:path w="405554" h="1060824">
                <a:moveTo>
                  <a:pt x="405553" y="0"/>
                </a:moveTo>
                <a:lnTo>
                  <a:pt x="405553" y="0"/>
                </a:lnTo>
                <a:lnTo>
                  <a:pt x="388620" y="1693"/>
                </a:lnTo>
                <a:lnTo>
                  <a:pt x="364372" y="3927"/>
                </a:lnTo>
                <a:lnTo>
                  <a:pt x="339377" y="5185"/>
                </a:lnTo>
                <a:lnTo>
                  <a:pt x="316166" y="6193"/>
                </a:lnTo>
                <a:lnTo>
                  <a:pt x="293202" y="9596"/>
                </a:lnTo>
                <a:lnTo>
                  <a:pt x="270311" y="11522"/>
                </a:lnTo>
                <a:lnTo>
                  <a:pt x="248077" y="15831"/>
                </a:lnTo>
                <a:lnTo>
                  <a:pt x="221483" y="21284"/>
                </a:lnTo>
                <a:lnTo>
                  <a:pt x="194992" y="25583"/>
                </a:lnTo>
                <a:lnTo>
                  <a:pt x="171414" y="28619"/>
                </a:lnTo>
                <a:lnTo>
                  <a:pt x="148413" y="32982"/>
                </a:lnTo>
                <a:lnTo>
                  <a:pt x="142686" y="33418"/>
                </a:lnTo>
                <a:lnTo>
                  <a:pt x="138233" y="34979"/>
                </a:lnTo>
                <a:lnTo>
                  <a:pt x="110142" y="56215"/>
                </a:lnTo>
                <a:lnTo>
                  <a:pt x="95361" y="83111"/>
                </a:lnTo>
                <a:lnTo>
                  <a:pt x="86847" y="108680"/>
                </a:lnTo>
                <a:lnTo>
                  <a:pt x="77794" y="134507"/>
                </a:lnTo>
                <a:lnTo>
                  <a:pt x="70808" y="162268"/>
                </a:lnTo>
                <a:lnTo>
                  <a:pt x="66701" y="181127"/>
                </a:lnTo>
                <a:lnTo>
                  <a:pt x="64452" y="203480"/>
                </a:lnTo>
                <a:lnTo>
                  <a:pt x="62817" y="228230"/>
                </a:lnTo>
                <a:lnTo>
                  <a:pt x="59975" y="254047"/>
                </a:lnTo>
                <a:lnTo>
                  <a:pt x="56594" y="280338"/>
                </a:lnTo>
                <a:lnTo>
                  <a:pt x="53610" y="307475"/>
                </a:lnTo>
                <a:lnTo>
                  <a:pt x="52815" y="321823"/>
                </a:lnTo>
                <a:lnTo>
                  <a:pt x="52284" y="336469"/>
                </a:lnTo>
                <a:lnTo>
                  <a:pt x="50660" y="351313"/>
                </a:lnTo>
                <a:lnTo>
                  <a:pt x="48308" y="366288"/>
                </a:lnTo>
                <a:lnTo>
                  <a:pt x="45470" y="381352"/>
                </a:lnTo>
                <a:lnTo>
                  <a:pt x="43578" y="397110"/>
                </a:lnTo>
                <a:lnTo>
                  <a:pt x="42316" y="413330"/>
                </a:lnTo>
                <a:lnTo>
                  <a:pt x="41475" y="429858"/>
                </a:lnTo>
                <a:lnTo>
                  <a:pt x="40914" y="445957"/>
                </a:lnTo>
                <a:lnTo>
                  <a:pt x="40541" y="461770"/>
                </a:lnTo>
                <a:lnTo>
                  <a:pt x="40292" y="477392"/>
                </a:lnTo>
                <a:lnTo>
                  <a:pt x="39490" y="492887"/>
                </a:lnTo>
                <a:lnTo>
                  <a:pt x="38321" y="508296"/>
                </a:lnTo>
                <a:lnTo>
                  <a:pt x="36907" y="523649"/>
                </a:lnTo>
                <a:lnTo>
                  <a:pt x="35964" y="538964"/>
                </a:lnTo>
                <a:lnTo>
                  <a:pt x="35335" y="554254"/>
                </a:lnTo>
                <a:lnTo>
                  <a:pt x="34916" y="569529"/>
                </a:lnTo>
                <a:lnTo>
                  <a:pt x="34002" y="585426"/>
                </a:lnTo>
                <a:lnTo>
                  <a:pt x="32757" y="601739"/>
                </a:lnTo>
                <a:lnTo>
                  <a:pt x="31293" y="618329"/>
                </a:lnTo>
                <a:lnTo>
                  <a:pt x="29681" y="634470"/>
                </a:lnTo>
                <a:lnTo>
                  <a:pt x="27972" y="650310"/>
                </a:lnTo>
                <a:lnTo>
                  <a:pt x="26197" y="665950"/>
                </a:lnTo>
                <a:lnTo>
                  <a:pt x="25014" y="681457"/>
                </a:lnTo>
                <a:lnTo>
                  <a:pt x="24226" y="696874"/>
                </a:lnTo>
                <a:lnTo>
                  <a:pt x="23700" y="712233"/>
                </a:lnTo>
                <a:lnTo>
                  <a:pt x="22079" y="727552"/>
                </a:lnTo>
                <a:lnTo>
                  <a:pt x="19729" y="742845"/>
                </a:lnTo>
                <a:lnTo>
                  <a:pt x="16892" y="758120"/>
                </a:lnTo>
                <a:lnTo>
                  <a:pt x="15001" y="772749"/>
                </a:lnTo>
                <a:lnTo>
                  <a:pt x="12899" y="800855"/>
                </a:lnTo>
                <a:lnTo>
                  <a:pt x="10271" y="828164"/>
                </a:lnTo>
                <a:lnTo>
                  <a:pt x="6988" y="853848"/>
                </a:lnTo>
                <a:lnTo>
                  <a:pt x="3411" y="875846"/>
                </a:lnTo>
                <a:lnTo>
                  <a:pt x="1398" y="896207"/>
                </a:lnTo>
                <a:lnTo>
                  <a:pt x="503" y="915839"/>
                </a:lnTo>
                <a:lnTo>
                  <a:pt x="0" y="943472"/>
                </a:lnTo>
                <a:lnTo>
                  <a:pt x="1121" y="964289"/>
                </a:lnTo>
                <a:lnTo>
                  <a:pt x="9637" y="991173"/>
                </a:lnTo>
                <a:lnTo>
                  <a:pt x="19034" y="1010327"/>
                </a:lnTo>
                <a:lnTo>
                  <a:pt x="27645" y="1021281"/>
                </a:lnTo>
                <a:lnTo>
                  <a:pt x="41274" y="1029535"/>
                </a:lnTo>
                <a:lnTo>
                  <a:pt x="63581" y="1038649"/>
                </a:lnTo>
                <a:lnTo>
                  <a:pt x="90162" y="1048440"/>
                </a:lnTo>
                <a:lnTo>
                  <a:pt x="107028" y="1052020"/>
                </a:lnTo>
                <a:lnTo>
                  <a:pt x="126526" y="1055677"/>
                </a:lnTo>
                <a:lnTo>
                  <a:pt x="142700" y="1058115"/>
                </a:lnTo>
                <a:lnTo>
                  <a:pt x="169138" y="1060823"/>
                </a:lnTo>
                <a:lnTo>
                  <a:pt x="189778" y="1060333"/>
                </a:lnTo>
                <a:lnTo>
                  <a:pt x="216958" y="10572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SMARTInkShape-Group66"/>
          <p:cNvGrpSpPr/>
          <p:nvPr/>
        </p:nvGrpSpPr>
        <p:grpSpPr>
          <a:xfrm>
            <a:off x="4486275" y="3332043"/>
            <a:ext cx="348416" cy="196787"/>
            <a:chOff x="4486275" y="3332043"/>
            <a:chExt cx="348416" cy="196787"/>
          </a:xfrm>
        </p:grpSpPr>
        <p:sp>
          <p:nvSpPr>
            <p:cNvPr id="105" name="SMARTInkShape-247"/>
            <p:cNvSpPr/>
            <p:nvPr>
              <p:custDataLst>
                <p:tags r:id="rId39"/>
              </p:custDataLst>
            </p:nvPr>
          </p:nvSpPr>
          <p:spPr>
            <a:xfrm>
              <a:off x="4663440" y="3332043"/>
              <a:ext cx="171251" cy="196787"/>
            </a:xfrm>
            <a:custGeom>
              <a:avLst/>
              <a:gdLst/>
              <a:ahLst/>
              <a:cxnLst/>
              <a:rect l="0" t="0" r="0" b="0"/>
              <a:pathLst>
                <a:path w="171251" h="196787">
                  <a:moveTo>
                    <a:pt x="0" y="22662"/>
                  </a:moveTo>
                  <a:lnTo>
                    <a:pt x="0" y="22662"/>
                  </a:lnTo>
                  <a:lnTo>
                    <a:pt x="21237" y="13560"/>
                  </a:lnTo>
                  <a:lnTo>
                    <a:pt x="43546" y="4866"/>
                  </a:lnTo>
                  <a:lnTo>
                    <a:pt x="68151" y="802"/>
                  </a:lnTo>
                  <a:lnTo>
                    <a:pt x="91355" y="0"/>
                  </a:lnTo>
                  <a:lnTo>
                    <a:pt x="108560" y="1554"/>
                  </a:lnTo>
                  <a:lnTo>
                    <a:pt x="114284" y="2875"/>
                  </a:lnTo>
                  <a:lnTo>
                    <a:pt x="140542" y="19904"/>
                  </a:lnTo>
                  <a:lnTo>
                    <a:pt x="151363" y="31173"/>
                  </a:lnTo>
                  <a:lnTo>
                    <a:pt x="154249" y="35956"/>
                  </a:lnTo>
                  <a:lnTo>
                    <a:pt x="155537" y="40414"/>
                  </a:lnTo>
                  <a:lnTo>
                    <a:pt x="155276" y="48755"/>
                  </a:lnTo>
                  <a:lnTo>
                    <a:pt x="151559" y="60591"/>
                  </a:lnTo>
                  <a:lnTo>
                    <a:pt x="146435" y="69107"/>
                  </a:lnTo>
                  <a:lnTo>
                    <a:pt x="134453" y="77674"/>
                  </a:lnTo>
                  <a:lnTo>
                    <a:pt x="112324" y="88682"/>
                  </a:lnTo>
                  <a:lnTo>
                    <a:pt x="98835" y="92430"/>
                  </a:lnTo>
                  <a:lnTo>
                    <a:pt x="94091" y="94945"/>
                  </a:lnTo>
                  <a:lnTo>
                    <a:pt x="85872" y="96559"/>
                  </a:lnTo>
                  <a:lnTo>
                    <a:pt x="81168" y="96878"/>
                  </a:lnTo>
                  <a:lnTo>
                    <a:pt x="97851" y="98647"/>
                  </a:lnTo>
                  <a:lnTo>
                    <a:pt x="121769" y="110229"/>
                  </a:lnTo>
                  <a:lnTo>
                    <a:pt x="131589" y="117460"/>
                  </a:lnTo>
                  <a:lnTo>
                    <a:pt x="156056" y="144759"/>
                  </a:lnTo>
                  <a:lnTo>
                    <a:pt x="168033" y="162562"/>
                  </a:lnTo>
                  <a:lnTo>
                    <a:pt x="169931" y="168660"/>
                  </a:lnTo>
                  <a:lnTo>
                    <a:pt x="171250" y="183618"/>
                  </a:lnTo>
                  <a:lnTo>
                    <a:pt x="170047" y="185846"/>
                  </a:lnTo>
                  <a:lnTo>
                    <a:pt x="165324" y="190015"/>
                  </a:lnTo>
                  <a:lnTo>
                    <a:pt x="158990" y="192291"/>
                  </a:lnTo>
                  <a:lnTo>
                    <a:pt x="135475" y="196786"/>
                  </a:lnTo>
                  <a:lnTo>
                    <a:pt x="112460" y="195892"/>
                  </a:lnTo>
                  <a:lnTo>
                    <a:pt x="86491" y="189266"/>
                  </a:lnTo>
                  <a:lnTo>
                    <a:pt x="62865" y="176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48"/>
            <p:cNvSpPr/>
            <p:nvPr>
              <p:custDataLst>
                <p:tags r:id="rId40"/>
              </p:custDataLst>
            </p:nvPr>
          </p:nvSpPr>
          <p:spPr>
            <a:xfrm>
              <a:off x="4543425" y="3343275"/>
              <a:ext cx="22861" cy="148185"/>
            </a:xfrm>
            <a:custGeom>
              <a:avLst/>
              <a:gdLst/>
              <a:ahLst/>
              <a:cxnLst/>
              <a:rect l="0" t="0" r="0" b="0"/>
              <a:pathLst>
                <a:path w="22861" h="148185">
                  <a:moveTo>
                    <a:pt x="0" y="0"/>
                  </a:moveTo>
                  <a:lnTo>
                    <a:pt x="0" y="0"/>
                  </a:lnTo>
                  <a:lnTo>
                    <a:pt x="0" y="27305"/>
                  </a:lnTo>
                  <a:lnTo>
                    <a:pt x="0" y="55794"/>
                  </a:lnTo>
                  <a:lnTo>
                    <a:pt x="0" y="81628"/>
                  </a:lnTo>
                  <a:lnTo>
                    <a:pt x="0" y="108568"/>
                  </a:lnTo>
                  <a:lnTo>
                    <a:pt x="0" y="120788"/>
                  </a:lnTo>
                  <a:lnTo>
                    <a:pt x="1693" y="125226"/>
                  </a:lnTo>
                  <a:lnTo>
                    <a:pt x="3034" y="127300"/>
                  </a:lnTo>
                  <a:lnTo>
                    <a:pt x="4921" y="136284"/>
                  </a:lnTo>
                  <a:lnTo>
                    <a:pt x="5479" y="143956"/>
                  </a:lnTo>
                  <a:lnTo>
                    <a:pt x="6193" y="145501"/>
                  </a:lnTo>
                  <a:lnTo>
                    <a:pt x="7304" y="146531"/>
                  </a:lnTo>
                  <a:lnTo>
                    <a:pt x="10232" y="147675"/>
                  </a:lnTo>
                  <a:lnTo>
                    <a:pt x="13649" y="148184"/>
                  </a:lnTo>
                  <a:lnTo>
                    <a:pt x="17285" y="146716"/>
                  </a:lnTo>
                  <a:lnTo>
                    <a:pt x="2286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49"/>
            <p:cNvSpPr/>
            <p:nvPr>
              <p:custDataLst>
                <p:tags r:id="rId41"/>
              </p:custDataLst>
            </p:nvPr>
          </p:nvSpPr>
          <p:spPr>
            <a:xfrm>
              <a:off x="4486275" y="3400425"/>
              <a:ext cx="137084" cy="34291"/>
            </a:xfrm>
            <a:custGeom>
              <a:avLst/>
              <a:gdLst/>
              <a:ahLst/>
              <a:cxnLst/>
              <a:rect l="0" t="0" r="0" b="0"/>
              <a:pathLst>
                <a:path w="137084" h="34291">
                  <a:moveTo>
                    <a:pt x="0" y="34290"/>
                  </a:moveTo>
                  <a:lnTo>
                    <a:pt x="0" y="34290"/>
                  </a:lnTo>
                  <a:lnTo>
                    <a:pt x="21237" y="34290"/>
                  </a:lnTo>
                  <a:lnTo>
                    <a:pt x="48274" y="29767"/>
                  </a:lnTo>
                  <a:lnTo>
                    <a:pt x="74426" y="28645"/>
                  </a:lnTo>
                  <a:lnTo>
                    <a:pt x="101812" y="28577"/>
                  </a:lnTo>
                  <a:lnTo>
                    <a:pt x="130102" y="28575"/>
                  </a:lnTo>
                  <a:lnTo>
                    <a:pt x="137083" y="28575"/>
                  </a:lnTo>
                  <a:lnTo>
                    <a:pt x="132233" y="28575"/>
                  </a:lnTo>
                  <a:lnTo>
                    <a:pt x="128645" y="25541"/>
                  </a:lnTo>
                  <a:lnTo>
                    <a:pt x="127026" y="22359"/>
                  </a:lnTo>
                  <a:lnTo>
                    <a:pt x="126594" y="2062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SMARTInkShape-Group67"/>
          <p:cNvGrpSpPr/>
          <p:nvPr/>
        </p:nvGrpSpPr>
        <p:grpSpPr>
          <a:xfrm>
            <a:off x="2188953" y="3171930"/>
            <a:ext cx="1011448" cy="1051334"/>
            <a:chOff x="2188953" y="3171930"/>
            <a:chExt cx="1011448" cy="1051334"/>
          </a:xfrm>
        </p:grpSpPr>
        <p:sp>
          <p:nvSpPr>
            <p:cNvPr id="109" name="SMARTInkShape-250"/>
            <p:cNvSpPr/>
            <p:nvPr>
              <p:custDataLst>
                <p:tags r:id="rId30"/>
              </p:custDataLst>
            </p:nvPr>
          </p:nvSpPr>
          <p:spPr>
            <a:xfrm>
              <a:off x="3166110" y="3211830"/>
              <a:ext cx="34291" cy="222886"/>
            </a:xfrm>
            <a:custGeom>
              <a:avLst/>
              <a:gdLst/>
              <a:ahLst/>
              <a:cxnLst/>
              <a:rect l="0" t="0" r="0" b="0"/>
              <a:pathLst>
                <a:path w="34291" h="222886">
                  <a:moveTo>
                    <a:pt x="0" y="0"/>
                  </a:moveTo>
                  <a:lnTo>
                    <a:pt x="0" y="0"/>
                  </a:lnTo>
                  <a:lnTo>
                    <a:pt x="5080" y="25400"/>
                  </a:lnTo>
                  <a:lnTo>
                    <a:pt x="9102" y="45508"/>
                  </a:lnTo>
                  <a:lnTo>
                    <a:pt x="12418" y="67804"/>
                  </a:lnTo>
                  <a:lnTo>
                    <a:pt x="15263" y="91558"/>
                  </a:lnTo>
                  <a:lnTo>
                    <a:pt x="17796" y="116284"/>
                  </a:lnTo>
                  <a:lnTo>
                    <a:pt x="20754" y="139117"/>
                  </a:lnTo>
                  <a:lnTo>
                    <a:pt x="23996" y="160690"/>
                  </a:lnTo>
                  <a:lnTo>
                    <a:pt x="27427" y="181421"/>
                  </a:lnTo>
                  <a:lnTo>
                    <a:pt x="34290" y="22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51"/>
            <p:cNvSpPr/>
            <p:nvPr>
              <p:custDataLst>
                <p:tags r:id="rId31"/>
              </p:custDataLst>
            </p:nvPr>
          </p:nvSpPr>
          <p:spPr>
            <a:xfrm>
              <a:off x="2977515" y="3297555"/>
              <a:ext cx="171451" cy="37372"/>
            </a:xfrm>
            <a:custGeom>
              <a:avLst/>
              <a:gdLst/>
              <a:ahLst/>
              <a:cxnLst/>
              <a:rect l="0" t="0" r="0" b="0"/>
              <a:pathLst>
                <a:path w="171451" h="37372">
                  <a:moveTo>
                    <a:pt x="0" y="0"/>
                  </a:moveTo>
                  <a:lnTo>
                    <a:pt x="0" y="0"/>
                  </a:lnTo>
                  <a:lnTo>
                    <a:pt x="21237" y="9102"/>
                  </a:lnTo>
                  <a:lnTo>
                    <a:pt x="46580" y="17796"/>
                  </a:lnTo>
                  <a:lnTo>
                    <a:pt x="73971" y="22494"/>
                  </a:lnTo>
                  <a:lnTo>
                    <a:pt x="101489" y="28879"/>
                  </a:lnTo>
                  <a:lnTo>
                    <a:pt x="128491" y="33221"/>
                  </a:lnTo>
                  <a:lnTo>
                    <a:pt x="149159" y="37371"/>
                  </a:lnTo>
                  <a:lnTo>
                    <a:pt x="157521" y="36083"/>
                  </a:lnTo>
                  <a:lnTo>
                    <a:pt x="17145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52"/>
            <p:cNvSpPr/>
            <p:nvPr>
              <p:custDataLst>
                <p:tags r:id="rId32"/>
              </p:custDataLst>
            </p:nvPr>
          </p:nvSpPr>
          <p:spPr>
            <a:xfrm>
              <a:off x="2188953" y="3171930"/>
              <a:ext cx="308503" cy="1039698"/>
            </a:xfrm>
            <a:custGeom>
              <a:avLst/>
              <a:gdLst/>
              <a:ahLst/>
              <a:cxnLst/>
              <a:rect l="0" t="0" r="0" b="0"/>
              <a:pathLst>
                <a:path w="308503" h="1039698">
                  <a:moveTo>
                    <a:pt x="308502" y="5610"/>
                  </a:moveTo>
                  <a:lnTo>
                    <a:pt x="308502" y="5610"/>
                  </a:lnTo>
                  <a:lnTo>
                    <a:pt x="291568" y="5610"/>
                  </a:lnTo>
                  <a:lnTo>
                    <a:pt x="267321" y="5610"/>
                  </a:lnTo>
                  <a:lnTo>
                    <a:pt x="242326" y="4975"/>
                  </a:lnTo>
                  <a:lnTo>
                    <a:pt x="219750" y="1683"/>
                  </a:lnTo>
                  <a:lnTo>
                    <a:pt x="193040" y="248"/>
                  </a:lnTo>
                  <a:lnTo>
                    <a:pt x="170998" y="0"/>
                  </a:lnTo>
                  <a:lnTo>
                    <a:pt x="148380" y="1620"/>
                  </a:lnTo>
                  <a:lnTo>
                    <a:pt x="121016" y="4822"/>
                  </a:lnTo>
                  <a:lnTo>
                    <a:pt x="98810" y="8646"/>
                  </a:lnTo>
                  <a:lnTo>
                    <a:pt x="74336" y="13945"/>
                  </a:lnTo>
                  <a:lnTo>
                    <a:pt x="48275" y="22519"/>
                  </a:lnTo>
                  <a:lnTo>
                    <a:pt x="34971" y="30093"/>
                  </a:lnTo>
                  <a:lnTo>
                    <a:pt x="22986" y="42075"/>
                  </a:lnTo>
                  <a:lnTo>
                    <a:pt x="15871" y="52931"/>
                  </a:lnTo>
                  <a:lnTo>
                    <a:pt x="6129" y="80598"/>
                  </a:lnTo>
                  <a:lnTo>
                    <a:pt x="1740" y="104663"/>
                  </a:lnTo>
                  <a:lnTo>
                    <a:pt x="440" y="131903"/>
                  </a:lnTo>
                  <a:lnTo>
                    <a:pt x="135" y="151275"/>
                  </a:lnTo>
                  <a:lnTo>
                    <a:pt x="0" y="172585"/>
                  </a:lnTo>
                  <a:lnTo>
                    <a:pt x="1633" y="196450"/>
                  </a:lnTo>
                  <a:lnTo>
                    <a:pt x="3841" y="221873"/>
                  </a:lnTo>
                  <a:lnTo>
                    <a:pt x="4822" y="247988"/>
                  </a:lnTo>
                  <a:lnTo>
                    <a:pt x="6951" y="274412"/>
                  </a:lnTo>
                  <a:lnTo>
                    <a:pt x="9379" y="300973"/>
                  </a:lnTo>
                  <a:lnTo>
                    <a:pt x="10459" y="327594"/>
                  </a:lnTo>
                  <a:lnTo>
                    <a:pt x="12632" y="354243"/>
                  </a:lnTo>
                  <a:lnTo>
                    <a:pt x="15079" y="381538"/>
                  </a:lnTo>
                  <a:lnTo>
                    <a:pt x="15732" y="395929"/>
                  </a:lnTo>
                  <a:lnTo>
                    <a:pt x="16167" y="410602"/>
                  </a:lnTo>
                  <a:lnTo>
                    <a:pt x="16457" y="425465"/>
                  </a:lnTo>
                  <a:lnTo>
                    <a:pt x="16650" y="440454"/>
                  </a:lnTo>
                  <a:lnTo>
                    <a:pt x="16779" y="455526"/>
                  </a:lnTo>
                  <a:lnTo>
                    <a:pt x="16865" y="470654"/>
                  </a:lnTo>
                  <a:lnTo>
                    <a:pt x="16922" y="485819"/>
                  </a:lnTo>
                  <a:lnTo>
                    <a:pt x="16960" y="501009"/>
                  </a:lnTo>
                  <a:lnTo>
                    <a:pt x="16986" y="516217"/>
                  </a:lnTo>
                  <a:lnTo>
                    <a:pt x="17003" y="531434"/>
                  </a:lnTo>
                  <a:lnTo>
                    <a:pt x="17014" y="546660"/>
                  </a:lnTo>
                  <a:lnTo>
                    <a:pt x="17022" y="561889"/>
                  </a:lnTo>
                  <a:lnTo>
                    <a:pt x="17027" y="577123"/>
                  </a:lnTo>
                  <a:lnTo>
                    <a:pt x="17030" y="592359"/>
                  </a:lnTo>
                  <a:lnTo>
                    <a:pt x="17033" y="606961"/>
                  </a:lnTo>
                  <a:lnTo>
                    <a:pt x="17035" y="635039"/>
                  </a:lnTo>
                  <a:lnTo>
                    <a:pt x="16401" y="649384"/>
                  </a:lnTo>
                  <a:lnTo>
                    <a:pt x="15343" y="664028"/>
                  </a:lnTo>
                  <a:lnTo>
                    <a:pt x="14002" y="678870"/>
                  </a:lnTo>
                  <a:lnTo>
                    <a:pt x="12513" y="707215"/>
                  </a:lnTo>
                  <a:lnTo>
                    <a:pt x="11852" y="734630"/>
                  </a:lnTo>
                  <a:lnTo>
                    <a:pt x="11557" y="761630"/>
                  </a:lnTo>
                  <a:lnTo>
                    <a:pt x="13120" y="786754"/>
                  </a:lnTo>
                  <a:lnTo>
                    <a:pt x="15296" y="809985"/>
                  </a:lnTo>
                  <a:lnTo>
                    <a:pt x="16263" y="830894"/>
                  </a:lnTo>
                  <a:lnTo>
                    <a:pt x="16693" y="850769"/>
                  </a:lnTo>
                  <a:lnTo>
                    <a:pt x="16935" y="878116"/>
                  </a:lnTo>
                  <a:lnTo>
                    <a:pt x="18700" y="900612"/>
                  </a:lnTo>
                  <a:lnTo>
                    <a:pt x="21952" y="925280"/>
                  </a:lnTo>
                  <a:lnTo>
                    <a:pt x="28863" y="952548"/>
                  </a:lnTo>
                  <a:lnTo>
                    <a:pt x="34299" y="963518"/>
                  </a:lnTo>
                  <a:lnTo>
                    <a:pt x="50558" y="986890"/>
                  </a:lnTo>
                  <a:lnTo>
                    <a:pt x="77302" y="1001608"/>
                  </a:lnTo>
                  <a:lnTo>
                    <a:pt x="103172" y="1011408"/>
                  </a:lnTo>
                  <a:lnTo>
                    <a:pt x="131391" y="1020335"/>
                  </a:lnTo>
                  <a:lnTo>
                    <a:pt x="159919" y="1025579"/>
                  </a:lnTo>
                  <a:lnTo>
                    <a:pt x="186794" y="1034415"/>
                  </a:lnTo>
                  <a:lnTo>
                    <a:pt x="199416" y="1038363"/>
                  </a:lnTo>
                  <a:lnTo>
                    <a:pt x="218092" y="1039697"/>
                  </a:lnTo>
                  <a:lnTo>
                    <a:pt x="231478" y="1036894"/>
                  </a:lnTo>
                  <a:lnTo>
                    <a:pt x="245637" y="102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53"/>
            <p:cNvSpPr/>
            <p:nvPr>
              <p:custDataLst>
                <p:tags r:id="rId33"/>
              </p:custDataLst>
            </p:nvPr>
          </p:nvSpPr>
          <p:spPr>
            <a:xfrm>
              <a:off x="2708910" y="3211830"/>
              <a:ext cx="262856" cy="1011434"/>
            </a:xfrm>
            <a:custGeom>
              <a:avLst/>
              <a:gdLst/>
              <a:ahLst/>
              <a:cxnLst/>
              <a:rect l="0" t="0" r="0" b="0"/>
              <a:pathLst>
                <a:path w="262856" h="1011434">
                  <a:moveTo>
                    <a:pt x="0" y="0"/>
                  </a:moveTo>
                  <a:lnTo>
                    <a:pt x="0" y="0"/>
                  </a:lnTo>
                  <a:lnTo>
                    <a:pt x="27305" y="6068"/>
                  </a:lnTo>
                  <a:lnTo>
                    <a:pt x="47484" y="9047"/>
                  </a:lnTo>
                  <a:lnTo>
                    <a:pt x="71431" y="12417"/>
                  </a:lnTo>
                  <a:lnTo>
                    <a:pt x="99623" y="16211"/>
                  </a:lnTo>
                  <a:lnTo>
                    <a:pt x="125089" y="21523"/>
                  </a:lnTo>
                  <a:lnTo>
                    <a:pt x="148463" y="28687"/>
                  </a:lnTo>
                  <a:lnTo>
                    <a:pt x="171425" y="36217"/>
                  </a:lnTo>
                  <a:lnTo>
                    <a:pt x="181176" y="43402"/>
                  </a:lnTo>
                  <a:lnTo>
                    <a:pt x="194750" y="60502"/>
                  </a:lnTo>
                  <a:lnTo>
                    <a:pt x="203546" y="85235"/>
                  </a:lnTo>
                  <a:lnTo>
                    <a:pt x="209465" y="107099"/>
                  </a:lnTo>
                  <a:lnTo>
                    <a:pt x="214605" y="130299"/>
                  </a:lnTo>
                  <a:lnTo>
                    <a:pt x="216410" y="156999"/>
                  </a:lnTo>
                  <a:lnTo>
                    <a:pt x="216832" y="175611"/>
                  </a:lnTo>
                  <a:lnTo>
                    <a:pt x="217020" y="196159"/>
                  </a:lnTo>
                  <a:lnTo>
                    <a:pt x="217104" y="218627"/>
                  </a:lnTo>
                  <a:lnTo>
                    <a:pt x="217140" y="243429"/>
                  </a:lnTo>
                  <a:lnTo>
                    <a:pt x="217157" y="269269"/>
                  </a:lnTo>
                  <a:lnTo>
                    <a:pt x="217799" y="296205"/>
                  </a:lnTo>
                  <a:lnTo>
                    <a:pt x="218859" y="310501"/>
                  </a:lnTo>
                  <a:lnTo>
                    <a:pt x="220201" y="325110"/>
                  </a:lnTo>
                  <a:lnTo>
                    <a:pt x="221096" y="339930"/>
                  </a:lnTo>
                  <a:lnTo>
                    <a:pt x="221692" y="354890"/>
                  </a:lnTo>
                  <a:lnTo>
                    <a:pt x="222090" y="369944"/>
                  </a:lnTo>
                  <a:lnTo>
                    <a:pt x="222990" y="385059"/>
                  </a:lnTo>
                  <a:lnTo>
                    <a:pt x="224225" y="400216"/>
                  </a:lnTo>
                  <a:lnTo>
                    <a:pt x="225683" y="415401"/>
                  </a:lnTo>
                  <a:lnTo>
                    <a:pt x="227290" y="431239"/>
                  </a:lnTo>
                  <a:lnTo>
                    <a:pt x="228997" y="447513"/>
                  </a:lnTo>
                  <a:lnTo>
                    <a:pt x="230769" y="464077"/>
                  </a:lnTo>
                  <a:lnTo>
                    <a:pt x="232586" y="480200"/>
                  </a:lnTo>
                  <a:lnTo>
                    <a:pt x="234433" y="496028"/>
                  </a:lnTo>
                  <a:lnTo>
                    <a:pt x="236298" y="511661"/>
                  </a:lnTo>
                  <a:lnTo>
                    <a:pt x="238178" y="527162"/>
                  </a:lnTo>
                  <a:lnTo>
                    <a:pt x="240065" y="542576"/>
                  </a:lnTo>
                  <a:lnTo>
                    <a:pt x="241959" y="557933"/>
                  </a:lnTo>
                  <a:lnTo>
                    <a:pt x="243220" y="573250"/>
                  </a:lnTo>
                  <a:lnTo>
                    <a:pt x="244062" y="588542"/>
                  </a:lnTo>
                  <a:lnTo>
                    <a:pt x="244623" y="603817"/>
                  </a:lnTo>
                  <a:lnTo>
                    <a:pt x="245632" y="619079"/>
                  </a:lnTo>
                  <a:lnTo>
                    <a:pt x="246940" y="634335"/>
                  </a:lnTo>
                  <a:lnTo>
                    <a:pt x="248447" y="649585"/>
                  </a:lnTo>
                  <a:lnTo>
                    <a:pt x="250086" y="664831"/>
                  </a:lnTo>
                  <a:lnTo>
                    <a:pt x="251814" y="680076"/>
                  </a:lnTo>
                  <a:lnTo>
                    <a:pt x="253601" y="695319"/>
                  </a:lnTo>
                  <a:lnTo>
                    <a:pt x="254792" y="709926"/>
                  </a:lnTo>
                  <a:lnTo>
                    <a:pt x="256116" y="738010"/>
                  </a:lnTo>
                  <a:lnTo>
                    <a:pt x="258397" y="765307"/>
                  </a:lnTo>
                  <a:lnTo>
                    <a:pt x="260893" y="792257"/>
                  </a:lnTo>
                  <a:lnTo>
                    <a:pt x="262002" y="819051"/>
                  </a:lnTo>
                  <a:lnTo>
                    <a:pt x="262495" y="842389"/>
                  </a:lnTo>
                  <a:lnTo>
                    <a:pt x="262715" y="863345"/>
                  </a:lnTo>
                  <a:lnTo>
                    <a:pt x="262812" y="883243"/>
                  </a:lnTo>
                  <a:lnTo>
                    <a:pt x="262855" y="902669"/>
                  </a:lnTo>
                  <a:lnTo>
                    <a:pt x="261186" y="928069"/>
                  </a:lnTo>
                  <a:lnTo>
                    <a:pt x="254933" y="953718"/>
                  </a:lnTo>
                  <a:lnTo>
                    <a:pt x="246949" y="972567"/>
                  </a:lnTo>
                  <a:lnTo>
                    <a:pt x="237353" y="983987"/>
                  </a:lnTo>
                  <a:lnTo>
                    <a:pt x="230162" y="989354"/>
                  </a:lnTo>
                  <a:lnTo>
                    <a:pt x="212572" y="995550"/>
                  </a:lnTo>
                  <a:lnTo>
                    <a:pt x="190362" y="1001902"/>
                  </a:lnTo>
                  <a:lnTo>
                    <a:pt x="164212" y="1008413"/>
                  </a:lnTo>
                  <a:lnTo>
                    <a:pt x="136295" y="1010934"/>
                  </a:lnTo>
                  <a:lnTo>
                    <a:pt x="109543" y="1011433"/>
                  </a:lnTo>
                  <a:lnTo>
                    <a:pt x="86550" y="1006969"/>
                  </a:lnTo>
                  <a:lnTo>
                    <a:pt x="73199" y="1001165"/>
                  </a:lnTo>
                  <a:lnTo>
                    <a:pt x="61835" y="991684"/>
                  </a:lnTo>
                  <a:lnTo>
                    <a:pt x="51435" y="9772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54"/>
            <p:cNvSpPr/>
            <p:nvPr>
              <p:custDataLst>
                <p:tags r:id="rId34"/>
              </p:custDataLst>
            </p:nvPr>
          </p:nvSpPr>
          <p:spPr>
            <a:xfrm>
              <a:off x="2579571" y="3297555"/>
              <a:ext cx="99522" cy="56015"/>
            </a:xfrm>
            <a:custGeom>
              <a:avLst/>
              <a:gdLst/>
              <a:ahLst/>
              <a:cxnLst/>
              <a:rect l="0" t="0" r="0" b="0"/>
              <a:pathLst>
                <a:path w="99522" h="56015">
                  <a:moveTo>
                    <a:pt x="37899" y="0"/>
                  </a:moveTo>
                  <a:lnTo>
                    <a:pt x="37899" y="0"/>
                  </a:lnTo>
                  <a:lnTo>
                    <a:pt x="13699" y="12418"/>
                  </a:lnTo>
                  <a:lnTo>
                    <a:pt x="5342" y="17796"/>
                  </a:lnTo>
                  <a:lnTo>
                    <a:pt x="2859" y="20754"/>
                  </a:lnTo>
                  <a:lnTo>
                    <a:pt x="101" y="27427"/>
                  </a:lnTo>
                  <a:lnTo>
                    <a:pt x="0" y="30350"/>
                  </a:lnTo>
                  <a:lnTo>
                    <a:pt x="1582" y="35290"/>
                  </a:lnTo>
                  <a:lnTo>
                    <a:pt x="6042" y="41642"/>
                  </a:lnTo>
                  <a:lnTo>
                    <a:pt x="14420" y="47546"/>
                  </a:lnTo>
                  <a:lnTo>
                    <a:pt x="32556" y="54594"/>
                  </a:lnTo>
                  <a:lnTo>
                    <a:pt x="41027" y="56014"/>
                  </a:lnTo>
                  <a:lnTo>
                    <a:pt x="65073" y="53780"/>
                  </a:lnTo>
                  <a:lnTo>
                    <a:pt x="81157" y="49096"/>
                  </a:lnTo>
                  <a:lnTo>
                    <a:pt x="92281" y="41825"/>
                  </a:lnTo>
                  <a:lnTo>
                    <a:pt x="96570" y="38062"/>
                  </a:lnTo>
                  <a:lnTo>
                    <a:pt x="98900" y="34273"/>
                  </a:lnTo>
                  <a:lnTo>
                    <a:pt x="99521" y="32374"/>
                  </a:lnTo>
                  <a:lnTo>
                    <a:pt x="99301" y="30472"/>
                  </a:lnTo>
                  <a:lnTo>
                    <a:pt x="97362" y="26667"/>
                  </a:lnTo>
                  <a:lnTo>
                    <a:pt x="87298" y="15240"/>
                  </a:lnTo>
                  <a:lnTo>
                    <a:pt x="81867" y="13123"/>
                  </a:lnTo>
                  <a:lnTo>
                    <a:pt x="68033" y="11764"/>
                  </a:lnTo>
                  <a:lnTo>
                    <a:pt x="56847" y="14563"/>
                  </a:lnTo>
                  <a:lnTo>
                    <a:pt x="45488" y="19414"/>
                  </a:lnTo>
                  <a:lnTo>
                    <a:pt x="41272" y="23022"/>
                  </a:lnTo>
                  <a:lnTo>
                    <a:pt x="39399" y="26742"/>
                  </a:lnTo>
                  <a:lnTo>
                    <a:pt x="38097" y="33171"/>
                  </a:lnTo>
                  <a:lnTo>
                    <a:pt x="40992" y="36992"/>
                  </a:lnTo>
                  <a:lnTo>
                    <a:pt x="44142" y="38666"/>
                  </a:lnTo>
                  <a:lnTo>
                    <a:pt x="54372" y="39741"/>
                  </a:lnTo>
                  <a:lnTo>
                    <a:pt x="76107" y="39982"/>
                  </a:lnTo>
                  <a:lnTo>
                    <a:pt x="78611" y="39354"/>
                  </a:lnTo>
                  <a:lnTo>
                    <a:pt x="80281" y="38301"/>
                  </a:lnTo>
                  <a:lnTo>
                    <a:pt x="81393" y="36964"/>
                  </a:lnTo>
                  <a:lnTo>
                    <a:pt x="84323" y="35478"/>
                  </a:lnTo>
                  <a:lnTo>
                    <a:pt x="85993" y="35082"/>
                  </a:lnTo>
                  <a:lnTo>
                    <a:pt x="87107" y="34183"/>
                  </a:lnTo>
                  <a:lnTo>
                    <a:pt x="89041" y="29439"/>
                  </a:lnTo>
                  <a:lnTo>
                    <a:pt x="84388" y="23730"/>
                  </a:lnTo>
                  <a:lnTo>
                    <a:pt x="60759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55"/>
            <p:cNvSpPr/>
            <p:nvPr>
              <p:custDataLst>
                <p:tags r:id="rId35"/>
              </p:custDataLst>
            </p:nvPr>
          </p:nvSpPr>
          <p:spPr>
            <a:xfrm>
              <a:off x="2451735" y="3783330"/>
              <a:ext cx="211456" cy="22861"/>
            </a:xfrm>
            <a:custGeom>
              <a:avLst/>
              <a:gdLst/>
              <a:ahLst/>
              <a:cxnLst/>
              <a:rect l="0" t="0" r="0" b="0"/>
              <a:pathLst>
                <a:path w="211456" h="22861">
                  <a:moveTo>
                    <a:pt x="0" y="0"/>
                  </a:moveTo>
                  <a:lnTo>
                    <a:pt x="0" y="0"/>
                  </a:lnTo>
                  <a:lnTo>
                    <a:pt x="22013" y="3387"/>
                  </a:lnTo>
                  <a:lnTo>
                    <a:pt x="39441" y="6068"/>
                  </a:lnTo>
                  <a:lnTo>
                    <a:pt x="61854" y="8490"/>
                  </a:lnTo>
                  <a:lnTo>
                    <a:pt x="87591" y="10740"/>
                  </a:lnTo>
                  <a:lnTo>
                    <a:pt x="115544" y="12875"/>
                  </a:lnTo>
                  <a:lnTo>
                    <a:pt x="136719" y="14934"/>
                  </a:lnTo>
                  <a:lnTo>
                    <a:pt x="153376" y="16941"/>
                  </a:lnTo>
                  <a:lnTo>
                    <a:pt x="176752" y="20229"/>
                  </a:lnTo>
                  <a:lnTo>
                    <a:pt x="202903" y="22514"/>
                  </a:lnTo>
                  <a:lnTo>
                    <a:pt x="211455" y="22860"/>
                  </a:lnTo>
                  <a:lnTo>
                    <a:pt x="21145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56"/>
            <p:cNvSpPr/>
            <p:nvPr>
              <p:custDataLst>
                <p:tags r:id="rId36"/>
              </p:custDataLst>
            </p:nvPr>
          </p:nvSpPr>
          <p:spPr>
            <a:xfrm>
              <a:off x="2465848" y="3440430"/>
              <a:ext cx="31608" cy="636434"/>
            </a:xfrm>
            <a:custGeom>
              <a:avLst/>
              <a:gdLst/>
              <a:ahLst/>
              <a:cxnLst/>
              <a:rect l="0" t="0" r="0" b="0"/>
              <a:pathLst>
                <a:path w="31608" h="636434">
                  <a:moveTo>
                    <a:pt x="3032" y="0"/>
                  </a:moveTo>
                  <a:lnTo>
                    <a:pt x="3032" y="0"/>
                  </a:lnTo>
                  <a:lnTo>
                    <a:pt x="6066" y="24271"/>
                  </a:lnTo>
                  <a:lnTo>
                    <a:pt x="7953" y="51500"/>
                  </a:lnTo>
                  <a:lnTo>
                    <a:pt x="8512" y="78689"/>
                  </a:lnTo>
                  <a:lnTo>
                    <a:pt x="5643" y="103819"/>
                  </a:lnTo>
                  <a:lnTo>
                    <a:pt x="4193" y="122977"/>
                  </a:lnTo>
                  <a:lnTo>
                    <a:pt x="3548" y="143556"/>
                  </a:lnTo>
                  <a:lnTo>
                    <a:pt x="3262" y="163286"/>
                  </a:lnTo>
                  <a:lnTo>
                    <a:pt x="3134" y="184332"/>
                  </a:lnTo>
                  <a:lnTo>
                    <a:pt x="3077" y="206385"/>
                  </a:lnTo>
                  <a:lnTo>
                    <a:pt x="3052" y="228888"/>
                  </a:lnTo>
                  <a:lnTo>
                    <a:pt x="3041" y="253281"/>
                  </a:lnTo>
                  <a:lnTo>
                    <a:pt x="2401" y="278939"/>
                  </a:lnTo>
                  <a:lnTo>
                    <a:pt x="0" y="305160"/>
                  </a:lnTo>
                  <a:lnTo>
                    <a:pt x="203" y="331630"/>
                  </a:lnTo>
                  <a:lnTo>
                    <a:pt x="1774" y="357576"/>
                  </a:lnTo>
                  <a:lnTo>
                    <a:pt x="2473" y="381808"/>
                  </a:lnTo>
                  <a:lnTo>
                    <a:pt x="2783" y="406971"/>
                  </a:lnTo>
                  <a:lnTo>
                    <a:pt x="2922" y="432971"/>
                  </a:lnTo>
                  <a:lnTo>
                    <a:pt x="2983" y="459343"/>
                  </a:lnTo>
                  <a:lnTo>
                    <a:pt x="3010" y="482495"/>
                  </a:lnTo>
                  <a:lnTo>
                    <a:pt x="3022" y="503367"/>
                  </a:lnTo>
                  <a:lnTo>
                    <a:pt x="3028" y="523227"/>
                  </a:lnTo>
                  <a:lnTo>
                    <a:pt x="4724" y="542637"/>
                  </a:lnTo>
                  <a:lnTo>
                    <a:pt x="7555" y="569721"/>
                  </a:lnTo>
                  <a:lnTo>
                    <a:pt x="8394" y="592140"/>
                  </a:lnTo>
                  <a:lnTo>
                    <a:pt x="8677" y="616782"/>
                  </a:lnTo>
                  <a:lnTo>
                    <a:pt x="8741" y="635562"/>
                  </a:lnTo>
                  <a:lnTo>
                    <a:pt x="9378" y="636433"/>
                  </a:lnTo>
                  <a:lnTo>
                    <a:pt x="10437" y="636379"/>
                  </a:lnTo>
                  <a:lnTo>
                    <a:pt x="11779" y="635708"/>
                  </a:lnTo>
                  <a:lnTo>
                    <a:pt x="25215" y="607585"/>
                  </a:lnTo>
                  <a:lnTo>
                    <a:pt x="31607" y="594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57"/>
            <p:cNvSpPr/>
            <p:nvPr>
              <p:custDataLst>
                <p:tags r:id="rId37"/>
              </p:custDataLst>
            </p:nvPr>
          </p:nvSpPr>
          <p:spPr>
            <a:xfrm>
              <a:off x="2680335" y="3440430"/>
              <a:ext cx="27769" cy="596126"/>
            </a:xfrm>
            <a:custGeom>
              <a:avLst/>
              <a:gdLst/>
              <a:ahLst/>
              <a:cxnLst/>
              <a:rect l="0" t="0" r="0" b="0"/>
              <a:pathLst>
                <a:path w="27769" h="596126">
                  <a:moveTo>
                    <a:pt x="0" y="0"/>
                  </a:moveTo>
                  <a:lnTo>
                    <a:pt x="0" y="0"/>
                  </a:lnTo>
                  <a:lnTo>
                    <a:pt x="1693" y="18627"/>
                  </a:lnTo>
                  <a:lnTo>
                    <a:pt x="4562" y="47014"/>
                  </a:lnTo>
                  <a:lnTo>
                    <a:pt x="7954" y="72330"/>
                  </a:lnTo>
                  <a:lnTo>
                    <a:pt x="9885" y="94589"/>
                  </a:lnTo>
                  <a:lnTo>
                    <a:pt x="10743" y="115699"/>
                  </a:lnTo>
                  <a:lnTo>
                    <a:pt x="11125" y="137782"/>
                  </a:lnTo>
                  <a:lnTo>
                    <a:pt x="11295" y="160296"/>
                  </a:lnTo>
                  <a:lnTo>
                    <a:pt x="11370" y="183638"/>
                  </a:lnTo>
                  <a:lnTo>
                    <a:pt x="11403" y="208829"/>
                  </a:lnTo>
                  <a:lnTo>
                    <a:pt x="11418" y="234841"/>
                  </a:lnTo>
                  <a:lnTo>
                    <a:pt x="11425" y="261854"/>
                  </a:lnTo>
                  <a:lnTo>
                    <a:pt x="11426" y="276169"/>
                  </a:lnTo>
                  <a:lnTo>
                    <a:pt x="11429" y="304352"/>
                  </a:lnTo>
                  <a:lnTo>
                    <a:pt x="11429" y="329577"/>
                  </a:lnTo>
                  <a:lnTo>
                    <a:pt x="11430" y="356876"/>
                  </a:lnTo>
                  <a:lnTo>
                    <a:pt x="12065" y="384671"/>
                  </a:lnTo>
                  <a:lnTo>
                    <a:pt x="14464" y="409725"/>
                  </a:lnTo>
                  <a:lnTo>
                    <a:pt x="15953" y="433560"/>
                  </a:lnTo>
                  <a:lnTo>
                    <a:pt x="17250" y="456853"/>
                  </a:lnTo>
                  <a:lnTo>
                    <a:pt x="19944" y="479906"/>
                  </a:lnTo>
                  <a:lnTo>
                    <a:pt x="21564" y="501158"/>
                  </a:lnTo>
                  <a:lnTo>
                    <a:pt x="24169" y="529280"/>
                  </a:lnTo>
                  <a:lnTo>
                    <a:pt x="27270" y="552005"/>
                  </a:lnTo>
                  <a:lnTo>
                    <a:pt x="27768" y="578058"/>
                  </a:lnTo>
                  <a:lnTo>
                    <a:pt x="23632" y="594996"/>
                  </a:lnTo>
                  <a:lnTo>
                    <a:pt x="22105" y="596054"/>
                  </a:lnTo>
                  <a:lnTo>
                    <a:pt x="19816" y="596125"/>
                  </a:lnTo>
                  <a:lnTo>
                    <a:pt x="14522" y="594509"/>
                  </a:lnTo>
                  <a:lnTo>
                    <a:pt x="5715" y="5886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58"/>
            <p:cNvSpPr/>
            <p:nvPr>
              <p:custDataLst>
                <p:tags r:id="rId38"/>
              </p:custDataLst>
            </p:nvPr>
          </p:nvSpPr>
          <p:spPr>
            <a:xfrm>
              <a:off x="2377936" y="3286125"/>
              <a:ext cx="96532" cy="62517"/>
            </a:xfrm>
            <a:custGeom>
              <a:avLst/>
              <a:gdLst/>
              <a:ahLst/>
              <a:cxnLst/>
              <a:rect l="0" t="0" r="0" b="0"/>
              <a:pathLst>
                <a:path w="96532" h="62517">
                  <a:moveTo>
                    <a:pt x="16649" y="0"/>
                  </a:moveTo>
                  <a:lnTo>
                    <a:pt x="16649" y="0"/>
                  </a:lnTo>
                  <a:lnTo>
                    <a:pt x="1574" y="24836"/>
                  </a:lnTo>
                  <a:lnTo>
                    <a:pt x="0" y="35591"/>
                  </a:lnTo>
                  <a:lnTo>
                    <a:pt x="1418" y="42912"/>
                  </a:lnTo>
                  <a:lnTo>
                    <a:pt x="5786" y="50603"/>
                  </a:lnTo>
                  <a:lnTo>
                    <a:pt x="9916" y="54875"/>
                  </a:lnTo>
                  <a:lnTo>
                    <a:pt x="15985" y="58891"/>
                  </a:lnTo>
                  <a:lnTo>
                    <a:pt x="26542" y="61687"/>
                  </a:lnTo>
                  <a:lnTo>
                    <a:pt x="37713" y="62516"/>
                  </a:lnTo>
                  <a:lnTo>
                    <a:pt x="63508" y="54880"/>
                  </a:lnTo>
                  <a:lnTo>
                    <a:pt x="83184" y="45672"/>
                  </a:lnTo>
                  <a:lnTo>
                    <a:pt x="92445" y="38090"/>
                  </a:lnTo>
                  <a:lnTo>
                    <a:pt x="94786" y="34286"/>
                  </a:lnTo>
                  <a:lnTo>
                    <a:pt x="96289" y="26669"/>
                  </a:lnTo>
                  <a:lnTo>
                    <a:pt x="94801" y="22859"/>
                  </a:lnTo>
                  <a:lnTo>
                    <a:pt x="88672" y="15240"/>
                  </a:lnTo>
                  <a:lnTo>
                    <a:pt x="83373" y="13123"/>
                  </a:lnTo>
                  <a:lnTo>
                    <a:pt x="65934" y="8360"/>
                  </a:lnTo>
                  <a:lnTo>
                    <a:pt x="39495" y="12888"/>
                  </a:lnTo>
                  <a:lnTo>
                    <a:pt x="35690" y="14307"/>
                  </a:lnTo>
                  <a:lnTo>
                    <a:pt x="29768" y="19271"/>
                  </a:lnTo>
                  <a:lnTo>
                    <a:pt x="25655" y="25075"/>
                  </a:lnTo>
                  <a:lnTo>
                    <a:pt x="23827" y="29771"/>
                  </a:lnTo>
                  <a:lnTo>
                    <a:pt x="23974" y="31912"/>
                  </a:lnTo>
                  <a:lnTo>
                    <a:pt x="27413" y="41848"/>
                  </a:lnTo>
                  <a:lnTo>
                    <a:pt x="28905" y="43139"/>
                  </a:lnTo>
                  <a:lnTo>
                    <a:pt x="38731" y="46903"/>
                  </a:lnTo>
                  <a:lnTo>
                    <a:pt x="40896" y="48414"/>
                  </a:lnTo>
                  <a:lnTo>
                    <a:pt x="50009" y="50540"/>
                  </a:lnTo>
                  <a:lnTo>
                    <a:pt x="75761" y="46197"/>
                  </a:lnTo>
                  <a:lnTo>
                    <a:pt x="86516" y="45227"/>
                  </a:lnTo>
                  <a:lnTo>
                    <a:pt x="95198" y="40818"/>
                  </a:lnTo>
                  <a:lnTo>
                    <a:pt x="95685" y="39912"/>
                  </a:lnTo>
                  <a:lnTo>
                    <a:pt x="96531" y="32122"/>
                  </a:lnTo>
                  <a:lnTo>
                    <a:pt x="95939" y="30940"/>
                  </a:lnTo>
                  <a:lnTo>
                    <a:pt x="94909" y="30151"/>
                  </a:lnTo>
                  <a:lnTo>
                    <a:pt x="92071" y="29275"/>
                  </a:lnTo>
                  <a:lnTo>
                    <a:pt x="83221" y="28667"/>
                  </a:lnTo>
                  <a:lnTo>
                    <a:pt x="74545" y="31636"/>
                  </a:lnTo>
                  <a:lnTo>
                    <a:pt x="62718" y="40157"/>
                  </a:lnTo>
                  <a:lnTo>
                    <a:pt x="60697" y="42011"/>
                  </a:lnTo>
                  <a:lnTo>
                    <a:pt x="59984" y="43248"/>
                  </a:lnTo>
                  <a:lnTo>
                    <a:pt x="60144" y="44072"/>
                  </a:lnTo>
                  <a:lnTo>
                    <a:pt x="64964" y="48428"/>
                  </a:lnTo>
                  <a:lnTo>
                    <a:pt x="66639" y="48795"/>
                  </a:lnTo>
                  <a:lnTo>
                    <a:pt x="68391" y="48406"/>
                  </a:lnTo>
                  <a:lnTo>
                    <a:pt x="73799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SMARTInkShape-Group68"/>
          <p:cNvGrpSpPr/>
          <p:nvPr/>
        </p:nvGrpSpPr>
        <p:grpSpPr>
          <a:xfrm>
            <a:off x="5110164" y="3275009"/>
            <a:ext cx="947737" cy="1261562"/>
            <a:chOff x="5110164" y="3275009"/>
            <a:chExt cx="947737" cy="1261562"/>
          </a:xfrm>
        </p:grpSpPr>
        <p:sp>
          <p:nvSpPr>
            <p:cNvPr id="119" name="SMARTInkShape-259"/>
            <p:cNvSpPr/>
            <p:nvPr>
              <p:custDataLst>
                <p:tags r:id="rId23"/>
              </p:custDataLst>
            </p:nvPr>
          </p:nvSpPr>
          <p:spPr>
            <a:xfrm>
              <a:off x="5892166" y="3429000"/>
              <a:ext cx="165735" cy="20221"/>
            </a:xfrm>
            <a:custGeom>
              <a:avLst/>
              <a:gdLst/>
              <a:ahLst/>
              <a:cxnLst/>
              <a:rect l="0" t="0" r="0" b="0"/>
              <a:pathLst>
                <a:path w="165735" h="20221">
                  <a:moveTo>
                    <a:pt x="0" y="0"/>
                  </a:moveTo>
                  <a:lnTo>
                    <a:pt x="0" y="0"/>
                  </a:lnTo>
                  <a:lnTo>
                    <a:pt x="16933" y="1693"/>
                  </a:lnTo>
                  <a:lnTo>
                    <a:pt x="41816" y="4563"/>
                  </a:lnTo>
                  <a:lnTo>
                    <a:pt x="61340" y="7955"/>
                  </a:lnTo>
                  <a:lnTo>
                    <a:pt x="89647" y="13434"/>
                  </a:lnTo>
                  <a:lnTo>
                    <a:pt x="115109" y="16046"/>
                  </a:lnTo>
                  <a:lnTo>
                    <a:pt x="141905" y="20220"/>
                  </a:lnTo>
                  <a:lnTo>
                    <a:pt x="165734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60"/>
            <p:cNvSpPr/>
            <p:nvPr>
              <p:custDataLst>
                <p:tags r:id="rId24"/>
              </p:custDataLst>
            </p:nvPr>
          </p:nvSpPr>
          <p:spPr>
            <a:xfrm>
              <a:off x="5110164" y="3275009"/>
              <a:ext cx="216217" cy="1152635"/>
            </a:xfrm>
            <a:custGeom>
              <a:avLst/>
              <a:gdLst/>
              <a:ahLst/>
              <a:cxnLst/>
              <a:rect l="0" t="0" r="0" b="0"/>
              <a:pathLst>
                <a:path w="216217" h="1152635">
                  <a:moveTo>
                    <a:pt x="216216" y="11116"/>
                  </a:moveTo>
                  <a:lnTo>
                    <a:pt x="216216" y="11116"/>
                  </a:lnTo>
                  <a:lnTo>
                    <a:pt x="191945" y="5048"/>
                  </a:lnTo>
                  <a:lnTo>
                    <a:pt x="167750" y="1275"/>
                  </a:lnTo>
                  <a:lnTo>
                    <a:pt x="142507" y="0"/>
                  </a:lnTo>
                  <a:lnTo>
                    <a:pt x="125586" y="414"/>
                  </a:lnTo>
                  <a:lnTo>
                    <a:pt x="101145" y="4619"/>
                  </a:lnTo>
                  <a:lnTo>
                    <a:pt x="87576" y="8203"/>
                  </a:lnTo>
                  <a:lnTo>
                    <a:pt x="60694" y="26514"/>
                  </a:lnTo>
                  <a:lnTo>
                    <a:pt x="42971" y="48127"/>
                  </a:lnTo>
                  <a:lnTo>
                    <a:pt x="32041" y="70496"/>
                  </a:lnTo>
                  <a:lnTo>
                    <a:pt x="26411" y="85132"/>
                  </a:lnTo>
                  <a:lnTo>
                    <a:pt x="22605" y="111222"/>
                  </a:lnTo>
                  <a:lnTo>
                    <a:pt x="17739" y="139696"/>
                  </a:lnTo>
                  <a:lnTo>
                    <a:pt x="14127" y="160972"/>
                  </a:lnTo>
                  <a:lnTo>
                    <a:pt x="12099" y="183129"/>
                  </a:lnTo>
                  <a:lnTo>
                    <a:pt x="10562" y="206311"/>
                  </a:lnTo>
                  <a:lnTo>
                    <a:pt x="7762" y="231431"/>
                  </a:lnTo>
                  <a:lnTo>
                    <a:pt x="6095" y="259106"/>
                  </a:lnTo>
                  <a:lnTo>
                    <a:pt x="5650" y="273598"/>
                  </a:lnTo>
                  <a:lnTo>
                    <a:pt x="5354" y="288339"/>
                  </a:lnTo>
                  <a:lnTo>
                    <a:pt x="5156" y="303246"/>
                  </a:lnTo>
                  <a:lnTo>
                    <a:pt x="5025" y="318264"/>
                  </a:lnTo>
                  <a:lnTo>
                    <a:pt x="4937" y="333356"/>
                  </a:lnTo>
                  <a:lnTo>
                    <a:pt x="4878" y="348498"/>
                  </a:lnTo>
                  <a:lnTo>
                    <a:pt x="4840" y="363673"/>
                  </a:lnTo>
                  <a:lnTo>
                    <a:pt x="4813" y="378869"/>
                  </a:lnTo>
                  <a:lnTo>
                    <a:pt x="4796" y="394079"/>
                  </a:lnTo>
                  <a:lnTo>
                    <a:pt x="4784" y="409300"/>
                  </a:lnTo>
                  <a:lnTo>
                    <a:pt x="5412" y="424527"/>
                  </a:lnTo>
                  <a:lnTo>
                    <a:pt x="6465" y="439758"/>
                  </a:lnTo>
                  <a:lnTo>
                    <a:pt x="7802" y="454993"/>
                  </a:lnTo>
                  <a:lnTo>
                    <a:pt x="8694" y="470864"/>
                  </a:lnTo>
                  <a:lnTo>
                    <a:pt x="9287" y="487159"/>
                  </a:lnTo>
                  <a:lnTo>
                    <a:pt x="9684" y="503738"/>
                  </a:lnTo>
                  <a:lnTo>
                    <a:pt x="9948" y="520506"/>
                  </a:lnTo>
                  <a:lnTo>
                    <a:pt x="10124" y="537400"/>
                  </a:lnTo>
                  <a:lnTo>
                    <a:pt x="10241" y="554377"/>
                  </a:lnTo>
                  <a:lnTo>
                    <a:pt x="10319" y="572045"/>
                  </a:lnTo>
                  <a:lnTo>
                    <a:pt x="10372" y="590174"/>
                  </a:lnTo>
                  <a:lnTo>
                    <a:pt x="10407" y="608610"/>
                  </a:lnTo>
                  <a:lnTo>
                    <a:pt x="10430" y="627250"/>
                  </a:lnTo>
                  <a:lnTo>
                    <a:pt x="10445" y="646027"/>
                  </a:lnTo>
                  <a:lnTo>
                    <a:pt x="10455" y="664895"/>
                  </a:lnTo>
                  <a:lnTo>
                    <a:pt x="10463" y="683189"/>
                  </a:lnTo>
                  <a:lnTo>
                    <a:pt x="10466" y="701099"/>
                  </a:lnTo>
                  <a:lnTo>
                    <a:pt x="10470" y="718755"/>
                  </a:lnTo>
                  <a:lnTo>
                    <a:pt x="11106" y="736876"/>
                  </a:lnTo>
                  <a:lnTo>
                    <a:pt x="12166" y="755306"/>
                  </a:lnTo>
                  <a:lnTo>
                    <a:pt x="13508" y="773943"/>
                  </a:lnTo>
                  <a:lnTo>
                    <a:pt x="13767" y="792082"/>
                  </a:lnTo>
                  <a:lnTo>
                    <a:pt x="13305" y="809890"/>
                  </a:lnTo>
                  <a:lnTo>
                    <a:pt x="12362" y="827477"/>
                  </a:lnTo>
                  <a:lnTo>
                    <a:pt x="11099" y="844282"/>
                  </a:lnTo>
                  <a:lnTo>
                    <a:pt x="9621" y="860565"/>
                  </a:lnTo>
                  <a:lnTo>
                    <a:pt x="8001" y="876500"/>
                  </a:lnTo>
                  <a:lnTo>
                    <a:pt x="6921" y="892204"/>
                  </a:lnTo>
                  <a:lnTo>
                    <a:pt x="6201" y="907753"/>
                  </a:lnTo>
                  <a:lnTo>
                    <a:pt x="5721" y="923199"/>
                  </a:lnTo>
                  <a:lnTo>
                    <a:pt x="4766" y="938576"/>
                  </a:lnTo>
                  <a:lnTo>
                    <a:pt x="3495" y="953908"/>
                  </a:lnTo>
                  <a:lnTo>
                    <a:pt x="2012" y="969209"/>
                  </a:lnTo>
                  <a:lnTo>
                    <a:pt x="2058" y="996370"/>
                  </a:lnTo>
                  <a:lnTo>
                    <a:pt x="2924" y="1021142"/>
                  </a:lnTo>
                  <a:lnTo>
                    <a:pt x="1193" y="1044852"/>
                  </a:lnTo>
                  <a:lnTo>
                    <a:pt x="0" y="1064702"/>
                  </a:lnTo>
                  <a:lnTo>
                    <a:pt x="1022" y="1090158"/>
                  </a:lnTo>
                  <a:lnTo>
                    <a:pt x="4023" y="1115447"/>
                  </a:lnTo>
                  <a:lnTo>
                    <a:pt x="7576" y="1128618"/>
                  </a:lnTo>
                  <a:lnTo>
                    <a:pt x="15685" y="1140564"/>
                  </a:lnTo>
                  <a:lnTo>
                    <a:pt x="26130" y="1149113"/>
                  </a:lnTo>
                  <a:lnTo>
                    <a:pt x="35213" y="1151892"/>
                  </a:lnTo>
                  <a:lnTo>
                    <a:pt x="40303" y="1152634"/>
                  </a:lnTo>
                  <a:lnTo>
                    <a:pt x="67971" y="1148377"/>
                  </a:lnTo>
                  <a:lnTo>
                    <a:pt x="86906" y="1144575"/>
                  </a:lnTo>
                  <a:lnTo>
                    <a:pt x="102704" y="1140135"/>
                  </a:lnTo>
                  <a:lnTo>
                    <a:pt x="128725" y="1130123"/>
                  </a:lnTo>
                  <a:lnTo>
                    <a:pt x="150873" y="1117629"/>
                  </a:lnTo>
                  <a:lnTo>
                    <a:pt x="179200" y="1098780"/>
                  </a:lnTo>
                  <a:lnTo>
                    <a:pt x="181927" y="10969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61"/>
            <p:cNvSpPr/>
            <p:nvPr>
              <p:custDataLst>
                <p:tags r:id="rId25"/>
              </p:custDataLst>
            </p:nvPr>
          </p:nvSpPr>
          <p:spPr>
            <a:xfrm>
              <a:off x="5640705" y="3328710"/>
              <a:ext cx="257173" cy="1207861"/>
            </a:xfrm>
            <a:custGeom>
              <a:avLst/>
              <a:gdLst/>
              <a:ahLst/>
              <a:cxnLst/>
              <a:rect l="0" t="0" r="0" b="0"/>
              <a:pathLst>
                <a:path w="257173" h="1207861">
                  <a:moveTo>
                    <a:pt x="0" y="8850"/>
                  </a:moveTo>
                  <a:lnTo>
                    <a:pt x="0" y="8850"/>
                  </a:lnTo>
                  <a:lnTo>
                    <a:pt x="27304" y="5816"/>
                  </a:lnTo>
                  <a:lnTo>
                    <a:pt x="53387" y="3930"/>
                  </a:lnTo>
                  <a:lnTo>
                    <a:pt x="79267" y="0"/>
                  </a:lnTo>
                  <a:lnTo>
                    <a:pt x="102723" y="4021"/>
                  </a:lnTo>
                  <a:lnTo>
                    <a:pt x="130930" y="14643"/>
                  </a:lnTo>
                  <a:lnTo>
                    <a:pt x="143550" y="22201"/>
                  </a:lnTo>
                  <a:lnTo>
                    <a:pt x="159136" y="49525"/>
                  </a:lnTo>
                  <a:lnTo>
                    <a:pt x="163779" y="69233"/>
                  </a:lnTo>
                  <a:lnTo>
                    <a:pt x="162122" y="91158"/>
                  </a:lnTo>
                  <a:lnTo>
                    <a:pt x="160954" y="109567"/>
                  </a:lnTo>
                  <a:lnTo>
                    <a:pt x="160435" y="130448"/>
                  </a:lnTo>
                  <a:lnTo>
                    <a:pt x="160205" y="152429"/>
                  </a:lnTo>
                  <a:lnTo>
                    <a:pt x="160102" y="173205"/>
                  </a:lnTo>
                  <a:lnTo>
                    <a:pt x="160691" y="194926"/>
                  </a:lnTo>
                  <a:lnTo>
                    <a:pt x="163071" y="221514"/>
                  </a:lnTo>
                  <a:lnTo>
                    <a:pt x="164550" y="248571"/>
                  </a:lnTo>
                  <a:lnTo>
                    <a:pt x="165209" y="276047"/>
                  </a:lnTo>
                  <a:lnTo>
                    <a:pt x="165384" y="290487"/>
                  </a:lnTo>
                  <a:lnTo>
                    <a:pt x="165501" y="305193"/>
                  </a:lnTo>
                  <a:lnTo>
                    <a:pt x="166849" y="320077"/>
                  </a:lnTo>
                  <a:lnTo>
                    <a:pt x="169018" y="335080"/>
                  </a:lnTo>
                  <a:lnTo>
                    <a:pt x="171734" y="350161"/>
                  </a:lnTo>
                  <a:lnTo>
                    <a:pt x="176084" y="376726"/>
                  </a:lnTo>
                  <a:lnTo>
                    <a:pt x="181525" y="410945"/>
                  </a:lnTo>
                  <a:lnTo>
                    <a:pt x="187692" y="450269"/>
                  </a:lnTo>
                  <a:lnTo>
                    <a:pt x="193073" y="482834"/>
                  </a:lnTo>
                  <a:lnTo>
                    <a:pt x="197930" y="510895"/>
                  </a:lnTo>
                  <a:lnTo>
                    <a:pt x="202438" y="535951"/>
                  </a:lnTo>
                  <a:lnTo>
                    <a:pt x="206079" y="558371"/>
                  </a:lnTo>
                  <a:lnTo>
                    <a:pt x="209141" y="579032"/>
                  </a:lnTo>
                  <a:lnTo>
                    <a:pt x="211817" y="598522"/>
                  </a:lnTo>
                  <a:lnTo>
                    <a:pt x="214236" y="617229"/>
                  </a:lnTo>
                  <a:lnTo>
                    <a:pt x="216485" y="635417"/>
                  </a:lnTo>
                  <a:lnTo>
                    <a:pt x="218618" y="653256"/>
                  </a:lnTo>
                  <a:lnTo>
                    <a:pt x="221310" y="670864"/>
                  </a:lnTo>
                  <a:lnTo>
                    <a:pt x="224375" y="688318"/>
                  </a:lnTo>
                  <a:lnTo>
                    <a:pt x="227689" y="705669"/>
                  </a:lnTo>
                  <a:lnTo>
                    <a:pt x="230532" y="722316"/>
                  </a:lnTo>
                  <a:lnTo>
                    <a:pt x="233064" y="738493"/>
                  </a:lnTo>
                  <a:lnTo>
                    <a:pt x="235386" y="754359"/>
                  </a:lnTo>
                  <a:lnTo>
                    <a:pt x="237569" y="770651"/>
                  </a:lnTo>
                  <a:lnTo>
                    <a:pt x="239659" y="787227"/>
                  </a:lnTo>
                  <a:lnTo>
                    <a:pt x="241688" y="803994"/>
                  </a:lnTo>
                  <a:lnTo>
                    <a:pt x="243675" y="820251"/>
                  </a:lnTo>
                  <a:lnTo>
                    <a:pt x="245635" y="836169"/>
                  </a:lnTo>
                  <a:lnTo>
                    <a:pt x="247577" y="851860"/>
                  </a:lnTo>
                  <a:lnTo>
                    <a:pt x="249507" y="867402"/>
                  </a:lnTo>
                  <a:lnTo>
                    <a:pt x="251428" y="882843"/>
                  </a:lnTo>
                  <a:lnTo>
                    <a:pt x="253344" y="898218"/>
                  </a:lnTo>
                  <a:lnTo>
                    <a:pt x="254621" y="912912"/>
                  </a:lnTo>
                  <a:lnTo>
                    <a:pt x="256040" y="941092"/>
                  </a:lnTo>
                  <a:lnTo>
                    <a:pt x="256670" y="968433"/>
                  </a:lnTo>
                  <a:lnTo>
                    <a:pt x="256951" y="994766"/>
                  </a:lnTo>
                  <a:lnTo>
                    <a:pt x="257075" y="1019170"/>
                  </a:lnTo>
                  <a:lnTo>
                    <a:pt x="257131" y="1042716"/>
                  </a:lnTo>
                  <a:lnTo>
                    <a:pt x="257155" y="1065246"/>
                  </a:lnTo>
                  <a:lnTo>
                    <a:pt x="257167" y="1085843"/>
                  </a:lnTo>
                  <a:lnTo>
                    <a:pt x="257172" y="1112255"/>
                  </a:lnTo>
                  <a:lnTo>
                    <a:pt x="253788" y="1131712"/>
                  </a:lnTo>
                  <a:lnTo>
                    <a:pt x="244741" y="1157313"/>
                  </a:lnTo>
                  <a:lnTo>
                    <a:pt x="230306" y="1177342"/>
                  </a:lnTo>
                  <a:lnTo>
                    <a:pt x="219017" y="1186567"/>
                  </a:lnTo>
                  <a:lnTo>
                    <a:pt x="193801" y="1197375"/>
                  </a:lnTo>
                  <a:lnTo>
                    <a:pt x="168316" y="1205152"/>
                  </a:lnTo>
                  <a:lnTo>
                    <a:pt x="146320" y="1207860"/>
                  </a:lnTo>
                  <a:lnTo>
                    <a:pt x="123717" y="1205628"/>
                  </a:lnTo>
                  <a:lnTo>
                    <a:pt x="100933" y="1200945"/>
                  </a:lnTo>
                  <a:lnTo>
                    <a:pt x="78095" y="1189468"/>
                  </a:lnTo>
                  <a:lnTo>
                    <a:pt x="45720" y="11689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62"/>
            <p:cNvSpPr/>
            <p:nvPr>
              <p:custDataLst>
                <p:tags r:id="rId26"/>
              </p:custDataLst>
            </p:nvPr>
          </p:nvSpPr>
          <p:spPr>
            <a:xfrm>
              <a:off x="5458024" y="3377565"/>
              <a:ext cx="68248" cy="62375"/>
            </a:xfrm>
            <a:custGeom>
              <a:avLst/>
              <a:gdLst/>
              <a:ahLst/>
              <a:cxnLst/>
              <a:rect l="0" t="0" r="0" b="0"/>
              <a:pathLst>
                <a:path w="68248" h="62375">
                  <a:moveTo>
                    <a:pt x="28376" y="0"/>
                  </a:moveTo>
                  <a:lnTo>
                    <a:pt x="28376" y="0"/>
                  </a:lnTo>
                  <a:lnTo>
                    <a:pt x="7139" y="27305"/>
                  </a:lnTo>
                  <a:lnTo>
                    <a:pt x="99" y="42404"/>
                  </a:lnTo>
                  <a:lnTo>
                    <a:pt x="0" y="47319"/>
                  </a:lnTo>
                  <a:lnTo>
                    <a:pt x="1204" y="51231"/>
                  </a:lnTo>
                  <a:lnTo>
                    <a:pt x="5928" y="57271"/>
                  </a:lnTo>
                  <a:lnTo>
                    <a:pt x="12261" y="60379"/>
                  </a:lnTo>
                  <a:lnTo>
                    <a:pt x="26674" y="62374"/>
                  </a:lnTo>
                  <a:lnTo>
                    <a:pt x="54269" y="57902"/>
                  </a:lnTo>
                  <a:lnTo>
                    <a:pt x="60627" y="55791"/>
                  </a:lnTo>
                  <a:lnTo>
                    <a:pt x="63211" y="54339"/>
                  </a:lnTo>
                  <a:lnTo>
                    <a:pt x="64935" y="52736"/>
                  </a:lnTo>
                  <a:lnTo>
                    <a:pt x="66849" y="49261"/>
                  </a:lnTo>
                  <a:lnTo>
                    <a:pt x="68179" y="39970"/>
                  </a:lnTo>
                  <a:lnTo>
                    <a:pt x="68247" y="38077"/>
                  </a:lnTo>
                  <a:lnTo>
                    <a:pt x="66628" y="34280"/>
                  </a:lnTo>
                  <a:lnTo>
                    <a:pt x="65307" y="32378"/>
                  </a:lnTo>
                  <a:lnTo>
                    <a:pt x="63156" y="31111"/>
                  </a:lnTo>
                  <a:lnTo>
                    <a:pt x="43960" y="24235"/>
                  </a:lnTo>
                  <a:lnTo>
                    <a:pt x="34535" y="18734"/>
                  </a:lnTo>
                  <a:lnTo>
                    <a:pt x="32482" y="18204"/>
                  </a:lnTo>
                  <a:lnTo>
                    <a:pt x="31114" y="17216"/>
                  </a:lnTo>
                  <a:lnTo>
                    <a:pt x="30201" y="15922"/>
                  </a:lnTo>
                  <a:lnTo>
                    <a:pt x="29187" y="12791"/>
                  </a:lnTo>
                  <a:lnTo>
                    <a:pt x="28376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63"/>
            <p:cNvSpPr/>
            <p:nvPr>
              <p:custDataLst>
                <p:tags r:id="rId27"/>
              </p:custDataLst>
            </p:nvPr>
          </p:nvSpPr>
          <p:spPr>
            <a:xfrm>
              <a:off x="5316435" y="3389700"/>
              <a:ext cx="135676" cy="50119"/>
            </a:xfrm>
            <a:custGeom>
              <a:avLst/>
              <a:gdLst/>
              <a:ahLst/>
              <a:cxnLst/>
              <a:rect l="0" t="0" r="0" b="0"/>
              <a:pathLst>
                <a:path w="135676" h="50119">
                  <a:moveTo>
                    <a:pt x="61381" y="16440"/>
                  </a:moveTo>
                  <a:lnTo>
                    <a:pt x="61381" y="16440"/>
                  </a:lnTo>
                  <a:lnTo>
                    <a:pt x="37109" y="16440"/>
                  </a:lnTo>
                  <a:lnTo>
                    <a:pt x="29960" y="17710"/>
                  </a:lnTo>
                  <a:lnTo>
                    <a:pt x="25193" y="19827"/>
                  </a:lnTo>
                  <a:lnTo>
                    <a:pt x="22016" y="22508"/>
                  </a:lnTo>
                  <a:lnTo>
                    <a:pt x="20532" y="24931"/>
                  </a:lnTo>
                  <a:lnTo>
                    <a:pt x="20178" y="27180"/>
                  </a:lnTo>
                  <a:lnTo>
                    <a:pt x="22713" y="35074"/>
                  </a:lnTo>
                  <a:lnTo>
                    <a:pt x="24172" y="38388"/>
                  </a:lnTo>
                  <a:lnTo>
                    <a:pt x="29180" y="43763"/>
                  </a:lnTo>
                  <a:lnTo>
                    <a:pt x="35639" y="47633"/>
                  </a:lnTo>
                  <a:lnTo>
                    <a:pt x="51827" y="50118"/>
                  </a:lnTo>
                  <a:lnTo>
                    <a:pt x="61580" y="49823"/>
                  </a:lnTo>
                  <a:lnTo>
                    <a:pt x="82110" y="42740"/>
                  </a:lnTo>
                  <a:lnTo>
                    <a:pt x="95139" y="33536"/>
                  </a:lnTo>
                  <a:lnTo>
                    <a:pt x="98610" y="29753"/>
                  </a:lnTo>
                  <a:lnTo>
                    <a:pt x="100151" y="25955"/>
                  </a:lnTo>
                  <a:lnTo>
                    <a:pt x="99143" y="20457"/>
                  </a:lnTo>
                  <a:lnTo>
                    <a:pt x="97986" y="17213"/>
                  </a:lnTo>
                  <a:lnTo>
                    <a:pt x="93313" y="11915"/>
                  </a:lnTo>
                  <a:lnTo>
                    <a:pt x="79964" y="3340"/>
                  </a:lnTo>
                  <a:lnTo>
                    <a:pt x="61171" y="94"/>
                  </a:lnTo>
                  <a:lnTo>
                    <a:pt x="32837" y="0"/>
                  </a:lnTo>
                  <a:lnTo>
                    <a:pt x="24141" y="2360"/>
                  </a:lnTo>
                  <a:lnTo>
                    <a:pt x="8845" y="12976"/>
                  </a:lnTo>
                  <a:lnTo>
                    <a:pt x="1858" y="19788"/>
                  </a:lnTo>
                  <a:lnTo>
                    <a:pt x="0" y="23855"/>
                  </a:lnTo>
                  <a:lnTo>
                    <a:pt x="141" y="25828"/>
                  </a:lnTo>
                  <a:lnTo>
                    <a:pt x="1989" y="29714"/>
                  </a:lnTo>
                  <a:lnTo>
                    <a:pt x="6600" y="35472"/>
                  </a:lnTo>
                  <a:lnTo>
                    <a:pt x="15021" y="41199"/>
                  </a:lnTo>
                  <a:lnTo>
                    <a:pt x="28595" y="43885"/>
                  </a:lnTo>
                  <a:lnTo>
                    <a:pt x="54175" y="44157"/>
                  </a:lnTo>
                  <a:lnTo>
                    <a:pt x="78231" y="38754"/>
                  </a:lnTo>
                  <a:lnTo>
                    <a:pt x="104361" y="31572"/>
                  </a:lnTo>
                  <a:lnTo>
                    <a:pt x="132048" y="18354"/>
                  </a:lnTo>
                  <a:lnTo>
                    <a:pt x="135675" y="16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64"/>
            <p:cNvSpPr/>
            <p:nvPr>
              <p:custDataLst>
                <p:tags r:id="rId28"/>
              </p:custDataLst>
            </p:nvPr>
          </p:nvSpPr>
          <p:spPr>
            <a:xfrm>
              <a:off x="5372100" y="3903345"/>
              <a:ext cx="291467" cy="51436"/>
            </a:xfrm>
            <a:custGeom>
              <a:avLst/>
              <a:gdLst/>
              <a:ahLst/>
              <a:cxnLst/>
              <a:rect l="0" t="0" r="0" b="0"/>
              <a:pathLst>
                <a:path w="291467" h="51436">
                  <a:moveTo>
                    <a:pt x="0" y="0"/>
                  </a:moveTo>
                  <a:lnTo>
                    <a:pt x="0" y="0"/>
                  </a:lnTo>
                  <a:lnTo>
                    <a:pt x="21237" y="6068"/>
                  </a:lnTo>
                  <a:lnTo>
                    <a:pt x="49614" y="12875"/>
                  </a:lnTo>
                  <a:lnTo>
                    <a:pt x="70311" y="16941"/>
                  </a:lnTo>
                  <a:lnTo>
                    <a:pt x="92209" y="20864"/>
                  </a:lnTo>
                  <a:lnTo>
                    <a:pt x="114642" y="24725"/>
                  </a:lnTo>
                  <a:lnTo>
                    <a:pt x="137312" y="30250"/>
                  </a:lnTo>
                  <a:lnTo>
                    <a:pt x="160088" y="36305"/>
                  </a:lnTo>
                  <a:lnTo>
                    <a:pt x="182910" y="41112"/>
                  </a:lnTo>
                  <a:lnTo>
                    <a:pt x="205753" y="45366"/>
                  </a:lnTo>
                  <a:lnTo>
                    <a:pt x="227335" y="48737"/>
                  </a:lnTo>
                  <a:lnTo>
                    <a:pt x="254402" y="50636"/>
                  </a:lnTo>
                  <a:lnTo>
                    <a:pt x="279072" y="51198"/>
                  </a:lnTo>
                  <a:lnTo>
                    <a:pt x="291466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65"/>
            <p:cNvSpPr/>
            <p:nvPr>
              <p:custDataLst>
                <p:tags r:id="rId29"/>
              </p:custDataLst>
            </p:nvPr>
          </p:nvSpPr>
          <p:spPr>
            <a:xfrm>
              <a:off x="5337810" y="3571875"/>
              <a:ext cx="68582" cy="652936"/>
            </a:xfrm>
            <a:custGeom>
              <a:avLst/>
              <a:gdLst/>
              <a:ahLst/>
              <a:cxnLst/>
              <a:rect l="0" t="0" r="0" b="0"/>
              <a:pathLst>
                <a:path w="68582" h="652936">
                  <a:moveTo>
                    <a:pt x="0" y="0"/>
                  </a:moveTo>
                  <a:lnTo>
                    <a:pt x="0" y="0"/>
                  </a:lnTo>
                  <a:lnTo>
                    <a:pt x="3386" y="16933"/>
                  </a:lnTo>
                  <a:lnTo>
                    <a:pt x="7855" y="43086"/>
                  </a:lnTo>
                  <a:lnTo>
                    <a:pt x="9841" y="67409"/>
                  </a:lnTo>
                  <a:lnTo>
                    <a:pt x="12417" y="89226"/>
                  </a:lnTo>
                  <a:lnTo>
                    <a:pt x="15679" y="111411"/>
                  </a:lnTo>
                  <a:lnTo>
                    <a:pt x="19246" y="138204"/>
                  </a:lnTo>
                  <a:lnTo>
                    <a:pt x="20450" y="152461"/>
                  </a:lnTo>
                  <a:lnTo>
                    <a:pt x="21254" y="167046"/>
                  </a:lnTo>
                  <a:lnTo>
                    <a:pt x="21789" y="181849"/>
                  </a:lnTo>
                  <a:lnTo>
                    <a:pt x="23416" y="196798"/>
                  </a:lnTo>
                  <a:lnTo>
                    <a:pt x="25770" y="211844"/>
                  </a:lnTo>
                  <a:lnTo>
                    <a:pt x="28610" y="226954"/>
                  </a:lnTo>
                  <a:lnTo>
                    <a:pt x="29868" y="242743"/>
                  </a:lnTo>
                  <a:lnTo>
                    <a:pt x="30072" y="258983"/>
                  </a:lnTo>
                  <a:lnTo>
                    <a:pt x="29573" y="275525"/>
                  </a:lnTo>
                  <a:lnTo>
                    <a:pt x="29240" y="291634"/>
                  </a:lnTo>
                  <a:lnTo>
                    <a:pt x="29018" y="307453"/>
                  </a:lnTo>
                  <a:lnTo>
                    <a:pt x="28871" y="323078"/>
                  </a:lnTo>
                  <a:lnTo>
                    <a:pt x="29407" y="339211"/>
                  </a:lnTo>
                  <a:lnTo>
                    <a:pt x="30400" y="355681"/>
                  </a:lnTo>
                  <a:lnTo>
                    <a:pt x="31696" y="372375"/>
                  </a:lnTo>
                  <a:lnTo>
                    <a:pt x="33197" y="388585"/>
                  </a:lnTo>
                  <a:lnTo>
                    <a:pt x="34831" y="404472"/>
                  </a:lnTo>
                  <a:lnTo>
                    <a:pt x="36555" y="420143"/>
                  </a:lnTo>
                  <a:lnTo>
                    <a:pt x="37705" y="435670"/>
                  </a:lnTo>
                  <a:lnTo>
                    <a:pt x="38472" y="451102"/>
                  </a:lnTo>
                  <a:lnTo>
                    <a:pt x="38983" y="466470"/>
                  </a:lnTo>
                  <a:lnTo>
                    <a:pt x="39959" y="481795"/>
                  </a:lnTo>
                  <a:lnTo>
                    <a:pt x="41244" y="497092"/>
                  </a:lnTo>
                  <a:lnTo>
                    <a:pt x="42736" y="512370"/>
                  </a:lnTo>
                  <a:lnTo>
                    <a:pt x="43731" y="527000"/>
                  </a:lnTo>
                  <a:lnTo>
                    <a:pt x="44836" y="555109"/>
                  </a:lnTo>
                  <a:lnTo>
                    <a:pt x="45327" y="580725"/>
                  </a:lnTo>
                  <a:lnTo>
                    <a:pt x="46181" y="603540"/>
                  </a:lnTo>
                  <a:lnTo>
                    <a:pt x="49596" y="629395"/>
                  </a:lnTo>
                  <a:lnTo>
                    <a:pt x="51193" y="651381"/>
                  </a:lnTo>
                  <a:lnTo>
                    <a:pt x="51909" y="652694"/>
                  </a:lnTo>
                  <a:lnTo>
                    <a:pt x="53022" y="652935"/>
                  </a:lnTo>
                  <a:lnTo>
                    <a:pt x="54397" y="652460"/>
                  </a:lnTo>
                  <a:lnTo>
                    <a:pt x="59369" y="642689"/>
                  </a:lnTo>
                  <a:lnTo>
                    <a:pt x="66102" y="616371"/>
                  </a:lnTo>
                  <a:lnTo>
                    <a:pt x="68581" y="605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SMARTInkShape-266"/>
          <p:cNvSpPr/>
          <p:nvPr>
            <p:custDataLst>
              <p:tags r:id="rId11"/>
            </p:custDataLst>
          </p:nvPr>
        </p:nvSpPr>
        <p:spPr>
          <a:xfrm>
            <a:off x="5634991" y="3583305"/>
            <a:ext cx="79199" cy="628651"/>
          </a:xfrm>
          <a:custGeom>
            <a:avLst/>
            <a:gdLst/>
            <a:ahLst/>
            <a:cxnLst/>
            <a:rect l="0" t="0" r="0" b="0"/>
            <a:pathLst>
              <a:path w="79199" h="628651">
                <a:moveTo>
                  <a:pt x="0" y="0"/>
                </a:moveTo>
                <a:lnTo>
                  <a:pt x="0" y="0"/>
                </a:lnTo>
                <a:lnTo>
                  <a:pt x="9101" y="27305"/>
                </a:lnTo>
                <a:lnTo>
                  <a:pt x="15263" y="50870"/>
                </a:lnTo>
                <a:lnTo>
                  <a:pt x="17795" y="62489"/>
                </a:lnTo>
                <a:lnTo>
                  <a:pt x="21388" y="86109"/>
                </a:lnTo>
                <a:lnTo>
                  <a:pt x="25688" y="117731"/>
                </a:lnTo>
                <a:lnTo>
                  <a:pt x="30460" y="154687"/>
                </a:lnTo>
                <a:lnTo>
                  <a:pt x="34277" y="185040"/>
                </a:lnTo>
                <a:lnTo>
                  <a:pt x="37455" y="210990"/>
                </a:lnTo>
                <a:lnTo>
                  <a:pt x="40210" y="234005"/>
                </a:lnTo>
                <a:lnTo>
                  <a:pt x="42681" y="255698"/>
                </a:lnTo>
                <a:lnTo>
                  <a:pt x="44964" y="276511"/>
                </a:lnTo>
                <a:lnTo>
                  <a:pt x="47121" y="296735"/>
                </a:lnTo>
                <a:lnTo>
                  <a:pt x="49193" y="315933"/>
                </a:lnTo>
                <a:lnTo>
                  <a:pt x="51210" y="334447"/>
                </a:lnTo>
                <a:lnTo>
                  <a:pt x="53190" y="352505"/>
                </a:lnTo>
                <a:lnTo>
                  <a:pt x="55145" y="370258"/>
                </a:lnTo>
                <a:lnTo>
                  <a:pt x="57083" y="387809"/>
                </a:lnTo>
                <a:lnTo>
                  <a:pt x="59010" y="405224"/>
                </a:lnTo>
                <a:lnTo>
                  <a:pt x="60930" y="422550"/>
                </a:lnTo>
                <a:lnTo>
                  <a:pt x="62844" y="439815"/>
                </a:lnTo>
                <a:lnTo>
                  <a:pt x="64756" y="457039"/>
                </a:lnTo>
                <a:lnTo>
                  <a:pt x="66665" y="472968"/>
                </a:lnTo>
                <a:lnTo>
                  <a:pt x="68574" y="488032"/>
                </a:lnTo>
                <a:lnTo>
                  <a:pt x="70481" y="502520"/>
                </a:lnTo>
                <a:lnTo>
                  <a:pt x="72599" y="530471"/>
                </a:lnTo>
                <a:lnTo>
                  <a:pt x="74176" y="556440"/>
                </a:lnTo>
                <a:lnTo>
                  <a:pt x="76994" y="578565"/>
                </a:lnTo>
                <a:lnTo>
                  <a:pt x="79116" y="602803"/>
                </a:lnTo>
                <a:lnTo>
                  <a:pt x="79198" y="622228"/>
                </a:lnTo>
                <a:lnTo>
                  <a:pt x="78199" y="624368"/>
                </a:lnTo>
                <a:lnTo>
                  <a:pt x="74294" y="6286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SMARTInkShape-Group70"/>
          <p:cNvGrpSpPr/>
          <p:nvPr/>
        </p:nvGrpSpPr>
        <p:grpSpPr>
          <a:xfrm>
            <a:off x="3557157" y="2789002"/>
            <a:ext cx="603364" cy="428495"/>
            <a:chOff x="3557157" y="2789002"/>
            <a:chExt cx="603364" cy="428495"/>
          </a:xfrm>
        </p:grpSpPr>
        <p:sp>
          <p:nvSpPr>
            <p:cNvPr id="128" name="SMARTInkShape-267"/>
            <p:cNvSpPr/>
            <p:nvPr>
              <p:custDataLst>
                <p:tags r:id="rId12"/>
              </p:custDataLst>
            </p:nvPr>
          </p:nvSpPr>
          <p:spPr>
            <a:xfrm>
              <a:off x="3943420" y="2789714"/>
              <a:ext cx="51352" cy="56355"/>
            </a:xfrm>
            <a:custGeom>
              <a:avLst/>
              <a:gdLst/>
              <a:ahLst/>
              <a:cxnLst/>
              <a:rect l="0" t="0" r="0" b="0"/>
              <a:pathLst>
                <a:path w="51352" h="56355">
                  <a:moveTo>
                    <a:pt x="11360" y="22066"/>
                  </a:moveTo>
                  <a:lnTo>
                    <a:pt x="11360" y="22066"/>
                  </a:lnTo>
                  <a:lnTo>
                    <a:pt x="17428" y="19032"/>
                  </a:lnTo>
                  <a:lnTo>
                    <a:pt x="41871" y="15011"/>
                  </a:lnTo>
                  <a:lnTo>
                    <a:pt x="49490" y="11500"/>
                  </a:lnTo>
                  <a:lnTo>
                    <a:pt x="50115" y="10577"/>
                  </a:lnTo>
                  <a:lnTo>
                    <a:pt x="51351" y="4998"/>
                  </a:lnTo>
                  <a:lnTo>
                    <a:pt x="26342" y="4921"/>
                  </a:lnTo>
                  <a:lnTo>
                    <a:pt x="22676" y="3228"/>
                  </a:lnTo>
                  <a:lnTo>
                    <a:pt x="18182" y="0"/>
                  </a:lnTo>
                  <a:lnTo>
                    <a:pt x="17178" y="371"/>
                  </a:lnTo>
                  <a:lnTo>
                    <a:pt x="12251" y="4196"/>
                  </a:lnTo>
                  <a:lnTo>
                    <a:pt x="8590" y="4706"/>
                  </a:lnTo>
                  <a:lnTo>
                    <a:pt x="7609" y="5413"/>
                  </a:lnTo>
                  <a:lnTo>
                    <a:pt x="6954" y="6519"/>
                  </a:lnTo>
                  <a:lnTo>
                    <a:pt x="6034" y="11110"/>
                  </a:lnTo>
                  <a:lnTo>
                    <a:pt x="5722" y="18350"/>
                  </a:lnTo>
                  <a:lnTo>
                    <a:pt x="3986" y="22108"/>
                  </a:lnTo>
                  <a:lnTo>
                    <a:pt x="732" y="26660"/>
                  </a:lnTo>
                  <a:lnTo>
                    <a:pt x="89" y="32122"/>
                  </a:lnTo>
                  <a:lnTo>
                    <a:pt x="0" y="35637"/>
                  </a:lnTo>
                  <a:lnTo>
                    <a:pt x="612" y="36829"/>
                  </a:lnTo>
                  <a:lnTo>
                    <a:pt x="1655" y="37623"/>
                  </a:lnTo>
                  <a:lnTo>
                    <a:pt x="4857" y="38897"/>
                  </a:lnTo>
                  <a:lnTo>
                    <a:pt x="5294" y="40765"/>
                  </a:lnTo>
                  <a:lnTo>
                    <a:pt x="5625" y="44683"/>
                  </a:lnTo>
                  <a:lnTo>
                    <a:pt x="10564" y="49825"/>
                  </a:lnTo>
                  <a:lnTo>
                    <a:pt x="14158" y="50399"/>
                  </a:lnTo>
                  <a:lnTo>
                    <a:pt x="19245" y="50569"/>
                  </a:lnTo>
                  <a:lnTo>
                    <a:pt x="20426" y="51228"/>
                  </a:lnTo>
                  <a:lnTo>
                    <a:pt x="21214" y="52302"/>
                  </a:lnTo>
                  <a:lnTo>
                    <a:pt x="21740" y="53654"/>
                  </a:lnTo>
                  <a:lnTo>
                    <a:pt x="23360" y="54554"/>
                  </a:lnTo>
                  <a:lnTo>
                    <a:pt x="34176" y="56350"/>
                  </a:lnTo>
                  <a:lnTo>
                    <a:pt x="31173" y="56354"/>
                  </a:lnTo>
                  <a:lnTo>
                    <a:pt x="30284" y="55720"/>
                  </a:lnTo>
                  <a:lnTo>
                    <a:pt x="29296" y="53322"/>
                  </a:lnTo>
                  <a:lnTo>
                    <a:pt x="26916" y="43084"/>
                  </a:lnTo>
                  <a:lnTo>
                    <a:pt x="24012" y="34644"/>
                  </a:lnTo>
                  <a:lnTo>
                    <a:pt x="22698" y="30196"/>
                  </a:lnTo>
                  <a:lnTo>
                    <a:pt x="13090" y="18301"/>
                  </a:lnTo>
                  <a:lnTo>
                    <a:pt x="5645" y="10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68"/>
            <p:cNvSpPr/>
            <p:nvPr>
              <p:custDataLst>
                <p:tags r:id="rId13"/>
              </p:custDataLst>
            </p:nvPr>
          </p:nvSpPr>
          <p:spPr>
            <a:xfrm>
              <a:off x="3920490" y="2789002"/>
              <a:ext cx="148584" cy="411394"/>
            </a:xfrm>
            <a:custGeom>
              <a:avLst/>
              <a:gdLst/>
              <a:ahLst/>
              <a:cxnLst/>
              <a:rect l="0" t="0" r="0" b="0"/>
              <a:pathLst>
                <a:path w="148584" h="411394">
                  <a:moveTo>
                    <a:pt x="0" y="17063"/>
                  </a:moveTo>
                  <a:lnTo>
                    <a:pt x="0" y="17063"/>
                  </a:lnTo>
                  <a:lnTo>
                    <a:pt x="24272" y="10995"/>
                  </a:lnTo>
                  <a:lnTo>
                    <a:pt x="50608" y="6057"/>
                  </a:lnTo>
                  <a:lnTo>
                    <a:pt x="78157" y="333"/>
                  </a:lnTo>
                  <a:lnTo>
                    <a:pt x="87263" y="0"/>
                  </a:lnTo>
                  <a:lnTo>
                    <a:pt x="88656" y="608"/>
                  </a:lnTo>
                  <a:lnTo>
                    <a:pt x="89584" y="1648"/>
                  </a:lnTo>
                  <a:lnTo>
                    <a:pt x="91074" y="4846"/>
                  </a:lnTo>
                  <a:lnTo>
                    <a:pt x="92003" y="10675"/>
                  </a:lnTo>
                  <a:lnTo>
                    <a:pt x="94442" y="16552"/>
                  </a:lnTo>
                  <a:lnTo>
                    <a:pt x="94256" y="36944"/>
                  </a:lnTo>
                  <a:lnTo>
                    <a:pt x="92691" y="62729"/>
                  </a:lnTo>
                  <a:lnTo>
                    <a:pt x="92446" y="88590"/>
                  </a:lnTo>
                  <a:lnTo>
                    <a:pt x="95478" y="111423"/>
                  </a:lnTo>
                  <a:lnTo>
                    <a:pt x="96824" y="136526"/>
                  </a:lnTo>
                  <a:lnTo>
                    <a:pt x="97090" y="159829"/>
                  </a:lnTo>
                  <a:lnTo>
                    <a:pt x="104997" y="186704"/>
                  </a:lnTo>
                  <a:lnTo>
                    <a:pt x="109570" y="212709"/>
                  </a:lnTo>
                  <a:lnTo>
                    <a:pt x="116399" y="239083"/>
                  </a:lnTo>
                  <a:lnTo>
                    <a:pt x="123864" y="266565"/>
                  </a:lnTo>
                  <a:lnTo>
                    <a:pt x="131453" y="290997"/>
                  </a:lnTo>
                  <a:lnTo>
                    <a:pt x="135469" y="310107"/>
                  </a:lnTo>
                  <a:lnTo>
                    <a:pt x="138353" y="328469"/>
                  </a:lnTo>
                  <a:lnTo>
                    <a:pt x="144171" y="353992"/>
                  </a:lnTo>
                  <a:lnTo>
                    <a:pt x="147281" y="365602"/>
                  </a:lnTo>
                  <a:lnTo>
                    <a:pt x="148575" y="392281"/>
                  </a:lnTo>
                  <a:lnTo>
                    <a:pt x="148583" y="396128"/>
                  </a:lnTo>
                  <a:lnTo>
                    <a:pt x="147950" y="397408"/>
                  </a:lnTo>
                  <a:lnTo>
                    <a:pt x="146894" y="398262"/>
                  </a:lnTo>
                  <a:lnTo>
                    <a:pt x="144026" y="399845"/>
                  </a:lnTo>
                  <a:lnTo>
                    <a:pt x="132122" y="407822"/>
                  </a:lnTo>
                  <a:lnTo>
                    <a:pt x="124590" y="410339"/>
                  </a:lnTo>
                  <a:lnTo>
                    <a:pt x="99588" y="411305"/>
                  </a:lnTo>
                  <a:lnTo>
                    <a:pt x="72421" y="411393"/>
                  </a:lnTo>
                  <a:lnTo>
                    <a:pt x="49533" y="410763"/>
                  </a:lnTo>
                  <a:lnTo>
                    <a:pt x="38736" y="406835"/>
                  </a:lnTo>
                  <a:lnTo>
                    <a:pt x="23009" y="394209"/>
                  </a:lnTo>
                  <a:lnTo>
                    <a:pt x="17145" y="388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69"/>
            <p:cNvSpPr/>
            <p:nvPr>
              <p:custDataLst>
                <p:tags r:id="rId14"/>
              </p:custDataLst>
            </p:nvPr>
          </p:nvSpPr>
          <p:spPr>
            <a:xfrm>
              <a:off x="3874770" y="2829024"/>
              <a:ext cx="62760" cy="44728"/>
            </a:xfrm>
            <a:custGeom>
              <a:avLst/>
              <a:gdLst/>
              <a:ahLst/>
              <a:cxnLst/>
              <a:rect l="0" t="0" r="0" b="0"/>
              <a:pathLst>
                <a:path w="62760" h="44728">
                  <a:moveTo>
                    <a:pt x="0" y="11331"/>
                  </a:moveTo>
                  <a:lnTo>
                    <a:pt x="0" y="11331"/>
                  </a:lnTo>
                  <a:lnTo>
                    <a:pt x="19787" y="33948"/>
                  </a:lnTo>
                  <a:lnTo>
                    <a:pt x="22717" y="35934"/>
                  </a:lnTo>
                  <a:lnTo>
                    <a:pt x="25939" y="36623"/>
                  </a:lnTo>
                  <a:lnTo>
                    <a:pt x="32907" y="35695"/>
                  </a:lnTo>
                  <a:lnTo>
                    <a:pt x="47093" y="29926"/>
                  </a:lnTo>
                  <a:lnTo>
                    <a:pt x="58734" y="20796"/>
                  </a:lnTo>
                  <a:lnTo>
                    <a:pt x="61029" y="17019"/>
                  </a:lnTo>
                  <a:lnTo>
                    <a:pt x="61641" y="15123"/>
                  </a:lnTo>
                  <a:lnTo>
                    <a:pt x="61415" y="13224"/>
                  </a:lnTo>
                  <a:lnTo>
                    <a:pt x="59469" y="9421"/>
                  </a:lnTo>
                  <a:lnTo>
                    <a:pt x="52433" y="1029"/>
                  </a:lnTo>
                  <a:lnTo>
                    <a:pt x="38647" y="0"/>
                  </a:lnTo>
                  <a:lnTo>
                    <a:pt x="29513" y="2964"/>
                  </a:lnTo>
                  <a:lnTo>
                    <a:pt x="24124" y="7824"/>
                  </a:lnTo>
                  <a:lnTo>
                    <a:pt x="8304" y="26434"/>
                  </a:lnTo>
                  <a:lnTo>
                    <a:pt x="6866" y="30320"/>
                  </a:lnTo>
                  <a:lnTo>
                    <a:pt x="7117" y="32246"/>
                  </a:lnTo>
                  <a:lnTo>
                    <a:pt x="10737" y="38772"/>
                  </a:lnTo>
                  <a:lnTo>
                    <a:pt x="14259" y="42604"/>
                  </a:lnTo>
                  <a:lnTo>
                    <a:pt x="17556" y="44280"/>
                  </a:lnTo>
                  <a:lnTo>
                    <a:pt x="19324" y="44727"/>
                  </a:lnTo>
                  <a:lnTo>
                    <a:pt x="38222" y="39748"/>
                  </a:lnTo>
                  <a:lnTo>
                    <a:pt x="50142" y="33783"/>
                  </a:lnTo>
                  <a:lnTo>
                    <a:pt x="54670" y="29565"/>
                  </a:lnTo>
                  <a:lnTo>
                    <a:pt x="61660" y="18946"/>
                  </a:lnTo>
                  <a:lnTo>
                    <a:pt x="62759" y="12292"/>
                  </a:lnTo>
                  <a:lnTo>
                    <a:pt x="56766" y="8582"/>
                  </a:lnTo>
                  <a:lnTo>
                    <a:pt x="49981" y="6495"/>
                  </a:lnTo>
                  <a:lnTo>
                    <a:pt x="43949" y="5877"/>
                  </a:lnTo>
                  <a:lnTo>
                    <a:pt x="40065" y="7425"/>
                  </a:lnTo>
                  <a:lnTo>
                    <a:pt x="36222" y="9596"/>
                  </a:lnTo>
                  <a:lnTo>
                    <a:pt x="32397" y="10560"/>
                  </a:lnTo>
                  <a:lnTo>
                    <a:pt x="28581" y="14375"/>
                  </a:lnTo>
                  <a:lnTo>
                    <a:pt x="18839" y="28242"/>
                  </a:lnTo>
                  <a:lnTo>
                    <a:pt x="18275" y="30225"/>
                  </a:lnTo>
                  <a:lnTo>
                    <a:pt x="18533" y="32182"/>
                  </a:lnTo>
                  <a:lnTo>
                    <a:pt x="22165" y="38764"/>
                  </a:lnTo>
                  <a:lnTo>
                    <a:pt x="23031" y="38509"/>
                  </a:lnTo>
                  <a:lnTo>
                    <a:pt x="27285" y="35752"/>
                  </a:lnTo>
                  <a:lnTo>
                    <a:pt x="32568" y="34019"/>
                  </a:lnTo>
                  <a:lnTo>
                    <a:pt x="38900" y="29332"/>
                  </a:lnTo>
                  <a:lnTo>
                    <a:pt x="39514" y="27163"/>
                  </a:lnTo>
                  <a:lnTo>
                    <a:pt x="39997" y="19804"/>
                  </a:lnTo>
                  <a:lnTo>
                    <a:pt x="38729" y="19519"/>
                  </a:lnTo>
                  <a:lnTo>
                    <a:pt x="33935" y="20897"/>
                  </a:lnTo>
                  <a:lnTo>
                    <a:pt x="32148" y="22153"/>
                  </a:lnTo>
                  <a:lnTo>
                    <a:pt x="29046" y="27518"/>
                  </a:lnTo>
                  <a:lnTo>
                    <a:pt x="40005" y="227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70"/>
            <p:cNvSpPr/>
            <p:nvPr>
              <p:custDataLst>
                <p:tags r:id="rId15"/>
              </p:custDataLst>
            </p:nvPr>
          </p:nvSpPr>
          <p:spPr>
            <a:xfrm>
              <a:off x="4074795" y="2828925"/>
              <a:ext cx="85726" cy="5716"/>
            </a:xfrm>
            <a:custGeom>
              <a:avLst/>
              <a:gdLst/>
              <a:ahLst/>
              <a:cxnLst/>
              <a:rect l="0" t="0" r="0" b="0"/>
              <a:pathLst>
                <a:path w="85726" h="5716">
                  <a:moveTo>
                    <a:pt x="0" y="5715"/>
                  </a:moveTo>
                  <a:lnTo>
                    <a:pt x="0" y="5715"/>
                  </a:lnTo>
                  <a:lnTo>
                    <a:pt x="24271" y="2681"/>
                  </a:lnTo>
                  <a:lnTo>
                    <a:pt x="48467" y="3828"/>
                  </a:lnTo>
                  <a:lnTo>
                    <a:pt x="73403" y="5467"/>
                  </a:lnTo>
                  <a:lnTo>
                    <a:pt x="77510" y="5549"/>
                  </a:lnTo>
                  <a:lnTo>
                    <a:pt x="80249" y="4970"/>
                  </a:lnTo>
                  <a:lnTo>
                    <a:pt x="82074" y="3948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71"/>
            <p:cNvSpPr/>
            <p:nvPr>
              <p:custDataLst>
                <p:tags r:id="rId16"/>
              </p:custDataLst>
            </p:nvPr>
          </p:nvSpPr>
          <p:spPr>
            <a:xfrm>
              <a:off x="3886200" y="284607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272"/>
            <p:cNvSpPr/>
            <p:nvPr>
              <p:custDataLst>
                <p:tags r:id="rId17"/>
              </p:custDataLst>
            </p:nvPr>
          </p:nvSpPr>
          <p:spPr>
            <a:xfrm>
              <a:off x="3886200" y="284607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273"/>
            <p:cNvSpPr/>
            <p:nvPr>
              <p:custDataLst>
                <p:tags r:id="rId18"/>
              </p:custDataLst>
            </p:nvPr>
          </p:nvSpPr>
          <p:spPr>
            <a:xfrm>
              <a:off x="3771900" y="2846148"/>
              <a:ext cx="39922" cy="50635"/>
            </a:xfrm>
            <a:custGeom>
              <a:avLst/>
              <a:gdLst/>
              <a:ahLst/>
              <a:cxnLst/>
              <a:rect l="0" t="0" r="0" b="0"/>
              <a:pathLst>
                <a:path w="39922" h="50635">
                  <a:moveTo>
                    <a:pt x="0" y="5637"/>
                  </a:moveTo>
                  <a:lnTo>
                    <a:pt x="0" y="5637"/>
                  </a:lnTo>
                  <a:lnTo>
                    <a:pt x="635" y="33765"/>
                  </a:lnTo>
                  <a:lnTo>
                    <a:pt x="3034" y="43115"/>
                  </a:lnTo>
                  <a:lnTo>
                    <a:pt x="4563" y="45862"/>
                  </a:lnTo>
                  <a:lnTo>
                    <a:pt x="7955" y="48915"/>
                  </a:lnTo>
                  <a:lnTo>
                    <a:pt x="11579" y="50272"/>
                  </a:lnTo>
                  <a:lnTo>
                    <a:pt x="13434" y="50634"/>
                  </a:lnTo>
                  <a:lnTo>
                    <a:pt x="15306" y="50240"/>
                  </a:lnTo>
                  <a:lnTo>
                    <a:pt x="21610" y="47286"/>
                  </a:lnTo>
                  <a:lnTo>
                    <a:pt x="29968" y="45494"/>
                  </a:lnTo>
                  <a:lnTo>
                    <a:pt x="31409" y="44273"/>
                  </a:lnTo>
                  <a:lnTo>
                    <a:pt x="38561" y="34092"/>
                  </a:lnTo>
                  <a:lnTo>
                    <a:pt x="39815" y="20744"/>
                  </a:lnTo>
                  <a:lnTo>
                    <a:pt x="39921" y="15949"/>
                  </a:lnTo>
                  <a:lnTo>
                    <a:pt x="38274" y="11702"/>
                  </a:lnTo>
                  <a:lnTo>
                    <a:pt x="36946" y="9680"/>
                  </a:lnTo>
                  <a:lnTo>
                    <a:pt x="35426" y="8333"/>
                  </a:lnTo>
                  <a:lnTo>
                    <a:pt x="32043" y="6835"/>
                  </a:lnTo>
                  <a:lnTo>
                    <a:pt x="20925" y="5742"/>
                  </a:lnTo>
                  <a:lnTo>
                    <a:pt x="17132" y="7377"/>
                  </a:lnTo>
                  <a:lnTo>
                    <a:pt x="9523" y="13601"/>
                  </a:lnTo>
                  <a:lnTo>
                    <a:pt x="7408" y="17220"/>
                  </a:lnTo>
                  <a:lnTo>
                    <a:pt x="6843" y="19074"/>
                  </a:lnTo>
                  <a:lnTo>
                    <a:pt x="5832" y="20310"/>
                  </a:lnTo>
                  <a:lnTo>
                    <a:pt x="2646" y="22050"/>
                  </a:lnTo>
                  <a:lnTo>
                    <a:pt x="3034" y="22294"/>
                  </a:lnTo>
                  <a:lnTo>
                    <a:pt x="3927" y="22457"/>
                  </a:lnTo>
                  <a:lnTo>
                    <a:pt x="10479" y="27674"/>
                  </a:lnTo>
                  <a:lnTo>
                    <a:pt x="14182" y="28253"/>
                  </a:lnTo>
                  <a:lnTo>
                    <a:pt x="17522" y="26695"/>
                  </a:lnTo>
                  <a:lnTo>
                    <a:pt x="19301" y="25391"/>
                  </a:lnTo>
                  <a:lnTo>
                    <a:pt x="21279" y="22248"/>
                  </a:lnTo>
                  <a:lnTo>
                    <a:pt x="22792" y="18735"/>
                  </a:lnTo>
                  <a:lnTo>
                    <a:pt x="31277" y="8156"/>
                  </a:lnTo>
                  <a:lnTo>
                    <a:pt x="31011" y="7316"/>
                  </a:lnTo>
                  <a:lnTo>
                    <a:pt x="30199" y="6757"/>
                  </a:lnTo>
                  <a:lnTo>
                    <a:pt x="29297" y="4441"/>
                  </a:lnTo>
                  <a:lnTo>
                    <a:pt x="28718" y="815"/>
                  </a:lnTo>
                  <a:lnTo>
                    <a:pt x="28035" y="517"/>
                  </a:lnTo>
                  <a:lnTo>
                    <a:pt x="23667" y="0"/>
                  </a:lnTo>
                  <a:lnTo>
                    <a:pt x="14367" y="8438"/>
                  </a:lnTo>
                  <a:lnTo>
                    <a:pt x="12735" y="11750"/>
                  </a:lnTo>
                  <a:lnTo>
                    <a:pt x="11430" y="17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274"/>
            <p:cNvSpPr/>
            <p:nvPr>
              <p:custDataLst>
                <p:tags r:id="rId19"/>
              </p:custDataLst>
            </p:nvPr>
          </p:nvSpPr>
          <p:spPr>
            <a:xfrm>
              <a:off x="3771900" y="3017520"/>
              <a:ext cx="102871" cy="28576"/>
            </a:xfrm>
            <a:custGeom>
              <a:avLst/>
              <a:gdLst/>
              <a:ahLst/>
              <a:cxnLst/>
              <a:rect l="0" t="0" r="0" b="0"/>
              <a:pathLst>
                <a:path w="102871" h="28576">
                  <a:moveTo>
                    <a:pt x="0" y="28575"/>
                  </a:moveTo>
                  <a:lnTo>
                    <a:pt x="0" y="28575"/>
                  </a:lnTo>
                  <a:lnTo>
                    <a:pt x="27305" y="25541"/>
                  </a:lnTo>
                  <a:lnTo>
                    <a:pt x="53387" y="20621"/>
                  </a:lnTo>
                  <a:lnTo>
                    <a:pt x="81843" y="11386"/>
                  </a:lnTo>
                  <a:lnTo>
                    <a:pt x="1028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275"/>
            <p:cNvSpPr/>
            <p:nvPr>
              <p:custDataLst>
                <p:tags r:id="rId20"/>
              </p:custDataLst>
            </p:nvPr>
          </p:nvSpPr>
          <p:spPr>
            <a:xfrm>
              <a:off x="3886200" y="2948940"/>
              <a:ext cx="22791" cy="210824"/>
            </a:xfrm>
            <a:custGeom>
              <a:avLst/>
              <a:gdLst/>
              <a:ahLst/>
              <a:cxnLst/>
              <a:rect l="0" t="0" r="0" b="0"/>
              <a:pathLst>
                <a:path w="22791" h="210824">
                  <a:moveTo>
                    <a:pt x="0" y="0"/>
                  </a:moveTo>
                  <a:lnTo>
                    <a:pt x="0" y="0"/>
                  </a:lnTo>
                  <a:lnTo>
                    <a:pt x="3387" y="18627"/>
                  </a:lnTo>
                  <a:lnTo>
                    <a:pt x="7855" y="45744"/>
                  </a:lnTo>
                  <a:lnTo>
                    <a:pt x="9841" y="66262"/>
                  </a:lnTo>
                  <a:lnTo>
                    <a:pt x="10959" y="92094"/>
                  </a:lnTo>
                  <a:lnTo>
                    <a:pt x="14324" y="118868"/>
                  </a:lnTo>
                  <a:lnTo>
                    <a:pt x="16309" y="143876"/>
                  </a:lnTo>
                  <a:lnTo>
                    <a:pt x="16980" y="170519"/>
                  </a:lnTo>
                  <a:lnTo>
                    <a:pt x="17766" y="197168"/>
                  </a:lnTo>
                  <a:lnTo>
                    <a:pt x="22624" y="210823"/>
                  </a:lnTo>
                  <a:lnTo>
                    <a:pt x="22790" y="205200"/>
                  </a:lnTo>
                  <a:lnTo>
                    <a:pt x="19443" y="198938"/>
                  </a:lnTo>
                  <a:lnTo>
                    <a:pt x="11430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76"/>
            <p:cNvSpPr/>
            <p:nvPr>
              <p:custDataLst>
                <p:tags r:id="rId21"/>
              </p:custDataLst>
            </p:nvPr>
          </p:nvSpPr>
          <p:spPr>
            <a:xfrm>
              <a:off x="3771900" y="2943225"/>
              <a:ext cx="22861" cy="193938"/>
            </a:xfrm>
            <a:custGeom>
              <a:avLst/>
              <a:gdLst/>
              <a:ahLst/>
              <a:cxnLst/>
              <a:rect l="0" t="0" r="0" b="0"/>
              <a:pathLst>
                <a:path w="22861" h="193938">
                  <a:moveTo>
                    <a:pt x="0" y="0"/>
                  </a:moveTo>
                  <a:lnTo>
                    <a:pt x="0" y="0"/>
                  </a:lnTo>
                  <a:lnTo>
                    <a:pt x="6068" y="24271"/>
                  </a:lnTo>
                  <a:lnTo>
                    <a:pt x="9841" y="51500"/>
                  </a:lnTo>
                  <a:lnTo>
                    <a:pt x="7925" y="75655"/>
                  </a:lnTo>
                  <a:lnTo>
                    <a:pt x="9404" y="98899"/>
                  </a:lnTo>
                  <a:lnTo>
                    <a:pt x="7796" y="121872"/>
                  </a:lnTo>
                  <a:lnTo>
                    <a:pt x="2198" y="147828"/>
                  </a:lnTo>
                  <a:lnTo>
                    <a:pt x="1286" y="164874"/>
                  </a:lnTo>
                  <a:lnTo>
                    <a:pt x="3486" y="177615"/>
                  </a:lnTo>
                  <a:lnTo>
                    <a:pt x="585" y="190058"/>
                  </a:lnTo>
                  <a:lnTo>
                    <a:pt x="1025" y="191475"/>
                  </a:lnTo>
                  <a:lnTo>
                    <a:pt x="1953" y="192420"/>
                  </a:lnTo>
                  <a:lnTo>
                    <a:pt x="4678" y="193470"/>
                  </a:lnTo>
                  <a:lnTo>
                    <a:pt x="8006" y="193937"/>
                  </a:lnTo>
                  <a:lnTo>
                    <a:pt x="9148" y="193426"/>
                  </a:lnTo>
                  <a:lnTo>
                    <a:pt x="9908" y="192450"/>
                  </a:lnTo>
                  <a:lnTo>
                    <a:pt x="17513" y="168590"/>
                  </a:lnTo>
                  <a:lnTo>
                    <a:pt x="22860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77"/>
            <p:cNvSpPr/>
            <p:nvPr>
              <p:custDataLst>
                <p:tags r:id="rId22"/>
              </p:custDataLst>
            </p:nvPr>
          </p:nvSpPr>
          <p:spPr>
            <a:xfrm>
              <a:off x="3557157" y="2806072"/>
              <a:ext cx="203314" cy="411425"/>
            </a:xfrm>
            <a:custGeom>
              <a:avLst/>
              <a:gdLst/>
              <a:ahLst/>
              <a:cxnLst/>
              <a:rect l="0" t="0" r="0" b="0"/>
              <a:pathLst>
                <a:path w="203314" h="411425">
                  <a:moveTo>
                    <a:pt x="203313" y="45713"/>
                  </a:moveTo>
                  <a:lnTo>
                    <a:pt x="203313" y="45713"/>
                  </a:lnTo>
                  <a:lnTo>
                    <a:pt x="177310" y="25926"/>
                  </a:lnTo>
                  <a:lnTo>
                    <a:pt x="156026" y="14367"/>
                  </a:lnTo>
                  <a:lnTo>
                    <a:pt x="128930" y="7754"/>
                  </a:lnTo>
                  <a:lnTo>
                    <a:pt x="100485" y="1960"/>
                  </a:lnTo>
                  <a:lnTo>
                    <a:pt x="71921" y="165"/>
                  </a:lnTo>
                  <a:lnTo>
                    <a:pt x="47514" y="0"/>
                  </a:lnTo>
                  <a:lnTo>
                    <a:pt x="43476" y="1689"/>
                  </a:lnTo>
                  <a:lnTo>
                    <a:pt x="21213" y="22107"/>
                  </a:lnTo>
                  <a:lnTo>
                    <a:pt x="17604" y="29083"/>
                  </a:lnTo>
                  <a:lnTo>
                    <a:pt x="15288" y="46944"/>
                  </a:lnTo>
                  <a:lnTo>
                    <a:pt x="14196" y="73378"/>
                  </a:lnTo>
                  <a:lnTo>
                    <a:pt x="10824" y="95538"/>
                  </a:lnTo>
                  <a:lnTo>
                    <a:pt x="9543" y="118191"/>
                  </a:lnTo>
                  <a:lnTo>
                    <a:pt x="9163" y="140989"/>
                  </a:lnTo>
                  <a:lnTo>
                    <a:pt x="9051" y="163831"/>
                  </a:lnTo>
                  <a:lnTo>
                    <a:pt x="9017" y="186685"/>
                  </a:lnTo>
                  <a:lnTo>
                    <a:pt x="9007" y="209544"/>
                  </a:lnTo>
                  <a:lnTo>
                    <a:pt x="8369" y="232403"/>
                  </a:lnTo>
                  <a:lnTo>
                    <a:pt x="5076" y="254628"/>
                  </a:lnTo>
                  <a:lnTo>
                    <a:pt x="3641" y="281220"/>
                  </a:lnTo>
                  <a:lnTo>
                    <a:pt x="3358" y="307710"/>
                  </a:lnTo>
                  <a:lnTo>
                    <a:pt x="2667" y="334579"/>
                  </a:lnTo>
                  <a:lnTo>
                    <a:pt x="0" y="349814"/>
                  </a:lnTo>
                  <a:lnTo>
                    <a:pt x="5764" y="377342"/>
                  </a:lnTo>
                  <a:lnTo>
                    <a:pt x="11077" y="391341"/>
                  </a:lnTo>
                  <a:lnTo>
                    <a:pt x="19873" y="397869"/>
                  </a:lnTo>
                  <a:lnTo>
                    <a:pt x="48299" y="408647"/>
                  </a:lnTo>
                  <a:lnTo>
                    <a:pt x="72652" y="411101"/>
                  </a:lnTo>
                  <a:lnTo>
                    <a:pt x="96023" y="411424"/>
                  </a:lnTo>
                  <a:lnTo>
                    <a:pt x="112257" y="409765"/>
                  </a:lnTo>
                  <a:lnTo>
                    <a:pt x="136571" y="406285"/>
                  </a:lnTo>
                  <a:lnTo>
                    <a:pt x="156263" y="404169"/>
                  </a:lnTo>
                  <a:lnTo>
                    <a:pt x="166936" y="399572"/>
                  </a:lnTo>
                  <a:lnTo>
                    <a:pt x="174738" y="394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151">
            <a:alphaModFix/>
          </a:blip>
          <a:stretch>
            <a:fillRect/>
          </a:stretch>
        </p:blipFill>
        <p:spPr>
          <a:xfrm>
            <a:off x="0" y="-149487"/>
            <a:ext cx="8520601" cy="17617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0" y="1116650"/>
            <a:ext cx="8520600" cy="31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0000"/>
                </a:solidFill>
              </a:rPr>
              <a:t>CaO, KBr, K</a:t>
            </a:r>
            <a:r>
              <a:rPr lang="en" baseline="-25000">
                <a:solidFill>
                  <a:srgbClr val="FF0000"/>
                </a:solidFill>
              </a:rPr>
              <a:t>2</a:t>
            </a:r>
            <a:r>
              <a:rPr lang="en">
                <a:solidFill>
                  <a:srgbClr val="FF0000"/>
                </a:solidFill>
              </a:rPr>
              <a:t>O, AlCl</a:t>
            </a:r>
            <a:r>
              <a:rPr lang="en" baseline="-25000">
                <a:solidFill>
                  <a:srgbClr val="FF0000"/>
                </a:solidFill>
              </a:rPr>
              <a:t>3</a:t>
            </a:r>
            <a:endParaRPr baseline="-25000">
              <a:solidFill>
                <a:srgbClr val="FF0000"/>
              </a:solidFill>
            </a:endParaRPr>
          </a:p>
        </p:txBody>
      </p:sp>
      <p:sp>
        <p:nvSpPr>
          <p:cNvPr id="2" name="SMARTInkShape-278"/>
          <p:cNvSpPr/>
          <p:nvPr>
            <p:custDataLst>
              <p:tags r:id="rId1"/>
            </p:custDataLst>
          </p:nvPr>
        </p:nvSpPr>
        <p:spPr>
          <a:xfrm>
            <a:off x="45720" y="3128698"/>
            <a:ext cx="9086851" cy="174573"/>
          </a:xfrm>
          <a:custGeom>
            <a:avLst/>
            <a:gdLst/>
            <a:ahLst/>
            <a:cxnLst/>
            <a:rect l="0" t="0" r="0" b="0"/>
            <a:pathLst>
              <a:path w="9086851" h="174573">
                <a:moveTo>
                  <a:pt x="0" y="151712"/>
                </a:moveTo>
                <a:lnTo>
                  <a:pt x="0" y="151712"/>
                </a:lnTo>
                <a:lnTo>
                  <a:pt x="28128" y="155639"/>
                </a:lnTo>
                <a:lnTo>
                  <a:pt x="52545" y="159016"/>
                </a:lnTo>
                <a:lnTo>
                  <a:pt x="63194" y="161919"/>
                </a:lnTo>
                <a:lnTo>
                  <a:pt x="89554" y="163070"/>
                </a:lnTo>
                <a:lnTo>
                  <a:pt x="117317" y="163136"/>
                </a:lnTo>
                <a:lnTo>
                  <a:pt x="145821" y="163142"/>
                </a:lnTo>
                <a:lnTo>
                  <a:pt x="173531" y="163142"/>
                </a:lnTo>
                <a:lnTo>
                  <a:pt x="201969" y="163142"/>
                </a:lnTo>
                <a:lnTo>
                  <a:pt x="227667" y="163142"/>
                </a:lnTo>
                <a:lnTo>
                  <a:pt x="254310" y="160109"/>
                </a:lnTo>
                <a:lnTo>
                  <a:pt x="280104" y="157957"/>
                </a:lnTo>
                <a:lnTo>
                  <a:pt x="301575" y="157584"/>
                </a:lnTo>
                <a:lnTo>
                  <a:pt x="329892" y="157458"/>
                </a:lnTo>
                <a:lnTo>
                  <a:pt x="357052" y="154399"/>
                </a:lnTo>
                <a:lnTo>
                  <a:pt x="382371" y="152508"/>
                </a:lnTo>
                <a:lnTo>
                  <a:pt x="406947" y="151948"/>
                </a:lnTo>
                <a:lnTo>
                  <a:pt x="433350" y="151782"/>
                </a:lnTo>
                <a:lnTo>
                  <a:pt x="458247" y="148699"/>
                </a:lnTo>
                <a:lnTo>
                  <a:pt x="484745" y="146798"/>
                </a:lnTo>
                <a:lnTo>
                  <a:pt x="512704" y="146234"/>
                </a:lnTo>
                <a:lnTo>
                  <a:pt x="541097" y="143033"/>
                </a:lnTo>
                <a:lnTo>
                  <a:pt x="566584" y="141097"/>
                </a:lnTo>
                <a:lnTo>
                  <a:pt x="593256" y="140524"/>
                </a:lnTo>
                <a:lnTo>
                  <a:pt x="621267" y="140354"/>
                </a:lnTo>
                <a:lnTo>
                  <a:pt x="649675" y="137269"/>
                </a:lnTo>
                <a:lnTo>
                  <a:pt x="678201" y="135367"/>
                </a:lnTo>
                <a:lnTo>
                  <a:pt x="698933" y="134923"/>
                </a:lnTo>
                <a:lnTo>
                  <a:pt x="720847" y="134726"/>
                </a:lnTo>
                <a:lnTo>
                  <a:pt x="743286" y="134637"/>
                </a:lnTo>
                <a:lnTo>
                  <a:pt x="764266" y="134599"/>
                </a:lnTo>
                <a:lnTo>
                  <a:pt x="784809" y="133946"/>
                </a:lnTo>
                <a:lnTo>
                  <a:pt x="806639" y="131539"/>
                </a:lnTo>
                <a:lnTo>
                  <a:pt x="827348" y="130047"/>
                </a:lnTo>
                <a:lnTo>
                  <a:pt x="847770" y="129383"/>
                </a:lnTo>
                <a:lnTo>
                  <a:pt x="869547" y="129088"/>
                </a:lnTo>
                <a:lnTo>
                  <a:pt x="891925" y="128957"/>
                </a:lnTo>
                <a:lnTo>
                  <a:pt x="914571" y="128899"/>
                </a:lnTo>
                <a:lnTo>
                  <a:pt x="937336" y="128873"/>
                </a:lnTo>
                <a:lnTo>
                  <a:pt x="960154" y="128862"/>
                </a:lnTo>
                <a:lnTo>
                  <a:pt x="982360" y="128856"/>
                </a:lnTo>
                <a:lnTo>
                  <a:pt x="1002813" y="128854"/>
                </a:lnTo>
                <a:lnTo>
                  <a:pt x="1025873" y="128853"/>
                </a:lnTo>
                <a:lnTo>
                  <a:pt x="1050304" y="128852"/>
                </a:lnTo>
                <a:lnTo>
                  <a:pt x="1073862" y="128852"/>
                </a:lnTo>
                <a:lnTo>
                  <a:pt x="1097543" y="129487"/>
                </a:lnTo>
                <a:lnTo>
                  <a:pt x="1129205" y="130545"/>
                </a:lnTo>
                <a:lnTo>
                  <a:pt x="1166188" y="131886"/>
                </a:lnTo>
                <a:lnTo>
                  <a:pt x="1195289" y="132779"/>
                </a:lnTo>
                <a:lnTo>
                  <a:pt x="1219134" y="133375"/>
                </a:lnTo>
                <a:lnTo>
                  <a:pt x="1239476" y="133772"/>
                </a:lnTo>
                <a:lnTo>
                  <a:pt x="1256847" y="134037"/>
                </a:lnTo>
                <a:lnTo>
                  <a:pt x="1272238" y="134214"/>
                </a:lnTo>
                <a:lnTo>
                  <a:pt x="1300134" y="134410"/>
                </a:lnTo>
                <a:lnTo>
                  <a:pt x="1327349" y="134497"/>
                </a:lnTo>
                <a:lnTo>
                  <a:pt x="1352568" y="134536"/>
                </a:lnTo>
                <a:lnTo>
                  <a:pt x="1377111" y="134553"/>
                </a:lnTo>
                <a:lnTo>
                  <a:pt x="1402836" y="134561"/>
                </a:lnTo>
                <a:lnTo>
                  <a:pt x="1429086" y="134564"/>
                </a:lnTo>
                <a:lnTo>
                  <a:pt x="1455569" y="135201"/>
                </a:lnTo>
                <a:lnTo>
                  <a:pt x="1482156" y="137600"/>
                </a:lnTo>
                <a:lnTo>
                  <a:pt x="1508789" y="139090"/>
                </a:lnTo>
                <a:lnTo>
                  <a:pt x="1535443" y="139752"/>
                </a:lnTo>
                <a:lnTo>
                  <a:pt x="1562106" y="140047"/>
                </a:lnTo>
                <a:lnTo>
                  <a:pt x="1588773" y="140177"/>
                </a:lnTo>
                <a:lnTo>
                  <a:pt x="1615441" y="140235"/>
                </a:lnTo>
                <a:lnTo>
                  <a:pt x="1642111" y="140261"/>
                </a:lnTo>
                <a:lnTo>
                  <a:pt x="1668780" y="140273"/>
                </a:lnTo>
                <a:lnTo>
                  <a:pt x="1695450" y="140278"/>
                </a:lnTo>
                <a:lnTo>
                  <a:pt x="1722120" y="140280"/>
                </a:lnTo>
                <a:lnTo>
                  <a:pt x="1748790" y="140281"/>
                </a:lnTo>
                <a:lnTo>
                  <a:pt x="1776095" y="140282"/>
                </a:lnTo>
                <a:lnTo>
                  <a:pt x="1790488" y="140282"/>
                </a:lnTo>
                <a:lnTo>
                  <a:pt x="1805164" y="140282"/>
                </a:lnTo>
                <a:lnTo>
                  <a:pt x="1833323" y="140282"/>
                </a:lnTo>
                <a:lnTo>
                  <a:pt x="1860655" y="140282"/>
                </a:lnTo>
                <a:lnTo>
                  <a:pt x="1887620" y="140282"/>
                </a:lnTo>
                <a:lnTo>
                  <a:pt x="1914420" y="140282"/>
                </a:lnTo>
                <a:lnTo>
                  <a:pt x="1941783" y="140917"/>
                </a:lnTo>
                <a:lnTo>
                  <a:pt x="1956192" y="141975"/>
                </a:lnTo>
                <a:lnTo>
                  <a:pt x="1970878" y="143316"/>
                </a:lnTo>
                <a:lnTo>
                  <a:pt x="1999049" y="143112"/>
                </a:lnTo>
                <a:lnTo>
                  <a:pt x="2027021" y="141540"/>
                </a:lnTo>
                <a:lnTo>
                  <a:pt x="2041593" y="141121"/>
                </a:lnTo>
                <a:lnTo>
                  <a:pt x="2056387" y="140841"/>
                </a:lnTo>
                <a:lnTo>
                  <a:pt x="2084678" y="140530"/>
                </a:lnTo>
                <a:lnTo>
                  <a:pt x="2112704" y="141027"/>
                </a:lnTo>
                <a:lnTo>
                  <a:pt x="2127289" y="142049"/>
                </a:lnTo>
                <a:lnTo>
                  <a:pt x="2142093" y="143365"/>
                </a:lnTo>
                <a:lnTo>
                  <a:pt x="2170395" y="143134"/>
                </a:lnTo>
                <a:lnTo>
                  <a:pt x="2198425" y="142184"/>
                </a:lnTo>
                <a:lnTo>
                  <a:pt x="2213012" y="142820"/>
                </a:lnTo>
                <a:lnTo>
                  <a:pt x="2227816" y="143879"/>
                </a:lnTo>
                <a:lnTo>
                  <a:pt x="2242766" y="143950"/>
                </a:lnTo>
                <a:lnTo>
                  <a:pt x="2257812" y="143362"/>
                </a:lnTo>
                <a:lnTo>
                  <a:pt x="2272923" y="142335"/>
                </a:lnTo>
                <a:lnTo>
                  <a:pt x="2288077" y="142286"/>
                </a:lnTo>
                <a:lnTo>
                  <a:pt x="2303260" y="142888"/>
                </a:lnTo>
                <a:lnTo>
                  <a:pt x="2318461" y="143924"/>
                </a:lnTo>
                <a:lnTo>
                  <a:pt x="2333676" y="143980"/>
                </a:lnTo>
                <a:lnTo>
                  <a:pt x="2348899" y="143382"/>
                </a:lnTo>
                <a:lnTo>
                  <a:pt x="2364128" y="142349"/>
                </a:lnTo>
                <a:lnTo>
                  <a:pt x="2379360" y="141660"/>
                </a:lnTo>
                <a:lnTo>
                  <a:pt x="2394595" y="141201"/>
                </a:lnTo>
                <a:lnTo>
                  <a:pt x="2409832" y="140895"/>
                </a:lnTo>
                <a:lnTo>
                  <a:pt x="2424434" y="140690"/>
                </a:lnTo>
                <a:lnTo>
                  <a:pt x="2452513" y="140463"/>
                </a:lnTo>
                <a:lnTo>
                  <a:pt x="2466859" y="140403"/>
                </a:lnTo>
                <a:lnTo>
                  <a:pt x="2481502" y="140363"/>
                </a:lnTo>
                <a:lnTo>
                  <a:pt x="2496345" y="140336"/>
                </a:lnTo>
                <a:lnTo>
                  <a:pt x="2511320" y="140318"/>
                </a:lnTo>
                <a:lnTo>
                  <a:pt x="2526383" y="140306"/>
                </a:lnTo>
                <a:lnTo>
                  <a:pt x="2541506" y="140298"/>
                </a:lnTo>
                <a:lnTo>
                  <a:pt x="2556667" y="140293"/>
                </a:lnTo>
                <a:lnTo>
                  <a:pt x="2571855" y="140289"/>
                </a:lnTo>
                <a:lnTo>
                  <a:pt x="2587060" y="140287"/>
                </a:lnTo>
                <a:lnTo>
                  <a:pt x="2602277" y="140285"/>
                </a:lnTo>
                <a:lnTo>
                  <a:pt x="2617501" y="140284"/>
                </a:lnTo>
                <a:lnTo>
                  <a:pt x="2632731" y="140283"/>
                </a:lnTo>
                <a:lnTo>
                  <a:pt x="2647964" y="140283"/>
                </a:lnTo>
                <a:lnTo>
                  <a:pt x="2663199" y="140283"/>
                </a:lnTo>
                <a:lnTo>
                  <a:pt x="2678436" y="140282"/>
                </a:lnTo>
                <a:lnTo>
                  <a:pt x="2694309" y="139647"/>
                </a:lnTo>
                <a:lnTo>
                  <a:pt x="2710606" y="138589"/>
                </a:lnTo>
                <a:lnTo>
                  <a:pt x="2727186" y="137248"/>
                </a:lnTo>
                <a:lnTo>
                  <a:pt x="2743319" y="136355"/>
                </a:lnTo>
                <a:lnTo>
                  <a:pt x="2759154" y="135759"/>
                </a:lnTo>
                <a:lnTo>
                  <a:pt x="2774791" y="135362"/>
                </a:lnTo>
                <a:lnTo>
                  <a:pt x="2790296" y="135097"/>
                </a:lnTo>
                <a:lnTo>
                  <a:pt x="2805712" y="134920"/>
                </a:lnTo>
                <a:lnTo>
                  <a:pt x="2821070" y="134802"/>
                </a:lnTo>
                <a:lnTo>
                  <a:pt x="2836388" y="134724"/>
                </a:lnTo>
                <a:lnTo>
                  <a:pt x="2851680" y="134672"/>
                </a:lnTo>
                <a:lnTo>
                  <a:pt x="2866956" y="134637"/>
                </a:lnTo>
                <a:lnTo>
                  <a:pt x="2882219" y="133979"/>
                </a:lnTo>
                <a:lnTo>
                  <a:pt x="2897474" y="132905"/>
                </a:lnTo>
                <a:lnTo>
                  <a:pt x="2912724" y="131554"/>
                </a:lnTo>
                <a:lnTo>
                  <a:pt x="2927971" y="130653"/>
                </a:lnTo>
                <a:lnTo>
                  <a:pt x="2943216" y="130053"/>
                </a:lnTo>
                <a:lnTo>
                  <a:pt x="2958459" y="129652"/>
                </a:lnTo>
                <a:lnTo>
                  <a:pt x="2973701" y="129386"/>
                </a:lnTo>
                <a:lnTo>
                  <a:pt x="2988942" y="129208"/>
                </a:lnTo>
                <a:lnTo>
                  <a:pt x="3004183" y="129089"/>
                </a:lnTo>
                <a:lnTo>
                  <a:pt x="3020059" y="128375"/>
                </a:lnTo>
                <a:lnTo>
                  <a:pt x="3036358" y="127264"/>
                </a:lnTo>
                <a:lnTo>
                  <a:pt x="3052938" y="125889"/>
                </a:lnTo>
                <a:lnTo>
                  <a:pt x="3069073" y="125606"/>
                </a:lnTo>
                <a:lnTo>
                  <a:pt x="3084908" y="126054"/>
                </a:lnTo>
                <a:lnTo>
                  <a:pt x="3100546" y="126986"/>
                </a:lnTo>
                <a:lnTo>
                  <a:pt x="3116685" y="127608"/>
                </a:lnTo>
                <a:lnTo>
                  <a:pt x="3133160" y="128023"/>
                </a:lnTo>
                <a:lnTo>
                  <a:pt x="3149859" y="128299"/>
                </a:lnTo>
                <a:lnTo>
                  <a:pt x="3166071" y="127849"/>
                </a:lnTo>
                <a:lnTo>
                  <a:pt x="3181959" y="126913"/>
                </a:lnTo>
                <a:lnTo>
                  <a:pt x="3197631" y="125655"/>
                </a:lnTo>
                <a:lnTo>
                  <a:pt x="3213794" y="124815"/>
                </a:lnTo>
                <a:lnTo>
                  <a:pt x="3230284" y="124256"/>
                </a:lnTo>
                <a:lnTo>
                  <a:pt x="3246993" y="123883"/>
                </a:lnTo>
                <a:lnTo>
                  <a:pt x="3268927" y="122999"/>
                </a:lnTo>
                <a:lnTo>
                  <a:pt x="3294344" y="121775"/>
                </a:lnTo>
                <a:lnTo>
                  <a:pt x="3322085" y="120324"/>
                </a:lnTo>
                <a:lnTo>
                  <a:pt x="3346293" y="119357"/>
                </a:lnTo>
                <a:lnTo>
                  <a:pt x="3368148" y="118712"/>
                </a:lnTo>
                <a:lnTo>
                  <a:pt x="3388432" y="118282"/>
                </a:lnTo>
                <a:lnTo>
                  <a:pt x="3407034" y="117995"/>
                </a:lnTo>
                <a:lnTo>
                  <a:pt x="3424516" y="117804"/>
                </a:lnTo>
                <a:lnTo>
                  <a:pt x="3441251" y="117677"/>
                </a:lnTo>
                <a:lnTo>
                  <a:pt x="3457487" y="117592"/>
                </a:lnTo>
                <a:lnTo>
                  <a:pt x="3473391" y="117535"/>
                </a:lnTo>
                <a:lnTo>
                  <a:pt x="3489074" y="117497"/>
                </a:lnTo>
                <a:lnTo>
                  <a:pt x="3516039" y="116202"/>
                </a:lnTo>
                <a:lnTo>
                  <a:pt x="3550526" y="114069"/>
                </a:lnTo>
                <a:lnTo>
                  <a:pt x="3590027" y="111376"/>
                </a:lnTo>
                <a:lnTo>
                  <a:pt x="3621442" y="109582"/>
                </a:lnTo>
                <a:lnTo>
                  <a:pt x="3647464" y="108385"/>
                </a:lnTo>
                <a:lnTo>
                  <a:pt x="3669893" y="107588"/>
                </a:lnTo>
                <a:lnTo>
                  <a:pt x="3690560" y="106421"/>
                </a:lnTo>
                <a:lnTo>
                  <a:pt x="3710053" y="105008"/>
                </a:lnTo>
                <a:lnTo>
                  <a:pt x="3728764" y="103431"/>
                </a:lnTo>
                <a:lnTo>
                  <a:pt x="3746318" y="101745"/>
                </a:lnTo>
                <a:lnTo>
                  <a:pt x="3763100" y="99986"/>
                </a:lnTo>
                <a:lnTo>
                  <a:pt x="3779368" y="98177"/>
                </a:lnTo>
                <a:lnTo>
                  <a:pt x="3795294" y="96972"/>
                </a:lnTo>
                <a:lnTo>
                  <a:pt x="3810991" y="96169"/>
                </a:lnTo>
                <a:lnTo>
                  <a:pt x="3826536" y="95633"/>
                </a:lnTo>
                <a:lnTo>
                  <a:pt x="3841979" y="94642"/>
                </a:lnTo>
                <a:lnTo>
                  <a:pt x="3857355" y="93345"/>
                </a:lnTo>
                <a:lnTo>
                  <a:pt x="3872685" y="91846"/>
                </a:lnTo>
                <a:lnTo>
                  <a:pt x="3887985" y="90212"/>
                </a:lnTo>
                <a:lnTo>
                  <a:pt x="3903265" y="88486"/>
                </a:lnTo>
                <a:lnTo>
                  <a:pt x="3918532" y="86701"/>
                </a:lnTo>
                <a:lnTo>
                  <a:pt x="3934425" y="85511"/>
                </a:lnTo>
                <a:lnTo>
                  <a:pt x="3950735" y="84718"/>
                </a:lnTo>
                <a:lnTo>
                  <a:pt x="3967323" y="84190"/>
                </a:lnTo>
                <a:lnTo>
                  <a:pt x="3983462" y="83202"/>
                </a:lnTo>
                <a:lnTo>
                  <a:pt x="3999302" y="81909"/>
                </a:lnTo>
                <a:lnTo>
                  <a:pt x="4014941" y="80412"/>
                </a:lnTo>
                <a:lnTo>
                  <a:pt x="4030447" y="78779"/>
                </a:lnTo>
                <a:lnTo>
                  <a:pt x="4045865" y="77055"/>
                </a:lnTo>
                <a:lnTo>
                  <a:pt x="4061224" y="75270"/>
                </a:lnTo>
                <a:lnTo>
                  <a:pt x="4076542" y="74081"/>
                </a:lnTo>
                <a:lnTo>
                  <a:pt x="4091835" y="73288"/>
                </a:lnTo>
                <a:lnTo>
                  <a:pt x="4107110" y="72759"/>
                </a:lnTo>
                <a:lnTo>
                  <a:pt x="4123008" y="71772"/>
                </a:lnTo>
                <a:lnTo>
                  <a:pt x="4139322" y="70479"/>
                </a:lnTo>
                <a:lnTo>
                  <a:pt x="4155913" y="68981"/>
                </a:lnTo>
                <a:lnTo>
                  <a:pt x="4171419" y="67984"/>
                </a:lnTo>
                <a:lnTo>
                  <a:pt x="4186201" y="67318"/>
                </a:lnTo>
                <a:lnTo>
                  <a:pt x="4200500" y="66874"/>
                </a:lnTo>
                <a:lnTo>
                  <a:pt x="4215113" y="66579"/>
                </a:lnTo>
                <a:lnTo>
                  <a:pt x="4229936" y="66382"/>
                </a:lnTo>
                <a:lnTo>
                  <a:pt x="4244897" y="66250"/>
                </a:lnTo>
                <a:lnTo>
                  <a:pt x="4259952" y="65527"/>
                </a:lnTo>
                <a:lnTo>
                  <a:pt x="4275068" y="64411"/>
                </a:lnTo>
                <a:lnTo>
                  <a:pt x="4290226" y="63031"/>
                </a:lnTo>
                <a:lnTo>
                  <a:pt x="4304776" y="61476"/>
                </a:lnTo>
                <a:lnTo>
                  <a:pt x="4332795" y="58056"/>
                </a:lnTo>
                <a:lnTo>
                  <a:pt x="4347760" y="56890"/>
                </a:lnTo>
                <a:lnTo>
                  <a:pt x="4363452" y="56112"/>
                </a:lnTo>
                <a:lnTo>
                  <a:pt x="4379628" y="55594"/>
                </a:lnTo>
                <a:lnTo>
                  <a:pt x="4394857" y="54613"/>
                </a:lnTo>
                <a:lnTo>
                  <a:pt x="4409455" y="53325"/>
                </a:lnTo>
                <a:lnTo>
                  <a:pt x="4423632" y="51830"/>
                </a:lnTo>
                <a:lnTo>
                  <a:pt x="4438798" y="50834"/>
                </a:lnTo>
                <a:lnTo>
                  <a:pt x="4454624" y="50170"/>
                </a:lnTo>
                <a:lnTo>
                  <a:pt x="4470889" y="49727"/>
                </a:lnTo>
                <a:lnTo>
                  <a:pt x="4486813" y="48797"/>
                </a:lnTo>
                <a:lnTo>
                  <a:pt x="4502509" y="47542"/>
                </a:lnTo>
                <a:lnTo>
                  <a:pt x="4518052" y="46071"/>
                </a:lnTo>
                <a:lnTo>
                  <a:pt x="4533495" y="45089"/>
                </a:lnTo>
                <a:lnTo>
                  <a:pt x="4548870" y="44435"/>
                </a:lnTo>
                <a:lnTo>
                  <a:pt x="4564200" y="43999"/>
                </a:lnTo>
                <a:lnTo>
                  <a:pt x="4579500" y="43074"/>
                </a:lnTo>
                <a:lnTo>
                  <a:pt x="4594780" y="41822"/>
                </a:lnTo>
                <a:lnTo>
                  <a:pt x="4610047" y="40351"/>
                </a:lnTo>
                <a:lnTo>
                  <a:pt x="4625305" y="39372"/>
                </a:lnTo>
                <a:lnTo>
                  <a:pt x="4640556" y="38718"/>
                </a:lnTo>
                <a:lnTo>
                  <a:pt x="4655805" y="38283"/>
                </a:lnTo>
                <a:lnTo>
                  <a:pt x="4671685" y="37358"/>
                </a:lnTo>
                <a:lnTo>
                  <a:pt x="4687987" y="36106"/>
                </a:lnTo>
                <a:lnTo>
                  <a:pt x="4704570" y="34636"/>
                </a:lnTo>
                <a:lnTo>
                  <a:pt x="4720705" y="33657"/>
                </a:lnTo>
                <a:lnTo>
                  <a:pt x="4736542" y="33004"/>
                </a:lnTo>
                <a:lnTo>
                  <a:pt x="4752179" y="32568"/>
                </a:lnTo>
                <a:lnTo>
                  <a:pt x="4768320" y="32277"/>
                </a:lnTo>
                <a:lnTo>
                  <a:pt x="4784795" y="32084"/>
                </a:lnTo>
                <a:lnTo>
                  <a:pt x="4801493" y="31955"/>
                </a:lnTo>
                <a:lnTo>
                  <a:pt x="4817705" y="31869"/>
                </a:lnTo>
                <a:lnTo>
                  <a:pt x="4833593" y="31812"/>
                </a:lnTo>
                <a:lnTo>
                  <a:pt x="4849266" y="31773"/>
                </a:lnTo>
                <a:lnTo>
                  <a:pt x="4865429" y="31748"/>
                </a:lnTo>
                <a:lnTo>
                  <a:pt x="4881919" y="31731"/>
                </a:lnTo>
                <a:lnTo>
                  <a:pt x="4898628" y="31720"/>
                </a:lnTo>
                <a:lnTo>
                  <a:pt x="4914212" y="31077"/>
                </a:lnTo>
                <a:lnTo>
                  <a:pt x="4929047" y="30014"/>
                </a:lnTo>
                <a:lnTo>
                  <a:pt x="4943381" y="28670"/>
                </a:lnTo>
                <a:lnTo>
                  <a:pt x="4959287" y="27774"/>
                </a:lnTo>
                <a:lnTo>
                  <a:pt x="4976242" y="27177"/>
                </a:lnTo>
                <a:lnTo>
                  <a:pt x="4993894" y="26778"/>
                </a:lnTo>
                <a:lnTo>
                  <a:pt x="5010743" y="26513"/>
                </a:lnTo>
                <a:lnTo>
                  <a:pt x="5027056" y="26336"/>
                </a:lnTo>
                <a:lnTo>
                  <a:pt x="5043011" y="26218"/>
                </a:lnTo>
                <a:lnTo>
                  <a:pt x="5059362" y="26139"/>
                </a:lnTo>
                <a:lnTo>
                  <a:pt x="5075978" y="26087"/>
                </a:lnTo>
                <a:lnTo>
                  <a:pt x="5092771" y="26052"/>
                </a:lnTo>
                <a:lnTo>
                  <a:pt x="5109680" y="26029"/>
                </a:lnTo>
                <a:lnTo>
                  <a:pt x="5126669" y="26013"/>
                </a:lnTo>
                <a:lnTo>
                  <a:pt x="5143709" y="26003"/>
                </a:lnTo>
                <a:lnTo>
                  <a:pt x="5160149" y="25361"/>
                </a:lnTo>
                <a:lnTo>
                  <a:pt x="5176190" y="24298"/>
                </a:lnTo>
                <a:lnTo>
                  <a:pt x="5191963" y="22954"/>
                </a:lnTo>
                <a:lnTo>
                  <a:pt x="5208194" y="22059"/>
                </a:lnTo>
                <a:lnTo>
                  <a:pt x="5224729" y="21461"/>
                </a:lnTo>
                <a:lnTo>
                  <a:pt x="5241468" y="21063"/>
                </a:lnTo>
                <a:lnTo>
                  <a:pt x="5258342" y="20798"/>
                </a:lnTo>
                <a:lnTo>
                  <a:pt x="5275306" y="20621"/>
                </a:lnTo>
                <a:lnTo>
                  <a:pt x="5292331" y="20503"/>
                </a:lnTo>
                <a:lnTo>
                  <a:pt x="5309396" y="20424"/>
                </a:lnTo>
                <a:lnTo>
                  <a:pt x="5326487" y="20372"/>
                </a:lnTo>
                <a:lnTo>
                  <a:pt x="5343596" y="20337"/>
                </a:lnTo>
                <a:lnTo>
                  <a:pt x="5360717" y="19679"/>
                </a:lnTo>
                <a:lnTo>
                  <a:pt x="5377847" y="18605"/>
                </a:lnTo>
                <a:lnTo>
                  <a:pt x="5394981" y="17254"/>
                </a:lnTo>
                <a:lnTo>
                  <a:pt x="5412119" y="16353"/>
                </a:lnTo>
                <a:lnTo>
                  <a:pt x="5429259" y="15753"/>
                </a:lnTo>
                <a:lnTo>
                  <a:pt x="5446401" y="15353"/>
                </a:lnTo>
                <a:lnTo>
                  <a:pt x="5463545" y="15086"/>
                </a:lnTo>
                <a:lnTo>
                  <a:pt x="5480688" y="14908"/>
                </a:lnTo>
                <a:lnTo>
                  <a:pt x="5497832" y="14789"/>
                </a:lnTo>
                <a:lnTo>
                  <a:pt x="5514976" y="14710"/>
                </a:lnTo>
                <a:lnTo>
                  <a:pt x="5532121" y="14657"/>
                </a:lnTo>
                <a:lnTo>
                  <a:pt x="5549265" y="14622"/>
                </a:lnTo>
                <a:lnTo>
                  <a:pt x="5566410" y="14599"/>
                </a:lnTo>
                <a:lnTo>
                  <a:pt x="5583555" y="14584"/>
                </a:lnTo>
                <a:lnTo>
                  <a:pt x="5600700" y="14573"/>
                </a:lnTo>
                <a:lnTo>
                  <a:pt x="5617210" y="13931"/>
                </a:lnTo>
                <a:lnTo>
                  <a:pt x="5633297" y="12868"/>
                </a:lnTo>
                <a:lnTo>
                  <a:pt x="5649101" y="11524"/>
                </a:lnTo>
                <a:lnTo>
                  <a:pt x="5665353" y="10629"/>
                </a:lnTo>
                <a:lnTo>
                  <a:pt x="5681901" y="10031"/>
                </a:lnTo>
                <a:lnTo>
                  <a:pt x="5698649" y="9634"/>
                </a:lnTo>
                <a:lnTo>
                  <a:pt x="5715530" y="8733"/>
                </a:lnTo>
                <a:lnTo>
                  <a:pt x="5732498" y="7497"/>
                </a:lnTo>
                <a:lnTo>
                  <a:pt x="5749525" y="6039"/>
                </a:lnTo>
                <a:lnTo>
                  <a:pt x="5765957" y="5067"/>
                </a:lnTo>
                <a:lnTo>
                  <a:pt x="5781991" y="4418"/>
                </a:lnTo>
                <a:lnTo>
                  <a:pt x="5797761" y="3986"/>
                </a:lnTo>
                <a:lnTo>
                  <a:pt x="5814624" y="3063"/>
                </a:lnTo>
                <a:lnTo>
                  <a:pt x="5832216" y="1813"/>
                </a:lnTo>
                <a:lnTo>
                  <a:pt x="5850294" y="344"/>
                </a:lnTo>
                <a:lnTo>
                  <a:pt x="5868062" y="0"/>
                </a:lnTo>
                <a:lnTo>
                  <a:pt x="5885621" y="406"/>
                </a:lnTo>
                <a:lnTo>
                  <a:pt x="5903042" y="1311"/>
                </a:lnTo>
                <a:lnTo>
                  <a:pt x="5920372" y="1915"/>
                </a:lnTo>
                <a:lnTo>
                  <a:pt x="5937640" y="2317"/>
                </a:lnTo>
                <a:lnTo>
                  <a:pt x="5954866" y="2585"/>
                </a:lnTo>
                <a:lnTo>
                  <a:pt x="5972066" y="2764"/>
                </a:lnTo>
                <a:lnTo>
                  <a:pt x="5989248" y="2884"/>
                </a:lnTo>
                <a:lnTo>
                  <a:pt x="6006417" y="2963"/>
                </a:lnTo>
                <a:lnTo>
                  <a:pt x="6023578" y="3016"/>
                </a:lnTo>
                <a:lnTo>
                  <a:pt x="6040734" y="3051"/>
                </a:lnTo>
                <a:lnTo>
                  <a:pt x="6057886" y="3075"/>
                </a:lnTo>
                <a:lnTo>
                  <a:pt x="6075036" y="3726"/>
                </a:lnTo>
                <a:lnTo>
                  <a:pt x="6092184" y="4795"/>
                </a:lnTo>
                <a:lnTo>
                  <a:pt x="6109331" y="6142"/>
                </a:lnTo>
                <a:lnTo>
                  <a:pt x="6126477" y="7040"/>
                </a:lnTo>
                <a:lnTo>
                  <a:pt x="6143624" y="7639"/>
                </a:lnTo>
                <a:lnTo>
                  <a:pt x="6160769" y="8038"/>
                </a:lnTo>
                <a:lnTo>
                  <a:pt x="6189344" y="8939"/>
                </a:lnTo>
                <a:lnTo>
                  <a:pt x="6225540" y="10175"/>
                </a:lnTo>
                <a:lnTo>
                  <a:pt x="6266815" y="11634"/>
                </a:lnTo>
                <a:lnTo>
                  <a:pt x="6300682" y="13242"/>
                </a:lnTo>
                <a:lnTo>
                  <a:pt x="6329610" y="14949"/>
                </a:lnTo>
                <a:lnTo>
                  <a:pt x="6355244" y="16721"/>
                </a:lnTo>
                <a:lnTo>
                  <a:pt x="6378050" y="17904"/>
                </a:lnTo>
                <a:lnTo>
                  <a:pt x="6398969" y="18691"/>
                </a:lnTo>
                <a:lnTo>
                  <a:pt x="6418630" y="19217"/>
                </a:lnTo>
                <a:lnTo>
                  <a:pt x="6438087" y="20202"/>
                </a:lnTo>
                <a:lnTo>
                  <a:pt x="6457408" y="21493"/>
                </a:lnTo>
                <a:lnTo>
                  <a:pt x="6476638" y="22990"/>
                </a:lnTo>
                <a:lnTo>
                  <a:pt x="6495174" y="23987"/>
                </a:lnTo>
                <a:lnTo>
                  <a:pt x="6513246" y="24652"/>
                </a:lnTo>
                <a:lnTo>
                  <a:pt x="6531009" y="25095"/>
                </a:lnTo>
                <a:lnTo>
                  <a:pt x="6548567" y="26026"/>
                </a:lnTo>
                <a:lnTo>
                  <a:pt x="6565985" y="27281"/>
                </a:lnTo>
                <a:lnTo>
                  <a:pt x="6583313" y="28753"/>
                </a:lnTo>
                <a:lnTo>
                  <a:pt x="6600581" y="29735"/>
                </a:lnTo>
                <a:lnTo>
                  <a:pt x="6617807" y="30389"/>
                </a:lnTo>
                <a:lnTo>
                  <a:pt x="6635006" y="30825"/>
                </a:lnTo>
                <a:lnTo>
                  <a:pt x="6652187" y="31750"/>
                </a:lnTo>
                <a:lnTo>
                  <a:pt x="6669357" y="33003"/>
                </a:lnTo>
                <a:lnTo>
                  <a:pt x="6686518" y="34472"/>
                </a:lnTo>
                <a:lnTo>
                  <a:pt x="6703673" y="36088"/>
                </a:lnTo>
                <a:lnTo>
                  <a:pt x="6720826" y="37799"/>
                </a:lnTo>
                <a:lnTo>
                  <a:pt x="6737975" y="39575"/>
                </a:lnTo>
                <a:lnTo>
                  <a:pt x="6755124" y="40759"/>
                </a:lnTo>
                <a:lnTo>
                  <a:pt x="6772271" y="41548"/>
                </a:lnTo>
                <a:lnTo>
                  <a:pt x="6789417" y="42075"/>
                </a:lnTo>
                <a:lnTo>
                  <a:pt x="6806563" y="43060"/>
                </a:lnTo>
                <a:lnTo>
                  <a:pt x="6823709" y="44353"/>
                </a:lnTo>
                <a:lnTo>
                  <a:pt x="6840854" y="45849"/>
                </a:lnTo>
                <a:lnTo>
                  <a:pt x="6857999" y="46847"/>
                </a:lnTo>
                <a:lnTo>
                  <a:pt x="6875145" y="47512"/>
                </a:lnTo>
                <a:lnTo>
                  <a:pt x="6892290" y="47955"/>
                </a:lnTo>
                <a:lnTo>
                  <a:pt x="6909435" y="48886"/>
                </a:lnTo>
                <a:lnTo>
                  <a:pt x="6926580" y="50141"/>
                </a:lnTo>
                <a:lnTo>
                  <a:pt x="6943725" y="51613"/>
                </a:lnTo>
                <a:lnTo>
                  <a:pt x="6960235" y="52595"/>
                </a:lnTo>
                <a:lnTo>
                  <a:pt x="6976321" y="53249"/>
                </a:lnTo>
                <a:lnTo>
                  <a:pt x="6992126" y="53685"/>
                </a:lnTo>
                <a:lnTo>
                  <a:pt x="7008377" y="53975"/>
                </a:lnTo>
                <a:lnTo>
                  <a:pt x="7024927" y="54170"/>
                </a:lnTo>
                <a:lnTo>
                  <a:pt x="7041675" y="54299"/>
                </a:lnTo>
                <a:lnTo>
                  <a:pt x="7058554" y="54385"/>
                </a:lnTo>
                <a:lnTo>
                  <a:pt x="7075524" y="54442"/>
                </a:lnTo>
                <a:lnTo>
                  <a:pt x="7092550" y="54481"/>
                </a:lnTo>
                <a:lnTo>
                  <a:pt x="7109616" y="55141"/>
                </a:lnTo>
                <a:lnTo>
                  <a:pt x="7126709" y="56216"/>
                </a:lnTo>
                <a:lnTo>
                  <a:pt x="7143819" y="57568"/>
                </a:lnTo>
                <a:lnTo>
                  <a:pt x="7160942" y="58470"/>
                </a:lnTo>
                <a:lnTo>
                  <a:pt x="7178071" y="59070"/>
                </a:lnTo>
                <a:lnTo>
                  <a:pt x="7195206" y="59471"/>
                </a:lnTo>
                <a:lnTo>
                  <a:pt x="7211709" y="60373"/>
                </a:lnTo>
                <a:lnTo>
                  <a:pt x="7227791" y="61609"/>
                </a:lnTo>
                <a:lnTo>
                  <a:pt x="7243592" y="63068"/>
                </a:lnTo>
                <a:lnTo>
                  <a:pt x="7259207" y="64041"/>
                </a:lnTo>
                <a:lnTo>
                  <a:pt x="7274696" y="64690"/>
                </a:lnTo>
                <a:lnTo>
                  <a:pt x="7290103" y="65123"/>
                </a:lnTo>
                <a:lnTo>
                  <a:pt x="7306088" y="66046"/>
                </a:lnTo>
                <a:lnTo>
                  <a:pt x="7322460" y="67296"/>
                </a:lnTo>
                <a:lnTo>
                  <a:pt x="7339090" y="68765"/>
                </a:lnTo>
                <a:lnTo>
                  <a:pt x="7355257" y="69744"/>
                </a:lnTo>
                <a:lnTo>
                  <a:pt x="7371115" y="70397"/>
                </a:lnTo>
                <a:lnTo>
                  <a:pt x="7386767" y="70832"/>
                </a:lnTo>
                <a:lnTo>
                  <a:pt x="7402281" y="71122"/>
                </a:lnTo>
                <a:lnTo>
                  <a:pt x="7417704" y="71316"/>
                </a:lnTo>
                <a:lnTo>
                  <a:pt x="7433066" y="71444"/>
                </a:lnTo>
                <a:lnTo>
                  <a:pt x="7449023" y="71530"/>
                </a:lnTo>
                <a:lnTo>
                  <a:pt x="7465374" y="71587"/>
                </a:lnTo>
                <a:lnTo>
                  <a:pt x="7481992" y="71625"/>
                </a:lnTo>
                <a:lnTo>
                  <a:pt x="7498150" y="72286"/>
                </a:lnTo>
                <a:lnTo>
                  <a:pt x="7514002" y="73362"/>
                </a:lnTo>
                <a:lnTo>
                  <a:pt x="7529650" y="74713"/>
                </a:lnTo>
                <a:lnTo>
                  <a:pt x="7545162" y="76250"/>
                </a:lnTo>
                <a:lnTo>
                  <a:pt x="7560583" y="77909"/>
                </a:lnTo>
                <a:lnTo>
                  <a:pt x="7575944" y="79650"/>
                </a:lnTo>
                <a:lnTo>
                  <a:pt x="7591264" y="80811"/>
                </a:lnTo>
                <a:lnTo>
                  <a:pt x="7606558" y="81584"/>
                </a:lnTo>
                <a:lnTo>
                  <a:pt x="7621834" y="82100"/>
                </a:lnTo>
                <a:lnTo>
                  <a:pt x="7637099" y="82444"/>
                </a:lnTo>
                <a:lnTo>
                  <a:pt x="7652354" y="82673"/>
                </a:lnTo>
                <a:lnTo>
                  <a:pt x="7667604" y="82827"/>
                </a:lnTo>
                <a:lnTo>
                  <a:pt x="7682851" y="82928"/>
                </a:lnTo>
                <a:lnTo>
                  <a:pt x="7698096" y="82996"/>
                </a:lnTo>
                <a:lnTo>
                  <a:pt x="7713339" y="83041"/>
                </a:lnTo>
                <a:lnTo>
                  <a:pt x="7728581" y="83706"/>
                </a:lnTo>
                <a:lnTo>
                  <a:pt x="7743822" y="84785"/>
                </a:lnTo>
                <a:lnTo>
                  <a:pt x="7759063" y="86139"/>
                </a:lnTo>
                <a:lnTo>
                  <a:pt x="7774304" y="87042"/>
                </a:lnTo>
                <a:lnTo>
                  <a:pt x="7789545" y="87644"/>
                </a:lnTo>
                <a:lnTo>
                  <a:pt x="7804785" y="88045"/>
                </a:lnTo>
                <a:lnTo>
                  <a:pt x="7820025" y="88947"/>
                </a:lnTo>
                <a:lnTo>
                  <a:pt x="7835265" y="90184"/>
                </a:lnTo>
                <a:lnTo>
                  <a:pt x="7850505" y="91643"/>
                </a:lnTo>
                <a:lnTo>
                  <a:pt x="7865745" y="92616"/>
                </a:lnTo>
                <a:lnTo>
                  <a:pt x="7880985" y="93265"/>
                </a:lnTo>
                <a:lnTo>
                  <a:pt x="7896225" y="93698"/>
                </a:lnTo>
                <a:lnTo>
                  <a:pt x="7911465" y="93985"/>
                </a:lnTo>
                <a:lnTo>
                  <a:pt x="7926705" y="94178"/>
                </a:lnTo>
                <a:lnTo>
                  <a:pt x="7941945" y="94305"/>
                </a:lnTo>
                <a:lnTo>
                  <a:pt x="7956550" y="94391"/>
                </a:lnTo>
                <a:lnTo>
                  <a:pt x="7984631" y="94486"/>
                </a:lnTo>
                <a:lnTo>
                  <a:pt x="7998977" y="94511"/>
                </a:lnTo>
                <a:lnTo>
                  <a:pt x="8013621" y="94528"/>
                </a:lnTo>
                <a:lnTo>
                  <a:pt x="8028464" y="94539"/>
                </a:lnTo>
                <a:lnTo>
                  <a:pt x="8043439" y="95182"/>
                </a:lnTo>
                <a:lnTo>
                  <a:pt x="8058503" y="96245"/>
                </a:lnTo>
                <a:lnTo>
                  <a:pt x="8073625" y="97589"/>
                </a:lnTo>
                <a:lnTo>
                  <a:pt x="8088787" y="98485"/>
                </a:lnTo>
                <a:lnTo>
                  <a:pt x="8103974" y="99082"/>
                </a:lnTo>
                <a:lnTo>
                  <a:pt x="8119180" y="99481"/>
                </a:lnTo>
                <a:lnTo>
                  <a:pt x="8133761" y="100381"/>
                </a:lnTo>
                <a:lnTo>
                  <a:pt x="8161817" y="103075"/>
                </a:lnTo>
                <a:lnTo>
                  <a:pt x="8176156" y="104047"/>
                </a:lnTo>
                <a:lnTo>
                  <a:pt x="8190797" y="104696"/>
                </a:lnTo>
                <a:lnTo>
                  <a:pt x="8205636" y="105128"/>
                </a:lnTo>
                <a:lnTo>
                  <a:pt x="8233978" y="103915"/>
                </a:lnTo>
                <a:lnTo>
                  <a:pt x="8261392" y="102529"/>
                </a:lnTo>
                <a:lnTo>
                  <a:pt x="8288391" y="104029"/>
                </a:lnTo>
                <a:lnTo>
                  <a:pt x="8315208" y="103426"/>
                </a:lnTo>
                <a:lnTo>
                  <a:pt x="8341942" y="101677"/>
                </a:lnTo>
                <a:lnTo>
                  <a:pt x="8368642" y="100899"/>
                </a:lnTo>
                <a:lnTo>
                  <a:pt x="8393632" y="100554"/>
                </a:lnTo>
                <a:lnTo>
                  <a:pt x="8418708" y="100400"/>
                </a:lnTo>
                <a:lnTo>
                  <a:pt x="8446787" y="100331"/>
                </a:lnTo>
                <a:lnTo>
                  <a:pt x="8472813" y="100301"/>
                </a:lnTo>
                <a:lnTo>
                  <a:pt x="8497080" y="100288"/>
                </a:lnTo>
                <a:lnTo>
                  <a:pt x="8520566" y="100282"/>
                </a:lnTo>
                <a:lnTo>
                  <a:pt x="8543704" y="101972"/>
                </a:lnTo>
                <a:lnTo>
                  <a:pt x="8566687" y="104205"/>
                </a:lnTo>
                <a:lnTo>
                  <a:pt x="8589600" y="105198"/>
                </a:lnTo>
                <a:lnTo>
                  <a:pt x="8612486" y="105639"/>
                </a:lnTo>
                <a:lnTo>
                  <a:pt x="8634721" y="105835"/>
                </a:lnTo>
                <a:lnTo>
                  <a:pt x="8655188" y="105922"/>
                </a:lnTo>
                <a:lnTo>
                  <a:pt x="8676560" y="105961"/>
                </a:lnTo>
                <a:lnTo>
                  <a:pt x="8687594" y="105971"/>
                </a:lnTo>
                <a:lnTo>
                  <a:pt x="8706379" y="106613"/>
                </a:lnTo>
                <a:lnTo>
                  <a:pt x="8730333" y="107676"/>
                </a:lnTo>
                <a:lnTo>
                  <a:pt x="8757733" y="109020"/>
                </a:lnTo>
                <a:lnTo>
                  <a:pt x="8778538" y="109916"/>
                </a:lnTo>
                <a:lnTo>
                  <a:pt x="8794949" y="110513"/>
                </a:lnTo>
                <a:lnTo>
                  <a:pt x="8819956" y="111811"/>
                </a:lnTo>
                <a:lnTo>
                  <a:pt x="8848315" y="116112"/>
                </a:lnTo>
                <a:lnTo>
                  <a:pt x="8872170" y="120773"/>
                </a:lnTo>
                <a:lnTo>
                  <a:pt x="8897619" y="124364"/>
                </a:lnTo>
                <a:lnTo>
                  <a:pt x="8920989" y="130999"/>
                </a:lnTo>
                <a:lnTo>
                  <a:pt x="8947980" y="135791"/>
                </a:lnTo>
                <a:lnTo>
                  <a:pt x="8972443" y="143618"/>
                </a:lnTo>
                <a:lnTo>
                  <a:pt x="8997139" y="150351"/>
                </a:lnTo>
                <a:lnTo>
                  <a:pt x="9023974" y="163174"/>
                </a:lnTo>
                <a:lnTo>
                  <a:pt x="9031601" y="166331"/>
                </a:lnTo>
                <a:lnTo>
                  <a:pt x="9057164" y="171792"/>
                </a:lnTo>
                <a:lnTo>
                  <a:pt x="9078524" y="174409"/>
                </a:lnTo>
                <a:lnTo>
                  <a:pt x="9086850" y="17457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ARTInkShape-279"/>
          <p:cNvSpPr/>
          <p:nvPr>
            <p:custDataLst>
              <p:tags r:id="rId2"/>
            </p:custDataLst>
          </p:nvPr>
        </p:nvSpPr>
        <p:spPr>
          <a:xfrm>
            <a:off x="4211962" y="1360170"/>
            <a:ext cx="88753" cy="3777616"/>
          </a:xfrm>
          <a:custGeom>
            <a:avLst/>
            <a:gdLst/>
            <a:ahLst/>
            <a:cxnLst/>
            <a:rect l="0" t="0" r="0" b="0"/>
            <a:pathLst>
              <a:path w="88753" h="3777616">
                <a:moveTo>
                  <a:pt x="85718" y="0"/>
                </a:moveTo>
                <a:lnTo>
                  <a:pt x="85718" y="0"/>
                </a:lnTo>
                <a:lnTo>
                  <a:pt x="88752" y="24271"/>
                </a:lnTo>
                <a:lnTo>
                  <a:pt x="88548" y="46347"/>
                </a:lnTo>
                <a:lnTo>
                  <a:pt x="86341" y="66954"/>
                </a:lnTo>
                <a:lnTo>
                  <a:pt x="82163" y="89265"/>
                </a:lnTo>
                <a:lnTo>
                  <a:pt x="78737" y="113870"/>
                </a:lnTo>
                <a:lnTo>
                  <a:pt x="75167" y="140109"/>
                </a:lnTo>
                <a:lnTo>
                  <a:pt x="74549" y="162234"/>
                </a:lnTo>
                <a:lnTo>
                  <a:pt x="71332" y="184877"/>
                </a:lnTo>
                <a:lnTo>
                  <a:pt x="69390" y="207672"/>
                </a:lnTo>
                <a:lnTo>
                  <a:pt x="68816" y="230513"/>
                </a:lnTo>
                <a:lnTo>
                  <a:pt x="65611" y="256401"/>
                </a:lnTo>
                <a:lnTo>
                  <a:pt x="63674" y="281146"/>
                </a:lnTo>
                <a:lnTo>
                  <a:pt x="63100" y="307599"/>
                </a:lnTo>
                <a:lnTo>
                  <a:pt x="59895" y="332511"/>
                </a:lnTo>
                <a:lnTo>
                  <a:pt x="57958" y="359013"/>
                </a:lnTo>
                <a:lnTo>
                  <a:pt x="55812" y="379271"/>
                </a:lnTo>
                <a:lnTo>
                  <a:pt x="53376" y="400340"/>
                </a:lnTo>
                <a:lnTo>
                  <a:pt x="52294" y="420287"/>
                </a:lnTo>
                <a:lnTo>
                  <a:pt x="51813" y="439736"/>
                </a:lnTo>
                <a:lnTo>
                  <a:pt x="51599" y="459598"/>
                </a:lnTo>
                <a:lnTo>
                  <a:pt x="51504" y="481126"/>
                </a:lnTo>
                <a:lnTo>
                  <a:pt x="49769" y="503394"/>
                </a:lnTo>
                <a:lnTo>
                  <a:pt x="46881" y="525991"/>
                </a:lnTo>
                <a:lnTo>
                  <a:pt x="43480" y="548733"/>
                </a:lnTo>
                <a:lnTo>
                  <a:pt x="41546" y="571542"/>
                </a:lnTo>
                <a:lnTo>
                  <a:pt x="40051" y="594379"/>
                </a:lnTo>
                <a:lnTo>
                  <a:pt x="37270" y="617228"/>
                </a:lnTo>
                <a:lnTo>
                  <a:pt x="35611" y="640084"/>
                </a:lnTo>
                <a:lnTo>
                  <a:pt x="34238" y="663577"/>
                </a:lnTo>
                <a:lnTo>
                  <a:pt x="31512" y="688835"/>
                </a:lnTo>
                <a:lnTo>
                  <a:pt x="29895" y="710048"/>
                </a:lnTo>
                <a:lnTo>
                  <a:pt x="28183" y="736890"/>
                </a:lnTo>
                <a:lnTo>
                  <a:pt x="26407" y="767485"/>
                </a:lnTo>
                <a:lnTo>
                  <a:pt x="25222" y="792327"/>
                </a:lnTo>
                <a:lnTo>
                  <a:pt x="24433" y="813333"/>
                </a:lnTo>
                <a:lnTo>
                  <a:pt x="23906" y="831782"/>
                </a:lnTo>
                <a:lnTo>
                  <a:pt x="23555" y="848526"/>
                </a:lnTo>
                <a:lnTo>
                  <a:pt x="23321" y="864134"/>
                </a:lnTo>
                <a:lnTo>
                  <a:pt x="23165" y="878984"/>
                </a:lnTo>
                <a:lnTo>
                  <a:pt x="21299" y="907338"/>
                </a:lnTo>
                <a:lnTo>
                  <a:pt x="18352" y="934757"/>
                </a:lnTo>
                <a:lnTo>
                  <a:pt x="14926" y="961759"/>
                </a:lnTo>
                <a:lnTo>
                  <a:pt x="12980" y="990270"/>
                </a:lnTo>
                <a:lnTo>
                  <a:pt x="12461" y="1004985"/>
                </a:lnTo>
                <a:lnTo>
                  <a:pt x="11885" y="1033188"/>
                </a:lnTo>
                <a:lnTo>
                  <a:pt x="11628" y="1060540"/>
                </a:lnTo>
                <a:lnTo>
                  <a:pt x="11514" y="1087513"/>
                </a:lnTo>
                <a:lnTo>
                  <a:pt x="9770" y="1116011"/>
                </a:lnTo>
                <a:lnTo>
                  <a:pt x="8416" y="1130722"/>
                </a:lnTo>
                <a:lnTo>
                  <a:pt x="6911" y="1158922"/>
                </a:lnTo>
                <a:lnTo>
                  <a:pt x="6243" y="1186906"/>
                </a:lnTo>
                <a:lnTo>
                  <a:pt x="6065" y="1201481"/>
                </a:lnTo>
                <a:lnTo>
                  <a:pt x="5946" y="1216277"/>
                </a:lnTo>
                <a:lnTo>
                  <a:pt x="5813" y="1244571"/>
                </a:lnTo>
                <a:lnTo>
                  <a:pt x="5755" y="1272598"/>
                </a:lnTo>
                <a:lnTo>
                  <a:pt x="5739" y="1287184"/>
                </a:lnTo>
                <a:lnTo>
                  <a:pt x="5729" y="1301987"/>
                </a:lnTo>
                <a:lnTo>
                  <a:pt x="5722" y="1316937"/>
                </a:lnTo>
                <a:lnTo>
                  <a:pt x="5717" y="1331983"/>
                </a:lnTo>
                <a:lnTo>
                  <a:pt x="5714" y="1347093"/>
                </a:lnTo>
                <a:lnTo>
                  <a:pt x="5712" y="1361612"/>
                </a:lnTo>
                <a:lnTo>
                  <a:pt x="5710" y="1389598"/>
                </a:lnTo>
                <a:lnTo>
                  <a:pt x="5074" y="1403918"/>
                </a:lnTo>
                <a:lnTo>
                  <a:pt x="4016" y="1418546"/>
                </a:lnTo>
                <a:lnTo>
                  <a:pt x="2674" y="1433377"/>
                </a:lnTo>
                <a:lnTo>
                  <a:pt x="1781" y="1448345"/>
                </a:lnTo>
                <a:lnTo>
                  <a:pt x="1185" y="1463403"/>
                </a:lnTo>
                <a:lnTo>
                  <a:pt x="788" y="1478522"/>
                </a:lnTo>
                <a:lnTo>
                  <a:pt x="523" y="1493047"/>
                </a:lnTo>
                <a:lnTo>
                  <a:pt x="229" y="1521038"/>
                </a:lnTo>
                <a:lnTo>
                  <a:pt x="150" y="1535360"/>
                </a:lnTo>
                <a:lnTo>
                  <a:pt x="98" y="1549988"/>
                </a:lnTo>
                <a:lnTo>
                  <a:pt x="63" y="1564821"/>
                </a:lnTo>
                <a:lnTo>
                  <a:pt x="40" y="1579789"/>
                </a:lnTo>
                <a:lnTo>
                  <a:pt x="24" y="1594847"/>
                </a:lnTo>
                <a:lnTo>
                  <a:pt x="14" y="1609967"/>
                </a:lnTo>
                <a:lnTo>
                  <a:pt x="7" y="1625126"/>
                </a:lnTo>
                <a:lnTo>
                  <a:pt x="2" y="1640313"/>
                </a:lnTo>
                <a:lnTo>
                  <a:pt x="0" y="1655516"/>
                </a:lnTo>
                <a:lnTo>
                  <a:pt x="632" y="1670098"/>
                </a:lnTo>
                <a:lnTo>
                  <a:pt x="3029" y="1698152"/>
                </a:lnTo>
                <a:lnTo>
                  <a:pt x="3922" y="1712491"/>
                </a:lnTo>
                <a:lnTo>
                  <a:pt x="4517" y="1727131"/>
                </a:lnTo>
                <a:lnTo>
                  <a:pt x="4914" y="1741971"/>
                </a:lnTo>
                <a:lnTo>
                  <a:pt x="5179" y="1756944"/>
                </a:lnTo>
                <a:lnTo>
                  <a:pt x="5355" y="1772006"/>
                </a:lnTo>
                <a:lnTo>
                  <a:pt x="5473" y="1787127"/>
                </a:lnTo>
                <a:lnTo>
                  <a:pt x="5551" y="1802288"/>
                </a:lnTo>
                <a:lnTo>
                  <a:pt x="5603" y="1817475"/>
                </a:lnTo>
                <a:lnTo>
                  <a:pt x="5639" y="1832680"/>
                </a:lnTo>
                <a:lnTo>
                  <a:pt x="5662" y="1847262"/>
                </a:lnTo>
                <a:lnTo>
                  <a:pt x="5688" y="1875317"/>
                </a:lnTo>
                <a:lnTo>
                  <a:pt x="5694" y="1889657"/>
                </a:lnTo>
                <a:lnTo>
                  <a:pt x="5699" y="1904296"/>
                </a:lnTo>
                <a:lnTo>
                  <a:pt x="5702" y="1919136"/>
                </a:lnTo>
                <a:lnTo>
                  <a:pt x="5704" y="1934108"/>
                </a:lnTo>
                <a:lnTo>
                  <a:pt x="5705" y="1949171"/>
                </a:lnTo>
                <a:lnTo>
                  <a:pt x="5707" y="1964292"/>
                </a:lnTo>
                <a:lnTo>
                  <a:pt x="5707" y="1979453"/>
                </a:lnTo>
                <a:lnTo>
                  <a:pt x="5707" y="1994640"/>
                </a:lnTo>
                <a:lnTo>
                  <a:pt x="5708" y="2009845"/>
                </a:lnTo>
                <a:lnTo>
                  <a:pt x="5708" y="2024427"/>
                </a:lnTo>
                <a:lnTo>
                  <a:pt x="5708" y="2052482"/>
                </a:lnTo>
                <a:lnTo>
                  <a:pt x="5073" y="2066822"/>
                </a:lnTo>
                <a:lnTo>
                  <a:pt x="4015" y="2081461"/>
                </a:lnTo>
                <a:lnTo>
                  <a:pt x="2674" y="2096301"/>
                </a:lnTo>
                <a:lnTo>
                  <a:pt x="2878" y="2124642"/>
                </a:lnTo>
                <a:lnTo>
                  <a:pt x="4450" y="2152690"/>
                </a:lnTo>
                <a:lnTo>
                  <a:pt x="4869" y="2167283"/>
                </a:lnTo>
                <a:lnTo>
                  <a:pt x="5149" y="2182090"/>
                </a:lnTo>
                <a:lnTo>
                  <a:pt x="5336" y="2197042"/>
                </a:lnTo>
                <a:lnTo>
                  <a:pt x="5460" y="2212089"/>
                </a:lnTo>
                <a:lnTo>
                  <a:pt x="5543" y="2227201"/>
                </a:lnTo>
                <a:lnTo>
                  <a:pt x="6233" y="2241721"/>
                </a:lnTo>
                <a:lnTo>
                  <a:pt x="8693" y="2269707"/>
                </a:lnTo>
                <a:lnTo>
                  <a:pt x="10210" y="2296962"/>
                </a:lnTo>
                <a:lnTo>
                  <a:pt x="10885" y="2324527"/>
                </a:lnTo>
                <a:lnTo>
                  <a:pt x="11064" y="2338989"/>
                </a:lnTo>
                <a:lnTo>
                  <a:pt x="11183" y="2353711"/>
                </a:lnTo>
                <a:lnTo>
                  <a:pt x="11264" y="2368606"/>
                </a:lnTo>
                <a:lnTo>
                  <a:pt x="11316" y="2383615"/>
                </a:lnTo>
                <a:lnTo>
                  <a:pt x="11352" y="2398702"/>
                </a:lnTo>
                <a:lnTo>
                  <a:pt x="12011" y="2413205"/>
                </a:lnTo>
                <a:lnTo>
                  <a:pt x="14436" y="2441172"/>
                </a:lnTo>
                <a:lnTo>
                  <a:pt x="14244" y="2468418"/>
                </a:lnTo>
                <a:lnTo>
                  <a:pt x="13311" y="2495980"/>
                </a:lnTo>
                <a:lnTo>
                  <a:pt x="13952" y="2510441"/>
                </a:lnTo>
                <a:lnTo>
                  <a:pt x="15014" y="2525163"/>
                </a:lnTo>
                <a:lnTo>
                  <a:pt x="16194" y="2553373"/>
                </a:lnTo>
                <a:lnTo>
                  <a:pt x="16719" y="2581362"/>
                </a:lnTo>
                <a:lnTo>
                  <a:pt x="16859" y="2595938"/>
                </a:lnTo>
                <a:lnTo>
                  <a:pt x="16952" y="2610736"/>
                </a:lnTo>
                <a:lnTo>
                  <a:pt x="17055" y="2639030"/>
                </a:lnTo>
                <a:lnTo>
                  <a:pt x="17736" y="2667057"/>
                </a:lnTo>
                <a:lnTo>
                  <a:pt x="18807" y="2681643"/>
                </a:lnTo>
                <a:lnTo>
                  <a:pt x="20156" y="2696447"/>
                </a:lnTo>
                <a:lnTo>
                  <a:pt x="19961" y="2724750"/>
                </a:lnTo>
                <a:lnTo>
                  <a:pt x="19028" y="2752779"/>
                </a:lnTo>
                <a:lnTo>
                  <a:pt x="19668" y="2767366"/>
                </a:lnTo>
                <a:lnTo>
                  <a:pt x="20730" y="2782171"/>
                </a:lnTo>
                <a:lnTo>
                  <a:pt x="21909" y="2810473"/>
                </a:lnTo>
                <a:lnTo>
                  <a:pt x="22433" y="2837869"/>
                </a:lnTo>
                <a:lnTo>
                  <a:pt x="22666" y="2864862"/>
                </a:lnTo>
                <a:lnTo>
                  <a:pt x="22770" y="2891676"/>
                </a:lnTo>
                <a:lnTo>
                  <a:pt x="22816" y="2918409"/>
                </a:lnTo>
                <a:lnTo>
                  <a:pt x="22837" y="2945108"/>
                </a:lnTo>
                <a:lnTo>
                  <a:pt x="24539" y="2971790"/>
                </a:lnTo>
                <a:lnTo>
                  <a:pt x="26777" y="2997831"/>
                </a:lnTo>
                <a:lnTo>
                  <a:pt x="27773" y="3022104"/>
                </a:lnTo>
                <a:lnTo>
                  <a:pt x="28673" y="3042800"/>
                </a:lnTo>
                <a:lnTo>
                  <a:pt x="29908" y="3069299"/>
                </a:lnTo>
                <a:lnTo>
                  <a:pt x="31366" y="3099664"/>
                </a:lnTo>
                <a:lnTo>
                  <a:pt x="32973" y="3123718"/>
                </a:lnTo>
                <a:lnTo>
                  <a:pt x="34680" y="3143564"/>
                </a:lnTo>
                <a:lnTo>
                  <a:pt x="36453" y="3160604"/>
                </a:lnTo>
                <a:lnTo>
                  <a:pt x="37634" y="3175774"/>
                </a:lnTo>
                <a:lnTo>
                  <a:pt x="38948" y="3202790"/>
                </a:lnTo>
                <a:lnTo>
                  <a:pt x="39532" y="3227498"/>
                </a:lnTo>
                <a:lnTo>
                  <a:pt x="39791" y="3251178"/>
                </a:lnTo>
                <a:lnTo>
                  <a:pt x="39906" y="3274403"/>
                </a:lnTo>
                <a:lnTo>
                  <a:pt x="39957" y="3297425"/>
                </a:lnTo>
                <a:lnTo>
                  <a:pt x="39980" y="3319723"/>
                </a:lnTo>
                <a:lnTo>
                  <a:pt x="39990" y="3340216"/>
                </a:lnTo>
                <a:lnTo>
                  <a:pt x="39994" y="3361601"/>
                </a:lnTo>
                <a:lnTo>
                  <a:pt x="39362" y="3383170"/>
                </a:lnTo>
                <a:lnTo>
                  <a:pt x="36964" y="3403340"/>
                </a:lnTo>
                <a:lnTo>
                  <a:pt x="35474" y="3424581"/>
                </a:lnTo>
                <a:lnTo>
                  <a:pt x="34813" y="3446085"/>
                </a:lnTo>
                <a:lnTo>
                  <a:pt x="34518" y="3466227"/>
                </a:lnTo>
                <a:lnTo>
                  <a:pt x="34388" y="3485762"/>
                </a:lnTo>
                <a:lnTo>
                  <a:pt x="34314" y="3512917"/>
                </a:lnTo>
                <a:lnTo>
                  <a:pt x="35986" y="3538742"/>
                </a:lnTo>
                <a:lnTo>
                  <a:pt x="38809" y="3564810"/>
                </a:lnTo>
                <a:lnTo>
                  <a:pt x="41339" y="3590313"/>
                </a:lnTo>
                <a:lnTo>
                  <a:pt x="44417" y="3614591"/>
                </a:lnTo>
                <a:lnTo>
                  <a:pt x="45457" y="3642896"/>
                </a:lnTo>
                <a:lnTo>
                  <a:pt x="46297" y="3668384"/>
                </a:lnTo>
                <a:lnTo>
                  <a:pt x="50226" y="3691762"/>
                </a:lnTo>
                <a:lnTo>
                  <a:pt x="51191" y="3714725"/>
                </a:lnTo>
                <a:lnTo>
                  <a:pt x="51381" y="3737606"/>
                </a:lnTo>
                <a:lnTo>
                  <a:pt x="53112" y="3758775"/>
                </a:lnTo>
                <a:lnTo>
                  <a:pt x="57141" y="3777603"/>
                </a:lnTo>
                <a:lnTo>
                  <a:pt x="67778" y="3777615"/>
                </a:lnTo>
                <a:lnTo>
                  <a:pt x="63073" y="3777615"/>
                </a:lnTo>
                <a:lnTo>
                  <a:pt x="68343" y="3777615"/>
                </a:lnTo>
                <a:lnTo>
                  <a:pt x="65235" y="3777615"/>
                </a:lnTo>
                <a:lnTo>
                  <a:pt x="68572" y="3777615"/>
                </a:lnTo>
                <a:lnTo>
                  <a:pt x="51428" y="37776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SMARTInkShape-Group73"/>
          <p:cNvGrpSpPr/>
          <p:nvPr/>
        </p:nvGrpSpPr>
        <p:grpSpPr>
          <a:xfrm>
            <a:off x="98558" y="1606252"/>
            <a:ext cx="466864" cy="193872"/>
            <a:chOff x="98558" y="1606252"/>
            <a:chExt cx="466864" cy="193872"/>
          </a:xfrm>
        </p:grpSpPr>
        <p:sp>
          <p:nvSpPr>
            <p:cNvPr id="4" name="SMARTInkShape-280"/>
            <p:cNvSpPr/>
            <p:nvPr>
              <p:custDataLst>
                <p:tags r:id="rId146"/>
              </p:custDataLst>
            </p:nvPr>
          </p:nvSpPr>
          <p:spPr>
            <a:xfrm>
              <a:off x="309607" y="1697355"/>
              <a:ext cx="124734" cy="68543"/>
            </a:xfrm>
            <a:custGeom>
              <a:avLst/>
              <a:gdLst/>
              <a:ahLst/>
              <a:cxnLst/>
              <a:rect l="0" t="0" r="0" b="0"/>
              <a:pathLst>
                <a:path w="124734" h="68543">
                  <a:moveTo>
                    <a:pt x="61868" y="0"/>
                  </a:moveTo>
                  <a:lnTo>
                    <a:pt x="61868" y="0"/>
                  </a:lnTo>
                  <a:lnTo>
                    <a:pt x="33740" y="9125"/>
                  </a:lnTo>
                  <a:lnTo>
                    <a:pt x="12522" y="26868"/>
                  </a:lnTo>
                  <a:lnTo>
                    <a:pt x="8187" y="32685"/>
                  </a:lnTo>
                  <a:lnTo>
                    <a:pt x="1247" y="48166"/>
                  </a:lnTo>
                  <a:lnTo>
                    <a:pt x="0" y="55486"/>
                  </a:lnTo>
                  <a:lnTo>
                    <a:pt x="1140" y="61279"/>
                  </a:lnTo>
                  <a:lnTo>
                    <a:pt x="2332" y="63713"/>
                  </a:lnTo>
                  <a:lnTo>
                    <a:pt x="3763" y="65335"/>
                  </a:lnTo>
                  <a:lnTo>
                    <a:pt x="7045" y="67138"/>
                  </a:lnTo>
                  <a:lnTo>
                    <a:pt x="16204" y="68390"/>
                  </a:lnTo>
                  <a:lnTo>
                    <a:pt x="23779" y="68542"/>
                  </a:lnTo>
                  <a:lnTo>
                    <a:pt x="27583" y="66870"/>
                  </a:lnTo>
                  <a:lnTo>
                    <a:pt x="35199" y="60622"/>
                  </a:lnTo>
                  <a:lnTo>
                    <a:pt x="53613" y="36346"/>
                  </a:lnTo>
                  <a:lnTo>
                    <a:pt x="55400" y="30525"/>
                  </a:lnTo>
                  <a:lnTo>
                    <a:pt x="55818" y="26690"/>
                  </a:lnTo>
                  <a:lnTo>
                    <a:pt x="57698" y="22869"/>
                  </a:lnTo>
                  <a:lnTo>
                    <a:pt x="61624" y="17480"/>
                  </a:lnTo>
                  <a:lnTo>
                    <a:pt x="66767" y="22095"/>
                  </a:lnTo>
                  <a:lnTo>
                    <a:pt x="71349" y="31199"/>
                  </a:lnTo>
                  <a:lnTo>
                    <a:pt x="73356" y="37749"/>
                  </a:lnTo>
                  <a:lnTo>
                    <a:pt x="81176" y="47579"/>
                  </a:lnTo>
                  <a:lnTo>
                    <a:pt x="84843" y="49721"/>
                  </a:lnTo>
                  <a:lnTo>
                    <a:pt x="88589" y="51308"/>
                  </a:lnTo>
                  <a:lnTo>
                    <a:pt x="95036" y="56256"/>
                  </a:lnTo>
                  <a:lnTo>
                    <a:pt x="98859" y="56885"/>
                  </a:lnTo>
                  <a:lnTo>
                    <a:pt x="102227" y="55339"/>
                  </a:lnTo>
                  <a:lnTo>
                    <a:pt x="109563" y="49172"/>
                  </a:lnTo>
                  <a:lnTo>
                    <a:pt x="124733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81"/>
            <p:cNvSpPr/>
            <p:nvPr>
              <p:custDataLst>
                <p:tags r:id="rId147"/>
              </p:custDataLst>
            </p:nvPr>
          </p:nvSpPr>
          <p:spPr>
            <a:xfrm>
              <a:off x="98558" y="1628775"/>
              <a:ext cx="175763" cy="171349"/>
            </a:xfrm>
            <a:custGeom>
              <a:avLst/>
              <a:gdLst/>
              <a:ahLst/>
              <a:cxnLst/>
              <a:rect l="0" t="0" r="0" b="0"/>
              <a:pathLst>
                <a:path w="175763" h="171349">
                  <a:moveTo>
                    <a:pt x="112897" y="0"/>
                  </a:moveTo>
                  <a:lnTo>
                    <a:pt x="112897" y="0"/>
                  </a:lnTo>
                  <a:lnTo>
                    <a:pt x="91660" y="0"/>
                  </a:lnTo>
                  <a:lnTo>
                    <a:pt x="63546" y="4563"/>
                  </a:lnTo>
                  <a:lnTo>
                    <a:pt x="53710" y="7955"/>
                  </a:lnTo>
                  <a:lnTo>
                    <a:pt x="45105" y="14965"/>
                  </a:lnTo>
                  <a:lnTo>
                    <a:pt x="22614" y="41801"/>
                  </a:lnTo>
                  <a:lnTo>
                    <a:pt x="10430" y="68817"/>
                  </a:lnTo>
                  <a:lnTo>
                    <a:pt x="1190" y="97186"/>
                  </a:lnTo>
                  <a:lnTo>
                    <a:pt x="0" y="113674"/>
                  </a:lnTo>
                  <a:lnTo>
                    <a:pt x="4965" y="130945"/>
                  </a:lnTo>
                  <a:lnTo>
                    <a:pt x="9047" y="138843"/>
                  </a:lnTo>
                  <a:lnTo>
                    <a:pt x="18486" y="149794"/>
                  </a:lnTo>
                  <a:lnTo>
                    <a:pt x="29960" y="157343"/>
                  </a:lnTo>
                  <a:lnTo>
                    <a:pt x="58414" y="168842"/>
                  </a:lnTo>
                  <a:lnTo>
                    <a:pt x="83532" y="170935"/>
                  </a:lnTo>
                  <a:lnTo>
                    <a:pt x="107026" y="171348"/>
                  </a:lnTo>
                  <a:lnTo>
                    <a:pt x="130646" y="166232"/>
                  </a:lnTo>
                  <a:lnTo>
                    <a:pt x="157419" y="153651"/>
                  </a:lnTo>
                  <a:lnTo>
                    <a:pt x="175762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82"/>
            <p:cNvSpPr/>
            <p:nvPr>
              <p:custDataLst>
                <p:tags r:id="rId148"/>
              </p:custDataLst>
            </p:nvPr>
          </p:nvSpPr>
          <p:spPr>
            <a:xfrm>
              <a:off x="428819" y="1606252"/>
              <a:ext cx="136603" cy="124240"/>
            </a:xfrm>
            <a:custGeom>
              <a:avLst/>
              <a:gdLst/>
              <a:ahLst/>
              <a:cxnLst/>
              <a:rect l="0" t="0" r="0" b="0"/>
              <a:pathLst>
                <a:path w="136603" h="124240">
                  <a:moveTo>
                    <a:pt x="39811" y="28238"/>
                  </a:moveTo>
                  <a:lnTo>
                    <a:pt x="39811" y="28238"/>
                  </a:lnTo>
                  <a:lnTo>
                    <a:pt x="15610" y="45219"/>
                  </a:lnTo>
                  <a:lnTo>
                    <a:pt x="7254" y="53988"/>
                  </a:lnTo>
                  <a:lnTo>
                    <a:pt x="3116" y="62119"/>
                  </a:lnTo>
                  <a:lnTo>
                    <a:pt x="242" y="84817"/>
                  </a:lnTo>
                  <a:lnTo>
                    <a:pt x="0" y="91061"/>
                  </a:lnTo>
                  <a:lnTo>
                    <a:pt x="3279" y="97646"/>
                  </a:lnTo>
                  <a:lnTo>
                    <a:pt x="12698" y="109188"/>
                  </a:lnTo>
                  <a:lnTo>
                    <a:pt x="32487" y="121498"/>
                  </a:lnTo>
                  <a:lnTo>
                    <a:pt x="43709" y="124239"/>
                  </a:lnTo>
                  <a:lnTo>
                    <a:pt x="51280" y="123187"/>
                  </a:lnTo>
                  <a:lnTo>
                    <a:pt x="64376" y="120718"/>
                  </a:lnTo>
                  <a:lnTo>
                    <a:pt x="78628" y="118293"/>
                  </a:lnTo>
                  <a:lnTo>
                    <a:pt x="86908" y="114617"/>
                  </a:lnTo>
                  <a:lnTo>
                    <a:pt x="114075" y="95442"/>
                  </a:lnTo>
                  <a:lnTo>
                    <a:pt x="123834" y="84980"/>
                  </a:lnTo>
                  <a:lnTo>
                    <a:pt x="132820" y="70067"/>
                  </a:lnTo>
                  <a:lnTo>
                    <a:pt x="135737" y="58694"/>
                  </a:lnTo>
                  <a:lnTo>
                    <a:pt x="136602" y="47281"/>
                  </a:lnTo>
                  <a:lnTo>
                    <a:pt x="135111" y="41358"/>
                  </a:lnTo>
                  <a:lnTo>
                    <a:pt x="129008" y="32761"/>
                  </a:lnTo>
                  <a:lnTo>
                    <a:pt x="119156" y="23863"/>
                  </a:lnTo>
                  <a:lnTo>
                    <a:pt x="96121" y="13174"/>
                  </a:lnTo>
                  <a:lnTo>
                    <a:pt x="68275" y="3496"/>
                  </a:lnTo>
                  <a:lnTo>
                    <a:pt x="42041" y="0"/>
                  </a:lnTo>
                  <a:lnTo>
                    <a:pt x="14005" y="5227"/>
                  </a:lnTo>
                  <a:lnTo>
                    <a:pt x="11236" y="53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74"/>
          <p:cNvGrpSpPr/>
          <p:nvPr/>
        </p:nvGrpSpPr>
        <p:grpSpPr>
          <a:xfrm>
            <a:off x="4389120" y="1223716"/>
            <a:ext cx="508636" cy="227793"/>
            <a:chOff x="4389120" y="1223716"/>
            <a:chExt cx="508636" cy="227793"/>
          </a:xfrm>
        </p:grpSpPr>
        <p:sp>
          <p:nvSpPr>
            <p:cNvPr id="8" name="SMARTInkShape-283"/>
            <p:cNvSpPr/>
            <p:nvPr>
              <p:custDataLst>
                <p:tags r:id="rId141"/>
              </p:custDataLst>
            </p:nvPr>
          </p:nvSpPr>
          <p:spPr>
            <a:xfrm>
              <a:off x="4389120" y="1285875"/>
              <a:ext cx="45721" cy="165634"/>
            </a:xfrm>
            <a:custGeom>
              <a:avLst/>
              <a:gdLst/>
              <a:ahLst/>
              <a:cxnLst/>
              <a:rect l="0" t="0" r="0" b="0"/>
              <a:pathLst>
                <a:path w="45721" h="165634">
                  <a:moveTo>
                    <a:pt x="0" y="0"/>
                  </a:moveTo>
                  <a:lnTo>
                    <a:pt x="0" y="0"/>
                  </a:lnTo>
                  <a:lnTo>
                    <a:pt x="19638" y="25471"/>
                  </a:lnTo>
                  <a:lnTo>
                    <a:pt x="28503" y="50822"/>
                  </a:lnTo>
                  <a:lnTo>
                    <a:pt x="32575" y="70092"/>
                  </a:lnTo>
                  <a:lnTo>
                    <a:pt x="33951" y="96325"/>
                  </a:lnTo>
                  <a:lnTo>
                    <a:pt x="38769" y="121097"/>
                  </a:lnTo>
                  <a:lnTo>
                    <a:pt x="39932" y="149095"/>
                  </a:lnTo>
                  <a:lnTo>
                    <a:pt x="40005" y="165633"/>
                  </a:lnTo>
                  <a:lnTo>
                    <a:pt x="40005" y="162671"/>
                  </a:lnTo>
                  <a:lnTo>
                    <a:pt x="45720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84"/>
            <p:cNvSpPr/>
            <p:nvPr>
              <p:custDataLst>
                <p:tags r:id="rId142"/>
              </p:custDataLst>
            </p:nvPr>
          </p:nvSpPr>
          <p:spPr>
            <a:xfrm>
              <a:off x="4432600" y="1280160"/>
              <a:ext cx="122256" cy="125731"/>
            </a:xfrm>
            <a:custGeom>
              <a:avLst/>
              <a:gdLst/>
              <a:ahLst/>
              <a:cxnLst/>
              <a:rect l="0" t="0" r="0" b="0"/>
              <a:pathLst>
                <a:path w="122256" h="125731">
                  <a:moveTo>
                    <a:pt x="93680" y="0"/>
                  </a:moveTo>
                  <a:lnTo>
                    <a:pt x="93680" y="0"/>
                  </a:lnTo>
                  <a:lnTo>
                    <a:pt x="72443" y="12136"/>
                  </a:lnTo>
                  <a:lnTo>
                    <a:pt x="50135" y="25750"/>
                  </a:lnTo>
                  <a:lnTo>
                    <a:pt x="26165" y="41729"/>
                  </a:lnTo>
                  <a:lnTo>
                    <a:pt x="10235" y="57114"/>
                  </a:lnTo>
                  <a:lnTo>
                    <a:pt x="785" y="72383"/>
                  </a:lnTo>
                  <a:lnTo>
                    <a:pt x="0" y="75560"/>
                  </a:lnTo>
                  <a:lnTo>
                    <a:pt x="112" y="78314"/>
                  </a:lnTo>
                  <a:lnTo>
                    <a:pt x="3747" y="95815"/>
                  </a:lnTo>
                  <a:lnTo>
                    <a:pt x="10158" y="104510"/>
                  </a:lnTo>
                  <a:lnTo>
                    <a:pt x="29271" y="116182"/>
                  </a:lnTo>
                  <a:lnTo>
                    <a:pt x="54224" y="121204"/>
                  </a:lnTo>
                  <a:lnTo>
                    <a:pt x="78395" y="125134"/>
                  </a:lnTo>
                  <a:lnTo>
                    <a:pt x="106426" y="125678"/>
                  </a:lnTo>
                  <a:lnTo>
                    <a:pt x="122255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85"/>
            <p:cNvSpPr/>
            <p:nvPr>
              <p:custDataLst>
                <p:tags r:id="rId143"/>
              </p:custDataLst>
            </p:nvPr>
          </p:nvSpPr>
          <p:spPr>
            <a:xfrm>
              <a:off x="4589145" y="1291590"/>
              <a:ext cx="34291" cy="101392"/>
            </a:xfrm>
            <a:custGeom>
              <a:avLst/>
              <a:gdLst/>
              <a:ahLst/>
              <a:cxnLst/>
              <a:rect l="0" t="0" r="0" b="0"/>
              <a:pathLst>
                <a:path w="34291" h="101392">
                  <a:moveTo>
                    <a:pt x="0" y="0"/>
                  </a:moveTo>
                  <a:lnTo>
                    <a:pt x="0" y="0"/>
                  </a:lnTo>
                  <a:lnTo>
                    <a:pt x="9101" y="24271"/>
                  </a:lnTo>
                  <a:lnTo>
                    <a:pt x="14762" y="48466"/>
                  </a:lnTo>
                  <a:lnTo>
                    <a:pt x="21355" y="73402"/>
                  </a:lnTo>
                  <a:lnTo>
                    <a:pt x="24107" y="85461"/>
                  </a:lnTo>
                  <a:lnTo>
                    <a:pt x="28622" y="99543"/>
                  </a:lnTo>
                  <a:lnTo>
                    <a:pt x="29877" y="100652"/>
                  </a:lnTo>
                  <a:lnTo>
                    <a:pt x="31347" y="101391"/>
                  </a:lnTo>
                  <a:lnTo>
                    <a:pt x="32328" y="101249"/>
                  </a:lnTo>
                  <a:lnTo>
                    <a:pt x="32983" y="100520"/>
                  </a:lnTo>
                  <a:lnTo>
                    <a:pt x="34290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86"/>
            <p:cNvSpPr/>
            <p:nvPr>
              <p:custDataLst>
                <p:tags r:id="rId144"/>
              </p:custDataLst>
            </p:nvPr>
          </p:nvSpPr>
          <p:spPr>
            <a:xfrm>
              <a:off x="4577715" y="1223716"/>
              <a:ext cx="142811" cy="175659"/>
            </a:xfrm>
            <a:custGeom>
              <a:avLst/>
              <a:gdLst/>
              <a:ahLst/>
              <a:cxnLst/>
              <a:rect l="0" t="0" r="0" b="0"/>
              <a:pathLst>
                <a:path w="142811" h="175659">
                  <a:moveTo>
                    <a:pt x="0" y="16439"/>
                  </a:moveTo>
                  <a:lnTo>
                    <a:pt x="0" y="16439"/>
                  </a:lnTo>
                  <a:lnTo>
                    <a:pt x="24272" y="7337"/>
                  </a:lnTo>
                  <a:lnTo>
                    <a:pt x="48467" y="1677"/>
                  </a:lnTo>
                  <a:lnTo>
                    <a:pt x="70735" y="0"/>
                  </a:lnTo>
                  <a:lnTo>
                    <a:pt x="95817" y="3996"/>
                  </a:lnTo>
                  <a:lnTo>
                    <a:pt x="105238" y="7310"/>
                  </a:lnTo>
                  <a:lnTo>
                    <a:pt x="108258" y="9718"/>
                  </a:lnTo>
                  <a:lnTo>
                    <a:pt x="111615" y="15780"/>
                  </a:lnTo>
                  <a:lnTo>
                    <a:pt x="113770" y="25458"/>
                  </a:lnTo>
                  <a:lnTo>
                    <a:pt x="114064" y="29549"/>
                  </a:lnTo>
                  <a:lnTo>
                    <a:pt x="93346" y="49132"/>
                  </a:lnTo>
                  <a:lnTo>
                    <a:pt x="79234" y="58017"/>
                  </a:lnTo>
                  <a:lnTo>
                    <a:pt x="64781" y="63034"/>
                  </a:lnTo>
                  <a:lnTo>
                    <a:pt x="59907" y="65723"/>
                  </a:lnTo>
                  <a:lnTo>
                    <a:pt x="55624" y="66918"/>
                  </a:lnTo>
                  <a:lnTo>
                    <a:pt x="54227" y="67872"/>
                  </a:lnTo>
                  <a:lnTo>
                    <a:pt x="53297" y="69142"/>
                  </a:lnTo>
                  <a:lnTo>
                    <a:pt x="51803" y="72711"/>
                  </a:lnTo>
                  <a:lnTo>
                    <a:pt x="54578" y="76363"/>
                  </a:lnTo>
                  <a:lnTo>
                    <a:pt x="81058" y="92807"/>
                  </a:lnTo>
                  <a:lnTo>
                    <a:pt x="101384" y="103514"/>
                  </a:lnTo>
                  <a:lnTo>
                    <a:pt x="125652" y="121392"/>
                  </a:lnTo>
                  <a:lnTo>
                    <a:pt x="134374" y="128913"/>
                  </a:lnTo>
                  <a:lnTo>
                    <a:pt x="139097" y="136489"/>
                  </a:lnTo>
                  <a:lnTo>
                    <a:pt x="142378" y="150946"/>
                  </a:lnTo>
                  <a:lnTo>
                    <a:pt x="142810" y="161120"/>
                  </a:lnTo>
                  <a:lnTo>
                    <a:pt x="141561" y="162424"/>
                  </a:lnTo>
                  <a:lnTo>
                    <a:pt x="119715" y="169400"/>
                  </a:lnTo>
                  <a:lnTo>
                    <a:pt x="96363" y="170567"/>
                  </a:lnTo>
                  <a:lnTo>
                    <a:pt x="68476" y="173755"/>
                  </a:lnTo>
                  <a:lnTo>
                    <a:pt x="57472" y="175658"/>
                  </a:lnTo>
                  <a:lnTo>
                    <a:pt x="55460" y="175290"/>
                  </a:lnTo>
                  <a:lnTo>
                    <a:pt x="54118" y="174410"/>
                  </a:lnTo>
                  <a:lnTo>
                    <a:pt x="53224" y="173188"/>
                  </a:lnTo>
                  <a:lnTo>
                    <a:pt x="53262" y="171738"/>
                  </a:lnTo>
                  <a:lnTo>
                    <a:pt x="57150" y="1650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87"/>
            <p:cNvSpPr/>
            <p:nvPr>
              <p:custDataLst>
                <p:tags r:id="rId145"/>
              </p:custDataLst>
            </p:nvPr>
          </p:nvSpPr>
          <p:spPr>
            <a:xfrm>
              <a:off x="4772172" y="1280426"/>
              <a:ext cx="125584" cy="85460"/>
            </a:xfrm>
            <a:custGeom>
              <a:avLst/>
              <a:gdLst/>
              <a:ahLst/>
              <a:cxnLst/>
              <a:rect l="0" t="0" r="0" b="0"/>
              <a:pathLst>
                <a:path w="125584" h="85460">
                  <a:moveTo>
                    <a:pt x="16998" y="85459"/>
                  </a:moveTo>
                  <a:lnTo>
                    <a:pt x="16998" y="85459"/>
                  </a:lnTo>
                  <a:lnTo>
                    <a:pt x="4863" y="58154"/>
                  </a:lnTo>
                  <a:lnTo>
                    <a:pt x="598" y="41362"/>
                  </a:lnTo>
                  <a:lnTo>
                    <a:pt x="0" y="23267"/>
                  </a:lnTo>
                  <a:lnTo>
                    <a:pt x="1222" y="20503"/>
                  </a:lnTo>
                  <a:lnTo>
                    <a:pt x="12741" y="9485"/>
                  </a:lnTo>
                  <a:lnTo>
                    <a:pt x="20186" y="7243"/>
                  </a:lnTo>
                  <a:lnTo>
                    <a:pt x="45358" y="1758"/>
                  </a:lnTo>
                  <a:lnTo>
                    <a:pt x="72317" y="0"/>
                  </a:lnTo>
                  <a:lnTo>
                    <a:pt x="97958" y="1462"/>
                  </a:lnTo>
                  <a:lnTo>
                    <a:pt x="116583" y="5559"/>
                  </a:lnTo>
                  <a:lnTo>
                    <a:pt x="125583" y="111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75"/>
          <p:cNvGrpSpPr/>
          <p:nvPr/>
        </p:nvGrpSpPr>
        <p:grpSpPr>
          <a:xfrm>
            <a:off x="177165" y="3451860"/>
            <a:ext cx="484679" cy="249892"/>
            <a:chOff x="177165" y="3451860"/>
            <a:chExt cx="484679" cy="249892"/>
          </a:xfrm>
        </p:grpSpPr>
        <p:sp>
          <p:nvSpPr>
            <p:cNvPr id="14" name="SMARTInkShape-288"/>
            <p:cNvSpPr/>
            <p:nvPr>
              <p:custDataLst>
                <p:tags r:id="rId137"/>
              </p:custDataLst>
            </p:nvPr>
          </p:nvSpPr>
          <p:spPr>
            <a:xfrm>
              <a:off x="177165" y="3469005"/>
              <a:ext cx="28373" cy="232747"/>
            </a:xfrm>
            <a:custGeom>
              <a:avLst/>
              <a:gdLst/>
              <a:ahLst/>
              <a:cxnLst/>
              <a:rect l="0" t="0" r="0" b="0"/>
              <a:pathLst>
                <a:path w="28373" h="232747">
                  <a:moveTo>
                    <a:pt x="17145" y="0"/>
                  </a:moveTo>
                  <a:lnTo>
                    <a:pt x="17145" y="0"/>
                  </a:lnTo>
                  <a:lnTo>
                    <a:pt x="18838" y="16933"/>
                  </a:lnTo>
                  <a:lnTo>
                    <a:pt x="21708" y="41816"/>
                  </a:lnTo>
                  <a:lnTo>
                    <a:pt x="26258" y="70104"/>
                  </a:lnTo>
                  <a:lnTo>
                    <a:pt x="27888" y="94573"/>
                  </a:lnTo>
                  <a:lnTo>
                    <a:pt x="28372" y="117274"/>
                  </a:lnTo>
                  <a:lnTo>
                    <a:pt x="26841" y="142333"/>
                  </a:lnTo>
                  <a:lnTo>
                    <a:pt x="23646" y="168662"/>
                  </a:lnTo>
                  <a:lnTo>
                    <a:pt x="18453" y="193759"/>
                  </a:lnTo>
                  <a:lnTo>
                    <a:pt x="9446" y="219779"/>
                  </a:lnTo>
                  <a:lnTo>
                    <a:pt x="5817" y="230785"/>
                  </a:lnTo>
                  <a:lnTo>
                    <a:pt x="4513" y="231962"/>
                  </a:lnTo>
                  <a:lnTo>
                    <a:pt x="3009" y="232746"/>
                  </a:lnTo>
                  <a:lnTo>
                    <a:pt x="2006" y="231999"/>
                  </a:lnTo>
                  <a:lnTo>
                    <a:pt x="891" y="227783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89"/>
            <p:cNvSpPr/>
            <p:nvPr>
              <p:custDataLst>
                <p:tags r:id="rId138"/>
              </p:custDataLst>
            </p:nvPr>
          </p:nvSpPr>
          <p:spPr>
            <a:xfrm>
              <a:off x="189827" y="3457575"/>
              <a:ext cx="124499" cy="162363"/>
            </a:xfrm>
            <a:custGeom>
              <a:avLst/>
              <a:gdLst/>
              <a:ahLst/>
              <a:cxnLst/>
              <a:rect l="0" t="0" r="0" b="0"/>
              <a:pathLst>
                <a:path w="124499" h="162363">
                  <a:moveTo>
                    <a:pt x="73063" y="0"/>
                  </a:moveTo>
                  <a:lnTo>
                    <a:pt x="73063" y="0"/>
                  </a:lnTo>
                  <a:lnTo>
                    <a:pt x="47059" y="26003"/>
                  </a:lnTo>
                  <a:lnTo>
                    <a:pt x="21854" y="51209"/>
                  </a:lnTo>
                  <a:lnTo>
                    <a:pt x="1540" y="72158"/>
                  </a:lnTo>
                  <a:lnTo>
                    <a:pt x="0" y="76097"/>
                  </a:lnTo>
                  <a:lnTo>
                    <a:pt x="224" y="78037"/>
                  </a:lnTo>
                  <a:lnTo>
                    <a:pt x="2167" y="81885"/>
                  </a:lnTo>
                  <a:lnTo>
                    <a:pt x="3574" y="83165"/>
                  </a:lnTo>
                  <a:lnTo>
                    <a:pt x="29555" y="97260"/>
                  </a:lnTo>
                  <a:lnTo>
                    <a:pt x="57304" y="108595"/>
                  </a:lnTo>
                  <a:lnTo>
                    <a:pt x="69234" y="114304"/>
                  </a:lnTo>
                  <a:lnTo>
                    <a:pt x="97683" y="133586"/>
                  </a:lnTo>
                  <a:lnTo>
                    <a:pt x="106865" y="140017"/>
                  </a:lnTo>
                  <a:lnTo>
                    <a:pt x="121581" y="157446"/>
                  </a:lnTo>
                  <a:lnTo>
                    <a:pt x="123634" y="162362"/>
                  </a:lnTo>
                  <a:lnTo>
                    <a:pt x="123922" y="162216"/>
                  </a:lnTo>
                  <a:lnTo>
                    <a:pt x="124498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90"/>
            <p:cNvSpPr/>
            <p:nvPr>
              <p:custDataLst>
                <p:tags r:id="rId139"/>
              </p:custDataLst>
            </p:nvPr>
          </p:nvSpPr>
          <p:spPr>
            <a:xfrm>
              <a:off x="325755" y="3531870"/>
              <a:ext cx="154306" cy="122904"/>
            </a:xfrm>
            <a:custGeom>
              <a:avLst/>
              <a:gdLst/>
              <a:ahLst/>
              <a:cxnLst/>
              <a:rect l="0" t="0" r="0" b="0"/>
              <a:pathLst>
                <a:path w="154306" h="122904">
                  <a:moveTo>
                    <a:pt x="0" y="0"/>
                  </a:moveTo>
                  <a:lnTo>
                    <a:pt x="0" y="0"/>
                  </a:lnTo>
                  <a:lnTo>
                    <a:pt x="21237" y="3034"/>
                  </a:lnTo>
                  <a:lnTo>
                    <a:pt x="45423" y="9113"/>
                  </a:lnTo>
                  <a:lnTo>
                    <a:pt x="63351" y="11125"/>
                  </a:lnTo>
                  <a:lnTo>
                    <a:pt x="69643" y="14681"/>
                  </a:lnTo>
                  <a:lnTo>
                    <a:pt x="80996" y="24278"/>
                  </a:lnTo>
                  <a:lnTo>
                    <a:pt x="87358" y="36403"/>
                  </a:lnTo>
                  <a:lnTo>
                    <a:pt x="90230" y="52061"/>
                  </a:lnTo>
                  <a:lnTo>
                    <a:pt x="88048" y="65732"/>
                  </a:lnTo>
                  <a:lnTo>
                    <a:pt x="75291" y="90124"/>
                  </a:lnTo>
                  <a:lnTo>
                    <a:pt x="70293" y="97840"/>
                  </a:lnTo>
                  <a:lnTo>
                    <a:pt x="49346" y="115413"/>
                  </a:lnTo>
                  <a:lnTo>
                    <a:pt x="30456" y="122442"/>
                  </a:lnTo>
                  <a:lnTo>
                    <a:pt x="27289" y="122903"/>
                  </a:lnTo>
                  <a:lnTo>
                    <a:pt x="14141" y="120115"/>
                  </a:lnTo>
                  <a:lnTo>
                    <a:pt x="15387" y="120060"/>
                  </a:lnTo>
                  <a:lnTo>
                    <a:pt x="19658" y="116995"/>
                  </a:lnTo>
                  <a:lnTo>
                    <a:pt x="24945" y="112065"/>
                  </a:lnTo>
                  <a:lnTo>
                    <a:pt x="32042" y="110131"/>
                  </a:lnTo>
                  <a:lnTo>
                    <a:pt x="57607" y="104861"/>
                  </a:lnTo>
                  <a:lnTo>
                    <a:pt x="73795" y="104094"/>
                  </a:lnTo>
                  <a:lnTo>
                    <a:pt x="98849" y="112035"/>
                  </a:lnTo>
                  <a:lnTo>
                    <a:pt x="126498" y="119132"/>
                  </a:lnTo>
                  <a:lnTo>
                    <a:pt x="133013" y="119753"/>
                  </a:lnTo>
                  <a:lnTo>
                    <a:pt x="141999" y="98700"/>
                  </a:lnTo>
                  <a:lnTo>
                    <a:pt x="151216" y="71919"/>
                  </a:lnTo>
                  <a:lnTo>
                    <a:pt x="154305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91"/>
            <p:cNvSpPr/>
            <p:nvPr>
              <p:custDataLst>
                <p:tags r:id="rId140"/>
              </p:custDataLst>
            </p:nvPr>
          </p:nvSpPr>
          <p:spPr>
            <a:xfrm>
              <a:off x="491490" y="3451860"/>
              <a:ext cx="170354" cy="135747"/>
            </a:xfrm>
            <a:custGeom>
              <a:avLst/>
              <a:gdLst/>
              <a:ahLst/>
              <a:cxnLst/>
              <a:rect l="0" t="0" r="0" b="0"/>
              <a:pathLst>
                <a:path w="170354" h="135747">
                  <a:moveTo>
                    <a:pt x="34290" y="0"/>
                  </a:moveTo>
                  <a:lnTo>
                    <a:pt x="34290" y="0"/>
                  </a:lnTo>
                  <a:lnTo>
                    <a:pt x="17945" y="22178"/>
                  </a:lnTo>
                  <a:lnTo>
                    <a:pt x="9621" y="43543"/>
                  </a:lnTo>
                  <a:lnTo>
                    <a:pt x="6487" y="69843"/>
                  </a:lnTo>
                  <a:lnTo>
                    <a:pt x="7637" y="90121"/>
                  </a:lnTo>
                  <a:lnTo>
                    <a:pt x="11014" y="101649"/>
                  </a:lnTo>
                  <a:lnTo>
                    <a:pt x="16749" y="111005"/>
                  </a:lnTo>
                  <a:lnTo>
                    <a:pt x="27117" y="120380"/>
                  </a:lnTo>
                  <a:lnTo>
                    <a:pt x="43268" y="129236"/>
                  </a:lnTo>
                  <a:lnTo>
                    <a:pt x="67908" y="135406"/>
                  </a:lnTo>
                  <a:lnTo>
                    <a:pt x="79076" y="135746"/>
                  </a:lnTo>
                  <a:lnTo>
                    <a:pt x="106659" y="132137"/>
                  </a:lnTo>
                  <a:lnTo>
                    <a:pt x="122125" y="128616"/>
                  </a:lnTo>
                  <a:lnTo>
                    <a:pt x="137785" y="120518"/>
                  </a:lnTo>
                  <a:lnTo>
                    <a:pt x="155581" y="101840"/>
                  </a:lnTo>
                  <a:lnTo>
                    <a:pt x="166184" y="86055"/>
                  </a:lnTo>
                  <a:lnTo>
                    <a:pt x="169890" y="72417"/>
                  </a:lnTo>
                  <a:lnTo>
                    <a:pt x="170353" y="57229"/>
                  </a:lnTo>
                  <a:lnTo>
                    <a:pt x="166115" y="43768"/>
                  </a:lnTo>
                  <a:lnTo>
                    <a:pt x="156464" y="28632"/>
                  </a:lnTo>
                  <a:lnTo>
                    <a:pt x="141821" y="16456"/>
                  </a:lnTo>
                  <a:lnTo>
                    <a:pt x="116420" y="6332"/>
                  </a:lnTo>
                  <a:lnTo>
                    <a:pt x="92068" y="1876"/>
                  </a:lnTo>
                  <a:lnTo>
                    <a:pt x="68766" y="556"/>
                  </a:lnTo>
                  <a:lnTo>
                    <a:pt x="41171" y="110"/>
                  </a:lnTo>
                  <a:lnTo>
                    <a:pt x="18010" y="4584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76"/>
          <p:cNvGrpSpPr/>
          <p:nvPr/>
        </p:nvGrpSpPr>
        <p:grpSpPr>
          <a:xfrm>
            <a:off x="4366260" y="3257915"/>
            <a:ext cx="690361" cy="239666"/>
            <a:chOff x="4366260" y="3257915"/>
            <a:chExt cx="690361" cy="239666"/>
          </a:xfrm>
        </p:grpSpPr>
        <p:sp>
          <p:nvSpPr>
            <p:cNvPr id="19" name="SMARTInkShape-292"/>
            <p:cNvSpPr/>
            <p:nvPr>
              <p:custDataLst>
                <p:tags r:id="rId131"/>
              </p:custDataLst>
            </p:nvPr>
          </p:nvSpPr>
          <p:spPr>
            <a:xfrm>
              <a:off x="4366260" y="3257915"/>
              <a:ext cx="158863" cy="222521"/>
            </a:xfrm>
            <a:custGeom>
              <a:avLst/>
              <a:gdLst/>
              <a:ahLst/>
              <a:cxnLst/>
              <a:rect l="0" t="0" r="0" b="0"/>
              <a:pathLst>
                <a:path w="158863" h="222521">
                  <a:moveTo>
                    <a:pt x="0" y="182515"/>
                  </a:moveTo>
                  <a:lnTo>
                    <a:pt x="0" y="182515"/>
                  </a:lnTo>
                  <a:lnTo>
                    <a:pt x="6068" y="161278"/>
                  </a:lnTo>
                  <a:lnTo>
                    <a:pt x="12875" y="138969"/>
                  </a:lnTo>
                  <a:lnTo>
                    <a:pt x="24157" y="110437"/>
                  </a:lnTo>
                  <a:lnTo>
                    <a:pt x="29396" y="84105"/>
                  </a:lnTo>
                  <a:lnTo>
                    <a:pt x="36357" y="57666"/>
                  </a:lnTo>
                  <a:lnTo>
                    <a:pt x="42719" y="30527"/>
                  </a:lnTo>
                  <a:lnTo>
                    <a:pt x="46179" y="8032"/>
                  </a:lnTo>
                  <a:lnTo>
                    <a:pt x="51193" y="0"/>
                  </a:lnTo>
                  <a:lnTo>
                    <a:pt x="54397" y="2777"/>
                  </a:lnTo>
                  <a:lnTo>
                    <a:pt x="66736" y="25331"/>
                  </a:lnTo>
                  <a:lnTo>
                    <a:pt x="76208" y="51443"/>
                  </a:lnTo>
                  <a:lnTo>
                    <a:pt x="88384" y="74639"/>
                  </a:lnTo>
                  <a:lnTo>
                    <a:pt x="101326" y="103021"/>
                  </a:lnTo>
                  <a:lnTo>
                    <a:pt x="113219" y="130053"/>
                  </a:lnTo>
                  <a:lnTo>
                    <a:pt x="127798" y="153737"/>
                  </a:lnTo>
                  <a:lnTo>
                    <a:pt x="141214" y="176760"/>
                  </a:lnTo>
                  <a:lnTo>
                    <a:pt x="154159" y="204869"/>
                  </a:lnTo>
                  <a:lnTo>
                    <a:pt x="158284" y="214962"/>
                  </a:lnTo>
                  <a:lnTo>
                    <a:pt x="158862" y="217481"/>
                  </a:lnTo>
                  <a:lnTo>
                    <a:pt x="158613" y="219161"/>
                  </a:lnTo>
                  <a:lnTo>
                    <a:pt x="157812" y="220280"/>
                  </a:lnTo>
                  <a:lnTo>
                    <a:pt x="154305" y="2225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93"/>
            <p:cNvSpPr/>
            <p:nvPr>
              <p:custDataLst>
                <p:tags r:id="rId132"/>
              </p:custDataLst>
            </p:nvPr>
          </p:nvSpPr>
          <p:spPr>
            <a:xfrm>
              <a:off x="4377690" y="3400425"/>
              <a:ext cx="154306" cy="5716"/>
            </a:xfrm>
            <a:custGeom>
              <a:avLst/>
              <a:gdLst/>
              <a:ahLst/>
              <a:cxnLst/>
              <a:rect l="0" t="0" r="0" b="0"/>
              <a:pathLst>
                <a:path w="154306" h="5716">
                  <a:moveTo>
                    <a:pt x="0" y="0"/>
                  </a:moveTo>
                  <a:lnTo>
                    <a:pt x="0" y="0"/>
                  </a:lnTo>
                  <a:lnTo>
                    <a:pt x="12701" y="635"/>
                  </a:lnTo>
                  <a:lnTo>
                    <a:pt x="33867" y="1693"/>
                  </a:lnTo>
                  <a:lnTo>
                    <a:pt x="60678" y="3034"/>
                  </a:lnTo>
                  <a:lnTo>
                    <a:pt x="81092" y="3927"/>
                  </a:lnTo>
                  <a:lnTo>
                    <a:pt x="97242" y="4523"/>
                  </a:lnTo>
                  <a:lnTo>
                    <a:pt x="121324" y="5185"/>
                  </a:lnTo>
                  <a:lnTo>
                    <a:pt x="15430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94"/>
            <p:cNvSpPr/>
            <p:nvPr>
              <p:custDataLst>
                <p:tags r:id="rId133"/>
              </p:custDataLst>
            </p:nvPr>
          </p:nvSpPr>
          <p:spPr>
            <a:xfrm>
              <a:off x="4577715" y="3314700"/>
              <a:ext cx="40006" cy="114301"/>
            </a:xfrm>
            <a:custGeom>
              <a:avLst/>
              <a:gdLst/>
              <a:ahLst/>
              <a:cxnLst/>
              <a:rect l="0" t="0" r="0" b="0"/>
              <a:pathLst>
                <a:path w="40006" h="114301">
                  <a:moveTo>
                    <a:pt x="0" y="0"/>
                  </a:moveTo>
                  <a:lnTo>
                    <a:pt x="0" y="0"/>
                  </a:lnTo>
                  <a:lnTo>
                    <a:pt x="9102" y="21237"/>
                  </a:lnTo>
                  <a:lnTo>
                    <a:pt x="14762" y="43546"/>
                  </a:lnTo>
                  <a:lnTo>
                    <a:pt x="16674" y="67516"/>
                  </a:lnTo>
                  <a:lnTo>
                    <a:pt x="17739" y="93085"/>
                  </a:lnTo>
                  <a:lnTo>
                    <a:pt x="21696" y="104063"/>
                  </a:lnTo>
                  <a:lnTo>
                    <a:pt x="25094" y="109327"/>
                  </a:lnTo>
                  <a:lnTo>
                    <a:pt x="27524" y="110984"/>
                  </a:lnTo>
                  <a:lnTo>
                    <a:pt x="40005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95"/>
            <p:cNvSpPr/>
            <p:nvPr>
              <p:custDataLst>
                <p:tags r:id="rId134"/>
              </p:custDataLst>
            </p:nvPr>
          </p:nvSpPr>
          <p:spPr>
            <a:xfrm>
              <a:off x="4715599" y="3291840"/>
              <a:ext cx="130722" cy="157207"/>
            </a:xfrm>
            <a:custGeom>
              <a:avLst/>
              <a:gdLst/>
              <a:ahLst/>
              <a:cxnLst/>
              <a:rect l="0" t="0" r="0" b="0"/>
              <a:pathLst>
                <a:path w="130722" h="157207">
                  <a:moveTo>
                    <a:pt x="44996" y="0"/>
                  </a:moveTo>
                  <a:lnTo>
                    <a:pt x="44996" y="0"/>
                  </a:lnTo>
                  <a:lnTo>
                    <a:pt x="16868" y="25471"/>
                  </a:lnTo>
                  <a:lnTo>
                    <a:pt x="7518" y="38625"/>
                  </a:lnTo>
                  <a:lnTo>
                    <a:pt x="1718" y="56741"/>
                  </a:lnTo>
                  <a:lnTo>
                    <a:pt x="0" y="74174"/>
                  </a:lnTo>
                  <a:lnTo>
                    <a:pt x="9758" y="95832"/>
                  </a:lnTo>
                  <a:lnTo>
                    <a:pt x="24254" y="120062"/>
                  </a:lnTo>
                  <a:lnTo>
                    <a:pt x="40191" y="140208"/>
                  </a:lnTo>
                  <a:lnTo>
                    <a:pt x="51115" y="147616"/>
                  </a:lnTo>
                  <a:lnTo>
                    <a:pt x="76944" y="153619"/>
                  </a:lnTo>
                  <a:lnTo>
                    <a:pt x="91363" y="157206"/>
                  </a:lnTo>
                  <a:lnTo>
                    <a:pt x="103679" y="154812"/>
                  </a:lnTo>
                  <a:lnTo>
                    <a:pt x="115371" y="149446"/>
                  </a:lnTo>
                  <a:lnTo>
                    <a:pt x="130721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96"/>
            <p:cNvSpPr/>
            <p:nvPr>
              <p:custDataLst>
                <p:tags r:id="rId135"/>
              </p:custDataLst>
            </p:nvPr>
          </p:nvSpPr>
          <p:spPr>
            <a:xfrm>
              <a:off x="4886325" y="3286125"/>
              <a:ext cx="17146" cy="131446"/>
            </a:xfrm>
            <a:custGeom>
              <a:avLst/>
              <a:gdLst/>
              <a:ahLst/>
              <a:cxnLst/>
              <a:rect l="0" t="0" r="0" b="0"/>
              <a:pathLst>
                <a:path w="17146" h="131446">
                  <a:moveTo>
                    <a:pt x="0" y="0"/>
                  </a:moveTo>
                  <a:lnTo>
                    <a:pt x="0" y="0"/>
                  </a:lnTo>
                  <a:lnTo>
                    <a:pt x="3034" y="27305"/>
                  </a:lnTo>
                  <a:lnTo>
                    <a:pt x="4921" y="53387"/>
                  </a:lnTo>
                  <a:lnTo>
                    <a:pt x="9486" y="79267"/>
                  </a:lnTo>
                  <a:lnTo>
                    <a:pt x="11173" y="105454"/>
                  </a:lnTo>
                  <a:lnTo>
                    <a:pt x="12014" y="121043"/>
                  </a:lnTo>
                  <a:lnTo>
                    <a:pt x="17145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97"/>
            <p:cNvSpPr/>
            <p:nvPr>
              <p:custDataLst>
                <p:tags r:id="rId136"/>
              </p:custDataLst>
            </p:nvPr>
          </p:nvSpPr>
          <p:spPr>
            <a:xfrm>
              <a:off x="4949191" y="3338355"/>
              <a:ext cx="107430" cy="159226"/>
            </a:xfrm>
            <a:custGeom>
              <a:avLst/>
              <a:gdLst/>
              <a:ahLst/>
              <a:cxnLst/>
              <a:rect l="0" t="0" r="0" b="0"/>
              <a:pathLst>
                <a:path w="107430" h="159226">
                  <a:moveTo>
                    <a:pt x="17144" y="4920"/>
                  </a:moveTo>
                  <a:lnTo>
                    <a:pt x="17144" y="4920"/>
                  </a:lnTo>
                  <a:lnTo>
                    <a:pt x="41416" y="1886"/>
                  </a:lnTo>
                  <a:lnTo>
                    <a:pt x="65610" y="0"/>
                  </a:lnTo>
                  <a:lnTo>
                    <a:pt x="78690" y="4638"/>
                  </a:lnTo>
                  <a:lnTo>
                    <a:pt x="88948" y="11780"/>
                  </a:lnTo>
                  <a:lnTo>
                    <a:pt x="93507" y="17071"/>
                  </a:lnTo>
                  <a:lnTo>
                    <a:pt x="94088" y="19371"/>
                  </a:lnTo>
                  <a:lnTo>
                    <a:pt x="93840" y="21539"/>
                  </a:lnTo>
                  <a:lnTo>
                    <a:pt x="93040" y="23619"/>
                  </a:lnTo>
                  <a:lnTo>
                    <a:pt x="88764" y="27624"/>
                  </a:lnTo>
                  <a:lnTo>
                    <a:pt x="82631" y="30885"/>
                  </a:lnTo>
                  <a:lnTo>
                    <a:pt x="70038" y="34673"/>
                  </a:lnTo>
                  <a:lnTo>
                    <a:pt x="58363" y="43865"/>
                  </a:lnTo>
                  <a:lnTo>
                    <a:pt x="57689" y="46147"/>
                  </a:lnTo>
                  <a:lnTo>
                    <a:pt x="57508" y="47645"/>
                  </a:lnTo>
                  <a:lnTo>
                    <a:pt x="59002" y="51002"/>
                  </a:lnTo>
                  <a:lnTo>
                    <a:pt x="84185" y="77651"/>
                  </a:lnTo>
                  <a:lnTo>
                    <a:pt x="98757" y="100200"/>
                  </a:lnTo>
                  <a:lnTo>
                    <a:pt x="106851" y="122054"/>
                  </a:lnTo>
                  <a:lnTo>
                    <a:pt x="107429" y="124919"/>
                  </a:lnTo>
                  <a:lnTo>
                    <a:pt x="106378" y="131489"/>
                  </a:lnTo>
                  <a:lnTo>
                    <a:pt x="105208" y="135019"/>
                  </a:lnTo>
                  <a:lnTo>
                    <a:pt x="100521" y="140635"/>
                  </a:lnTo>
                  <a:lnTo>
                    <a:pt x="87166" y="149415"/>
                  </a:lnTo>
                  <a:lnTo>
                    <a:pt x="62302" y="154664"/>
                  </a:lnTo>
                  <a:lnTo>
                    <a:pt x="34215" y="158624"/>
                  </a:lnTo>
                  <a:lnTo>
                    <a:pt x="5826" y="159172"/>
                  </a:lnTo>
                  <a:lnTo>
                    <a:pt x="0" y="159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77"/>
          <p:cNvGrpSpPr/>
          <p:nvPr/>
        </p:nvGrpSpPr>
        <p:grpSpPr>
          <a:xfrm>
            <a:off x="1120149" y="3463290"/>
            <a:ext cx="622927" cy="731283"/>
            <a:chOff x="1120149" y="3463290"/>
            <a:chExt cx="622927" cy="731283"/>
          </a:xfrm>
        </p:grpSpPr>
        <p:sp>
          <p:nvSpPr>
            <p:cNvPr id="26" name="SMARTInkShape-298"/>
            <p:cNvSpPr/>
            <p:nvPr>
              <p:custDataLst>
                <p:tags r:id="rId125"/>
              </p:custDataLst>
            </p:nvPr>
          </p:nvSpPr>
          <p:spPr>
            <a:xfrm>
              <a:off x="1308735" y="3669030"/>
              <a:ext cx="45719" cy="524286"/>
            </a:xfrm>
            <a:custGeom>
              <a:avLst/>
              <a:gdLst/>
              <a:ahLst/>
              <a:cxnLst/>
              <a:rect l="0" t="0" r="0" b="0"/>
              <a:pathLst>
                <a:path w="45719" h="524286">
                  <a:moveTo>
                    <a:pt x="0" y="0"/>
                  </a:moveTo>
                  <a:lnTo>
                    <a:pt x="0" y="0"/>
                  </a:lnTo>
                  <a:lnTo>
                    <a:pt x="9102" y="21237"/>
                  </a:lnTo>
                  <a:lnTo>
                    <a:pt x="14762" y="49614"/>
                  </a:lnTo>
                  <a:lnTo>
                    <a:pt x="17779" y="70311"/>
                  </a:lnTo>
                  <a:lnTo>
                    <a:pt x="21237" y="95384"/>
                  </a:lnTo>
                  <a:lnTo>
                    <a:pt x="23048" y="111849"/>
                  </a:lnTo>
                  <a:lnTo>
                    <a:pt x="24890" y="129811"/>
                  </a:lnTo>
                  <a:lnTo>
                    <a:pt x="26937" y="156542"/>
                  </a:lnTo>
                  <a:lnTo>
                    <a:pt x="28482" y="177524"/>
                  </a:lnTo>
                  <a:lnTo>
                    <a:pt x="31285" y="197433"/>
                  </a:lnTo>
                  <a:lnTo>
                    <a:pt x="33400" y="223458"/>
                  </a:lnTo>
                  <a:lnTo>
                    <a:pt x="34026" y="250289"/>
                  </a:lnTo>
                  <a:lnTo>
                    <a:pt x="34212" y="275314"/>
                  </a:lnTo>
                  <a:lnTo>
                    <a:pt x="37301" y="301849"/>
                  </a:lnTo>
                  <a:lnTo>
                    <a:pt x="39204" y="326786"/>
                  </a:lnTo>
                  <a:lnTo>
                    <a:pt x="39768" y="353295"/>
                  </a:lnTo>
                  <a:lnTo>
                    <a:pt x="42969" y="378223"/>
                  </a:lnTo>
                  <a:lnTo>
                    <a:pt x="44905" y="401697"/>
                  </a:lnTo>
                  <a:lnTo>
                    <a:pt x="45478" y="424739"/>
                  </a:lnTo>
                  <a:lnTo>
                    <a:pt x="45649" y="447653"/>
                  </a:lnTo>
                  <a:lnTo>
                    <a:pt x="45706" y="473588"/>
                  </a:lnTo>
                  <a:lnTo>
                    <a:pt x="45718" y="499786"/>
                  </a:lnTo>
                  <a:lnTo>
                    <a:pt x="40240" y="524285"/>
                  </a:lnTo>
                  <a:lnTo>
                    <a:pt x="40162" y="524149"/>
                  </a:lnTo>
                  <a:lnTo>
                    <a:pt x="40005" y="5200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99"/>
            <p:cNvSpPr/>
            <p:nvPr>
              <p:custDataLst>
                <p:tags r:id="rId126"/>
              </p:custDataLst>
            </p:nvPr>
          </p:nvSpPr>
          <p:spPr>
            <a:xfrm>
              <a:off x="1365915" y="3709035"/>
              <a:ext cx="199102" cy="400051"/>
            </a:xfrm>
            <a:custGeom>
              <a:avLst/>
              <a:gdLst/>
              <a:ahLst/>
              <a:cxnLst/>
              <a:rect l="0" t="0" r="0" b="0"/>
              <a:pathLst>
                <a:path w="199102" h="400051">
                  <a:moveTo>
                    <a:pt x="131415" y="0"/>
                  </a:moveTo>
                  <a:lnTo>
                    <a:pt x="131415" y="0"/>
                  </a:lnTo>
                  <a:lnTo>
                    <a:pt x="119279" y="21237"/>
                  </a:lnTo>
                  <a:lnTo>
                    <a:pt x="100913" y="46058"/>
                  </a:lnTo>
                  <a:lnTo>
                    <a:pt x="77045" y="74340"/>
                  </a:lnTo>
                  <a:lnTo>
                    <a:pt x="52712" y="101183"/>
                  </a:lnTo>
                  <a:lnTo>
                    <a:pt x="24811" y="129441"/>
                  </a:lnTo>
                  <a:lnTo>
                    <a:pt x="7817" y="155569"/>
                  </a:lnTo>
                  <a:lnTo>
                    <a:pt x="2577" y="163711"/>
                  </a:lnTo>
                  <a:lnTo>
                    <a:pt x="199" y="180379"/>
                  </a:lnTo>
                  <a:lnTo>
                    <a:pt x="0" y="190422"/>
                  </a:lnTo>
                  <a:lnTo>
                    <a:pt x="1677" y="194275"/>
                  </a:lnTo>
                  <a:lnTo>
                    <a:pt x="3013" y="196192"/>
                  </a:lnTo>
                  <a:lnTo>
                    <a:pt x="6191" y="198321"/>
                  </a:lnTo>
                  <a:lnTo>
                    <a:pt x="9720" y="199903"/>
                  </a:lnTo>
                  <a:lnTo>
                    <a:pt x="36394" y="219239"/>
                  </a:lnTo>
                  <a:lnTo>
                    <a:pt x="63620" y="236152"/>
                  </a:lnTo>
                  <a:lnTo>
                    <a:pt x="88947" y="255599"/>
                  </a:lnTo>
                  <a:lnTo>
                    <a:pt x="112316" y="281193"/>
                  </a:lnTo>
                  <a:lnTo>
                    <a:pt x="135221" y="306472"/>
                  </a:lnTo>
                  <a:lnTo>
                    <a:pt x="157967" y="333361"/>
                  </a:lnTo>
                  <a:lnTo>
                    <a:pt x="176738" y="360045"/>
                  </a:lnTo>
                  <a:lnTo>
                    <a:pt x="192576" y="388118"/>
                  </a:lnTo>
                  <a:lnTo>
                    <a:pt x="194158" y="392207"/>
                  </a:lnTo>
                  <a:lnTo>
                    <a:pt x="199101" y="398891"/>
                  </a:lnTo>
                  <a:lnTo>
                    <a:pt x="198764" y="399278"/>
                  </a:lnTo>
                  <a:lnTo>
                    <a:pt x="194280" y="400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00"/>
            <p:cNvSpPr/>
            <p:nvPr>
              <p:custDataLst>
                <p:tags r:id="rId127"/>
              </p:custDataLst>
            </p:nvPr>
          </p:nvSpPr>
          <p:spPr>
            <a:xfrm>
              <a:off x="1120149" y="3554730"/>
              <a:ext cx="257167" cy="634047"/>
            </a:xfrm>
            <a:custGeom>
              <a:avLst/>
              <a:gdLst/>
              <a:ahLst/>
              <a:cxnLst/>
              <a:rect l="0" t="0" r="0" b="0"/>
              <a:pathLst>
                <a:path w="257167" h="634047">
                  <a:moveTo>
                    <a:pt x="182871" y="0"/>
                  </a:moveTo>
                  <a:lnTo>
                    <a:pt x="182871" y="0"/>
                  </a:lnTo>
                  <a:lnTo>
                    <a:pt x="158600" y="12136"/>
                  </a:lnTo>
                  <a:lnTo>
                    <a:pt x="130993" y="25939"/>
                  </a:lnTo>
                  <a:lnTo>
                    <a:pt x="104090" y="40237"/>
                  </a:lnTo>
                  <a:lnTo>
                    <a:pt x="80244" y="55291"/>
                  </a:lnTo>
                  <a:lnTo>
                    <a:pt x="53151" y="72608"/>
                  </a:lnTo>
                  <a:lnTo>
                    <a:pt x="32603" y="82963"/>
                  </a:lnTo>
                  <a:lnTo>
                    <a:pt x="18874" y="86873"/>
                  </a:lnTo>
                  <a:lnTo>
                    <a:pt x="3903" y="99127"/>
                  </a:lnTo>
                  <a:lnTo>
                    <a:pt x="1730" y="102900"/>
                  </a:lnTo>
                  <a:lnTo>
                    <a:pt x="334" y="110496"/>
                  </a:lnTo>
                  <a:lnTo>
                    <a:pt x="0" y="127635"/>
                  </a:lnTo>
                  <a:lnTo>
                    <a:pt x="3028" y="136384"/>
                  </a:lnTo>
                  <a:lnTo>
                    <a:pt x="16567" y="163909"/>
                  </a:lnTo>
                  <a:lnTo>
                    <a:pt x="25138" y="184185"/>
                  </a:lnTo>
                  <a:lnTo>
                    <a:pt x="31572" y="211489"/>
                  </a:lnTo>
                  <a:lnTo>
                    <a:pt x="37673" y="239543"/>
                  </a:lnTo>
                  <a:lnTo>
                    <a:pt x="39943" y="261405"/>
                  </a:lnTo>
                  <a:lnTo>
                    <a:pt x="43720" y="283970"/>
                  </a:lnTo>
                  <a:lnTo>
                    <a:pt x="45121" y="306742"/>
                  </a:lnTo>
                  <a:lnTo>
                    <a:pt x="45536" y="329576"/>
                  </a:lnTo>
                  <a:lnTo>
                    <a:pt x="45659" y="352428"/>
                  </a:lnTo>
                  <a:lnTo>
                    <a:pt x="45696" y="375286"/>
                  </a:lnTo>
                  <a:lnTo>
                    <a:pt x="45706" y="397511"/>
                  </a:lnTo>
                  <a:lnTo>
                    <a:pt x="45710" y="424102"/>
                  </a:lnTo>
                  <a:lnTo>
                    <a:pt x="45711" y="450592"/>
                  </a:lnTo>
                  <a:lnTo>
                    <a:pt x="45711" y="474169"/>
                  </a:lnTo>
                  <a:lnTo>
                    <a:pt x="45711" y="499863"/>
                  </a:lnTo>
                  <a:lnTo>
                    <a:pt x="46346" y="526983"/>
                  </a:lnTo>
                  <a:lnTo>
                    <a:pt x="52766" y="542772"/>
                  </a:lnTo>
                  <a:lnTo>
                    <a:pt x="59311" y="550515"/>
                  </a:lnTo>
                  <a:lnTo>
                    <a:pt x="84711" y="567689"/>
                  </a:lnTo>
                  <a:lnTo>
                    <a:pt x="111671" y="579120"/>
                  </a:lnTo>
                  <a:lnTo>
                    <a:pt x="139252" y="590338"/>
                  </a:lnTo>
                  <a:lnTo>
                    <a:pt x="165012" y="604219"/>
                  </a:lnTo>
                  <a:lnTo>
                    <a:pt x="188445" y="611336"/>
                  </a:lnTo>
                  <a:lnTo>
                    <a:pt x="214109" y="621157"/>
                  </a:lnTo>
                  <a:lnTo>
                    <a:pt x="241224" y="631944"/>
                  </a:lnTo>
                  <a:lnTo>
                    <a:pt x="253013" y="634046"/>
                  </a:lnTo>
                  <a:lnTo>
                    <a:pt x="254397" y="633517"/>
                  </a:lnTo>
                  <a:lnTo>
                    <a:pt x="255320" y="632530"/>
                  </a:lnTo>
                  <a:lnTo>
                    <a:pt x="257166" y="628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01"/>
            <p:cNvSpPr/>
            <p:nvPr>
              <p:custDataLst>
                <p:tags r:id="rId128"/>
              </p:custDataLst>
            </p:nvPr>
          </p:nvSpPr>
          <p:spPr>
            <a:xfrm>
              <a:off x="1514475" y="3571875"/>
              <a:ext cx="188593" cy="622698"/>
            </a:xfrm>
            <a:custGeom>
              <a:avLst/>
              <a:gdLst/>
              <a:ahLst/>
              <a:cxnLst/>
              <a:rect l="0" t="0" r="0" b="0"/>
              <a:pathLst>
                <a:path w="188593" h="622698">
                  <a:moveTo>
                    <a:pt x="0" y="0"/>
                  </a:moveTo>
                  <a:lnTo>
                    <a:pt x="0" y="0"/>
                  </a:lnTo>
                  <a:lnTo>
                    <a:pt x="25471" y="8491"/>
                  </a:lnTo>
                  <a:lnTo>
                    <a:pt x="53707" y="18914"/>
                  </a:lnTo>
                  <a:lnTo>
                    <a:pt x="81004" y="25547"/>
                  </a:lnTo>
                  <a:lnTo>
                    <a:pt x="106433" y="33230"/>
                  </a:lnTo>
                  <a:lnTo>
                    <a:pt x="121236" y="38643"/>
                  </a:lnTo>
                  <a:lnTo>
                    <a:pt x="144750" y="59062"/>
                  </a:lnTo>
                  <a:lnTo>
                    <a:pt x="146883" y="62868"/>
                  </a:lnTo>
                  <a:lnTo>
                    <a:pt x="148253" y="70486"/>
                  </a:lnTo>
                  <a:lnTo>
                    <a:pt x="147888" y="82667"/>
                  </a:lnTo>
                  <a:lnTo>
                    <a:pt x="142764" y="108769"/>
                  </a:lnTo>
                  <a:lnTo>
                    <a:pt x="138023" y="132347"/>
                  </a:lnTo>
                  <a:lnTo>
                    <a:pt x="137331" y="158411"/>
                  </a:lnTo>
                  <a:lnTo>
                    <a:pt x="137194" y="184256"/>
                  </a:lnTo>
                  <a:lnTo>
                    <a:pt x="137170" y="206147"/>
                  </a:lnTo>
                  <a:lnTo>
                    <a:pt x="137163" y="228721"/>
                  </a:lnTo>
                  <a:lnTo>
                    <a:pt x="137161" y="251496"/>
                  </a:lnTo>
                  <a:lnTo>
                    <a:pt x="140194" y="278913"/>
                  </a:lnTo>
                  <a:lnTo>
                    <a:pt x="145115" y="299881"/>
                  </a:lnTo>
                  <a:lnTo>
                    <a:pt x="148178" y="313586"/>
                  </a:lnTo>
                  <a:lnTo>
                    <a:pt x="152125" y="331612"/>
                  </a:lnTo>
                  <a:lnTo>
                    <a:pt x="156662" y="352520"/>
                  </a:lnTo>
                  <a:lnTo>
                    <a:pt x="163396" y="380831"/>
                  </a:lnTo>
                  <a:lnTo>
                    <a:pt x="170757" y="407479"/>
                  </a:lnTo>
                  <a:lnTo>
                    <a:pt x="178933" y="433550"/>
                  </a:lnTo>
                  <a:lnTo>
                    <a:pt x="186028" y="457044"/>
                  </a:lnTo>
                  <a:lnTo>
                    <a:pt x="188088" y="480029"/>
                  </a:lnTo>
                  <a:lnTo>
                    <a:pt x="188551" y="508131"/>
                  </a:lnTo>
                  <a:lnTo>
                    <a:pt x="188592" y="535276"/>
                  </a:lnTo>
                  <a:lnTo>
                    <a:pt x="187959" y="546612"/>
                  </a:lnTo>
                  <a:lnTo>
                    <a:pt x="184032" y="556153"/>
                  </a:lnTo>
                  <a:lnTo>
                    <a:pt x="166986" y="579186"/>
                  </a:lnTo>
                  <a:lnTo>
                    <a:pt x="142725" y="594252"/>
                  </a:lnTo>
                  <a:lnTo>
                    <a:pt x="116196" y="607688"/>
                  </a:lnTo>
                  <a:lnTo>
                    <a:pt x="104891" y="614679"/>
                  </a:lnTo>
                  <a:lnTo>
                    <a:pt x="86122" y="617071"/>
                  </a:lnTo>
                  <a:lnTo>
                    <a:pt x="84084" y="617121"/>
                  </a:lnTo>
                  <a:lnTo>
                    <a:pt x="80128" y="618869"/>
                  </a:lnTo>
                  <a:lnTo>
                    <a:pt x="76252" y="621128"/>
                  </a:lnTo>
                  <a:lnTo>
                    <a:pt x="69716" y="622697"/>
                  </a:lnTo>
                  <a:lnTo>
                    <a:pt x="65883" y="619830"/>
                  </a:lnTo>
                  <a:lnTo>
                    <a:pt x="65512" y="618960"/>
                  </a:lnTo>
                  <a:lnTo>
                    <a:pt x="65899" y="618380"/>
                  </a:lnTo>
                  <a:lnTo>
                    <a:pt x="66793" y="617993"/>
                  </a:lnTo>
                  <a:lnTo>
                    <a:pt x="67389" y="617101"/>
                  </a:lnTo>
                  <a:lnTo>
                    <a:pt x="68227" y="612810"/>
                  </a:lnTo>
                  <a:lnTo>
                    <a:pt x="69111" y="606883"/>
                  </a:lnTo>
                  <a:lnTo>
                    <a:pt x="74295" y="594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02"/>
            <p:cNvSpPr/>
            <p:nvPr>
              <p:custDataLst>
                <p:tags r:id="rId129"/>
              </p:custDataLst>
            </p:nvPr>
          </p:nvSpPr>
          <p:spPr>
            <a:xfrm>
              <a:off x="1691640" y="3463290"/>
              <a:ext cx="28576" cy="102871"/>
            </a:xfrm>
            <a:custGeom>
              <a:avLst/>
              <a:gdLst/>
              <a:ahLst/>
              <a:cxnLst/>
              <a:rect l="0" t="0" r="0" b="0"/>
              <a:pathLst>
                <a:path w="28576" h="102871">
                  <a:moveTo>
                    <a:pt x="0" y="0"/>
                  </a:moveTo>
                  <a:lnTo>
                    <a:pt x="0" y="0"/>
                  </a:lnTo>
                  <a:lnTo>
                    <a:pt x="6068" y="21237"/>
                  </a:lnTo>
                  <a:lnTo>
                    <a:pt x="14933" y="46058"/>
                  </a:lnTo>
                  <a:lnTo>
                    <a:pt x="24725" y="71305"/>
                  </a:lnTo>
                  <a:lnTo>
                    <a:pt x="27815" y="87416"/>
                  </a:lnTo>
                  <a:lnTo>
                    <a:pt x="28575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03"/>
            <p:cNvSpPr/>
            <p:nvPr>
              <p:custDataLst>
                <p:tags r:id="rId130"/>
              </p:custDataLst>
            </p:nvPr>
          </p:nvSpPr>
          <p:spPr>
            <a:xfrm>
              <a:off x="1674495" y="3520440"/>
              <a:ext cx="68581" cy="11431"/>
            </a:xfrm>
            <a:custGeom>
              <a:avLst/>
              <a:gdLst/>
              <a:ahLst/>
              <a:cxnLst/>
              <a:rect l="0" t="0" r="0" b="0"/>
              <a:pathLst>
                <a:path w="68581" h="11431">
                  <a:moveTo>
                    <a:pt x="0" y="11430"/>
                  </a:moveTo>
                  <a:lnTo>
                    <a:pt x="0" y="11430"/>
                  </a:lnTo>
                  <a:lnTo>
                    <a:pt x="24271" y="8396"/>
                  </a:lnTo>
                  <a:lnTo>
                    <a:pt x="51791" y="5951"/>
                  </a:lnTo>
                  <a:lnTo>
                    <a:pt x="61630" y="5785"/>
                  </a:lnTo>
                  <a:lnTo>
                    <a:pt x="63947" y="5127"/>
                  </a:lnTo>
                  <a:lnTo>
                    <a:pt x="65491" y="4053"/>
                  </a:lnTo>
                  <a:lnTo>
                    <a:pt x="685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SMARTInkShape-304"/>
          <p:cNvSpPr/>
          <p:nvPr>
            <p:custDataLst>
              <p:tags r:id="rId3"/>
            </p:custDataLst>
          </p:nvPr>
        </p:nvSpPr>
        <p:spPr>
          <a:xfrm>
            <a:off x="1765935" y="3434715"/>
            <a:ext cx="45721" cy="100221"/>
          </a:xfrm>
          <a:custGeom>
            <a:avLst/>
            <a:gdLst/>
            <a:ahLst/>
            <a:cxnLst/>
            <a:rect l="0" t="0" r="0" b="0"/>
            <a:pathLst>
              <a:path w="45721" h="100221">
                <a:moveTo>
                  <a:pt x="0" y="0"/>
                </a:moveTo>
                <a:lnTo>
                  <a:pt x="0" y="0"/>
                </a:lnTo>
                <a:lnTo>
                  <a:pt x="21237" y="24271"/>
                </a:lnTo>
                <a:lnTo>
                  <a:pt x="34444" y="42399"/>
                </a:lnTo>
                <a:lnTo>
                  <a:pt x="38357" y="54825"/>
                </a:lnTo>
                <a:lnTo>
                  <a:pt x="40612" y="83217"/>
                </a:lnTo>
                <a:lnTo>
                  <a:pt x="44523" y="91321"/>
                </a:lnTo>
                <a:lnTo>
                  <a:pt x="45673" y="100220"/>
                </a:lnTo>
                <a:lnTo>
                  <a:pt x="45720" y="9715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SMARTInkShape-Group79"/>
          <p:cNvGrpSpPr/>
          <p:nvPr/>
        </p:nvGrpSpPr>
        <p:grpSpPr>
          <a:xfrm>
            <a:off x="2115062" y="3554730"/>
            <a:ext cx="210915" cy="520066"/>
            <a:chOff x="2115062" y="3554730"/>
            <a:chExt cx="210915" cy="520066"/>
          </a:xfrm>
        </p:grpSpPr>
        <p:sp>
          <p:nvSpPr>
            <p:cNvPr id="34" name="SMARTInkShape-305"/>
            <p:cNvSpPr/>
            <p:nvPr>
              <p:custDataLst>
                <p:tags r:id="rId121"/>
              </p:custDataLst>
            </p:nvPr>
          </p:nvSpPr>
          <p:spPr>
            <a:xfrm>
              <a:off x="2115062" y="3683636"/>
              <a:ext cx="210915" cy="282140"/>
            </a:xfrm>
            <a:custGeom>
              <a:avLst/>
              <a:gdLst/>
              <a:ahLst/>
              <a:cxnLst/>
              <a:rect l="0" t="0" r="0" b="0"/>
              <a:pathLst>
                <a:path w="210915" h="282140">
                  <a:moveTo>
                    <a:pt x="170938" y="42544"/>
                  </a:moveTo>
                  <a:lnTo>
                    <a:pt x="170938" y="42544"/>
                  </a:lnTo>
                  <a:lnTo>
                    <a:pt x="150030" y="18343"/>
                  </a:lnTo>
                  <a:lnTo>
                    <a:pt x="135886" y="7504"/>
                  </a:lnTo>
                  <a:lnTo>
                    <a:pt x="118878" y="159"/>
                  </a:lnTo>
                  <a:lnTo>
                    <a:pt x="110970" y="0"/>
                  </a:lnTo>
                  <a:lnTo>
                    <a:pt x="85467" y="4009"/>
                  </a:lnTo>
                  <a:lnTo>
                    <a:pt x="62269" y="12893"/>
                  </a:lnTo>
                  <a:lnTo>
                    <a:pt x="41638" y="29570"/>
                  </a:lnTo>
                  <a:lnTo>
                    <a:pt x="23480" y="55135"/>
                  </a:lnTo>
                  <a:lnTo>
                    <a:pt x="9280" y="83445"/>
                  </a:lnTo>
                  <a:lnTo>
                    <a:pt x="2081" y="106221"/>
                  </a:lnTo>
                  <a:lnTo>
                    <a:pt x="0" y="134520"/>
                  </a:lnTo>
                  <a:lnTo>
                    <a:pt x="1333" y="155310"/>
                  </a:lnTo>
                  <a:lnTo>
                    <a:pt x="7473" y="179401"/>
                  </a:lnTo>
                  <a:lnTo>
                    <a:pt x="15435" y="206432"/>
                  </a:lnTo>
                  <a:lnTo>
                    <a:pt x="29183" y="233577"/>
                  </a:lnTo>
                  <a:lnTo>
                    <a:pt x="54205" y="257689"/>
                  </a:lnTo>
                  <a:lnTo>
                    <a:pt x="74431" y="272390"/>
                  </a:lnTo>
                  <a:lnTo>
                    <a:pt x="91120" y="279275"/>
                  </a:lnTo>
                  <a:lnTo>
                    <a:pt x="119528" y="282139"/>
                  </a:lnTo>
                  <a:lnTo>
                    <a:pt x="138441" y="281853"/>
                  </a:lnTo>
                  <a:lnTo>
                    <a:pt x="153689" y="277351"/>
                  </a:lnTo>
                  <a:lnTo>
                    <a:pt x="165897" y="268256"/>
                  </a:lnTo>
                  <a:lnTo>
                    <a:pt x="186708" y="240818"/>
                  </a:lnTo>
                  <a:lnTo>
                    <a:pt x="197427" y="213764"/>
                  </a:lnTo>
                  <a:lnTo>
                    <a:pt x="207109" y="185388"/>
                  </a:lnTo>
                  <a:lnTo>
                    <a:pt x="210186" y="158625"/>
                  </a:lnTo>
                  <a:lnTo>
                    <a:pt x="210794" y="132643"/>
                  </a:lnTo>
                  <a:lnTo>
                    <a:pt x="210914" y="106273"/>
                  </a:lnTo>
                  <a:lnTo>
                    <a:pt x="205850" y="85896"/>
                  </a:lnTo>
                  <a:lnTo>
                    <a:pt x="197884" y="63717"/>
                  </a:lnTo>
                  <a:lnTo>
                    <a:pt x="181628" y="37587"/>
                  </a:lnTo>
                  <a:lnTo>
                    <a:pt x="172438" y="27830"/>
                  </a:lnTo>
                  <a:lnTo>
                    <a:pt x="166102" y="23728"/>
                  </a:lnTo>
                  <a:lnTo>
                    <a:pt x="137868" y="14236"/>
                  </a:lnTo>
                  <a:lnTo>
                    <a:pt x="136648" y="13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06"/>
            <p:cNvSpPr/>
            <p:nvPr>
              <p:custDataLst>
                <p:tags r:id="rId122"/>
              </p:custDataLst>
            </p:nvPr>
          </p:nvSpPr>
          <p:spPr>
            <a:xfrm>
              <a:off x="2137410" y="356044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07"/>
            <p:cNvSpPr/>
            <p:nvPr>
              <p:custDataLst>
                <p:tags r:id="rId123"/>
              </p:custDataLst>
            </p:nvPr>
          </p:nvSpPr>
          <p:spPr>
            <a:xfrm>
              <a:off x="2268855" y="3554730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0"/>
                  </a:moveTo>
                  <a:lnTo>
                    <a:pt x="0" y="0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08"/>
            <p:cNvSpPr/>
            <p:nvPr>
              <p:custDataLst>
                <p:tags r:id="rId124"/>
              </p:custDataLst>
            </p:nvPr>
          </p:nvSpPr>
          <p:spPr>
            <a:xfrm>
              <a:off x="2314575" y="407479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81"/>
          <p:cNvGrpSpPr/>
          <p:nvPr/>
        </p:nvGrpSpPr>
        <p:grpSpPr>
          <a:xfrm>
            <a:off x="1937385" y="3474720"/>
            <a:ext cx="640074" cy="702683"/>
            <a:chOff x="1937385" y="3474720"/>
            <a:chExt cx="640074" cy="702683"/>
          </a:xfrm>
        </p:grpSpPr>
        <p:sp>
          <p:nvSpPr>
            <p:cNvPr id="39" name="SMARTInkShape-309"/>
            <p:cNvSpPr/>
            <p:nvPr>
              <p:custDataLst>
                <p:tags r:id="rId114"/>
              </p:custDataLst>
            </p:nvPr>
          </p:nvSpPr>
          <p:spPr>
            <a:xfrm>
              <a:off x="2160270" y="404622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10"/>
            <p:cNvSpPr/>
            <p:nvPr>
              <p:custDataLst>
                <p:tags r:id="rId115"/>
              </p:custDataLst>
            </p:nvPr>
          </p:nvSpPr>
          <p:spPr>
            <a:xfrm>
              <a:off x="2417445" y="386905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11"/>
            <p:cNvSpPr/>
            <p:nvPr>
              <p:custDataLst>
                <p:tags r:id="rId116"/>
              </p:custDataLst>
            </p:nvPr>
          </p:nvSpPr>
          <p:spPr>
            <a:xfrm>
              <a:off x="2417445" y="3721260"/>
              <a:ext cx="5716" cy="4921"/>
            </a:xfrm>
            <a:custGeom>
              <a:avLst/>
              <a:gdLst/>
              <a:ahLst/>
              <a:cxnLst/>
              <a:rect l="0" t="0" r="0" b="0"/>
              <a:pathLst>
                <a:path w="5716" h="4921">
                  <a:moveTo>
                    <a:pt x="0" y="4920"/>
                  </a:moveTo>
                  <a:lnTo>
                    <a:pt x="0" y="4920"/>
                  </a:lnTo>
                  <a:lnTo>
                    <a:pt x="4921" y="0"/>
                  </a:lnTo>
                  <a:lnTo>
                    <a:pt x="5185" y="370"/>
                  </a:lnTo>
                  <a:lnTo>
                    <a:pt x="5715" y="4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12"/>
            <p:cNvSpPr/>
            <p:nvPr>
              <p:custDataLst>
                <p:tags r:id="rId117"/>
              </p:custDataLst>
            </p:nvPr>
          </p:nvSpPr>
          <p:spPr>
            <a:xfrm>
              <a:off x="2034540" y="388620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13"/>
            <p:cNvSpPr/>
            <p:nvPr>
              <p:custDataLst>
                <p:tags r:id="rId118"/>
              </p:custDataLst>
            </p:nvPr>
          </p:nvSpPr>
          <p:spPr>
            <a:xfrm>
              <a:off x="2028825" y="374904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14"/>
            <p:cNvSpPr/>
            <p:nvPr>
              <p:custDataLst>
                <p:tags r:id="rId119"/>
              </p:custDataLst>
            </p:nvPr>
          </p:nvSpPr>
          <p:spPr>
            <a:xfrm>
              <a:off x="1937385" y="3480435"/>
              <a:ext cx="194311" cy="696968"/>
            </a:xfrm>
            <a:custGeom>
              <a:avLst/>
              <a:gdLst/>
              <a:ahLst/>
              <a:cxnLst/>
              <a:rect l="0" t="0" r="0" b="0"/>
              <a:pathLst>
                <a:path w="194311" h="696968">
                  <a:moveTo>
                    <a:pt x="131445" y="0"/>
                  </a:moveTo>
                  <a:lnTo>
                    <a:pt x="131445" y="0"/>
                  </a:lnTo>
                  <a:lnTo>
                    <a:pt x="110208" y="9102"/>
                  </a:lnTo>
                  <a:lnTo>
                    <a:pt x="86022" y="15557"/>
                  </a:lnTo>
                  <a:lnTo>
                    <a:pt x="69015" y="18525"/>
                  </a:lnTo>
                  <a:lnTo>
                    <a:pt x="57279" y="21575"/>
                  </a:lnTo>
                  <a:lnTo>
                    <a:pt x="29080" y="22826"/>
                  </a:lnTo>
                  <a:lnTo>
                    <a:pt x="21055" y="22853"/>
                  </a:lnTo>
                  <a:lnTo>
                    <a:pt x="17189" y="24551"/>
                  </a:lnTo>
                  <a:lnTo>
                    <a:pt x="7092" y="32346"/>
                  </a:lnTo>
                  <a:lnTo>
                    <a:pt x="3575" y="33426"/>
                  </a:lnTo>
                  <a:lnTo>
                    <a:pt x="2384" y="34349"/>
                  </a:lnTo>
                  <a:lnTo>
                    <a:pt x="1059" y="37068"/>
                  </a:lnTo>
                  <a:lnTo>
                    <a:pt x="28" y="62465"/>
                  </a:lnTo>
                  <a:lnTo>
                    <a:pt x="5822" y="89171"/>
                  </a:lnTo>
                  <a:lnTo>
                    <a:pt x="10134" y="103174"/>
                  </a:lnTo>
                  <a:lnTo>
                    <a:pt x="11316" y="130280"/>
                  </a:lnTo>
                  <a:lnTo>
                    <a:pt x="11415" y="154904"/>
                  </a:lnTo>
                  <a:lnTo>
                    <a:pt x="11427" y="178977"/>
                  </a:lnTo>
                  <a:lnTo>
                    <a:pt x="11429" y="204969"/>
                  </a:lnTo>
                  <a:lnTo>
                    <a:pt x="11430" y="229083"/>
                  </a:lnTo>
                  <a:lnTo>
                    <a:pt x="11430" y="257647"/>
                  </a:lnTo>
                  <a:lnTo>
                    <a:pt x="11430" y="280175"/>
                  </a:lnTo>
                  <a:lnTo>
                    <a:pt x="9737" y="302936"/>
                  </a:lnTo>
                  <a:lnTo>
                    <a:pt x="6907" y="327460"/>
                  </a:lnTo>
                  <a:lnTo>
                    <a:pt x="6068" y="353142"/>
                  </a:lnTo>
                  <a:lnTo>
                    <a:pt x="5820" y="376838"/>
                  </a:lnTo>
                  <a:lnTo>
                    <a:pt x="4053" y="399946"/>
                  </a:lnTo>
                  <a:lnTo>
                    <a:pt x="801" y="427476"/>
                  </a:lnTo>
                  <a:lnTo>
                    <a:pt x="158" y="455820"/>
                  </a:lnTo>
                  <a:lnTo>
                    <a:pt x="31" y="484186"/>
                  </a:lnTo>
                  <a:lnTo>
                    <a:pt x="6" y="511355"/>
                  </a:lnTo>
                  <a:lnTo>
                    <a:pt x="1" y="538008"/>
                  </a:lnTo>
                  <a:lnTo>
                    <a:pt x="0" y="565255"/>
                  </a:lnTo>
                  <a:lnTo>
                    <a:pt x="635" y="590336"/>
                  </a:lnTo>
                  <a:lnTo>
                    <a:pt x="5362" y="612684"/>
                  </a:lnTo>
                  <a:lnTo>
                    <a:pt x="5709" y="633158"/>
                  </a:lnTo>
                  <a:lnTo>
                    <a:pt x="10635" y="639180"/>
                  </a:lnTo>
                  <a:lnTo>
                    <a:pt x="11360" y="644922"/>
                  </a:lnTo>
                  <a:lnTo>
                    <a:pt x="16908" y="651252"/>
                  </a:lnTo>
                  <a:lnTo>
                    <a:pt x="20109" y="651434"/>
                  </a:lnTo>
                  <a:lnTo>
                    <a:pt x="23330" y="653169"/>
                  </a:lnTo>
                  <a:lnTo>
                    <a:pt x="26879" y="655423"/>
                  </a:lnTo>
                  <a:lnTo>
                    <a:pt x="34331" y="656869"/>
                  </a:lnTo>
                  <a:lnTo>
                    <a:pt x="59280" y="657211"/>
                  </a:lnTo>
                  <a:lnTo>
                    <a:pt x="87432" y="658917"/>
                  </a:lnTo>
                  <a:lnTo>
                    <a:pt x="113772" y="663680"/>
                  </a:lnTo>
                  <a:lnTo>
                    <a:pt x="136079" y="668773"/>
                  </a:lnTo>
                  <a:lnTo>
                    <a:pt x="163084" y="678157"/>
                  </a:lnTo>
                  <a:lnTo>
                    <a:pt x="168367" y="679863"/>
                  </a:lnTo>
                  <a:lnTo>
                    <a:pt x="181705" y="690452"/>
                  </a:lnTo>
                  <a:lnTo>
                    <a:pt x="187697" y="696342"/>
                  </a:lnTo>
                  <a:lnTo>
                    <a:pt x="191363" y="696967"/>
                  </a:lnTo>
                  <a:lnTo>
                    <a:pt x="192345" y="696420"/>
                  </a:lnTo>
                  <a:lnTo>
                    <a:pt x="193000" y="695420"/>
                  </a:lnTo>
                  <a:lnTo>
                    <a:pt x="194310" y="691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15"/>
            <p:cNvSpPr/>
            <p:nvPr>
              <p:custDataLst>
                <p:tags r:id="rId120"/>
              </p:custDataLst>
            </p:nvPr>
          </p:nvSpPr>
          <p:spPr>
            <a:xfrm>
              <a:off x="2394585" y="3474720"/>
              <a:ext cx="182874" cy="605791"/>
            </a:xfrm>
            <a:custGeom>
              <a:avLst/>
              <a:gdLst/>
              <a:ahLst/>
              <a:cxnLst/>
              <a:rect l="0" t="0" r="0" b="0"/>
              <a:pathLst>
                <a:path w="182874" h="605791">
                  <a:moveTo>
                    <a:pt x="0" y="0"/>
                  </a:moveTo>
                  <a:lnTo>
                    <a:pt x="0" y="0"/>
                  </a:lnTo>
                  <a:lnTo>
                    <a:pt x="24271" y="9102"/>
                  </a:lnTo>
                  <a:lnTo>
                    <a:pt x="50805" y="17780"/>
                  </a:lnTo>
                  <a:lnTo>
                    <a:pt x="74240" y="26938"/>
                  </a:lnTo>
                  <a:lnTo>
                    <a:pt x="100962" y="31513"/>
                  </a:lnTo>
                  <a:lnTo>
                    <a:pt x="127000" y="38055"/>
                  </a:lnTo>
                  <a:lnTo>
                    <a:pt x="147250" y="41584"/>
                  </a:lnTo>
                  <a:lnTo>
                    <a:pt x="151804" y="43882"/>
                  </a:lnTo>
                  <a:lnTo>
                    <a:pt x="157938" y="45810"/>
                  </a:lnTo>
                  <a:lnTo>
                    <a:pt x="170555" y="56279"/>
                  </a:lnTo>
                  <a:lnTo>
                    <a:pt x="171440" y="81633"/>
                  </a:lnTo>
                  <a:lnTo>
                    <a:pt x="170811" y="88351"/>
                  </a:lnTo>
                  <a:lnTo>
                    <a:pt x="166264" y="107261"/>
                  </a:lnTo>
                  <a:lnTo>
                    <a:pt x="165781" y="133618"/>
                  </a:lnTo>
                  <a:lnTo>
                    <a:pt x="165739" y="161998"/>
                  </a:lnTo>
                  <a:lnTo>
                    <a:pt x="165735" y="188856"/>
                  </a:lnTo>
                  <a:lnTo>
                    <a:pt x="165735" y="214374"/>
                  </a:lnTo>
                  <a:lnTo>
                    <a:pt x="165735" y="239478"/>
                  </a:lnTo>
                  <a:lnTo>
                    <a:pt x="167005" y="251727"/>
                  </a:lnTo>
                  <a:lnTo>
                    <a:pt x="169121" y="268148"/>
                  </a:lnTo>
                  <a:lnTo>
                    <a:pt x="171803" y="287350"/>
                  </a:lnTo>
                  <a:lnTo>
                    <a:pt x="174782" y="315460"/>
                  </a:lnTo>
                  <a:lnTo>
                    <a:pt x="176459" y="343871"/>
                  </a:lnTo>
                  <a:lnTo>
                    <a:pt x="178649" y="366048"/>
                  </a:lnTo>
                  <a:lnTo>
                    <a:pt x="182044" y="393263"/>
                  </a:lnTo>
                  <a:lnTo>
                    <a:pt x="182715" y="421546"/>
                  </a:lnTo>
                  <a:lnTo>
                    <a:pt x="182847" y="449899"/>
                  </a:lnTo>
                  <a:lnTo>
                    <a:pt x="182873" y="477066"/>
                  </a:lnTo>
                  <a:lnTo>
                    <a:pt x="182244" y="502328"/>
                  </a:lnTo>
                  <a:lnTo>
                    <a:pt x="177959" y="528383"/>
                  </a:lnTo>
                  <a:lnTo>
                    <a:pt x="177270" y="553004"/>
                  </a:lnTo>
                  <a:lnTo>
                    <a:pt x="177186" y="566294"/>
                  </a:lnTo>
                  <a:lnTo>
                    <a:pt x="175481" y="570880"/>
                  </a:lnTo>
                  <a:lnTo>
                    <a:pt x="174137" y="572991"/>
                  </a:lnTo>
                  <a:lnTo>
                    <a:pt x="170972" y="587973"/>
                  </a:lnTo>
                  <a:lnTo>
                    <a:pt x="160836" y="599256"/>
                  </a:lnTo>
                  <a:lnTo>
                    <a:pt x="155171" y="600003"/>
                  </a:lnTo>
                  <a:lnTo>
                    <a:pt x="148494" y="600053"/>
                  </a:lnTo>
                  <a:lnTo>
                    <a:pt x="143679" y="598372"/>
                  </a:lnTo>
                  <a:lnTo>
                    <a:pt x="139422" y="596143"/>
                  </a:lnTo>
                  <a:lnTo>
                    <a:pt x="132821" y="594889"/>
                  </a:lnTo>
                  <a:lnTo>
                    <a:pt x="106087" y="594374"/>
                  </a:lnTo>
                  <a:lnTo>
                    <a:pt x="95074" y="594999"/>
                  </a:lnTo>
                  <a:lnTo>
                    <a:pt x="72718" y="599840"/>
                  </a:lnTo>
                  <a:lnTo>
                    <a:pt x="57955" y="600055"/>
                  </a:lnTo>
                  <a:lnTo>
                    <a:pt x="55782" y="600696"/>
                  </a:lnTo>
                  <a:lnTo>
                    <a:pt x="54333" y="601759"/>
                  </a:lnTo>
                  <a:lnTo>
                    <a:pt x="53367" y="603103"/>
                  </a:lnTo>
                  <a:lnTo>
                    <a:pt x="48907" y="604596"/>
                  </a:lnTo>
                  <a:lnTo>
                    <a:pt x="36815" y="605776"/>
                  </a:lnTo>
                  <a:lnTo>
                    <a:pt x="39991" y="605790"/>
                  </a:lnTo>
                  <a:lnTo>
                    <a:pt x="40001" y="602756"/>
                  </a:lnTo>
                  <a:lnTo>
                    <a:pt x="40637" y="601863"/>
                  </a:lnTo>
                  <a:lnTo>
                    <a:pt x="41697" y="601267"/>
                  </a:lnTo>
                  <a:lnTo>
                    <a:pt x="43038" y="600870"/>
                  </a:lnTo>
                  <a:lnTo>
                    <a:pt x="51584" y="593963"/>
                  </a:lnTo>
                  <a:lnTo>
                    <a:pt x="57150" y="5886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SMARTInkShape-316"/>
          <p:cNvSpPr/>
          <p:nvPr>
            <p:custDataLst>
              <p:tags r:id="rId4"/>
            </p:custDataLst>
          </p:nvPr>
        </p:nvSpPr>
        <p:spPr>
          <a:xfrm>
            <a:off x="2594610" y="3383280"/>
            <a:ext cx="5716" cy="1"/>
          </a:xfrm>
          <a:custGeom>
            <a:avLst/>
            <a:gdLst/>
            <a:ahLst/>
            <a:cxnLst/>
            <a:rect l="0" t="0" r="0" b="0"/>
            <a:pathLst>
              <a:path w="5716" h="1">
                <a:moveTo>
                  <a:pt x="0" y="0"/>
                </a:moveTo>
                <a:lnTo>
                  <a:pt x="0" y="0"/>
                </a:lnTo>
                <a:lnTo>
                  <a:pt x="571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SMARTInkShape-Group83"/>
          <p:cNvGrpSpPr/>
          <p:nvPr/>
        </p:nvGrpSpPr>
        <p:grpSpPr>
          <a:xfrm>
            <a:off x="2571750" y="3351942"/>
            <a:ext cx="262769" cy="116730"/>
            <a:chOff x="2571750" y="3351942"/>
            <a:chExt cx="262769" cy="116730"/>
          </a:xfrm>
        </p:grpSpPr>
        <p:sp>
          <p:nvSpPr>
            <p:cNvPr id="48" name="SMARTInkShape-317"/>
            <p:cNvSpPr/>
            <p:nvPr>
              <p:custDataLst>
                <p:tags r:id="rId112"/>
              </p:custDataLst>
            </p:nvPr>
          </p:nvSpPr>
          <p:spPr>
            <a:xfrm>
              <a:off x="2571750" y="3377565"/>
              <a:ext cx="79983" cy="17146"/>
            </a:xfrm>
            <a:custGeom>
              <a:avLst/>
              <a:gdLst/>
              <a:ahLst/>
              <a:cxnLst/>
              <a:rect l="0" t="0" r="0" b="0"/>
              <a:pathLst>
                <a:path w="79983" h="17146">
                  <a:moveTo>
                    <a:pt x="0" y="0"/>
                  </a:moveTo>
                  <a:lnTo>
                    <a:pt x="0" y="0"/>
                  </a:lnTo>
                  <a:lnTo>
                    <a:pt x="21237" y="6068"/>
                  </a:lnTo>
                  <a:lnTo>
                    <a:pt x="40512" y="9841"/>
                  </a:lnTo>
                  <a:lnTo>
                    <a:pt x="48274" y="9031"/>
                  </a:lnTo>
                  <a:lnTo>
                    <a:pt x="57907" y="6697"/>
                  </a:lnTo>
                  <a:lnTo>
                    <a:pt x="61464" y="6370"/>
                  </a:lnTo>
                  <a:lnTo>
                    <a:pt x="63836" y="5516"/>
                  </a:lnTo>
                  <a:lnTo>
                    <a:pt x="65418" y="4313"/>
                  </a:lnTo>
                  <a:lnTo>
                    <a:pt x="66471" y="2875"/>
                  </a:lnTo>
                  <a:lnTo>
                    <a:pt x="67810" y="1917"/>
                  </a:lnTo>
                  <a:lnTo>
                    <a:pt x="70989" y="852"/>
                  </a:lnTo>
                  <a:lnTo>
                    <a:pt x="79982" y="2"/>
                  </a:lnTo>
                  <a:lnTo>
                    <a:pt x="72053" y="0"/>
                  </a:lnTo>
                  <a:lnTo>
                    <a:pt x="68430" y="1693"/>
                  </a:lnTo>
                  <a:lnTo>
                    <a:pt x="66575" y="3034"/>
                  </a:lnTo>
                  <a:lnTo>
                    <a:pt x="57896" y="4920"/>
                  </a:lnTo>
                  <a:lnTo>
                    <a:pt x="39853" y="7304"/>
                  </a:lnTo>
                  <a:lnTo>
                    <a:pt x="23348" y="12761"/>
                  </a:lnTo>
                  <a:lnTo>
                    <a:pt x="19267" y="15197"/>
                  </a:lnTo>
                  <a:lnTo>
                    <a:pt x="11473" y="16760"/>
                  </a:lnTo>
                  <a:lnTo>
                    <a:pt x="571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18"/>
            <p:cNvSpPr/>
            <p:nvPr>
              <p:custDataLst>
                <p:tags r:id="rId113"/>
              </p:custDataLst>
            </p:nvPr>
          </p:nvSpPr>
          <p:spPr>
            <a:xfrm>
              <a:off x="2714698" y="3351942"/>
              <a:ext cx="119821" cy="116730"/>
            </a:xfrm>
            <a:custGeom>
              <a:avLst/>
              <a:gdLst/>
              <a:ahLst/>
              <a:cxnLst/>
              <a:rect l="0" t="0" r="0" b="0"/>
              <a:pathLst>
                <a:path w="119821" h="116730">
                  <a:moveTo>
                    <a:pt x="5642" y="8478"/>
                  </a:moveTo>
                  <a:lnTo>
                    <a:pt x="5642" y="8478"/>
                  </a:lnTo>
                  <a:lnTo>
                    <a:pt x="33770" y="3916"/>
                  </a:lnTo>
                  <a:lnTo>
                    <a:pt x="47137" y="0"/>
                  </a:lnTo>
                  <a:lnTo>
                    <a:pt x="74198" y="2545"/>
                  </a:lnTo>
                  <a:lnTo>
                    <a:pt x="81831" y="3301"/>
                  </a:lnTo>
                  <a:lnTo>
                    <a:pt x="92634" y="7297"/>
                  </a:lnTo>
                  <a:lnTo>
                    <a:pt x="110311" y="18701"/>
                  </a:lnTo>
                  <a:lnTo>
                    <a:pt x="115238" y="24875"/>
                  </a:lnTo>
                  <a:lnTo>
                    <a:pt x="117851" y="31853"/>
                  </a:lnTo>
                  <a:lnTo>
                    <a:pt x="119820" y="58038"/>
                  </a:lnTo>
                  <a:lnTo>
                    <a:pt x="107770" y="81583"/>
                  </a:lnTo>
                  <a:lnTo>
                    <a:pt x="94181" y="97519"/>
                  </a:lnTo>
                  <a:lnTo>
                    <a:pt x="82112" y="106263"/>
                  </a:lnTo>
                  <a:lnTo>
                    <a:pt x="54085" y="113936"/>
                  </a:lnTo>
                  <a:lnTo>
                    <a:pt x="46010" y="113980"/>
                  </a:lnTo>
                  <a:lnTo>
                    <a:pt x="24512" y="109886"/>
                  </a:lnTo>
                  <a:lnTo>
                    <a:pt x="4155" y="99790"/>
                  </a:lnTo>
                  <a:lnTo>
                    <a:pt x="1806" y="96051"/>
                  </a:lnTo>
                  <a:lnTo>
                    <a:pt x="298" y="88476"/>
                  </a:lnTo>
                  <a:lnTo>
                    <a:pt x="0" y="83900"/>
                  </a:lnTo>
                  <a:lnTo>
                    <a:pt x="611" y="83525"/>
                  </a:lnTo>
                  <a:lnTo>
                    <a:pt x="13607" y="82839"/>
                  </a:lnTo>
                  <a:lnTo>
                    <a:pt x="18284" y="82802"/>
                  </a:lnTo>
                  <a:lnTo>
                    <a:pt x="44075" y="89829"/>
                  </a:lnTo>
                  <a:lnTo>
                    <a:pt x="72142" y="109459"/>
                  </a:lnTo>
                  <a:lnTo>
                    <a:pt x="77980" y="114527"/>
                  </a:lnTo>
                  <a:lnTo>
                    <a:pt x="83732" y="116312"/>
                  </a:lnTo>
                  <a:lnTo>
                    <a:pt x="87550" y="116729"/>
                  </a:lnTo>
                  <a:lnTo>
                    <a:pt x="93057" y="113528"/>
                  </a:lnTo>
                  <a:lnTo>
                    <a:pt x="102797" y="105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84"/>
          <p:cNvGrpSpPr/>
          <p:nvPr/>
        </p:nvGrpSpPr>
        <p:grpSpPr>
          <a:xfrm>
            <a:off x="2983236" y="3297555"/>
            <a:ext cx="594355" cy="754375"/>
            <a:chOff x="2983236" y="3297555"/>
            <a:chExt cx="594355" cy="754375"/>
          </a:xfrm>
        </p:grpSpPr>
        <p:sp>
          <p:nvSpPr>
            <p:cNvPr id="51" name="SMARTInkShape-319"/>
            <p:cNvSpPr/>
            <p:nvPr>
              <p:custDataLst>
                <p:tags r:id="rId105"/>
              </p:custDataLst>
            </p:nvPr>
          </p:nvSpPr>
          <p:spPr>
            <a:xfrm>
              <a:off x="3148965" y="3560445"/>
              <a:ext cx="33589" cy="382906"/>
            </a:xfrm>
            <a:custGeom>
              <a:avLst/>
              <a:gdLst/>
              <a:ahLst/>
              <a:cxnLst/>
              <a:rect l="0" t="0" r="0" b="0"/>
              <a:pathLst>
                <a:path w="33589" h="382906">
                  <a:moveTo>
                    <a:pt x="0" y="0"/>
                  </a:moveTo>
                  <a:lnTo>
                    <a:pt x="0" y="0"/>
                  </a:lnTo>
                  <a:lnTo>
                    <a:pt x="1693" y="16934"/>
                  </a:lnTo>
                  <a:lnTo>
                    <a:pt x="4563" y="40546"/>
                  </a:lnTo>
                  <a:lnTo>
                    <a:pt x="9885" y="67746"/>
                  </a:lnTo>
                  <a:lnTo>
                    <a:pt x="14159" y="94309"/>
                  </a:lnTo>
                  <a:lnTo>
                    <a:pt x="17190" y="120088"/>
                  </a:lnTo>
                  <a:lnTo>
                    <a:pt x="21552" y="147288"/>
                  </a:lnTo>
                  <a:lnTo>
                    <a:pt x="25636" y="174227"/>
                  </a:lnTo>
                  <a:lnTo>
                    <a:pt x="30738" y="196473"/>
                  </a:lnTo>
                  <a:lnTo>
                    <a:pt x="32711" y="218343"/>
                  </a:lnTo>
                  <a:lnTo>
                    <a:pt x="33588" y="241822"/>
                  </a:lnTo>
                  <a:lnTo>
                    <a:pt x="33448" y="265749"/>
                  </a:lnTo>
                  <a:lnTo>
                    <a:pt x="29342" y="293771"/>
                  </a:lnTo>
                  <a:lnTo>
                    <a:pt x="22799" y="321857"/>
                  </a:lnTo>
                  <a:lnTo>
                    <a:pt x="12482" y="349388"/>
                  </a:lnTo>
                  <a:lnTo>
                    <a:pt x="6601" y="369805"/>
                  </a:lnTo>
                  <a:lnTo>
                    <a:pt x="5978" y="378036"/>
                  </a:lnTo>
                  <a:lnTo>
                    <a:pt x="6525" y="379659"/>
                  </a:lnTo>
                  <a:lnTo>
                    <a:pt x="7525" y="380741"/>
                  </a:lnTo>
                  <a:lnTo>
                    <a:pt x="11430" y="382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20"/>
            <p:cNvSpPr/>
            <p:nvPr>
              <p:custDataLst>
                <p:tags r:id="rId106"/>
              </p:custDataLst>
            </p:nvPr>
          </p:nvSpPr>
          <p:spPr>
            <a:xfrm>
              <a:off x="3154766" y="3606165"/>
              <a:ext cx="211370" cy="302896"/>
            </a:xfrm>
            <a:custGeom>
              <a:avLst/>
              <a:gdLst/>
              <a:ahLst/>
              <a:cxnLst/>
              <a:rect l="0" t="0" r="0" b="0"/>
              <a:pathLst>
                <a:path w="211370" h="302896">
                  <a:moveTo>
                    <a:pt x="142789" y="0"/>
                  </a:moveTo>
                  <a:lnTo>
                    <a:pt x="142789" y="0"/>
                  </a:lnTo>
                  <a:lnTo>
                    <a:pt x="125809" y="28128"/>
                  </a:lnTo>
                  <a:lnTo>
                    <a:pt x="107214" y="45444"/>
                  </a:lnTo>
                  <a:lnTo>
                    <a:pt x="80507" y="66639"/>
                  </a:lnTo>
                  <a:lnTo>
                    <a:pt x="58170" y="81475"/>
                  </a:lnTo>
                  <a:lnTo>
                    <a:pt x="30448" y="99255"/>
                  </a:lnTo>
                  <a:lnTo>
                    <a:pt x="20038" y="109278"/>
                  </a:lnTo>
                  <a:lnTo>
                    <a:pt x="10463" y="113447"/>
                  </a:lnTo>
                  <a:lnTo>
                    <a:pt x="8852" y="115001"/>
                  </a:lnTo>
                  <a:lnTo>
                    <a:pt x="897" y="124643"/>
                  </a:lnTo>
                  <a:lnTo>
                    <a:pt x="205" y="128442"/>
                  </a:lnTo>
                  <a:lnTo>
                    <a:pt x="0" y="133589"/>
                  </a:lnTo>
                  <a:lnTo>
                    <a:pt x="607" y="134779"/>
                  </a:lnTo>
                  <a:lnTo>
                    <a:pt x="1646" y="135573"/>
                  </a:lnTo>
                  <a:lnTo>
                    <a:pt x="4494" y="137090"/>
                  </a:lnTo>
                  <a:lnTo>
                    <a:pt x="27311" y="156030"/>
                  </a:lnTo>
                  <a:lnTo>
                    <a:pt x="29609" y="159265"/>
                  </a:lnTo>
                  <a:lnTo>
                    <a:pt x="37241" y="164553"/>
                  </a:lnTo>
                  <a:lnTo>
                    <a:pt x="45714" y="169655"/>
                  </a:lnTo>
                  <a:lnTo>
                    <a:pt x="73301" y="194428"/>
                  </a:lnTo>
                  <a:lnTo>
                    <a:pt x="98683" y="218874"/>
                  </a:lnTo>
                  <a:lnTo>
                    <a:pt x="124587" y="240772"/>
                  </a:lnTo>
                  <a:lnTo>
                    <a:pt x="151551" y="261519"/>
                  </a:lnTo>
                  <a:lnTo>
                    <a:pt x="178350" y="285361"/>
                  </a:lnTo>
                  <a:lnTo>
                    <a:pt x="199770" y="302138"/>
                  </a:lnTo>
                  <a:lnTo>
                    <a:pt x="211369" y="302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21"/>
            <p:cNvSpPr/>
            <p:nvPr>
              <p:custDataLst>
                <p:tags r:id="rId107"/>
              </p:custDataLst>
            </p:nvPr>
          </p:nvSpPr>
          <p:spPr>
            <a:xfrm>
              <a:off x="2983236" y="3486150"/>
              <a:ext cx="200020" cy="542926"/>
            </a:xfrm>
            <a:custGeom>
              <a:avLst/>
              <a:gdLst/>
              <a:ahLst/>
              <a:cxnLst/>
              <a:rect l="0" t="0" r="0" b="0"/>
              <a:pathLst>
                <a:path w="200020" h="542926">
                  <a:moveTo>
                    <a:pt x="114294" y="0"/>
                  </a:moveTo>
                  <a:lnTo>
                    <a:pt x="114294" y="0"/>
                  </a:lnTo>
                  <a:lnTo>
                    <a:pt x="86989" y="9102"/>
                  </a:lnTo>
                  <a:lnTo>
                    <a:pt x="62428" y="16192"/>
                  </a:lnTo>
                  <a:lnTo>
                    <a:pt x="34371" y="26938"/>
                  </a:lnTo>
                  <a:lnTo>
                    <a:pt x="27338" y="28482"/>
                  </a:lnTo>
                  <a:lnTo>
                    <a:pt x="17648" y="32955"/>
                  </a:lnTo>
                  <a:lnTo>
                    <a:pt x="9619" y="34026"/>
                  </a:lnTo>
                  <a:lnTo>
                    <a:pt x="8316" y="34749"/>
                  </a:lnTo>
                  <a:lnTo>
                    <a:pt x="7447" y="35866"/>
                  </a:lnTo>
                  <a:lnTo>
                    <a:pt x="6052" y="39188"/>
                  </a:lnTo>
                  <a:lnTo>
                    <a:pt x="819" y="44853"/>
                  </a:lnTo>
                  <a:lnTo>
                    <a:pt x="238" y="48497"/>
                  </a:lnTo>
                  <a:lnTo>
                    <a:pt x="0" y="64792"/>
                  </a:lnTo>
                  <a:lnTo>
                    <a:pt x="1690" y="68590"/>
                  </a:lnTo>
                  <a:lnTo>
                    <a:pt x="3030" y="70491"/>
                  </a:lnTo>
                  <a:lnTo>
                    <a:pt x="4915" y="79236"/>
                  </a:lnTo>
                  <a:lnTo>
                    <a:pt x="7298" y="97304"/>
                  </a:lnTo>
                  <a:lnTo>
                    <a:pt x="9590" y="105476"/>
                  </a:lnTo>
                  <a:lnTo>
                    <a:pt x="11182" y="131788"/>
                  </a:lnTo>
                  <a:lnTo>
                    <a:pt x="11353" y="148692"/>
                  </a:lnTo>
                  <a:lnTo>
                    <a:pt x="13086" y="176999"/>
                  </a:lnTo>
                  <a:lnTo>
                    <a:pt x="14437" y="196104"/>
                  </a:lnTo>
                  <a:lnTo>
                    <a:pt x="15938" y="222412"/>
                  </a:lnTo>
                  <a:lnTo>
                    <a:pt x="16783" y="247934"/>
                  </a:lnTo>
                  <a:lnTo>
                    <a:pt x="17069" y="273623"/>
                  </a:lnTo>
                  <a:lnTo>
                    <a:pt x="17125" y="300335"/>
                  </a:lnTo>
                  <a:lnTo>
                    <a:pt x="17137" y="326296"/>
                  </a:lnTo>
                  <a:lnTo>
                    <a:pt x="17139" y="354401"/>
                  </a:lnTo>
                  <a:lnTo>
                    <a:pt x="17139" y="382279"/>
                  </a:lnTo>
                  <a:lnTo>
                    <a:pt x="17139" y="407448"/>
                  </a:lnTo>
                  <a:lnTo>
                    <a:pt x="17774" y="419034"/>
                  </a:lnTo>
                  <a:lnTo>
                    <a:pt x="22501" y="441243"/>
                  </a:lnTo>
                  <a:lnTo>
                    <a:pt x="23442" y="455334"/>
                  </a:lnTo>
                  <a:lnTo>
                    <a:pt x="29907" y="473957"/>
                  </a:lnTo>
                  <a:lnTo>
                    <a:pt x="32339" y="477982"/>
                  </a:lnTo>
                  <a:lnTo>
                    <a:pt x="34343" y="483819"/>
                  </a:lnTo>
                  <a:lnTo>
                    <a:pt x="37062" y="487657"/>
                  </a:lnTo>
                  <a:lnTo>
                    <a:pt x="40387" y="489786"/>
                  </a:lnTo>
                  <a:lnTo>
                    <a:pt x="43982" y="491368"/>
                  </a:lnTo>
                  <a:lnTo>
                    <a:pt x="66779" y="506142"/>
                  </a:lnTo>
                  <a:lnTo>
                    <a:pt x="91728" y="512978"/>
                  </a:lnTo>
                  <a:lnTo>
                    <a:pt x="119985" y="523287"/>
                  </a:lnTo>
                  <a:lnTo>
                    <a:pt x="144605" y="530123"/>
                  </a:lnTo>
                  <a:lnTo>
                    <a:pt x="171434" y="541263"/>
                  </a:lnTo>
                  <a:lnTo>
                    <a:pt x="200019" y="542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22"/>
            <p:cNvSpPr/>
            <p:nvPr>
              <p:custDataLst>
                <p:tags r:id="rId108"/>
              </p:custDataLst>
            </p:nvPr>
          </p:nvSpPr>
          <p:spPr>
            <a:xfrm>
              <a:off x="3297555" y="3492395"/>
              <a:ext cx="204919" cy="559535"/>
            </a:xfrm>
            <a:custGeom>
              <a:avLst/>
              <a:gdLst/>
              <a:ahLst/>
              <a:cxnLst/>
              <a:rect l="0" t="0" r="0" b="0"/>
              <a:pathLst>
                <a:path w="204919" h="559535">
                  <a:moveTo>
                    <a:pt x="0" y="5185"/>
                  </a:moveTo>
                  <a:lnTo>
                    <a:pt x="0" y="5185"/>
                  </a:lnTo>
                  <a:lnTo>
                    <a:pt x="21237" y="2151"/>
                  </a:lnTo>
                  <a:lnTo>
                    <a:pt x="46058" y="0"/>
                  </a:lnTo>
                  <a:lnTo>
                    <a:pt x="62330" y="262"/>
                  </a:lnTo>
                  <a:lnTo>
                    <a:pt x="87416" y="4669"/>
                  </a:lnTo>
                  <a:lnTo>
                    <a:pt x="114288" y="5155"/>
                  </a:lnTo>
                  <a:lnTo>
                    <a:pt x="126504" y="5179"/>
                  </a:lnTo>
                  <a:lnTo>
                    <a:pt x="130942" y="6876"/>
                  </a:lnTo>
                  <a:lnTo>
                    <a:pt x="145641" y="19393"/>
                  </a:lnTo>
                  <a:lnTo>
                    <a:pt x="147280" y="22718"/>
                  </a:lnTo>
                  <a:lnTo>
                    <a:pt x="148418" y="36469"/>
                  </a:lnTo>
                  <a:lnTo>
                    <a:pt x="146862" y="57837"/>
                  </a:lnTo>
                  <a:lnTo>
                    <a:pt x="144056" y="82169"/>
                  </a:lnTo>
                  <a:lnTo>
                    <a:pt x="140074" y="107457"/>
                  </a:lnTo>
                  <a:lnTo>
                    <a:pt x="137736" y="130797"/>
                  </a:lnTo>
                  <a:lnTo>
                    <a:pt x="137273" y="153751"/>
                  </a:lnTo>
                  <a:lnTo>
                    <a:pt x="140216" y="179665"/>
                  </a:lnTo>
                  <a:lnTo>
                    <a:pt x="142350" y="204680"/>
                  </a:lnTo>
                  <a:lnTo>
                    <a:pt x="144465" y="227966"/>
                  </a:lnTo>
                  <a:lnTo>
                    <a:pt x="147775" y="253943"/>
                  </a:lnTo>
                  <a:lnTo>
                    <a:pt x="152991" y="278971"/>
                  </a:lnTo>
                  <a:lnTo>
                    <a:pt x="160137" y="303953"/>
                  </a:lnTo>
                  <a:lnTo>
                    <a:pt x="164629" y="330125"/>
                  </a:lnTo>
                  <a:lnTo>
                    <a:pt x="170079" y="353640"/>
                  </a:lnTo>
                  <a:lnTo>
                    <a:pt x="177270" y="376629"/>
                  </a:lnTo>
                  <a:lnTo>
                    <a:pt x="186069" y="401303"/>
                  </a:lnTo>
                  <a:lnTo>
                    <a:pt x="192936" y="429404"/>
                  </a:lnTo>
                  <a:lnTo>
                    <a:pt x="198436" y="445122"/>
                  </a:lnTo>
                  <a:lnTo>
                    <a:pt x="200451" y="463640"/>
                  </a:lnTo>
                  <a:lnTo>
                    <a:pt x="204508" y="475004"/>
                  </a:lnTo>
                  <a:lnTo>
                    <a:pt x="204918" y="478417"/>
                  </a:lnTo>
                  <a:lnTo>
                    <a:pt x="203682" y="483904"/>
                  </a:lnTo>
                  <a:lnTo>
                    <a:pt x="201650" y="489094"/>
                  </a:lnTo>
                  <a:lnTo>
                    <a:pt x="199871" y="498521"/>
                  </a:lnTo>
                  <a:lnTo>
                    <a:pt x="195606" y="505618"/>
                  </a:lnTo>
                  <a:lnTo>
                    <a:pt x="190954" y="511742"/>
                  </a:lnTo>
                  <a:lnTo>
                    <a:pt x="187368" y="519501"/>
                  </a:lnTo>
                  <a:lnTo>
                    <a:pt x="180109" y="527947"/>
                  </a:lnTo>
                  <a:lnTo>
                    <a:pt x="176780" y="529624"/>
                  </a:lnTo>
                  <a:lnTo>
                    <a:pt x="149595" y="539455"/>
                  </a:lnTo>
                  <a:lnTo>
                    <a:pt x="122511" y="548497"/>
                  </a:lnTo>
                  <a:lnTo>
                    <a:pt x="116680" y="551457"/>
                  </a:lnTo>
                  <a:lnTo>
                    <a:pt x="91356" y="555380"/>
                  </a:lnTo>
                  <a:lnTo>
                    <a:pt x="80234" y="558992"/>
                  </a:lnTo>
                  <a:lnTo>
                    <a:pt x="54744" y="559534"/>
                  </a:lnTo>
                  <a:lnTo>
                    <a:pt x="51212" y="557844"/>
                  </a:lnTo>
                  <a:lnTo>
                    <a:pt x="49382" y="556504"/>
                  </a:lnTo>
                  <a:lnTo>
                    <a:pt x="47347" y="553323"/>
                  </a:lnTo>
                  <a:lnTo>
                    <a:pt x="45720" y="5481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23"/>
            <p:cNvSpPr/>
            <p:nvPr>
              <p:custDataLst>
                <p:tags r:id="rId109"/>
              </p:custDataLst>
            </p:nvPr>
          </p:nvSpPr>
          <p:spPr>
            <a:xfrm>
              <a:off x="3474720" y="3337560"/>
              <a:ext cx="40006" cy="107426"/>
            </a:xfrm>
            <a:custGeom>
              <a:avLst/>
              <a:gdLst/>
              <a:ahLst/>
              <a:cxnLst/>
              <a:rect l="0" t="0" r="0" b="0"/>
              <a:pathLst>
                <a:path w="40006" h="107426">
                  <a:moveTo>
                    <a:pt x="0" y="0"/>
                  </a:moveTo>
                  <a:lnTo>
                    <a:pt x="0" y="0"/>
                  </a:lnTo>
                  <a:lnTo>
                    <a:pt x="9102" y="21237"/>
                  </a:lnTo>
                  <a:lnTo>
                    <a:pt x="19484" y="49350"/>
                  </a:lnTo>
                  <a:lnTo>
                    <a:pt x="27126" y="75850"/>
                  </a:lnTo>
                  <a:lnTo>
                    <a:pt x="33221" y="92170"/>
                  </a:lnTo>
                  <a:lnTo>
                    <a:pt x="34714" y="100733"/>
                  </a:lnTo>
                  <a:lnTo>
                    <a:pt x="39183" y="107425"/>
                  </a:lnTo>
                  <a:lnTo>
                    <a:pt x="39457" y="107177"/>
                  </a:lnTo>
                  <a:lnTo>
                    <a:pt x="40005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324"/>
            <p:cNvSpPr/>
            <p:nvPr>
              <p:custDataLst>
                <p:tags r:id="rId110"/>
              </p:custDataLst>
            </p:nvPr>
          </p:nvSpPr>
          <p:spPr>
            <a:xfrm>
              <a:off x="3446145" y="3366135"/>
              <a:ext cx="102871" cy="40006"/>
            </a:xfrm>
            <a:custGeom>
              <a:avLst/>
              <a:gdLst/>
              <a:ahLst/>
              <a:cxnLst/>
              <a:rect l="0" t="0" r="0" b="0"/>
              <a:pathLst>
                <a:path w="102871" h="40006">
                  <a:moveTo>
                    <a:pt x="0" y="40005"/>
                  </a:moveTo>
                  <a:lnTo>
                    <a:pt x="0" y="40005"/>
                  </a:lnTo>
                  <a:lnTo>
                    <a:pt x="21237" y="33937"/>
                  </a:lnTo>
                  <a:lnTo>
                    <a:pt x="45423" y="25706"/>
                  </a:lnTo>
                  <a:lnTo>
                    <a:pt x="66385" y="20201"/>
                  </a:lnTo>
                  <a:lnTo>
                    <a:pt x="90279" y="6603"/>
                  </a:lnTo>
                  <a:lnTo>
                    <a:pt x="95773" y="1963"/>
                  </a:lnTo>
                  <a:lnTo>
                    <a:pt x="1028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325"/>
            <p:cNvSpPr/>
            <p:nvPr>
              <p:custDataLst>
                <p:tags r:id="rId111"/>
              </p:custDataLst>
            </p:nvPr>
          </p:nvSpPr>
          <p:spPr>
            <a:xfrm>
              <a:off x="3543300" y="3297555"/>
              <a:ext cx="34291" cy="142876"/>
            </a:xfrm>
            <a:custGeom>
              <a:avLst/>
              <a:gdLst/>
              <a:ahLst/>
              <a:cxnLst/>
              <a:rect l="0" t="0" r="0" b="0"/>
              <a:pathLst>
                <a:path w="34291" h="142876">
                  <a:moveTo>
                    <a:pt x="0" y="0"/>
                  </a:moveTo>
                  <a:lnTo>
                    <a:pt x="0" y="0"/>
                  </a:lnTo>
                  <a:lnTo>
                    <a:pt x="6068" y="21237"/>
                  </a:lnTo>
                  <a:lnTo>
                    <a:pt x="11006" y="49350"/>
                  </a:lnTo>
                  <a:lnTo>
                    <a:pt x="16523" y="75850"/>
                  </a:lnTo>
                  <a:lnTo>
                    <a:pt x="17595" y="87526"/>
                  </a:lnTo>
                  <a:lnTo>
                    <a:pt x="24190" y="114294"/>
                  </a:lnTo>
                  <a:lnTo>
                    <a:pt x="28318" y="129982"/>
                  </a:lnTo>
                  <a:lnTo>
                    <a:pt x="28499" y="134045"/>
                  </a:lnTo>
                  <a:lnTo>
                    <a:pt x="30235" y="137469"/>
                  </a:lnTo>
                  <a:lnTo>
                    <a:pt x="3429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85"/>
          <p:cNvGrpSpPr/>
          <p:nvPr/>
        </p:nvGrpSpPr>
        <p:grpSpPr>
          <a:xfrm>
            <a:off x="274321" y="1848367"/>
            <a:ext cx="1188720" cy="1066210"/>
            <a:chOff x="274321" y="1848367"/>
            <a:chExt cx="1188720" cy="1066210"/>
          </a:xfrm>
        </p:grpSpPr>
        <p:sp>
          <p:nvSpPr>
            <p:cNvPr id="59" name="SMARTInkShape-326"/>
            <p:cNvSpPr/>
            <p:nvPr>
              <p:custDataLst>
                <p:tags r:id="rId102"/>
              </p:custDataLst>
            </p:nvPr>
          </p:nvSpPr>
          <p:spPr>
            <a:xfrm>
              <a:off x="481139" y="1968529"/>
              <a:ext cx="587567" cy="870738"/>
            </a:xfrm>
            <a:custGeom>
              <a:avLst/>
              <a:gdLst/>
              <a:ahLst/>
              <a:cxnLst/>
              <a:rect l="0" t="0" r="0" b="0"/>
              <a:pathLst>
                <a:path w="587567" h="870738">
                  <a:moveTo>
                    <a:pt x="433261" y="31721"/>
                  </a:moveTo>
                  <a:lnTo>
                    <a:pt x="433261" y="31721"/>
                  </a:lnTo>
                  <a:lnTo>
                    <a:pt x="407156" y="11448"/>
                  </a:lnTo>
                  <a:lnTo>
                    <a:pt x="391602" y="4084"/>
                  </a:lnTo>
                  <a:lnTo>
                    <a:pt x="372836" y="388"/>
                  </a:lnTo>
                  <a:lnTo>
                    <a:pt x="345931" y="0"/>
                  </a:lnTo>
                  <a:lnTo>
                    <a:pt x="319773" y="5559"/>
                  </a:lnTo>
                  <a:lnTo>
                    <a:pt x="292334" y="13406"/>
                  </a:lnTo>
                  <a:lnTo>
                    <a:pt x="266217" y="26528"/>
                  </a:lnTo>
                  <a:lnTo>
                    <a:pt x="239821" y="41349"/>
                  </a:lnTo>
                  <a:lnTo>
                    <a:pt x="212335" y="61069"/>
                  </a:lnTo>
                  <a:lnTo>
                    <a:pt x="187903" y="85002"/>
                  </a:lnTo>
                  <a:lnTo>
                    <a:pt x="164732" y="110967"/>
                  </a:lnTo>
                  <a:lnTo>
                    <a:pt x="147534" y="131684"/>
                  </a:lnTo>
                  <a:lnTo>
                    <a:pt x="130373" y="156942"/>
                  </a:lnTo>
                  <a:lnTo>
                    <a:pt x="110189" y="184535"/>
                  </a:lnTo>
                  <a:lnTo>
                    <a:pt x="91156" y="212819"/>
                  </a:lnTo>
                  <a:lnTo>
                    <a:pt x="76485" y="241307"/>
                  </a:lnTo>
                  <a:lnTo>
                    <a:pt x="66414" y="262031"/>
                  </a:lnTo>
                  <a:lnTo>
                    <a:pt x="56223" y="283941"/>
                  </a:lnTo>
                  <a:lnTo>
                    <a:pt x="47460" y="306379"/>
                  </a:lnTo>
                  <a:lnTo>
                    <a:pt x="40805" y="327856"/>
                  </a:lnTo>
                  <a:lnTo>
                    <a:pt x="32559" y="356145"/>
                  </a:lnTo>
                  <a:lnTo>
                    <a:pt x="23251" y="388973"/>
                  </a:lnTo>
                  <a:lnTo>
                    <a:pt x="16411" y="414669"/>
                  </a:lnTo>
                  <a:lnTo>
                    <a:pt x="11216" y="435610"/>
                  </a:lnTo>
                  <a:lnTo>
                    <a:pt x="7118" y="453380"/>
                  </a:lnTo>
                  <a:lnTo>
                    <a:pt x="4385" y="469037"/>
                  </a:lnTo>
                  <a:lnTo>
                    <a:pt x="1350" y="496594"/>
                  </a:lnTo>
                  <a:lnTo>
                    <a:pt x="0" y="519848"/>
                  </a:lnTo>
                  <a:lnTo>
                    <a:pt x="36" y="540766"/>
                  </a:lnTo>
                  <a:lnTo>
                    <a:pt x="2168" y="560647"/>
                  </a:lnTo>
                  <a:lnTo>
                    <a:pt x="5233" y="580066"/>
                  </a:lnTo>
                  <a:lnTo>
                    <a:pt x="8711" y="599915"/>
                  </a:lnTo>
                  <a:lnTo>
                    <a:pt x="12374" y="621437"/>
                  </a:lnTo>
                  <a:lnTo>
                    <a:pt x="16118" y="642009"/>
                  </a:lnTo>
                  <a:lnTo>
                    <a:pt x="20534" y="661735"/>
                  </a:lnTo>
                  <a:lnTo>
                    <a:pt x="30161" y="690055"/>
                  </a:lnTo>
                  <a:lnTo>
                    <a:pt x="41056" y="714816"/>
                  </a:lnTo>
                  <a:lnTo>
                    <a:pt x="52963" y="738874"/>
                  </a:lnTo>
                  <a:lnTo>
                    <a:pt x="68273" y="764558"/>
                  </a:lnTo>
                  <a:lnTo>
                    <a:pt x="90514" y="790947"/>
                  </a:lnTo>
                  <a:lnTo>
                    <a:pt x="116285" y="814504"/>
                  </a:lnTo>
                  <a:lnTo>
                    <a:pt x="138329" y="828736"/>
                  </a:lnTo>
                  <a:lnTo>
                    <a:pt x="160948" y="840997"/>
                  </a:lnTo>
                  <a:lnTo>
                    <a:pt x="186770" y="852673"/>
                  </a:lnTo>
                  <a:lnTo>
                    <a:pt x="214529" y="858108"/>
                  </a:lnTo>
                  <a:lnTo>
                    <a:pt x="242863" y="862752"/>
                  </a:lnTo>
                  <a:lnTo>
                    <a:pt x="268332" y="868150"/>
                  </a:lnTo>
                  <a:lnTo>
                    <a:pt x="294999" y="870737"/>
                  </a:lnTo>
                  <a:lnTo>
                    <a:pt x="315296" y="869649"/>
                  </a:lnTo>
                  <a:lnTo>
                    <a:pt x="336382" y="867048"/>
                  </a:lnTo>
                  <a:lnTo>
                    <a:pt x="356337" y="863776"/>
                  </a:lnTo>
                  <a:lnTo>
                    <a:pt x="375789" y="860205"/>
                  </a:lnTo>
                  <a:lnTo>
                    <a:pt x="395018" y="856501"/>
                  </a:lnTo>
                  <a:lnTo>
                    <a:pt x="414148" y="852738"/>
                  </a:lnTo>
                  <a:lnTo>
                    <a:pt x="433233" y="848949"/>
                  </a:lnTo>
                  <a:lnTo>
                    <a:pt x="452299" y="845148"/>
                  </a:lnTo>
                  <a:lnTo>
                    <a:pt x="480247" y="838804"/>
                  </a:lnTo>
                  <a:lnTo>
                    <a:pt x="504262" y="830433"/>
                  </a:lnTo>
                  <a:lnTo>
                    <a:pt x="529765" y="825267"/>
                  </a:lnTo>
                  <a:lnTo>
                    <a:pt x="554343" y="820398"/>
                  </a:lnTo>
                  <a:lnTo>
                    <a:pt x="575585" y="815067"/>
                  </a:lnTo>
                  <a:lnTo>
                    <a:pt x="587566" y="8146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27"/>
            <p:cNvSpPr/>
            <p:nvPr>
              <p:custDataLst>
                <p:tags r:id="rId103"/>
              </p:custDataLst>
            </p:nvPr>
          </p:nvSpPr>
          <p:spPr>
            <a:xfrm>
              <a:off x="1132102" y="2374831"/>
              <a:ext cx="330939" cy="442656"/>
            </a:xfrm>
            <a:custGeom>
              <a:avLst/>
              <a:gdLst/>
              <a:ahLst/>
              <a:cxnLst/>
              <a:rect l="0" t="0" r="0" b="0"/>
              <a:pathLst>
                <a:path w="330939" h="442656">
                  <a:moveTo>
                    <a:pt x="245213" y="19754"/>
                  </a:moveTo>
                  <a:lnTo>
                    <a:pt x="245213" y="19754"/>
                  </a:lnTo>
                  <a:lnTo>
                    <a:pt x="223976" y="7618"/>
                  </a:lnTo>
                  <a:lnTo>
                    <a:pt x="204701" y="72"/>
                  </a:lnTo>
                  <a:lnTo>
                    <a:pt x="195246" y="0"/>
                  </a:lnTo>
                  <a:lnTo>
                    <a:pt x="175794" y="5128"/>
                  </a:lnTo>
                  <a:lnTo>
                    <a:pt x="150778" y="20337"/>
                  </a:lnTo>
                  <a:lnTo>
                    <a:pt x="123769" y="39516"/>
                  </a:lnTo>
                  <a:lnTo>
                    <a:pt x="102056" y="61969"/>
                  </a:lnTo>
                  <a:lnTo>
                    <a:pt x="77627" y="89853"/>
                  </a:lnTo>
                  <a:lnTo>
                    <a:pt x="74526" y="93220"/>
                  </a:lnTo>
                  <a:lnTo>
                    <a:pt x="58862" y="120774"/>
                  </a:lnTo>
                  <a:lnTo>
                    <a:pt x="46684" y="142346"/>
                  </a:lnTo>
                  <a:lnTo>
                    <a:pt x="37296" y="162441"/>
                  </a:lnTo>
                  <a:lnTo>
                    <a:pt x="29766" y="181554"/>
                  </a:lnTo>
                  <a:lnTo>
                    <a:pt x="23477" y="200011"/>
                  </a:lnTo>
                  <a:lnTo>
                    <a:pt x="13102" y="227292"/>
                  </a:lnTo>
                  <a:lnTo>
                    <a:pt x="5527" y="247883"/>
                  </a:lnTo>
                  <a:lnTo>
                    <a:pt x="1263" y="273756"/>
                  </a:lnTo>
                  <a:lnTo>
                    <a:pt x="0" y="296873"/>
                  </a:lnTo>
                  <a:lnTo>
                    <a:pt x="1266" y="322073"/>
                  </a:lnTo>
                  <a:lnTo>
                    <a:pt x="4712" y="333188"/>
                  </a:lnTo>
                  <a:lnTo>
                    <a:pt x="17829" y="357700"/>
                  </a:lnTo>
                  <a:lnTo>
                    <a:pt x="23715" y="365321"/>
                  </a:lnTo>
                  <a:lnTo>
                    <a:pt x="49079" y="386446"/>
                  </a:lnTo>
                  <a:lnTo>
                    <a:pt x="74899" y="398763"/>
                  </a:lnTo>
                  <a:lnTo>
                    <a:pt x="100794" y="402146"/>
                  </a:lnTo>
                  <a:lnTo>
                    <a:pt x="128818" y="402639"/>
                  </a:lnTo>
                  <a:lnTo>
                    <a:pt x="130831" y="402658"/>
                  </a:lnTo>
                  <a:lnTo>
                    <a:pt x="149503" y="390805"/>
                  </a:lnTo>
                  <a:lnTo>
                    <a:pt x="174736" y="373261"/>
                  </a:lnTo>
                  <a:lnTo>
                    <a:pt x="197801" y="348168"/>
                  </a:lnTo>
                  <a:lnTo>
                    <a:pt x="205726" y="338436"/>
                  </a:lnTo>
                  <a:lnTo>
                    <a:pt x="221143" y="311040"/>
                  </a:lnTo>
                  <a:lnTo>
                    <a:pt x="233373" y="282621"/>
                  </a:lnTo>
                  <a:lnTo>
                    <a:pt x="237683" y="265492"/>
                  </a:lnTo>
                  <a:lnTo>
                    <a:pt x="242173" y="242638"/>
                  </a:lnTo>
                  <a:lnTo>
                    <a:pt x="248540" y="215851"/>
                  </a:lnTo>
                  <a:lnTo>
                    <a:pt x="250835" y="192277"/>
                  </a:lnTo>
                  <a:lnTo>
                    <a:pt x="254273" y="169668"/>
                  </a:lnTo>
                  <a:lnTo>
                    <a:pt x="256968" y="152082"/>
                  </a:lnTo>
                  <a:lnTo>
                    <a:pt x="261656" y="127461"/>
                  </a:lnTo>
                  <a:lnTo>
                    <a:pt x="266806" y="99167"/>
                  </a:lnTo>
                  <a:lnTo>
                    <a:pt x="268024" y="70962"/>
                  </a:lnTo>
                  <a:lnTo>
                    <a:pt x="268073" y="54119"/>
                  </a:lnTo>
                  <a:lnTo>
                    <a:pt x="271107" y="54066"/>
                  </a:lnTo>
                  <a:lnTo>
                    <a:pt x="272001" y="54694"/>
                  </a:lnTo>
                  <a:lnTo>
                    <a:pt x="272596" y="55747"/>
                  </a:lnTo>
                  <a:lnTo>
                    <a:pt x="273553" y="58966"/>
                  </a:lnTo>
                  <a:lnTo>
                    <a:pt x="274376" y="68093"/>
                  </a:lnTo>
                  <a:lnTo>
                    <a:pt x="276801" y="72564"/>
                  </a:lnTo>
                  <a:lnTo>
                    <a:pt x="279604" y="100882"/>
                  </a:lnTo>
                  <a:lnTo>
                    <a:pt x="284353" y="128612"/>
                  </a:lnTo>
                  <a:lnTo>
                    <a:pt x="286878" y="154574"/>
                  </a:lnTo>
                  <a:lnTo>
                    <a:pt x="289131" y="176829"/>
                  </a:lnTo>
                  <a:lnTo>
                    <a:pt x="290399" y="200068"/>
                  </a:lnTo>
                  <a:lnTo>
                    <a:pt x="292521" y="226681"/>
                  </a:lnTo>
                  <a:lnTo>
                    <a:pt x="295833" y="253174"/>
                  </a:lnTo>
                  <a:lnTo>
                    <a:pt x="300414" y="277388"/>
                  </a:lnTo>
                  <a:lnTo>
                    <a:pt x="303671" y="304278"/>
                  </a:lnTo>
                  <a:lnTo>
                    <a:pt x="307208" y="328122"/>
                  </a:lnTo>
                  <a:lnTo>
                    <a:pt x="311834" y="351176"/>
                  </a:lnTo>
                  <a:lnTo>
                    <a:pt x="313406" y="374075"/>
                  </a:lnTo>
                  <a:lnTo>
                    <a:pt x="314377" y="398095"/>
                  </a:lnTo>
                  <a:lnTo>
                    <a:pt x="319152" y="420952"/>
                  </a:lnTo>
                  <a:lnTo>
                    <a:pt x="319985" y="427299"/>
                  </a:lnTo>
                  <a:lnTo>
                    <a:pt x="325217" y="442633"/>
                  </a:lnTo>
                  <a:lnTo>
                    <a:pt x="328255" y="442655"/>
                  </a:lnTo>
                  <a:lnTo>
                    <a:pt x="329149" y="441388"/>
                  </a:lnTo>
                  <a:lnTo>
                    <a:pt x="330938" y="4312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28"/>
            <p:cNvSpPr/>
            <p:nvPr>
              <p:custDataLst>
                <p:tags r:id="rId104"/>
              </p:custDataLst>
            </p:nvPr>
          </p:nvSpPr>
          <p:spPr>
            <a:xfrm>
              <a:off x="274321" y="1848367"/>
              <a:ext cx="565785" cy="1066210"/>
            </a:xfrm>
            <a:custGeom>
              <a:avLst/>
              <a:gdLst/>
              <a:ahLst/>
              <a:cxnLst/>
              <a:rect l="0" t="0" r="0" b="0"/>
              <a:pathLst>
                <a:path w="565785" h="1066210">
                  <a:moveTo>
                    <a:pt x="565784" y="3293"/>
                  </a:moveTo>
                  <a:lnTo>
                    <a:pt x="565784" y="3293"/>
                  </a:lnTo>
                  <a:lnTo>
                    <a:pt x="542610" y="1600"/>
                  </a:lnTo>
                  <a:lnTo>
                    <a:pt x="530085" y="0"/>
                  </a:lnTo>
                  <a:lnTo>
                    <a:pt x="507088" y="2670"/>
                  </a:lnTo>
                  <a:lnTo>
                    <a:pt x="479730" y="8048"/>
                  </a:lnTo>
                  <a:lnTo>
                    <a:pt x="453134" y="15098"/>
                  </a:lnTo>
                  <a:lnTo>
                    <a:pt x="428089" y="23662"/>
                  </a:lnTo>
                  <a:lnTo>
                    <a:pt x="399979" y="28859"/>
                  </a:lnTo>
                  <a:lnTo>
                    <a:pt x="373248" y="35836"/>
                  </a:lnTo>
                  <a:lnTo>
                    <a:pt x="347271" y="43329"/>
                  </a:lnTo>
                  <a:lnTo>
                    <a:pt x="320903" y="50924"/>
                  </a:lnTo>
                  <a:lnTo>
                    <a:pt x="293422" y="58539"/>
                  </a:lnTo>
                  <a:lnTo>
                    <a:pt x="267297" y="66158"/>
                  </a:lnTo>
                  <a:lnTo>
                    <a:pt x="240900" y="73778"/>
                  </a:lnTo>
                  <a:lnTo>
                    <a:pt x="216706" y="85326"/>
                  </a:lnTo>
                  <a:lnTo>
                    <a:pt x="189820" y="94380"/>
                  </a:lnTo>
                  <a:lnTo>
                    <a:pt x="165976" y="102283"/>
                  </a:lnTo>
                  <a:lnTo>
                    <a:pt x="142922" y="109959"/>
                  </a:lnTo>
                  <a:lnTo>
                    <a:pt x="120023" y="119284"/>
                  </a:lnTo>
                  <a:lnTo>
                    <a:pt x="104565" y="126137"/>
                  </a:lnTo>
                  <a:lnTo>
                    <a:pt x="80158" y="134986"/>
                  </a:lnTo>
                  <a:lnTo>
                    <a:pt x="68623" y="142220"/>
                  </a:lnTo>
                  <a:lnTo>
                    <a:pt x="60979" y="147588"/>
                  </a:lnTo>
                  <a:lnTo>
                    <a:pt x="44945" y="154351"/>
                  </a:lnTo>
                  <a:lnTo>
                    <a:pt x="21219" y="176427"/>
                  </a:lnTo>
                  <a:lnTo>
                    <a:pt x="18955" y="182053"/>
                  </a:lnTo>
                  <a:lnTo>
                    <a:pt x="14468" y="196013"/>
                  </a:lnTo>
                  <a:lnTo>
                    <a:pt x="8102" y="207073"/>
                  </a:lnTo>
                  <a:lnTo>
                    <a:pt x="1996" y="232808"/>
                  </a:lnTo>
                  <a:lnTo>
                    <a:pt x="262" y="260589"/>
                  </a:lnTo>
                  <a:lnTo>
                    <a:pt x="34" y="289059"/>
                  </a:lnTo>
                  <a:lnTo>
                    <a:pt x="6" y="314940"/>
                  </a:lnTo>
                  <a:lnTo>
                    <a:pt x="0" y="340584"/>
                  </a:lnTo>
                  <a:lnTo>
                    <a:pt x="1693" y="367757"/>
                  </a:lnTo>
                  <a:lnTo>
                    <a:pt x="4920" y="394691"/>
                  </a:lnTo>
                  <a:lnTo>
                    <a:pt x="5479" y="416937"/>
                  </a:lnTo>
                  <a:lnTo>
                    <a:pt x="6192" y="429551"/>
                  </a:lnTo>
                  <a:lnTo>
                    <a:pt x="7303" y="445580"/>
                  </a:lnTo>
                  <a:lnTo>
                    <a:pt x="8678" y="463886"/>
                  </a:lnTo>
                  <a:lnTo>
                    <a:pt x="11900" y="490999"/>
                  </a:lnTo>
                  <a:lnTo>
                    <a:pt x="14813" y="512151"/>
                  </a:lnTo>
                  <a:lnTo>
                    <a:pt x="16108" y="532136"/>
                  </a:lnTo>
                  <a:lnTo>
                    <a:pt x="16684" y="551601"/>
                  </a:lnTo>
                  <a:lnTo>
                    <a:pt x="18701" y="578716"/>
                  </a:lnTo>
                  <a:lnTo>
                    <a:pt x="21627" y="602837"/>
                  </a:lnTo>
                  <a:lnTo>
                    <a:pt x="24187" y="627764"/>
                  </a:lnTo>
                  <a:lnTo>
                    <a:pt x="27274" y="655258"/>
                  </a:lnTo>
                  <a:lnTo>
                    <a:pt x="29882" y="681820"/>
                  </a:lnTo>
                  <a:lnTo>
                    <a:pt x="32983" y="705777"/>
                  </a:lnTo>
                  <a:lnTo>
                    <a:pt x="35595" y="728962"/>
                  </a:lnTo>
                  <a:lnTo>
                    <a:pt x="40391" y="751918"/>
                  </a:lnTo>
                  <a:lnTo>
                    <a:pt x="44667" y="779396"/>
                  </a:lnTo>
                  <a:lnTo>
                    <a:pt x="50104" y="806128"/>
                  </a:lnTo>
                  <a:lnTo>
                    <a:pt x="51894" y="833363"/>
                  </a:lnTo>
                  <a:lnTo>
                    <a:pt x="56604" y="861818"/>
                  </a:lnTo>
                  <a:lnTo>
                    <a:pt x="57117" y="889081"/>
                  </a:lnTo>
                  <a:lnTo>
                    <a:pt x="57147" y="913899"/>
                  </a:lnTo>
                  <a:lnTo>
                    <a:pt x="56514" y="936527"/>
                  </a:lnTo>
                  <a:lnTo>
                    <a:pt x="52626" y="947542"/>
                  </a:lnTo>
                  <a:lnTo>
                    <a:pt x="51465" y="974375"/>
                  </a:lnTo>
                  <a:lnTo>
                    <a:pt x="51434" y="1002539"/>
                  </a:lnTo>
                  <a:lnTo>
                    <a:pt x="52069" y="1002832"/>
                  </a:lnTo>
                  <a:lnTo>
                    <a:pt x="54468" y="1003158"/>
                  </a:lnTo>
                  <a:lnTo>
                    <a:pt x="55362" y="1003879"/>
                  </a:lnTo>
                  <a:lnTo>
                    <a:pt x="56355" y="1006375"/>
                  </a:lnTo>
                  <a:lnTo>
                    <a:pt x="57254" y="1007294"/>
                  </a:lnTo>
                  <a:lnTo>
                    <a:pt x="59948" y="1008316"/>
                  </a:lnTo>
                  <a:lnTo>
                    <a:pt x="76022" y="1010794"/>
                  </a:lnTo>
                  <a:lnTo>
                    <a:pt x="82682" y="1013047"/>
                  </a:lnTo>
                  <a:lnTo>
                    <a:pt x="108629" y="1019266"/>
                  </a:lnTo>
                  <a:lnTo>
                    <a:pt x="132202" y="1021027"/>
                  </a:lnTo>
                  <a:lnTo>
                    <a:pt x="157085" y="1028495"/>
                  </a:lnTo>
                  <a:lnTo>
                    <a:pt x="183245" y="1033226"/>
                  </a:lnTo>
                  <a:lnTo>
                    <a:pt x="211502" y="1041045"/>
                  </a:lnTo>
                  <a:lnTo>
                    <a:pt x="237002" y="1046144"/>
                  </a:lnTo>
                  <a:lnTo>
                    <a:pt x="261357" y="1054319"/>
                  </a:lnTo>
                  <a:lnTo>
                    <a:pt x="288315" y="1059745"/>
                  </a:lnTo>
                  <a:lnTo>
                    <a:pt x="293874" y="1060837"/>
                  </a:lnTo>
                  <a:lnTo>
                    <a:pt x="302654" y="1065721"/>
                  </a:lnTo>
                  <a:lnTo>
                    <a:pt x="310733" y="1066209"/>
                  </a:lnTo>
                  <a:lnTo>
                    <a:pt x="311930" y="1065599"/>
                  </a:lnTo>
                  <a:lnTo>
                    <a:pt x="312728" y="1064557"/>
                  </a:lnTo>
                  <a:lnTo>
                    <a:pt x="314324" y="10605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SMARTInkShape-329"/>
          <p:cNvSpPr/>
          <p:nvPr>
            <p:custDataLst>
              <p:tags r:id="rId5"/>
            </p:custDataLst>
          </p:nvPr>
        </p:nvSpPr>
        <p:spPr>
          <a:xfrm>
            <a:off x="5132072" y="1480185"/>
            <a:ext cx="445769" cy="794386"/>
          </a:xfrm>
          <a:custGeom>
            <a:avLst/>
            <a:gdLst/>
            <a:ahLst/>
            <a:cxnLst/>
            <a:rect l="0" t="0" r="0" b="0"/>
            <a:pathLst>
              <a:path w="445769" h="794386">
                <a:moveTo>
                  <a:pt x="262888" y="5715"/>
                </a:moveTo>
                <a:lnTo>
                  <a:pt x="262888" y="5715"/>
                </a:lnTo>
                <a:lnTo>
                  <a:pt x="259854" y="2681"/>
                </a:lnTo>
                <a:lnTo>
                  <a:pt x="256672" y="1192"/>
                </a:lnTo>
                <a:lnTo>
                  <a:pt x="250829" y="1"/>
                </a:lnTo>
                <a:lnTo>
                  <a:pt x="246539" y="0"/>
                </a:lnTo>
                <a:lnTo>
                  <a:pt x="249192" y="0"/>
                </a:lnTo>
                <a:lnTo>
                  <a:pt x="237794" y="0"/>
                </a:lnTo>
                <a:lnTo>
                  <a:pt x="236633" y="635"/>
                </a:lnTo>
                <a:lnTo>
                  <a:pt x="235860" y="1693"/>
                </a:lnTo>
                <a:lnTo>
                  <a:pt x="235344" y="3034"/>
                </a:lnTo>
                <a:lnTo>
                  <a:pt x="234365" y="3928"/>
                </a:lnTo>
                <a:lnTo>
                  <a:pt x="231585" y="4921"/>
                </a:lnTo>
                <a:lnTo>
                  <a:pt x="223939" y="5645"/>
                </a:lnTo>
                <a:lnTo>
                  <a:pt x="218530" y="9629"/>
                </a:lnTo>
                <a:lnTo>
                  <a:pt x="212510" y="11193"/>
                </a:lnTo>
                <a:lnTo>
                  <a:pt x="186436" y="11430"/>
                </a:lnTo>
                <a:lnTo>
                  <a:pt x="185250" y="10795"/>
                </a:lnTo>
                <a:lnTo>
                  <a:pt x="184460" y="9737"/>
                </a:lnTo>
                <a:lnTo>
                  <a:pt x="183933" y="8396"/>
                </a:lnTo>
                <a:lnTo>
                  <a:pt x="182947" y="7502"/>
                </a:lnTo>
                <a:lnTo>
                  <a:pt x="180157" y="6509"/>
                </a:lnTo>
                <a:lnTo>
                  <a:pt x="172506" y="5785"/>
                </a:lnTo>
                <a:lnTo>
                  <a:pt x="158666" y="10642"/>
                </a:lnTo>
                <a:lnTo>
                  <a:pt x="133351" y="12061"/>
                </a:lnTo>
                <a:lnTo>
                  <a:pt x="125728" y="15953"/>
                </a:lnTo>
                <a:lnTo>
                  <a:pt x="98097" y="17136"/>
                </a:lnTo>
                <a:lnTo>
                  <a:pt x="89719" y="17143"/>
                </a:lnTo>
                <a:lnTo>
                  <a:pt x="85805" y="18837"/>
                </a:lnTo>
                <a:lnTo>
                  <a:pt x="81950" y="21072"/>
                </a:lnTo>
                <a:lnTo>
                  <a:pt x="74300" y="22507"/>
                </a:lnTo>
                <a:lnTo>
                  <a:pt x="46071" y="22857"/>
                </a:lnTo>
                <a:lnTo>
                  <a:pt x="28832" y="22860"/>
                </a:lnTo>
                <a:lnTo>
                  <a:pt x="23101" y="28340"/>
                </a:lnTo>
                <a:lnTo>
                  <a:pt x="19896" y="28505"/>
                </a:lnTo>
                <a:lnTo>
                  <a:pt x="18979" y="29164"/>
                </a:lnTo>
                <a:lnTo>
                  <a:pt x="18367" y="30238"/>
                </a:lnTo>
                <a:lnTo>
                  <a:pt x="17385" y="33490"/>
                </a:lnTo>
                <a:lnTo>
                  <a:pt x="12243" y="39140"/>
                </a:lnTo>
                <a:lnTo>
                  <a:pt x="11499" y="44850"/>
                </a:lnTo>
                <a:lnTo>
                  <a:pt x="7514" y="50111"/>
                </a:lnTo>
                <a:lnTo>
                  <a:pt x="6247" y="55417"/>
                </a:lnTo>
                <a:lnTo>
                  <a:pt x="5734" y="70492"/>
                </a:lnTo>
                <a:lnTo>
                  <a:pt x="4029" y="74298"/>
                </a:lnTo>
                <a:lnTo>
                  <a:pt x="1790" y="78106"/>
                </a:lnTo>
                <a:lnTo>
                  <a:pt x="352" y="85725"/>
                </a:lnTo>
                <a:lnTo>
                  <a:pt x="0" y="113524"/>
                </a:lnTo>
                <a:lnTo>
                  <a:pt x="633" y="133311"/>
                </a:lnTo>
                <a:lnTo>
                  <a:pt x="4521" y="144184"/>
                </a:lnTo>
                <a:lnTo>
                  <a:pt x="7302" y="165850"/>
                </a:lnTo>
                <a:lnTo>
                  <a:pt x="10205" y="177199"/>
                </a:lnTo>
                <a:lnTo>
                  <a:pt x="11357" y="203837"/>
                </a:lnTo>
                <a:lnTo>
                  <a:pt x="12049" y="219075"/>
                </a:lnTo>
                <a:lnTo>
                  <a:pt x="16612" y="245228"/>
                </a:lnTo>
                <a:lnTo>
                  <a:pt x="21636" y="273377"/>
                </a:lnTo>
                <a:lnTo>
                  <a:pt x="24190" y="285470"/>
                </a:lnTo>
                <a:lnTo>
                  <a:pt x="27274" y="297097"/>
                </a:lnTo>
                <a:lnTo>
                  <a:pt x="28460" y="324556"/>
                </a:lnTo>
                <a:lnTo>
                  <a:pt x="29193" y="349210"/>
                </a:lnTo>
                <a:lnTo>
                  <a:pt x="33492" y="374235"/>
                </a:lnTo>
                <a:lnTo>
                  <a:pt x="35628" y="394291"/>
                </a:lnTo>
                <a:lnTo>
                  <a:pt x="38059" y="418446"/>
                </a:lnTo>
                <a:lnTo>
                  <a:pt x="39427" y="442119"/>
                </a:lnTo>
                <a:lnTo>
                  <a:pt x="39927" y="469027"/>
                </a:lnTo>
                <a:lnTo>
                  <a:pt x="39993" y="497257"/>
                </a:lnTo>
                <a:lnTo>
                  <a:pt x="41694" y="514366"/>
                </a:lnTo>
                <a:lnTo>
                  <a:pt x="45188" y="539000"/>
                </a:lnTo>
                <a:lnTo>
                  <a:pt x="45649" y="566021"/>
                </a:lnTo>
                <a:lnTo>
                  <a:pt x="42879" y="589868"/>
                </a:lnTo>
                <a:lnTo>
                  <a:pt x="45344" y="614089"/>
                </a:lnTo>
                <a:lnTo>
                  <a:pt x="45644" y="639273"/>
                </a:lnTo>
                <a:lnTo>
                  <a:pt x="46343" y="663986"/>
                </a:lnTo>
                <a:lnTo>
                  <a:pt x="51197" y="690371"/>
                </a:lnTo>
                <a:lnTo>
                  <a:pt x="52022" y="704365"/>
                </a:lnTo>
                <a:lnTo>
                  <a:pt x="55947" y="715596"/>
                </a:lnTo>
                <a:lnTo>
                  <a:pt x="56910" y="723788"/>
                </a:lnTo>
                <a:lnTo>
                  <a:pt x="62622" y="741633"/>
                </a:lnTo>
                <a:lnTo>
                  <a:pt x="62856" y="751429"/>
                </a:lnTo>
                <a:lnTo>
                  <a:pt x="63494" y="752413"/>
                </a:lnTo>
                <a:lnTo>
                  <a:pt x="64553" y="753069"/>
                </a:lnTo>
                <a:lnTo>
                  <a:pt x="68342" y="754303"/>
                </a:lnTo>
                <a:lnTo>
                  <a:pt x="68558" y="759294"/>
                </a:lnTo>
                <a:lnTo>
                  <a:pt x="69200" y="759561"/>
                </a:lnTo>
                <a:lnTo>
                  <a:pt x="78325" y="760683"/>
                </a:lnTo>
                <a:lnTo>
                  <a:pt x="85767" y="764609"/>
                </a:lnTo>
                <a:lnTo>
                  <a:pt x="114307" y="765809"/>
                </a:lnTo>
                <a:lnTo>
                  <a:pt x="127752" y="766445"/>
                </a:lnTo>
                <a:lnTo>
                  <a:pt x="138828" y="770731"/>
                </a:lnTo>
                <a:lnTo>
                  <a:pt x="167401" y="771519"/>
                </a:lnTo>
                <a:lnTo>
                  <a:pt x="191815" y="776048"/>
                </a:lnTo>
                <a:lnTo>
                  <a:pt x="217064" y="778580"/>
                </a:lnTo>
                <a:lnTo>
                  <a:pt x="236974" y="782091"/>
                </a:lnTo>
                <a:lnTo>
                  <a:pt x="257022" y="780011"/>
                </a:lnTo>
                <a:lnTo>
                  <a:pt x="260882" y="780993"/>
                </a:lnTo>
                <a:lnTo>
                  <a:pt x="268558" y="780389"/>
                </a:lnTo>
                <a:lnTo>
                  <a:pt x="290940" y="777655"/>
                </a:lnTo>
                <a:lnTo>
                  <a:pt x="315448" y="777276"/>
                </a:lnTo>
                <a:lnTo>
                  <a:pt x="340012" y="777245"/>
                </a:lnTo>
                <a:lnTo>
                  <a:pt x="364437" y="777241"/>
                </a:lnTo>
                <a:lnTo>
                  <a:pt x="392350" y="777240"/>
                </a:lnTo>
                <a:lnTo>
                  <a:pt x="420779" y="783433"/>
                </a:lnTo>
                <a:lnTo>
                  <a:pt x="428579" y="787448"/>
                </a:lnTo>
                <a:lnTo>
                  <a:pt x="436234" y="788429"/>
                </a:lnTo>
                <a:lnTo>
                  <a:pt x="437507" y="789144"/>
                </a:lnTo>
                <a:lnTo>
                  <a:pt x="438356" y="790256"/>
                </a:lnTo>
                <a:lnTo>
                  <a:pt x="439718" y="793569"/>
                </a:lnTo>
                <a:lnTo>
                  <a:pt x="441597" y="794023"/>
                </a:lnTo>
                <a:lnTo>
                  <a:pt x="445768" y="794385"/>
                </a:lnTo>
                <a:lnTo>
                  <a:pt x="440847" y="794385"/>
                </a:lnTo>
                <a:lnTo>
                  <a:pt x="440582" y="793750"/>
                </a:lnTo>
                <a:lnTo>
                  <a:pt x="440053" y="78295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Shape-330"/>
          <p:cNvSpPr/>
          <p:nvPr>
            <p:custDataLst>
              <p:tags r:id="rId6"/>
            </p:custDataLst>
          </p:nvPr>
        </p:nvSpPr>
        <p:spPr>
          <a:xfrm>
            <a:off x="1205865" y="1811655"/>
            <a:ext cx="600074" cy="1062991"/>
          </a:xfrm>
          <a:custGeom>
            <a:avLst/>
            <a:gdLst/>
            <a:ahLst/>
            <a:cxnLst/>
            <a:rect l="0" t="0" r="0" b="0"/>
            <a:pathLst>
              <a:path w="600074" h="1062991">
                <a:moveTo>
                  <a:pt x="0" y="0"/>
                </a:moveTo>
                <a:lnTo>
                  <a:pt x="0" y="0"/>
                </a:lnTo>
                <a:lnTo>
                  <a:pt x="3034" y="3034"/>
                </a:lnTo>
                <a:lnTo>
                  <a:pt x="4523" y="6217"/>
                </a:lnTo>
                <a:lnTo>
                  <a:pt x="4921" y="7954"/>
                </a:lnTo>
                <a:lnTo>
                  <a:pt x="5185" y="8478"/>
                </a:lnTo>
                <a:lnTo>
                  <a:pt x="5362" y="8192"/>
                </a:lnTo>
                <a:lnTo>
                  <a:pt x="5480" y="7366"/>
                </a:lnTo>
                <a:lnTo>
                  <a:pt x="6193" y="6816"/>
                </a:lnTo>
                <a:lnTo>
                  <a:pt x="8679" y="6204"/>
                </a:lnTo>
                <a:lnTo>
                  <a:pt x="11901" y="7626"/>
                </a:lnTo>
                <a:lnTo>
                  <a:pt x="16109" y="10679"/>
                </a:lnTo>
                <a:lnTo>
                  <a:pt x="42554" y="11417"/>
                </a:lnTo>
                <a:lnTo>
                  <a:pt x="68618" y="11429"/>
                </a:lnTo>
                <a:lnTo>
                  <a:pt x="76217" y="12065"/>
                </a:lnTo>
                <a:lnTo>
                  <a:pt x="104564" y="21315"/>
                </a:lnTo>
                <a:lnTo>
                  <a:pt x="132785" y="24418"/>
                </a:lnTo>
                <a:lnTo>
                  <a:pt x="160197" y="28028"/>
                </a:lnTo>
                <a:lnTo>
                  <a:pt x="188618" y="28503"/>
                </a:lnTo>
                <a:lnTo>
                  <a:pt x="217173" y="33089"/>
                </a:lnTo>
                <a:lnTo>
                  <a:pt x="244476" y="35627"/>
                </a:lnTo>
                <a:lnTo>
                  <a:pt x="269311" y="38060"/>
                </a:lnTo>
                <a:lnTo>
                  <a:pt x="294002" y="39429"/>
                </a:lnTo>
                <a:lnTo>
                  <a:pt x="319412" y="39891"/>
                </a:lnTo>
                <a:lnTo>
                  <a:pt x="342776" y="39983"/>
                </a:lnTo>
                <a:lnTo>
                  <a:pt x="365735" y="40636"/>
                </a:lnTo>
                <a:lnTo>
                  <a:pt x="388615" y="44528"/>
                </a:lnTo>
                <a:lnTo>
                  <a:pt x="413267" y="45563"/>
                </a:lnTo>
                <a:lnTo>
                  <a:pt x="440729" y="45706"/>
                </a:lnTo>
                <a:lnTo>
                  <a:pt x="449286" y="46351"/>
                </a:lnTo>
                <a:lnTo>
                  <a:pt x="463699" y="51082"/>
                </a:lnTo>
                <a:lnTo>
                  <a:pt x="474250" y="51433"/>
                </a:lnTo>
                <a:lnTo>
                  <a:pt x="479257" y="56355"/>
                </a:lnTo>
                <a:lnTo>
                  <a:pt x="479989" y="62001"/>
                </a:lnTo>
                <a:lnTo>
                  <a:pt x="480694" y="82084"/>
                </a:lnTo>
                <a:lnTo>
                  <a:pt x="484583" y="92790"/>
                </a:lnTo>
                <a:lnTo>
                  <a:pt x="485705" y="121223"/>
                </a:lnTo>
                <a:lnTo>
                  <a:pt x="487459" y="144226"/>
                </a:lnTo>
                <a:lnTo>
                  <a:pt x="491594" y="172263"/>
                </a:lnTo>
                <a:lnTo>
                  <a:pt x="495908" y="198869"/>
                </a:lnTo>
                <a:lnTo>
                  <a:pt x="499983" y="222657"/>
                </a:lnTo>
                <a:lnTo>
                  <a:pt x="506268" y="250263"/>
                </a:lnTo>
                <a:lnTo>
                  <a:pt x="508569" y="272625"/>
                </a:lnTo>
                <a:lnTo>
                  <a:pt x="512990" y="295337"/>
                </a:lnTo>
                <a:lnTo>
                  <a:pt x="518321" y="318788"/>
                </a:lnTo>
                <a:lnTo>
                  <a:pt x="523923" y="344928"/>
                </a:lnTo>
                <a:lnTo>
                  <a:pt x="529604" y="369677"/>
                </a:lnTo>
                <a:lnTo>
                  <a:pt x="535309" y="396836"/>
                </a:lnTo>
                <a:lnTo>
                  <a:pt x="541021" y="424357"/>
                </a:lnTo>
                <a:lnTo>
                  <a:pt x="546100" y="449515"/>
                </a:lnTo>
                <a:lnTo>
                  <a:pt x="548523" y="477430"/>
                </a:lnTo>
                <a:lnTo>
                  <a:pt x="551340" y="498576"/>
                </a:lnTo>
                <a:lnTo>
                  <a:pt x="556496" y="525834"/>
                </a:lnTo>
                <a:lnTo>
                  <a:pt x="559011" y="553030"/>
                </a:lnTo>
                <a:lnTo>
                  <a:pt x="562790" y="581197"/>
                </a:lnTo>
                <a:lnTo>
                  <a:pt x="564898" y="609651"/>
                </a:lnTo>
                <a:lnTo>
                  <a:pt x="568556" y="638190"/>
                </a:lnTo>
                <a:lnTo>
                  <a:pt x="573662" y="666754"/>
                </a:lnTo>
                <a:lnTo>
                  <a:pt x="576116" y="681993"/>
                </a:lnTo>
                <a:lnTo>
                  <a:pt x="579023" y="701042"/>
                </a:lnTo>
                <a:lnTo>
                  <a:pt x="582230" y="722631"/>
                </a:lnTo>
                <a:lnTo>
                  <a:pt x="584368" y="739564"/>
                </a:lnTo>
                <a:lnTo>
                  <a:pt x="586744" y="765152"/>
                </a:lnTo>
                <a:lnTo>
                  <a:pt x="587800" y="784991"/>
                </a:lnTo>
                <a:lnTo>
                  <a:pt x="590088" y="808747"/>
                </a:lnTo>
                <a:lnTo>
                  <a:pt x="593516" y="836874"/>
                </a:lnTo>
                <a:lnTo>
                  <a:pt x="598121" y="862327"/>
                </a:lnTo>
                <a:lnTo>
                  <a:pt x="599818" y="888422"/>
                </a:lnTo>
                <a:lnTo>
                  <a:pt x="600041" y="913049"/>
                </a:lnTo>
                <a:lnTo>
                  <a:pt x="600073" y="940991"/>
                </a:lnTo>
                <a:lnTo>
                  <a:pt x="599440" y="952367"/>
                </a:lnTo>
                <a:lnTo>
                  <a:pt x="593020" y="971152"/>
                </a:lnTo>
                <a:lnTo>
                  <a:pt x="590589" y="975183"/>
                </a:lnTo>
                <a:lnTo>
                  <a:pt x="589029" y="982945"/>
                </a:lnTo>
                <a:lnTo>
                  <a:pt x="588901" y="984862"/>
                </a:lnTo>
                <a:lnTo>
                  <a:pt x="587065" y="988685"/>
                </a:lnTo>
                <a:lnTo>
                  <a:pt x="585687" y="990593"/>
                </a:lnTo>
                <a:lnTo>
                  <a:pt x="582462" y="992714"/>
                </a:lnTo>
                <a:lnTo>
                  <a:pt x="578251" y="994075"/>
                </a:lnTo>
                <a:lnTo>
                  <a:pt x="572857" y="998271"/>
                </a:lnTo>
                <a:lnTo>
                  <a:pt x="569351" y="999301"/>
                </a:lnTo>
                <a:lnTo>
                  <a:pt x="543930" y="1000104"/>
                </a:lnTo>
                <a:lnTo>
                  <a:pt x="518857" y="1000123"/>
                </a:lnTo>
                <a:lnTo>
                  <a:pt x="494161" y="1004648"/>
                </a:lnTo>
                <a:lnTo>
                  <a:pt x="469158" y="1008639"/>
                </a:lnTo>
                <a:lnTo>
                  <a:pt x="445239" y="1011614"/>
                </a:lnTo>
                <a:lnTo>
                  <a:pt x="416714" y="1015965"/>
                </a:lnTo>
                <a:lnTo>
                  <a:pt x="394192" y="1016883"/>
                </a:lnTo>
                <a:lnTo>
                  <a:pt x="366861" y="1020228"/>
                </a:lnTo>
                <a:lnTo>
                  <a:pt x="345907" y="1022168"/>
                </a:lnTo>
                <a:lnTo>
                  <a:pt x="320578" y="1025777"/>
                </a:lnTo>
                <a:lnTo>
                  <a:pt x="295999" y="1027834"/>
                </a:lnTo>
                <a:lnTo>
                  <a:pt x="268866" y="1032457"/>
                </a:lnTo>
                <a:lnTo>
                  <a:pt x="247163" y="1034470"/>
                </a:lnTo>
                <a:lnTo>
                  <a:pt x="224646" y="1038170"/>
                </a:lnTo>
                <a:lnTo>
                  <a:pt x="196308" y="1040015"/>
                </a:lnTo>
                <a:lnTo>
                  <a:pt x="176276" y="1043483"/>
                </a:lnTo>
                <a:lnTo>
                  <a:pt x="150100" y="1048605"/>
                </a:lnTo>
                <a:lnTo>
                  <a:pt x="127588" y="1054424"/>
                </a:lnTo>
                <a:lnTo>
                  <a:pt x="100434" y="1056900"/>
                </a:lnTo>
                <a:lnTo>
                  <a:pt x="93744" y="1058802"/>
                </a:lnTo>
                <a:lnTo>
                  <a:pt x="85725" y="106299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Shape-331"/>
          <p:cNvSpPr/>
          <p:nvPr>
            <p:custDataLst>
              <p:tags r:id="rId7"/>
            </p:custDataLst>
          </p:nvPr>
        </p:nvSpPr>
        <p:spPr>
          <a:xfrm>
            <a:off x="485775" y="2891790"/>
            <a:ext cx="268606" cy="22861"/>
          </a:xfrm>
          <a:custGeom>
            <a:avLst/>
            <a:gdLst/>
            <a:ahLst/>
            <a:cxnLst/>
            <a:rect l="0" t="0" r="0" b="0"/>
            <a:pathLst>
              <a:path w="268606" h="22861">
                <a:moveTo>
                  <a:pt x="0" y="0"/>
                </a:moveTo>
                <a:lnTo>
                  <a:pt x="0" y="0"/>
                </a:lnTo>
                <a:lnTo>
                  <a:pt x="24201" y="7855"/>
                </a:lnTo>
                <a:lnTo>
                  <a:pt x="50212" y="11389"/>
                </a:lnTo>
                <a:lnTo>
                  <a:pt x="54106" y="11418"/>
                </a:lnTo>
                <a:lnTo>
                  <a:pt x="57491" y="13118"/>
                </a:lnTo>
                <a:lnTo>
                  <a:pt x="61111" y="15355"/>
                </a:lnTo>
                <a:lnTo>
                  <a:pt x="68610" y="16791"/>
                </a:lnTo>
                <a:lnTo>
                  <a:pt x="97173" y="17145"/>
                </a:lnTo>
                <a:lnTo>
                  <a:pt x="104216" y="17145"/>
                </a:lnTo>
                <a:lnTo>
                  <a:pt x="108337" y="18838"/>
                </a:lnTo>
                <a:lnTo>
                  <a:pt x="112285" y="21073"/>
                </a:lnTo>
                <a:lnTo>
                  <a:pt x="116156" y="22065"/>
                </a:lnTo>
                <a:lnTo>
                  <a:pt x="118077" y="21695"/>
                </a:lnTo>
                <a:lnTo>
                  <a:pt x="125724" y="18232"/>
                </a:lnTo>
                <a:lnTo>
                  <a:pt x="153775" y="17158"/>
                </a:lnTo>
                <a:lnTo>
                  <a:pt x="181790" y="17146"/>
                </a:lnTo>
                <a:lnTo>
                  <a:pt x="207140" y="17145"/>
                </a:lnTo>
                <a:lnTo>
                  <a:pt x="234647" y="17145"/>
                </a:lnTo>
                <a:lnTo>
                  <a:pt x="262929" y="17145"/>
                </a:lnTo>
                <a:lnTo>
                  <a:pt x="267732" y="17145"/>
                </a:lnTo>
                <a:lnTo>
                  <a:pt x="268023" y="17780"/>
                </a:lnTo>
                <a:lnTo>
                  <a:pt x="268605" y="228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SMARTInkShape-Group89"/>
          <p:cNvGrpSpPr/>
          <p:nvPr/>
        </p:nvGrpSpPr>
        <p:grpSpPr>
          <a:xfrm>
            <a:off x="5503618" y="1396897"/>
            <a:ext cx="760024" cy="694794"/>
            <a:chOff x="5503618" y="1396897"/>
            <a:chExt cx="760024" cy="694794"/>
          </a:xfrm>
        </p:grpSpPr>
        <p:sp>
          <p:nvSpPr>
            <p:cNvPr id="66" name="SMARTInkShape-332"/>
            <p:cNvSpPr/>
            <p:nvPr>
              <p:custDataLst>
                <p:tags r:id="rId99"/>
              </p:custDataLst>
            </p:nvPr>
          </p:nvSpPr>
          <p:spPr>
            <a:xfrm>
              <a:off x="5572125" y="1554480"/>
              <a:ext cx="28576" cy="494717"/>
            </a:xfrm>
            <a:custGeom>
              <a:avLst/>
              <a:gdLst/>
              <a:ahLst/>
              <a:cxnLst/>
              <a:rect l="0" t="0" r="0" b="0"/>
              <a:pathLst>
                <a:path w="28576" h="494717">
                  <a:moveTo>
                    <a:pt x="0" y="0"/>
                  </a:moveTo>
                  <a:lnTo>
                    <a:pt x="0" y="0"/>
                  </a:lnTo>
                  <a:lnTo>
                    <a:pt x="4921" y="9841"/>
                  </a:lnTo>
                  <a:lnTo>
                    <a:pt x="5709" y="35418"/>
                  </a:lnTo>
                  <a:lnTo>
                    <a:pt x="353" y="62983"/>
                  </a:lnTo>
                  <a:lnTo>
                    <a:pt x="681" y="85858"/>
                  </a:lnTo>
                  <a:lnTo>
                    <a:pt x="5189" y="114262"/>
                  </a:lnTo>
                  <a:lnTo>
                    <a:pt x="5646" y="138033"/>
                  </a:lnTo>
                  <a:lnTo>
                    <a:pt x="6336" y="164755"/>
                  </a:lnTo>
                  <a:lnTo>
                    <a:pt x="8543" y="192799"/>
                  </a:lnTo>
                  <a:lnTo>
                    <a:pt x="6274" y="219906"/>
                  </a:lnTo>
                  <a:lnTo>
                    <a:pt x="5825" y="245791"/>
                  </a:lnTo>
                  <a:lnTo>
                    <a:pt x="5748" y="267278"/>
                  </a:lnTo>
                  <a:lnTo>
                    <a:pt x="5725" y="289731"/>
                  </a:lnTo>
                  <a:lnTo>
                    <a:pt x="5719" y="311836"/>
                  </a:lnTo>
                  <a:lnTo>
                    <a:pt x="7409" y="338387"/>
                  </a:lnTo>
                  <a:lnTo>
                    <a:pt x="10239" y="360401"/>
                  </a:lnTo>
                  <a:lnTo>
                    <a:pt x="14229" y="387562"/>
                  </a:lnTo>
                  <a:lnTo>
                    <a:pt x="16570" y="411271"/>
                  </a:lnTo>
                  <a:lnTo>
                    <a:pt x="17069" y="436994"/>
                  </a:lnTo>
                  <a:lnTo>
                    <a:pt x="22326" y="464117"/>
                  </a:lnTo>
                  <a:lnTo>
                    <a:pt x="22790" y="475907"/>
                  </a:lnTo>
                  <a:lnTo>
                    <a:pt x="24521" y="479907"/>
                  </a:lnTo>
                  <a:lnTo>
                    <a:pt x="26774" y="483802"/>
                  </a:lnTo>
                  <a:lnTo>
                    <a:pt x="28505" y="491153"/>
                  </a:lnTo>
                  <a:lnTo>
                    <a:pt x="28561" y="494716"/>
                  </a:lnTo>
                  <a:lnTo>
                    <a:pt x="28575" y="491653"/>
                  </a:lnTo>
                  <a:lnTo>
                    <a:pt x="22860" y="4800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33"/>
            <p:cNvSpPr/>
            <p:nvPr>
              <p:custDataLst>
                <p:tags r:id="rId100"/>
              </p:custDataLst>
            </p:nvPr>
          </p:nvSpPr>
          <p:spPr>
            <a:xfrm>
              <a:off x="5503618" y="1514475"/>
              <a:ext cx="365688" cy="456403"/>
            </a:xfrm>
            <a:custGeom>
              <a:avLst/>
              <a:gdLst/>
              <a:ahLst/>
              <a:cxnLst/>
              <a:rect l="0" t="0" r="0" b="0"/>
              <a:pathLst>
                <a:path w="365688" h="456403">
                  <a:moveTo>
                    <a:pt x="365687" y="0"/>
                  </a:moveTo>
                  <a:lnTo>
                    <a:pt x="365687" y="0"/>
                  </a:lnTo>
                  <a:lnTo>
                    <a:pt x="361759" y="27493"/>
                  </a:lnTo>
                  <a:lnTo>
                    <a:pt x="358858" y="42082"/>
                  </a:lnTo>
                  <a:lnTo>
                    <a:pt x="347118" y="70531"/>
                  </a:lnTo>
                  <a:lnTo>
                    <a:pt x="342405" y="86628"/>
                  </a:lnTo>
                  <a:lnTo>
                    <a:pt x="323996" y="113847"/>
                  </a:lnTo>
                  <a:lnTo>
                    <a:pt x="309319" y="141561"/>
                  </a:lnTo>
                  <a:lnTo>
                    <a:pt x="304439" y="149276"/>
                  </a:lnTo>
                  <a:lnTo>
                    <a:pt x="281527" y="171769"/>
                  </a:lnTo>
                  <a:lnTo>
                    <a:pt x="275578" y="179212"/>
                  </a:lnTo>
                  <a:lnTo>
                    <a:pt x="247611" y="205748"/>
                  </a:lnTo>
                  <a:lnTo>
                    <a:pt x="242089" y="212729"/>
                  </a:lnTo>
                  <a:lnTo>
                    <a:pt x="215306" y="232975"/>
                  </a:lnTo>
                  <a:lnTo>
                    <a:pt x="188867" y="247321"/>
                  </a:lnTo>
                  <a:lnTo>
                    <a:pt x="161872" y="264553"/>
                  </a:lnTo>
                  <a:lnTo>
                    <a:pt x="134074" y="276204"/>
                  </a:lnTo>
                  <a:lnTo>
                    <a:pt x="114332" y="284054"/>
                  </a:lnTo>
                  <a:lnTo>
                    <a:pt x="102829" y="286941"/>
                  </a:lnTo>
                  <a:lnTo>
                    <a:pt x="90597" y="290571"/>
                  </a:lnTo>
                  <a:lnTo>
                    <a:pt x="63833" y="291442"/>
                  </a:lnTo>
                  <a:lnTo>
                    <a:pt x="42540" y="285643"/>
                  </a:lnTo>
                  <a:lnTo>
                    <a:pt x="35695" y="281979"/>
                  </a:lnTo>
                  <a:lnTo>
                    <a:pt x="26541" y="279976"/>
                  </a:lnTo>
                  <a:lnTo>
                    <a:pt x="17437" y="275625"/>
                  </a:lnTo>
                  <a:lnTo>
                    <a:pt x="15411" y="275190"/>
                  </a:lnTo>
                  <a:lnTo>
                    <a:pt x="9524" y="271544"/>
                  </a:lnTo>
                  <a:lnTo>
                    <a:pt x="7367" y="268218"/>
                  </a:lnTo>
                  <a:lnTo>
                    <a:pt x="476" y="245753"/>
                  </a:lnTo>
                  <a:lnTo>
                    <a:pt x="0" y="233038"/>
                  </a:lnTo>
                  <a:lnTo>
                    <a:pt x="1653" y="228879"/>
                  </a:lnTo>
                  <a:lnTo>
                    <a:pt x="19056" y="204002"/>
                  </a:lnTo>
                  <a:lnTo>
                    <a:pt x="27750" y="198169"/>
                  </a:lnTo>
                  <a:lnTo>
                    <a:pt x="53334" y="190608"/>
                  </a:lnTo>
                  <a:lnTo>
                    <a:pt x="64082" y="188557"/>
                  </a:lnTo>
                  <a:lnTo>
                    <a:pt x="72206" y="184844"/>
                  </a:lnTo>
                  <a:lnTo>
                    <a:pt x="78829" y="183753"/>
                  </a:lnTo>
                  <a:lnTo>
                    <a:pt x="105384" y="188117"/>
                  </a:lnTo>
                  <a:lnTo>
                    <a:pt x="124475" y="190194"/>
                  </a:lnTo>
                  <a:lnTo>
                    <a:pt x="152799" y="202598"/>
                  </a:lnTo>
                  <a:lnTo>
                    <a:pt x="177467" y="214268"/>
                  </a:lnTo>
                  <a:lnTo>
                    <a:pt x="198333" y="224381"/>
                  </a:lnTo>
                  <a:lnTo>
                    <a:pt x="225184" y="247603"/>
                  </a:lnTo>
                  <a:lnTo>
                    <a:pt x="235650" y="255326"/>
                  </a:lnTo>
                  <a:lnTo>
                    <a:pt x="255770" y="280150"/>
                  </a:lnTo>
                  <a:lnTo>
                    <a:pt x="276217" y="305969"/>
                  </a:lnTo>
                  <a:lnTo>
                    <a:pt x="289962" y="328965"/>
                  </a:lnTo>
                  <a:lnTo>
                    <a:pt x="298447" y="339477"/>
                  </a:lnTo>
                  <a:lnTo>
                    <a:pt x="305280" y="358191"/>
                  </a:lnTo>
                  <a:lnTo>
                    <a:pt x="310476" y="364089"/>
                  </a:lnTo>
                  <a:lnTo>
                    <a:pt x="313640" y="366551"/>
                  </a:lnTo>
                  <a:lnTo>
                    <a:pt x="317155" y="372674"/>
                  </a:lnTo>
                  <a:lnTo>
                    <a:pt x="319352" y="378993"/>
                  </a:lnTo>
                  <a:lnTo>
                    <a:pt x="337134" y="405377"/>
                  </a:lnTo>
                  <a:lnTo>
                    <a:pt x="339032" y="407411"/>
                  </a:lnTo>
                  <a:lnTo>
                    <a:pt x="341140" y="413059"/>
                  </a:lnTo>
                  <a:lnTo>
                    <a:pt x="342712" y="419166"/>
                  </a:lnTo>
                  <a:lnTo>
                    <a:pt x="348896" y="428262"/>
                  </a:lnTo>
                  <a:lnTo>
                    <a:pt x="351874" y="432274"/>
                  </a:lnTo>
                  <a:lnTo>
                    <a:pt x="359950" y="451441"/>
                  </a:lnTo>
                  <a:lnTo>
                    <a:pt x="359970" y="456402"/>
                  </a:lnTo>
                  <a:lnTo>
                    <a:pt x="359973" y="451700"/>
                  </a:lnTo>
                  <a:lnTo>
                    <a:pt x="354257" y="4457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34"/>
            <p:cNvSpPr/>
            <p:nvPr>
              <p:custDataLst>
                <p:tags r:id="rId101"/>
              </p:custDataLst>
            </p:nvPr>
          </p:nvSpPr>
          <p:spPr>
            <a:xfrm>
              <a:off x="5972175" y="1396897"/>
              <a:ext cx="291467" cy="694794"/>
            </a:xfrm>
            <a:custGeom>
              <a:avLst/>
              <a:gdLst/>
              <a:ahLst/>
              <a:cxnLst/>
              <a:rect l="0" t="0" r="0" b="0"/>
              <a:pathLst>
                <a:path w="291467" h="694794">
                  <a:moveTo>
                    <a:pt x="5716" y="14708"/>
                  </a:moveTo>
                  <a:lnTo>
                    <a:pt x="5716" y="14708"/>
                  </a:lnTo>
                  <a:lnTo>
                    <a:pt x="2681" y="17742"/>
                  </a:lnTo>
                  <a:lnTo>
                    <a:pt x="1787" y="18001"/>
                  </a:lnTo>
                  <a:lnTo>
                    <a:pt x="1192" y="17538"/>
                  </a:lnTo>
                  <a:lnTo>
                    <a:pt x="236" y="15267"/>
                  </a:lnTo>
                  <a:lnTo>
                    <a:pt x="70" y="17907"/>
                  </a:lnTo>
                  <a:lnTo>
                    <a:pt x="1952" y="18111"/>
                  </a:lnTo>
                  <a:lnTo>
                    <a:pt x="20123" y="14455"/>
                  </a:lnTo>
                  <a:lnTo>
                    <a:pt x="24395" y="11844"/>
                  </a:lnTo>
                  <a:lnTo>
                    <a:pt x="52335" y="7675"/>
                  </a:lnTo>
                  <a:lnTo>
                    <a:pt x="63131" y="4581"/>
                  </a:lnTo>
                  <a:lnTo>
                    <a:pt x="89551" y="3354"/>
                  </a:lnTo>
                  <a:lnTo>
                    <a:pt x="104778" y="0"/>
                  </a:lnTo>
                  <a:lnTo>
                    <a:pt x="130335" y="3113"/>
                  </a:lnTo>
                  <a:lnTo>
                    <a:pt x="156256" y="3268"/>
                  </a:lnTo>
                  <a:lnTo>
                    <a:pt x="182367" y="3277"/>
                  </a:lnTo>
                  <a:lnTo>
                    <a:pt x="205596" y="3913"/>
                  </a:lnTo>
                  <a:lnTo>
                    <a:pt x="221588" y="8199"/>
                  </a:lnTo>
                  <a:lnTo>
                    <a:pt x="246961" y="8962"/>
                  </a:lnTo>
                  <a:lnTo>
                    <a:pt x="270723" y="8993"/>
                  </a:lnTo>
                  <a:lnTo>
                    <a:pt x="274414" y="10686"/>
                  </a:lnTo>
                  <a:lnTo>
                    <a:pt x="279938" y="14638"/>
                  </a:lnTo>
                  <a:lnTo>
                    <a:pt x="280033" y="23220"/>
                  </a:lnTo>
                  <a:lnTo>
                    <a:pt x="278341" y="26534"/>
                  </a:lnTo>
                  <a:lnTo>
                    <a:pt x="276108" y="30124"/>
                  </a:lnTo>
                  <a:lnTo>
                    <a:pt x="274673" y="37603"/>
                  </a:lnTo>
                  <a:lnTo>
                    <a:pt x="274555" y="39496"/>
                  </a:lnTo>
                  <a:lnTo>
                    <a:pt x="272732" y="43293"/>
                  </a:lnTo>
                  <a:lnTo>
                    <a:pt x="271356" y="45195"/>
                  </a:lnTo>
                  <a:lnTo>
                    <a:pt x="269421" y="53939"/>
                  </a:lnTo>
                  <a:lnTo>
                    <a:pt x="268626" y="81648"/>
                  </a:lnTo>
                  <a:lnTo>
                    <a:pt x="271645" y="105027"/>
                  </a:lnTo>
                  <a:lnTo>
                    <a:pt x="278491" y="133321"/>
                  </a:lnTo>
                  <a:lnTo>
                    <a:pt x="281271" y="145738"/>
                  </a:lnTo>
                  <a:lnTo>
                    <a:pt x="283759" y="154223"/>
                  </a:lnTo>
                  <a:lnTo>
                    <a:pt x="289503" y="182437"/>
                  </a:lnTo>
                  <a:lnTo>
                    <a:pt x="291206" y="209281"/>
                  </a:lnTo>
                  <a:lnTo>
                    <a:pt x="291431" y="233104"/>
                  </a:lnTo>
                  <a:lnTo>
                    <a:pt x="291462" y="260059"/>
                  </a:lnTo>
                  <a:lnTo>
                    <a:pt x="291466" y="287802"/>
                  </a:lnTo>
                  <a:lnTo>
                    <a:pt x="291466" y="316303"/>
                  </a:lnTo>
                  <a:lnTo>
                    <a:pt x="291466" y="341044"/>
                  </a:lnTo>
                  <a:lnTo>
                    <a:pt x="291466" y="369115"/>
                  </a:lnTo>
                  <a:lnTo>
                    <a:pt x="289771" y="393100"/>
                  </a:lnTo>
                  <a:lnTo>
                    <a:pt x="286280" y="420631"/>
                  </a:lnTo>
                  <a:lnTo>
                    <a:pt x="285820" y="446035"/>
                  </a:lnTo>
                  <a:lnTo>
                    <a:pt x="285129" y="466092"/>
                  </a:lnTo>
                  <a:lnTo>
                    <a:pt x="280831" y="489918"/>
                  </a:lnTo>
                  <a:lnTo>
                    <a:pt x="280105" y="515464"/>
                  </a:lnTo>
                  <a:lnTo>
                    <a:pt x="280040" y="541594"/>
                  </a:lnTo>
                  <a:lnTo>
                    <a:pt x="280035" y="569311"/>
                  </a:lnTo>
                  <a:lnTo>
                    <a:pt x="279400" y="576158"/>
                  </a:lnTo>
                  <a:lnTo>
                    <a:pt x="275114" y="587793"/>
                  </a:lnTo>
                  <a:lnTo>
                    <a:pt x="273842" y="596305"/>
                  </a:lnTo>
                  <a:lnTo>
                    <a:pt x="269148" y="608415"/>
                  </a:lnTo>
                  <a:lnTo>
                    <a:pt x="268677" y="616853"/>
                  </a:lnTo>
                  <a:lnTo>
                    <a:pt x="268018" y="618068"/>
                  </a:lnTo>
                  <a:lnTo>
                    <a:pt x="266943" y="618878"/>
                  </a:lnTo>
                  <a:lnTo>
                    <a:pt x="265592" y="619418"/>
                  </a:lnTo>
                  <a:lnTo>
                    <a:pt x="264691" y="620413"/>
                  </a:lnTo>
                  <a:lnTo>
                    <a:pt x="262413" y="626255"/>
                  </a:lnTo>
                  <a:lnTo>
                    <a:pt x="259927" y="628983"/>
                  </a:lnTo>
                  <a:lnTo>
                    <a:pt x="256704" y="630619"/>
                  </a:lnTo>
                  <a:lnTo>
                    <a:pt x="247588" y="632391"/>
                  </a:lnTo>
                  <a:lnTo>
                    <a:pt x="240018" y="636417"/>
                  </a:lnTo>
                  <a:lnTo>
                    <a:pt x="218362" y="639304"/>
                  </a:lnTo>
                  <a:lnTo>
                    <a:pt x="213889" y="641556"/>
                  </a:lnTo>
                  <a:lnTo>
                    <a:pt x="188736" y="646155"/>
                  </a:lnTo>
                  <a:lnTo>
                    <a:pt x="162987" y="648689"/>
                  </a:lnTo>
                  <a:lnTo>
                    <a:pt x="150251" y="649657"/>
                  </a:lnTo>
                  <a:lnTo>
                    <a:pt x="136101" y="653987"/>
                  </a:lnTo>
                  <a:lnTo>
                    <a:pt x="108470" y="654757"/>
                  </a:lnTo>
                  <a:lnTo>
                    <a:pt x="80883" y="654788"/>
                  </a:lnTo>
                  <a:lnTo>
                    <a:pt x="66919" y="654788"/>
                  </a:lnTo>
                  <a:lnTo>
                    <a:pt x="62974" y="656481"/>
                  </a:lnTo>
                  <a:lnTo>
                    <a:pt x="61032" y="657822"/>
                  </a:lnTo>
                  <a:lnTo>
                    <a:pt x="52232" y="659709"/>
                  </a:lnTo>
                  <a:lnTo>
                    <a:pt x="42444" y="660981"/>
                  </a:lnTo>
                  <a:lnTo>
                    <a:pt x="34396" y="664996"/>
                  </a:lnTo>
                  <a:lnTo>
                    <a:pt x="24779" y="666692"/>
                  </a:lnTo>
                  <a:lnTo>
                    <a:pt x="17148" y="670710"/>
                  </a:lnTo>
                  <a:lnTo>
                    <a:pt x="12559" y="671692"/>
                  </a:lnTo>
                  <a:lnTo>
                    <a:pt x="6609" y="676832"/>
                  </a:lnTo>
                  <a:lnTo>
                    <a:pt x="6113" y="678979"/>
                  </a:lnTo>
                  <a:lnTo>
                    <a:pt x="5981" y="680440"/>
                  </a:lnTo>
                  <a:lnTo>
                    <a:pt x="5257" y="681415"/>
                  </a:lnTo>
                  <a:lnTo>
                    <a:pt x="818" y="683106"/>
                  </a:lnTo>
                  <a:lnTo>
                    <a:pt x="363" y="684942"/>
                  </a:lnTo>
                  <a:lnTo>
                    <a:pt x="0" y="6947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90"/>
          <p:cNvGrpSpPr/>
          <p:nvPr/>
        </p:nvGrpSpPr>
        <p:grpSpPr>
          <a:xfrm>
            <a:off x="1731645" y="1785463"/>
            <a:ext cx="297178" cy="191858"/>
            <a:chOff x="1731645" y="1785463"/>
            <a:chExt cx="297178" cy="191858"/>
          </a:xfrm>
        </p:grpSpPr>
        <p:sp>
          <p:nvSpPr>
            <p:cNvPr id="73" name="SMARTInkShape-335"/>
            <p:cNvSpPr/>
            <p:nvPr>
              <p:custDataLst>
                <p:tags r:id="rId96"/>
              </p:custDataLst>
            </p:nvPr>
          </p:nvSpPr>
          <p:spPr>
            <a:xfrm>
              <a:off x="1737360" y="1817370"/>
              <a:ext cx="45721" cy="142876"/>
            </a:xfrm>
            <a:custGeom>
              <a:avLst/>
              <a:gdLst/>
              <a:ahLst/>
              <a:cxnLst/>
              <a:rect l="0" t="0" r="0" b="0"/>
              <a:pathLst>
                <a:path w="45721" h="142876">
                  <a:moveTo>
                    <a:pt x="0" y="0"/>
                  </a:moveTo>
                  <a:lnTo>
                    <a:pt x="0" y="0"/>
                  </a:lnTo>
                  <a:lnTo>
                    <a:pt x="16957" y="26560"/>
                  </a:lnTo>
                  <a:lnTo>
                    <a:pt x="26826" y="49145"/>
                  </a:lnTo>
                  <a:lnTo>
                    <a:pt x="35849" y="73843"/>
                  </a:lnTo>
                  <a:lnTo>
                    <a:pt x="43112" y="98336"/>
                  </a:lnTo>
                  <a:lnTo>
                    <a:pt x="45205" y="125658"/>
                  </a:lnTo>
                  <a:lnTo>
                    <a:pt x="4572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36"/>
            <p:cNvSpPr/>
            <p:nvPr>
              <p:custDataLst>
                <p:tags r:id="rId97"/>
              </p:custDataLst>
            </p:nvPr>
          </p:nvSpPr>
          <p:spPr>
            <a:xfrm>
              <a:off x="1731645" y="1863090"/>
              <a:ext cx="131446" cy="40006"/>
            </a:xfrm>
            <a:custGeom>
              <a:avLst/>
              <a:gdLst/>
              <a:ahLst/>
              <a:cxnLst/>
              <a:rect l="0" t="0" r="0" b="0"/>
              <a:pathLst>
                <a:path w="131446" h="40006">
                  <a:moveTo>
                    <a:pt x="0" y="40005"/>
                  </a:moveTo>
                  <a:lnTo>
                    <a:pt x="0" y="40005"/>
                  </a:lnTo>
                  <a:lnTo>
                    <a:pt x="24012" y="38312"/>
                  </a:lnTo>
                  <a:lnTo>
                    <a:pt x="51587" y="30257"/>
                  </a:lnTo>
                  <a:lnTo>
                    <a:pt x="80030" y="20926"/>
                  </a:lnTo>
                  <a:lnTo>
                    <a:pt x="106894" y="13120"/>
                  </a:lnTo>
                  <a:lnTo>
                    <a:pt x="114819" y="11546"/>
                  </a:lnTo>
                  <a:lnTo>
                    <a:pt x="122850" y="7090"/>
                  </a:lnTo>
                  <a:lnTo>
                    <a:pt x="1314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37"/>
            <p:cNvSpPr/>
            <p:nvPr>
              <p:custDataLst>
                <p:tags r:id="rId98"/>
              </p:custDataLst>
            </p:nvPr>
          </p:nvSpPr>
          <p:spPr>
            <a:xfrm>
              <a:off x="1835646" y="1785463"/>
              <a:ext cx="193177" cy="191858"/>
            </a:xfrm>
            <a:custGeom>
              <a:avLst/>
              <a:gdLst/>
              <a:ahLst/>
              <a:cxnLst/>
              <a:rect l="0" t="0" r="0" b="0"/>
              <a:pathLst>
                <a:path w="193177" h="191858">
                  <a:moveTo>
                    <a:pt x="16014" y="14762"/>
                  </a:moveTo>
                  <a:lnTo>
                    <a:pt x="16014" y="14762"/>
                  </a:lnTo>
                  <a:lnTo>
                    <a:pt x="37251" y="5660"/>
                  </a:lnTo>
                  <a:lnTo>
                    <a:pt x="56526" y="0"/>
                  </a:lnTo>
                  <a:lnTo>
                    <a:pt x="64288" y="370"/>
                  </a:lnTo>
                  <a:lnTo>
                    <a:pt x="74445" y="2747"/>
                  </a:lnTo>
                  <a:lnTo>
                    <a:pt x="83633" y="3159"/>
                  </a:lnTo>
                  <a:lnTo>
                    <a:pt x="85858" y="3851"/>
                  </a:lnTo>
                  <a:lnTo>
                    <a:pt x="87342" y="4948"/>
                  </a:lnTo>
                  <a:lnTo>
                    <a:pt x="103692" y="30365"/>
                  </a:lnTo>
                  <a:lnTo>
                    <a:pt x="106339" y="38506"/>
                  </a:lnTo>
                  <a:lnTo>
                    <a:pt x="107124" y="47973"/>
                  </a:lnTo>
                  <a:lnTo>
                    <a:pt x="101614" y="73865"/>
                  </a:lnTo>
                  <a:lnTo>
                    <a:pt x="90190" y="100490"/>
                  </a:lnTo>
                  <a:lnTo>
                    <a:pt x="74345" y="127871"/>
                  </a:lnTo>
                  <a:lnTo>
                    <a:pt x="59867" y="147320"/>
                  </a:lnTo>
                  <a:lnTo>
                    <a:pt x="45621" y="162221"/>
                  </a:lnTo>
                  <a:lnTo>
                    <a:pt x="38486" y="166024"/>
                  </a:lnTo>
                  <a:lnTo>
                    <a:pt x="34805" y="167039"/>
                  </a:lnTo>
                  <a:lnTo>
                    <a:pt x="29023" y="171552"/>
                  </a:lnTo>
                  <a:lnTo>
                    <a:pt x="24335" y="176522"/>
                  </a:lnTo>
                  <a:lnTo>
                    <a:pt x="10340" y="184788"/>
                  </a:lnTo>
                  <a:lnTo>
                    <a:pt x="0" y="186129"/>
                  </a:lnTo>
                  <a:lnTo>
                    <a:pt x="258" y="186791"/>
                  </a:lnTo>
                  <a:lnTo>
                    <a:pt x="2238" y="189221"/>
                  </a:lnTo>
                  <a:lnTo>
                    <a:pt x="5235" y="190725"/>
                  </a:lnTo>
                  <a:lnTo>
                    <a:pt x="17957" y="191857"/>
                  </a:lnTo>
                  <a:lnTo>
                    <a:pt x="44932" y="182810"/>
                  </a:lnTo>
                  <a:lnTo>
                    <a:pt x="71406" y="177768"/>
                  </a:lnTo>
                  <a:lnTo>
                    <a:pt x="95677" y="171444"/>
                  </a:lnTo>
                  <a:lnTo>
                    <a:pt x="118816" y="167843"/>
                  </a:lnTo>
                  <a:lnTo>
                    <a:pt x="146815" y="160016"/>
                  </a:lnTo>
                  <a:lnTo>
                    <a:pt x="159404" y="157707"/>
                  </a:lnTo>
                  <a:lnTo>
                    <a:pt x="171362" y="153253"/>
                  </a:lnTo>
                  <a:lnTo>
                    <a:pt x="193170" y="151922"/>
                  </a:lnTo>
                  <a:lnTo>
                    <a:pt x="193176" y="154956"/>
                  </a:lnTo>
                  <a:lnTo>
                    <a:pt x="192542" y="155850"/>
                  </a:lnTo>
                  <a:lnTo>
                    <a:pt x="191485" y="156445"/>
                  </a:lnTo>
                  <a:lnTo>
                    <a:pt x="190144" y="156843"/>
                  </a:lnTo>
                  <a:lnTo>
                    <a:pt x="181600" y="162056"/>
                  </a:lnTo>
                  <a:lnTo>
                    <a:pt x="176034" y="163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91"/>
          <p:cNvGrpSpPr/>
          <p:nvPr/>
        </p:nvGrpSpPr>
        <p:grpSpPr>
          <a:xfrm>
            <a:off x="6429375" y="1200150"/>
            <a:ext cx="394336" cy="331471"/>
            <a:chOff x="6429375" y="1200150"/>
            <a:chExt cx="394336" cy="331471"/>
          </a:xfrm>
        </p:grpSpPr>
        <p:sp>
          <p:nvSpPr>
            <p:cNvPr id="77" name="SMARTInkShape-338"/>
            <p:cNvSpPr/>
            <p:nvPr>
              <p:custDataLst>
                <p:tags r:id="rId93"/>
              </p:custDataLst>
            </p:nvPr>
          </p:nvSpPr>
          <p:spPr>
            <a:xfrm>
              <a:off x="6429375" y="1354455"/>
              <a:ext cx="261974" cy="28576"/>
            </a:xfrm>
            <a:custGeom>
              <a:avLst/>
              <a:gdLst/>
              <a:ahLst/>
              <a:cxnLst/>
              <a:rect l="0" t="0" r="0" b="0"/>
              <a:pathLst>
                <a:path w="261974" h="28576">
                  <a:moveTo>
                    <a:pt x="0" y="28575"/>
                  </a:moveTo>
                  <a:lnTo>
                    <a:pt x="0" y="28575"/>
                  </a:lnTo>
                  <a:lnTo>
                    <a:pt x="24201" y="12865"/>
                  </a:lnTo>
                  <a:lnTo>
                    <a:pt x="36310" y="7833"/>
                  </a:lnTo>
                  <a:lnTo>
                    <a:pt x="55260" y="5994"/>
                  </a:lnTo>
                  <a:lnTo>
                    <a:pt x="61178" y="7533"/>
                  </a:lnTo>
                  <a:lnTo>
                    <a:pt x="63646" y="8832"/>
                  </a:lnTo>
                  <a:lnTo>
                    <a:pt x="88977" y="11202"/>
                  </a:lnTo>
                  <a:lnTo>
                    <a:pt x="111899" y="11400"/>
                  </a:lnTo>
                  <a:lnTo>
                    <a:pt x="138632" y="11426"/>
                  </a:lnTo>
                  <a:lnTo>
                    <a:pt x="160310" y="13123"/>
                  </a:lnTo>
                  <a:lnTo>
                    <a:pt x="188633" y="16615"/>
                  </a:lnTo>
                  <a:lnTo>
                    <a:pt x="205117" y="16353"/>
                  </a:lnTo>
                  <a:lnTo>
                    <a:pt x="232473" y="11774"/>
                  </a:lnTo>
                  <a:lnTo>
                    <a:pt x="260827" y="11431"/>
                  </a:lnTo>
                  <a:lnTo>
                    <a:pt x="261973" y="11431"/>
                  </a:lnTo>
                  <a:lnTo>
                    <a:pt x="259585" y="11430"/>
                  </a:lnTo>
                  <a:lnTo>
                    <a:pt x="258781" y="10795"/>
                  </a:lnTo>
                  <a:lnTo>
                    <a:pt x="257889" y="8396"/>
                  </a:lnTo>
                  <a:lnTo>
                    <a:pt x="257016" y="7502"/>
                  </a:lnTo>
                  <a:lnTo>
                    <a:pt x="254353" y="6509"/>
                  </a:lnTo>
                  <a:lnTo>
                    <a:pt x="243931" y="4126"/>
                  </a:lnTo>
                  <a:lnTo>
                    <a:pt x="235471" y="1223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339"/>
            <p:cNvSpPr/>
            <p:nvPr>
              <p:custDataLst>
                <p:tags r:id="rId94"/>
              </p:custDataLst>
            </p:nvPr>
          </p:nvSpPr>
          <p:spPr>
            <a:xfrm>
              <a:off x="6600825" y="1280160"/>
              <a:ext cx="17140" cy="239952"/>
            </a:xfrm>
            <a:custGeom>
              <a:avLst/>
              <a:gdLst/>
              <a:ahLst/>
              <a:cxnLst/>
              <a:rect l="0" t="0" r="0" b="0"/>
              <a:pathLst>
                <a:path w="17140" h="239952">
                  <a:moveTo>
                    <a:pt x="11430" y="0"/>
                  </a:moveTo>
                  <a:lnTo>
                    <a:pt x="11430" y="0"/>
                  </a:lnTo>
                  <a:lnTo>
                    <a:pt x="16352" y="0"/>
                  </a:lnTo>
                  <a:lnTo>
                    <a:pt x="16616" y="635"/>
                  </a:lnTo>
                  <a:lnTo>
                    <a:pt x="17139" y="19079"/>
                  </a:lnTo>
                  <a:lnTo>
                    <a:pt x="10089" y="45870"/>
                  </a:lnTo>
                  <a:lnTo>
                    <a:pt x="7012" y="57195"/>
                  </a:lnTo>
                  <a:lnTo>
                    <a:pt x="2594" y="80769"/>
                  </a:lnTo>
                  <a:lnTo>
                    <a:pt x="3218" y="101327"/>
                  </a:lnTo>
                  <a:lnTo>
                    <a:pt x="424" y="126279"/>
                  </a:lnTo>
                  <a:lnTo>
                    <a:pt x="56" y="151343"/>
                  </a:lnTo>
                  <a:lnTo>
                    <a:pt x="8" y="175834"/>
                  </a:lnTo>
                  <a:lnTo>
                    <a:pt x="0" y="203665"/>
                  </a:lnTo>
                  <a:lnTo>
                    <a:pt x="0" y="231722"/>
                  </a:lnTo>
                  <a:lnTo>
                    <a:pt x="0" y="239951"/>
                  </a:lnTo>
                  <a:lnTo>
                    <a:pt x="0" y="23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40"/>
            <p:cNvSpPr/>
            <p:nvPr>
              <p:custDataLst>
                <p:tags r:id="rId95"/>
              </p:custDataLst>
            </p:nvPr>
          </p:nvSpPr>
          <p:spPr>
            <a:xfrm>
              <a:off x="6812280" y="1200150"/>
              <a:ext cx="11431" cy="331471"/>
            </a:xfrm>
            <a:custGeom>
              <a:avLst/>
              <a:gdLst/>
              <a:ahLst/>
              <a:cxnLst/>
              <a:rect l="0" t="0" r="0" b="0"/>
              <a:pathLst>
                <a:path w="11431" h="331471">
                  <a:moveTo>
                    <a:pt x="0" y="0"/>
                  </a:moveTo>
                  <a:lnTo>
                    <a:pt x="0" y="0"/>
                  </a:lnTo>
                  <a:lnTo>
                    <a:pt x="6216" y="23173"/>
                  </a:lnTo>
                  <a:lnTo>
                    <a:pt x="10744" y="46914"/>
                  </a:lnTo>
                  <a:lnTo>
                    <a:pt x="11390" y="74254"/>
                  </a:lnTo>
                  <a:lnTo>
                    <a:pt x="10777" y="81897"/>
                  </a:lnTo>
                  <a:lnTo>
                    <a:pt x="6243" y="109336"/>
                  </a:lnTo>
                  <a:lnTo>
                    <a:pt x="5784" y="137259"/>
                  </a:lnTo>
                  <a:lnTo>
                    <a:pt x="5729" y="163967"/>
                  </a:lnTo>
                  <a:lnTo>
                    <a:pt x="5717" y="191043"/>
                  </a:lnTo>
                  <a:lnTo>
                    <a:pt x="5715" y="215866"/>
                  </a:lnTo>
                  <a:lnTo>
                    <a:pt x="5715" y="242539"/>
                  </a:lnTo>
                  <a:lnTo>
                    <a:pt x="6350" y="262751"/>
                  </a:lnTo>
                  <a:lnTo>
                    <a:pt x="10900" y="287476"/>
                  </a:lnTo>
                  <a:lnTo>
                    <a:pt x="11410" y="315094"/>
                  </a:lnTo>
                  <a:lnTo>
                    <a:pt x="11430" y="331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92"/>
          <p:cNvGrpSpPr/>
          <p:nvPr/>
        </p:nvGrpSpPr>
        <p:grpSpPr>
          <a:xfrm>
            <a:off x="2588963" y="1588799"/>
            <a:ext cx="971454" cy="1319822"/>
            <a:chOff x="2588963" y="1588799"/>
            <a:chExt cx="971454" cy="1319822"/>
          </a:xfrm>
        </p:grpSpPr>
        <p:sp>
          <p:nvSpPr>
            <p:cNvPr id="81" name="SMARTInkShape-341"/>
            <p:cNvSpPr/>
            <p:nvPr>
              <p:custDataLst>
                <p:tags r:id="rId85"/>
              </p:custDataLst>
            </p:nvPr>
          </p:nvSpPr>
          <p:spPr>
            <a:xfrm>
              <a:off x="2588963" y="1738254"/>
              <a:ext cx="845718" cy="1079212"/>
            </a:xfrm>
            <a:custGeom>
              <a:avLst/>
              <a:gdLst/>
              <a:ahLst/>
              <a:cxnLst/>
              <a:rect l="0" t="0" r="0" b="0"/>
              <a:pathLst>
                <a:path w="845718" h="1079212">
                  <a:moveTo>
                    <a:pt x="411412" y="73401"/>
                  </a:moveTo>
                  <a:lnTo>
                    <a:pt x="411412" y="73401"/>
                  </a:lnTo>
                  <a:lnTo>
                    <a:pt x="386545" y="62661"/>
                  </a:lnTo>
                  <a:lnTo>
                    <a:pt x="373055" y="59738"/>
                  </a:lnTo>
                  <a:lnTo>
                    <a:pt x="355385" y="61662"/>
                  </a:lnTo>
                  <a:lnTo>
                    <a:pt x="330672" y="69801"/>
                  </a:lnTo>
                  <a:lnTo>
                    <a:pt x="308398" y="82450"/>
                  </a:lnTo>
                  <a:lnTo>
                    <a:pt x="279997" y="107744"/>
                  </a:lnTo>
                  <a:lnTo>
                    <a:pt x="255639" y="132056"/>
                  </a:lnTo>
                  <a:lnTo>
                    <a:pt x="227462" y="160207"/>
                  </a:lnTo>
                  <a:lnTo>
                    <a:pt x="207048" y="186681"/>
                  </a:lnTo>
                  <a:lnTo>
                    <a:pt x="185901" y="211599"/>
                  </a:lnTo>
                  <a:lnTo>
                    <a:pt x="169616" y="238103"/>
                  </a:lnTo>
                  <a:lnTo>
                    <a:pt x="153714" y="266065"/>
                  </a:lnTo>
                  <a:lnTo>
                    <a:pt x="142575" y="286664"/>
                  </a:lnTo>
                  <a:lnTo>
                    <a:pt x="130639" y="307885"/>
                  </a:lnTo>
                  <a:lnTo>
                    <a:pt x="116867" y="327899"/>
                  </a:lnTo>
                  <a:lnTo>
                    <a:pt x="105667" y="349071"/>
                  </a:lnTo>
                  <a:lnTo>
                    <a:pt x="95820" y="370546"/>
                  </a:lnTo>
                  <a:lnTo>
                    <a:pt x="81472" y="397311"/>
                  </a:lnTo>
                  <a:lnTo>
                    <a:pt x="71053" y="420851"/>
                  </a:lnTo>
                  <a:lnTo>
                    <a:pt x="64491" y="440289"/>
                  </a:lnTo>
                  <a:lnTo>
                    <a:pt x="56306" y="464678"/>
                  </a:lnTo>
                  <a:lnTo>
                    <a:pt x="49580" y="484112"/>
                  </a:lnTo>
                  <a:lnTo>
                    <a:pt x="43826" y="500244"/>
                  </a:lnTo>
                  <a:lnTo>
                    <a:pt x="34045" y="527269"/>
                  </a:lnTo>
                  <a:lnTo>
                    <a:pt x="25465" y="551980"/>
                  </a:lnTo>
                  <a:lnTo>
                    <a:pt x="19112" y="575663"/>
                  </a:lnTo>
                  <a:lnTo>
                    <a:pt x="14171" y="598254"/>
                  </a:lnTo>
                  <a:lnTo>
                    <a:pt x="9859" y="618877"/>
                  </a:lnTo>
                  <a:lnTo>
                    <a:pt x="5826" y="638626"/>
                  </a:lnTo>
                  <a:lnTo>
                    <a:pt x="2551" y="658622"/>
                  </a:lnTo>
                  <a:lnTo>
                    <a:pt x="1097" y="680209"/>
                  </a:lnTo>
                  <a:lnTo>
                    <a:pt x="449" y="700810"/>
                  </a:lnTo>
                  <a:lnTo>
                    <a:pt x="162" y="720550"/>
                  </a:lnTo>
                  <a:lnTo>
                    <a:pt x="0" y="748878"/>
                  </a:lnTo>
                  <a:lnTo>
                    <a:pt x="587" y="774275"/>
                  </a:lnTo>
                  <a:lnTo>
                    <a:pt x="4500" y="800992"/>
                  </a:lnTo>
                  <a:lnTo>
                    <a:pt x="10317" y="825276"/>
                  </a:lnTo>
                  <a:lnTo>
                    <a:pt x="19166" y="848558"/>
                  </a:lnTo>
                  <a:lnTo>
                    <a:pt x="26728" y="870908"/>
                  </a:lnTo>
                  <a:lnTo>
                    <a:pt x="40338" y="897542"/>
                  </a:lnTo>
                  <a:lnTo>
                    <a:pt x="55256" y="924040"/>
                  </a:lnTo>
                  <a:lnTo>
                    <a:pt x="74360" y="950912"/>
                  </a:lnTo>
                  <a:lnTo>
                    <a:pt x="101016" y="976907"/>
                  </a:lnTo>
                  <a:lnTo>
                    <a:pt x="119418" y="993675"/>
                  </a:lnTo>
                  <a:lnTo>
                    <a:pt x="132929" y="1002512"/>
                  </a:lnTo>
                  <a:lnTo>
                    <a:pt x="151461" y="1013483"/>
                  </a:lnTo>
                  <a:lnTo>
                    <a:pt x="173342" y="1025877"/>
                  </a:lnTo>
                  <a:lnTo>
                    <a:pt x="189833" y="1034775"/>
                  </a:lnTo>
                  <a:lnTo>
                    <a:pt x="213238" y="1046355"/>
                  </a:lnTo>
                  <a:lnTo>
                    <a:pt x="240158" y="1056444"/>
                  </a:lnTo>
                  <a:lnTo>
                    <a:pt x="264221" y="1063456"/>
                  </a:lnTo>
                  <a:lnTo>
                    <a:pt x="287437" y="1069554"/>
                  </a:lnTo>
                  <a:lnTo>
                    <a:pt x="315497" y="1076669"/>
                  </a:lnTo>
                  <a:lnTo>
                    <a:pt x="325569" y="1079211"/>
                  </a:lnTo>
                  <a:lnTo>
                    <a:pt x="339579" y="1078586"/>
                  </a:lnTo>
                  <a:lnTo>
                    <a:pt x="362888" y="1077535"/>
                  </a:lnTo>
                  <a:lnTo>
                    <a:pt x="392398" y="1076198"/>
                  </a:lnTo>
                  <a:lnTo>
                    <a:pt x="415246" y="1074673"/>
                  </a:lnTo>
                  <a:lnTo>
                    <a:pt x="433653" y="1073020"/>
                  </a:lnTo>
                  <a:lnTo>
                    <a:pt x="461937" y="1069491"/>
                  </a:lnTo>
                  <a:lnTo>
                    <a:pt x="482974" y="1065806"/>
                  </a:lnTo>
                  <a:lnTo>
                    <a:pt x="509098" y="1057127"/>
                  </a:lnTo>
                  <a:lnTo>
                    <a:pt x="535959" y="1049547"/>
                  </a:lnTo>
                  <a:lnTo>
                    <a:pt x="557958" y="1040245"/>
                  </a:lnTo>
                  <a:lnTo>
                    <a:pt x="579576" y="1026412"/>
                  </a:lnTo>
                  <a:lnTo>
                    <a:pt x="602067" y="1013282"/>
                  </a:lnTo>
                  <a:lnTo>
                    <a:pt x="624818" y="998314"/>
                  </a:lnTo>
                  <a:lnTo>
                    <a:pt x="647646" y="984849"/>
                  </a:lnTo>
                  <a:lnTo>
                    <a:pt x="659491" y="973366"/>
                  </a:lnTo>
                  <a:lnTo>
                    <a:pt x="683512" y="948331"/>
                  </a:lnTo>
                  <a:lnTo>
                    <a:pt x="708154" y="924407"/>
                  </a:lnTo>
                  <a:lnTo>
                    <a:pt x="731365" y="897574"/>
                  </a:lnTo>
                  <a:lnTo>
                    <a:pt x="754295" y="870707"/>
                  </a:lnTo>
                  <a:lnTo>
                    <a:pt x="768418" y="848473"/>
                  </a:lnTo>
                  <a:lnTo>
                    <a:pt x="783933" y="821497"/>
                  </a:lnTo>
                  <a:lnTo>
                    <a:pt x="792228" y="796638"/>
                  </a:lnTo>
                  <a:lnTo>
                    <a:pt x="801812" y="772904"/>
                  </a:lnTo>
                  <a:lnTo>
                    <a:pt x="809590" y="749785"/>
                  </a:lnTo>
                  <a:lnTo>
                    <a:pt x="819022" y="726848"/>
                  </a:lnTo>
                  <a:lnTo>
                    <a:pt x="826120" y="703331"/>
                  </a:lnTo>
                  <a:lnTo>
                    <a:pt x="832244" y="677171"/>
                  </a:lnTo>
                  <a:lnTo>
                    <a:pt x="837446" y="653052"/>
                  </a:lnTo>
                  <a:lnTo>
                    <a:pt x="839904" y="629183"/>
                  </a:lnTo>
                  <a:lnTo>
                    <a:pt x="844408" y="601462"/>
                  </a:lnTo>
                  <a:lnTo>
                    <a:pt x="845575" y="586264"/>
                  </a:lnTo>
                  <a:lnTo>
                    <a:pt x="845634" y="572155"/>
                  </a:lnTo>
                  <a:lnTo>
                    <a:pt x="845673" y="554493"/>
                  </a:lnTo>
                  <a:lnTo>
                    <a:pt x="845717" y="528097"/>
                  </a:lnTo>
                  <a:lnTo>
                    <a:pt x="845101" y="507898"/>
                  </a:lnTo>
                  <a:lnTo>
                    <a:pt x="841820" y="482247"/>
                  </a:lnTo>
                  <a:lnTo>
                    <a:pt x="839930" y="458559"/>
                  </a:lnTo>
                  <a:lnTo>
                    <a:pt x="835631" y="435454"/>
                  </a:lnTo>
                  <a:lnTo>
                    <a:pt x="830336" y="412522"/>
                  </a:lnTo>
                  <a:lnTo>
                    <a:pt x="824745" y="390275"/>
                  </a:lnTo>
                  <a:lnTo>
                    <a:pt x="817167" y="363676"/>
                  </a:lnTo>
                  <a:lnTo>
                    <a:pt x="809145" y="336502"/>
                  </a:lnTo>
                  <a:lnTo>
                    <a:pt x="799426" y="312043"/>
                  </a:lnTo>
                  <a:lnTo>
                    <a:pt x="790026" y="290166"/>
                  </a:lnTo>
                  <a:lnTo>
                    <a:pt x="778440" y="267531"/>
                  </a:lnTo>
                  <a:lnTo>
                    <a:pt x="769127" y="251716"/>
                  </a:lnTo>
                  <a:lnTo>
                    <a:pt x="758474" y="234187"/>
                  </a:lnTo>
                  <a:lnTo>
                    <a:pt x="743250" y="209632"/>
                  </a:lnTo>
                  <a:lnTo>
                    <a:pt x="727540" y="185097"/>
                  </a:lnTo>
                  <a:lnTo>
                    <a:pt x="710853" y="159741"/>
                  </a:lnTo>
                  <a:lnTo>
                    <a:pt x="689800" y="135155"/>
                  </a:lnTo>
                  <a:lnTo>
                    <a:pt x="666583" y="111472"/>
                  </a:lnTo>
                  <a:lnTo>
                    <a:pt x="638684" y="84144"/>
                  </a:lnTo>
                  <a:lnTo>
                    <a:pt x="611370" y="65303"/>
                  </a:lnTo>
                  <a:lnTo>
                    <a:pt x="587690" y="46668"/>
                  </a:lnTo>
                  <a:lnTo>
                    <a:pt x="561579" y="29366"/>
                  </a:lnTo>
                  <a:lnTo>
                    <a:pt x="536597" y="18378"/>
                  </a:lnTo>
                  <a:lnTo>
                    <a:pt x="511529" y="8660"/>
                  </a:lnTo>
                  <a:lnTo>
                    <a:pt x="485345" y="3633"/>
                  </a:lnTo>
                  <a:lnTo>
                    <a:pt x="462775" y="0"/>
                  </a:lnTo>
                  <a:lnTo>
                    <a:pt x="436680" y="3845"/>
                  </a:lnTo>
                  <a:lnTo>
                    <a:pt x="410851" y="9529"/>
                  </a:lnTo>
                  <a:lnTo>
                    <a:pt x="387286" y="16620"/>
                  </a:lnTo>
                  <a:lnTo>
                    <a:pt x="363103" y="25825"/>
                  </a:lnTo>
                  <a:lnTo>
                    <a:pt x="334973" y="35307"/>
                  </a:lnTo>
                  <a:lnTo>
                    <a:pt x="310588" y="47300"/>
                  </a:lnTo>
                  <a:lnTo>
                    <a:pt x="285451" y="64600"/>
                  </a:lnTo>
                  <a:lnTo>
                    <a:pt x="274252" y="734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42"/>
            <p:cNvSpPr/>
            <p:nvPr>
              <p:custDataLst>
                <p:tags r:id="rId86"/>
              </p:custDataLst>
            </p:nvPr>
          </p:nvSpPr>
          <p:spPr>
            <a:xfrm>
              <a:off x="2846070" y="1636973"/>
              <a:ext cx="68482" cy="48930"/>
            </a:xfrm>
            <a:custGeom>
              <a:avLst/>
              <a:gdLst/>
              <a:ahLst/>
              <a:cxnLst/>
              <a:rect l="0" t="0" r="0" b="0"/>
              <a:pathLst>
                <a:path w="68482" h="48930">
                  <a:moveTo>
                    <a:pt x="0" y="43237"/>
                  </a:moveTo>
                  <a:lnTo>
                    <a:pt x="0" y="43237"/>
                  </a:lnTo>
                  <a:lnTo>
                    <a:pt x="26562" y="17310"/>
                  </a:lnTo>
                  <a:lnTo>
                    <a:pt x="33147" y="15011"/>
                  </a:lnTo>
                  <a:lnTo>
                    <a:pt x="33528" y="14260"/>
                  </a:lnTo>
                  <a:lnTo>
                    <a:pt x="34190" y="9772"/>
                  </a:lnTo>
                  <a:lnTo>
                    <a:pt x="33588" y="9497"/>
                  </a:lnTo>
                  <a:lnTo>
                    <a:pt x="31226" y="9191"/>
                  </a:lnTo>
                  <a:lnTo>
                    <a:pt x="30343" y="9745"/>
                  </a:lnTo>
                  <a:lnTo>
                    <a:pt x="29754" y="10749"/>
                  </a:lnTo>
                  <a:lnTo>
                    <a:pt x="28808" y="13889"/>
                  </a:lnTo>
                  <a:lnTo>
                    <a:pt x="25610" y="17467"/>
                  </a:lnTo>
                  <a:lnTo>
                    <a:pt x="22389" y="19083"/>
                  </a:lnTo>
                  <a:lnTo>
                    <a:pt x="20641" y="19514"/>
                  </a:lnTo>
                  <a:lnTo>
                    <a:pt x="19476" y="20437"/>
                  </a:lnTo>
                  <a:lnTo>
                    <a:pt x="18181" y="23155"/>
                  </a:lnTo>
                  <a:lnTo>
                    <a:pt x="17236" y="33789"/>
                  </a:lnTo>
                  <a:lnTo>
                    <a:pt x="16571" y="35033"/>
                  </a:lnTo>
                  <a:lnTo>
                    <a:pt x="15492" y="35863"/>
                  </a:lnTo>
                  <a:lnTo>
                    <a:pt x="14138" y="36416"/>
                  </a:lnTo>
                  <a:lnTo>
                    <a:pt x="13235" y="37420"/>
                  </a:lnTo>
                  <a:lnTo>
                    <a:pt x="12232" y="40228"/>
                  </a:lnTo>
                  <a:lnTo>
                    <a:pt x="12600" y="41231"/>
                  </a:lnTo>
                  <a:lnTo>
                    <a:pt x="13480" y="41900"/>
                  </a:lnTo>
                  <a:lnTo>
                    <a:pt x="14702" y="42345"/>
                  </a:lnTo>
                  <a:lnTo>
                    <a:pt x="15516" y="43278"/>
                  </a:lnTo>
                  <a:lnTo>
                    <a:pt x="16421" y="46007"/>
                  </a:lnTo>
                  <a:lnTo>
                    <a:pt x="17297" y="46989"/>
                  </a:lnTo>
                  <a:lnTo>
                    <a:pt x="19965" y="48080"/>
                  </a:lnTo>
                  <a:lnTo>
                    <a:pt x="31299" y="48929"/>
                  </a:lnTo>
                  <a:lnTo>
                    <a:pt x="34654" y="47249"/>
                  </a:lnTo>
                  <a:lnTo>
                    <a:pt x="38262" y="45020"/>
                  </a:lnTo>
                  <a:lnTo>
                    <a:pt x="41982" y="44029"/>
                  </a:lnTo>
                  <a:lnTo>
                    <a:pt x="43228" y="43130"/>
                  </a:lnTo>
                  <a:lnTo>
                    <a:pt x="44059" y="41896"/>
                  </a:lnTo>
                  <a:lnTo>
                    <a:pt x="44612" y="40438"/>
                  </a:lnTo>
                  <a:lnTo>
                    <a:pt x="45616" y="39466"/>
                  </a:lnTo>
                  <a:lnTo>
                    <a:pt x="48426" y="38386"/>
                  </a:lnTo>
                  <a:lnTo>
                    <a:pt x="49429" y="37463"/>
                  </a:lnTo>
                  <a:lnTo>
                    <a:pt x="55841" y="25977"/>
                  </a:lnTo>
                  <a:lnTo>
                    <a:pt x="56277" y="24110"/>
                  </a:lnTo>
                  <a:lnTo>
                    <a:pt x="57203" y="22866"/>
                  </a:lnTo>
                  <a:lnTo>
                    <a:pt x="58455" y="22036"/>
                  </a:lnTo>
                  <a:lnTo>
                    <a:pt x="59925" y="21483"/>
                  </a:lnTo>
                  <a:lnTo>
                    <a:pt x="60270" y="20480"/>
                  </a:lnTo>
                  <a:lnTo>
                    <a:pt x="59865" y="19175"/>
                  </a:lnTo>
                  <a:lnTo>
                    <a:pt x="57309" y="14926"/>
                  </a:lnTo>
                  <a:lnTo>
                    <a:pt x="57197" y="11706"/>
                  </a:lnTo>
                  <a:lnTo>
                    <a:pt x="56546" y="10787"/>
                  </a:lnTo>
                  <a:lnTo>
                    <a:pt x="55478" y="10173"/>
                  </a:lnTo>
                  <a:lnTo>
                    <a:pt x="51332" y="9109"/>
                  </a:lnTo>
                  <a:lnTo>
                    <a:pt x="48638" y="9019"/>
                  </a:lnTo>
                  <a:lnTo>
                    <a:pt x="45323" y="10672"/>
                  </a:lnTo>
                  <a:lnTo>
                    <a:pt x="41734" y="12889"/>
                  </a:lnTo>
                  <a:lnTo>
                    <a:pt x="38022" y="13874"/>
                  </a:lnTo>
                  <a:lnTo>
                    <a:pt x="36777" y="14772"/>
                  </a:lnTo>
                  <a:lnTo>
                    <a:pt x="35949" y="16005"/>
                  </a:lnTo>
                  <a:lnTo>
                    <a:pt x="34392" y="19069"/>
                  </a:lnTo>
                  <a:lnTo>
                    <a:pt x="29467" y="25042"/>
                  </a:lnTo>
                  <a:lnTo>
                    <a:pt x="28839" y="28815"/>
                  </a:lnTo>
                  <a:lnTo>
                    <a:pt x="28116" y="29812"/>
                  </a:lnTo>
                  <a:lnTo>
                    <a:pt x="26999" y="30477"/>
                  </a:lnTo>
                  <a:lnTo>
                    <a:pt x="25619" y="30921"/>
                  </a:lnTo>
                  <a:lnTo>
                    <a:pt x="24700" y="31851"/>
                  </a:lnTo>
                  <a:lnTo>
                    <a:pt x="23678" y="34578"/>
                  </a:lnTo>
                  <a:lnTo>
                    <a:pt x="22881" y="45959"/>
                  </a:lnTo>
                  <a:lnTo>
                    <a:pt x="23509" y="46957"/>
                  </a:lnTo>
                  <a:lnTo>
                    <a:pt x="24563" y="47622"/>
                  </a:lnTo>
                  <a:lnTo>
                    <a:pt x="28682" y="48777"/>
                  </a:lnTo>
                  <a:lnTo>
                    <a:pt x="36460" y="48929"/>
                  </a:lnTo>
                  <a:lnTo>
                    <a:pt x="40123" y="47248"/>
                  </a:lnTo>
                  <a:lnTo>
                    <a:pt x="49546" y="39838"/>
                  </a:lnTo>
                  <a:lnTo>
                    <a:pt x="57153" y="36286"/>
                  </a:lnTo>
                  <a:lnTo>
                    <a:pt x="64770" y="29658"/>
                  </a:lnTo>
                  <a:lnTo>
                    <a:pt x="66887" y="22597"/>
                  </a:lnTo>
                  <a:lnTo>
                    <a:pt x="68481" y="6712"/>
                  </a:lnTo>
                  <a:lnTo>
                    <a:pt x="67879" y="5552"/>
                  </a:lnTo>
                  <a:lnTo>
                    <a:pt x="66842" y="4779"/>
                  </a:lnTo>
                  <a:lnTo>
                    <a:pt x="63998" y="3919"/>
                  </a:lnTo>
                  <a:lnTo>
                    <a:pt x="60617" y="3538"/>
                  </a:lnTo>
                  <a:lnTo>
                    <a:pt x="56998" y="1674"/>
                  </a:lnTo>
                  <a:lnTo>
                    <a:pt x="55143" y="289"/>
                  </a:lnTo>
                  <a:lnTo>
                    <a:pt x="53272" y="0"/>
                  </a:lnTo>
                  <a:lnTo>
                    <a:pt x="51390" y="442"/>
                  </a:lnTo>
                  <a:lnTo>
                    <a:pt x="47605" y="1992"/>
                  </a:lnTo>
                  <a:lnTo>
                    <a:pt x="36193" y="3758"/>
                  </a:lnTo>
                  <a:lnTo>
                    <a:pt x="21472" y="12970"/>
                  </a:lnTo>
                  <a:lnTo>
                    <a:pt x="17792" y="17900"/>
                  </a:lnTo>
                  <a:lnTo>
                    <a:pt x="14681" y="19276"/>
                  </a:lnTo>
                  <a:lnTo>
                    <a:pt x="13597" y="20278"/>
                  </a:lnTo>
                  <a:lnTo>
                    <a:pt x="12393" y="23085"/>
                  </a:lnTo>
                  <a:lnTo>
                    <a:pt x="11514" y="30749"/>
                  </a:lnTo>
                  <a:lnTo>
                    <a:pt x="12121" y="31102"/>
                  </a:lnTo>
                  <a:lnTo>
                    <a:pt x="14489" y="31494"/>
                  </a:lnTo>
                  <a:lnTo>
                    <a:pt x="15374" y="32233"/>
                  </a:lnTo>
                  <a:lnTo>
                    <a:pt x="16358" y="34748"/>
                  </a:lnTo>
                  <a:lnTo>
                    <a:pt x="17255" y="35673"/>
                  </a:lnTo>
                  <a:lnTo>
                    <a:pt x="19946" y="36700"/>
                  </a:lnTo>
                  <a:lnTo>
                    <a:pt x="30558" y="37450"/>
                  </a:lnTo>
                  <a:lnTo>
                    <a:pt x="49005" y="31697"/>
                  </a:lnTo>
                  <a:lnTo>
                    <a:pt x="53107" y="29007"/>
                  </a:lnTo>
                  <a:lnTo>
                    <a:pt x="55353" y="25694"/>
                  </a:lnTo>
                  <a:lnTo>
                    <a:pt x="55952" y="23922"/>
                  </a:lnTo>
                  <a:lnTo>
                    <a:pt x="56986" y="22740"/>
                  </a:lnTo>
                  <a:lnTo>
                    <a:pt x="59829" y="21427"/>
                  </a:lnTo>
                  <a:lnTo>
                    <a:pt x="60841" y="20442"/>
                  </a:lnTo>
                  <a:lnTo>
                    <a:pt x="62599" y="15548"/>
                  </a:lnTo>
                  <a:lnTo>
                    <a:pt x="62842" y="9819"/>
                  </a:lnTo>
                  <a:lnTo>
                    <a:pt x="59824" y="6172"/>
                  </a:lnTo>
                  <a:lnTo>
                    <a:pt x="56645" y="4539"/>
                  </a:lnTo>
                  <a:lnTo>
                    <a:pt x="41152" y="3347"/>
                  </a:lnTo>
                  <a:lnTo>
                    <a:pt x="32612" y="3255"/>
                  </a:lnTo>
                  <a:lnTo>
                    <a:pt x="28676" y="4936"/>
                  </a:lnTo>
                  <a:lnTo>
                    <a:pt x="24810" y="7164"/>
                  </a:lnTo>
                  <a:lnTo>
                    <a:pt x="19063" y="9054"/>
                  </a:lnTo>
                  <a:lnTo>
                    <a:pt x="3016" y="23100"/>
                  </a:lnTo>
                  <a:lnTo>
                    <a:pt x="1340" y="26456"/>
                  </a:lnTo>
                  <a:lnTo>
                    <a:pt x="894" y="28239"/>
                  </a:lnTo>
                  <a:lnTo>
                    <a:pt x="1231" y="29429"/>
                  </a:lnTo>
                  <a:lnTo>
                    <a:pt x="2091" y="30221"/>
                  </a:lnTo>
                  <a:lnTo>
                    <a:pt x="4999" y="31494"/>
                  </a:lnTo>
                  <a:lnTo>
                    <a:pt x="10573" y="36700"/>
                  </a:lnTo>
                  <a:lnTo>
                    <a:pt x="14210" y="37278"/>
                  </a:lnTo>
                  <a:lnTo>
                    <a:pt x="24842" y="37501"/>
                  </a:lnTo>
                  <a:lnTo>
                    <a:pt x="28609" y="35819"/>
                  </a:lnTo>
                  <a:lnTo>
                    <a:pt x="32400" y="33590"/>
                  </a:lnTo>
                  <a:lnTo>
                    <a:pt x="36202" y="32600"/>
                  </a:lnTo>
                  <a:lnTo>
                    <a:pt x="37469" y="31700"/>
                  </a:lnTo>
                  <a:lnTo>
                    <a:pt x="38315" y="30466"/>
                  </a:lnTo>
                  <a:lnTo>
                    <a:pt x="39889" y="27401"/>
                  </a:lnTo>
                  <a:lnTo>
                    <a:pt x="42705" y="23922"/>
                  </a:lnTo>
                  <a:lnTo>
                    <a:pt x="43075" y="22105"/>
                  </a:lnTo>
                  <a:lnTo>
                    <a:pt x="42687" y="20259"/>
                  </a:lnTo>
                  <a:lnTo>
                    <a:pt x="41197" y="16515"/>
                  </a:lnTo>
                  <a:lnTo>
                    <a:pt x="40535" y="12734"/>
                  </a:lnTo>
                  <a:lnTo>
                    <a:pt x="39723" y="11472"/>
                  </a:lnTo>
                  <a:lnTo>
                    <a:pt x="38547" y="10630"/>
                  </a:lnTo>
                  <a:lnTo>
                    <a:pt x="35547" y="9695"/>
                  </a:lnTo>
                  <a:lnTo>
                    <a:pt x="32097" y="9279"/>
                  </a:lnTo>
                  <a:lnTo>
                    <a:pt x="30923" y="9803"/>
                  </a:lnTo>
                  <a:lnTo>
                    <a:pt x="30140" y="10788"/>
                  </a:lnTo>
                  <a:lnTo>
                    <a:pt x="29619" y="12079"/>
                  </a:lnTo>
                  <a:lnTo>
                    <a:pt x="28001" y="12940"/>
                  </a:lnTo>
                  <a:lnTo>
                    <a:pt x="20926" y="14787"/>
                  </a:lnTo>
                  <a:lnTo>
                    <a:pt x="19666" y="16015"/>
                  </a:lnTo>
                  <a:lnTo>
                    <a:pt x="12058" y="26027"/>
                  </a:lnTo>
                  <a:lnTo>
                    <a:pt x="11455" y="31544"/>
                  </a:lnTo>
                  <a:lnTo>
                    <a:pt x="16353" y="36705"/>
                  </a:lnTo>
                  <a:lnTo>
                    <a:pt x="19944" y="37280"/>
                  </a:lnTo>
                  <a:lnTo>
                    <a:pt x="27525" y="37501"/>
                  </a:lnTo>
                  <a:lnTo>
                    <a:pt x="32930" y="33590"/>
                  </a:lnTo>
                  <a:lnTo>
                    <a:pt x="36438" y="32600"/>
                  </a:lnTo>
                  <a:lnTo>
                    <a:pt x="37626" y="31700"/>
                  </a:lnTo>
                  <a:lnTo>
                    <a:pt x="39692" y="26956"/>
                  </a:lnTo>
                  <a:lnTo>
                    <a:pt x="41559" y="26476"/>
                  </a:lnTo>
                  <a:lnTo>
                    <a:pt x="44898" y="26168"/>
                  </a:lnTo>
                  <a:lnTo>
                    <a:pt x="40219" y="26094"/>
                  </a:lnTo>
                  <a:lnTo>
                    <a:pt x="34290" y="318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43"/>
            <p:cNvSpPr/>
            <p:nvPr>
              <p:custDataLst>
                <p:tags r:id="rId87"/>
              </p:custDataLst>
            </p:nvPr>
          </p:nvSpPr>
          <p:spPr>
            <a:xfrm>
              <a:off x="3128541" y="1588799"/>
              <a:ext cx="71601" cy="45593"/>
            </a:xfrm>
            <a:custGeom>
              <a:avLst/>
              <a:gdLst/>
              <a:ahLst/>
              <a:cxnLst/>
              <a:rect l="0" t="0" r="0" b="0"/>
              <a:pathLst>
                <a:path w="71601" h="45593">
                  <a:moveTo>
                    <a:pt x="8994" y="5686"/>
                  </a:moveTo>
                  <a:lnTo>
                    <a:pt x="8994" y="5686"/>
                  </a:lnTo>
                  <a:lnTo>
                    <a:pt x="4471" y="16426"/>
                  </a:lnTo>
                  <a:lnTo>
                    <a:pt x="2691" y="32329"/>
                  </a:lnTo>
                  <a:lnTo>
                    <a:pt x="266" y="36154"/>
                  </a:lnTo>
                  <a:lnTo>
                    <a:pt x="0" y="38063"/>
                  </a:lnTo>
                  <a:lnTo>
                    <a:pt x="1398" y="41878"/>
                  </a:lnTo>
                  <a:lnTo>
                    <a:pt x="2661" y="43149"/>
                  </a:lnTo>
                  <a:lnTo>
                    <a:pt x="5756" y="44561"/>
                  </a:lnTo>
                  <a:lnTo>
                    <a:pt x="16664" y="45592"/>
                  </a:lnTo>
                  <a:lnTo>
                    <a:pt x="35138" y="39865"/>
                  </a:lnTo>
                  <a:lnTo>
                    <a:pt x="58499" y="23937"/>
                  </a:lnTo>
                  <a:lnTo>
                    <a:pt x="59143" y="22933"/>
                  </a:lnTo>
                  <a:lnTo>
                    <a:pt x="60683" y="18487"/>
                  </a:lnTo>
                  <a:lnTo>
                    <a:pt x="68333" y="9426"/>
                  </a:lnTo>
                  <a:lnTo>
                    <a:pt x="67603" y="7544"/>
                  </a:lnTo>
                  <a:lnTo>
                    <a:pt x="61713" y="3760"/>
                  </a:lnTo>
                  <a:lnTo>
                    <a:pt x="52744" y="3348"/>
                  </a:lnTo>
                  <a:lnTo>
                    <a:pt x="31077" y="6013"/>
                  </a:lnTo>
                  <a:lnTo>
                    <a:pt x="23228" y="10157"/>
                  </a:lnTo>
                  <a:lnTo>
                    <a:pt x="18919" y="13600"/>
                  </a:lnTo>
                  <a:lnTo>
                    <a:pt x="16580" y="17247"/>
                  </a:lnTo>
                  <a:lnTo>
                    <a:pt x="14955" y="22731"/>
                  </a:lnTo>
                  <a:lnTo>
                    <a:pt x="14712" y="36422"/>
                  </a:lnTo>
                  <a:lnTo>
                    <a:pt x="15346" y="37607"/>
                  </a:lnTo>
                  <a:lnTo>
                    <a:pt x="16404" y="38397"/>
                  </a:lnTo>
                  <a:lnTo>
                    <a:pt x="19272" y="39274"/>
                  </a:lnTo>
                  <a:lnTo>
                    <a:pt x="38709" y="39949"/>
                  </a:lnTo>
                  <a:lnTo>
                    <a:pt x="42944" y="38270"/>
                  </a:lnTo>
                  <a:lnTo>
                    <a:pt x="46943" y="36043"/>
                  </a:lnTo>
                  <a:lnTo>
                    <a:pt x="52765" y="34154"/>
                  </a:lnTo>
                  <a:lnTo>
                    <a:pt x="63127" y="25768"/>
                  </a:lnTo>
                  <a:lnTo>
                    <a:pt x="63497" y="24789"/>
                  </a:lnTo>
                  <a:lnTo>
                    <a:pt x="63110" y="24136"/>
                  </a:lnTo>
                  <a:lnTo>
                    <a:pt x="62216" y="23701"/>
                  </a:lnTo>
                  <a:lnTo>
                    <a:pt x="61621" y="22776"/>
                  </a:lnTo>
                  <a:lnTo>
                    <a:pt x="60782" y="18440"/>
                  </a:lnTo>
                  <a:lnTo>
                    <a:pt x="60586" y="14953"/>
                  </a:lnTo>
                  <a:lnTo>
                    <a:pt x="58806" y="11286"/>
                  </a:lnTo>
                  <a:lnTo>
                    <a:pt x="56532" y="7540"/>
                  </a:lnTo>
                  <a:lnTo>
                    <a:pt x="55522" y="3758"/>
                  </a:lnTo>
                  <a:lnTo>
                    <a:pt x="53983" y="2496"/>
                  </a:lnTo>
                  <a:lnTo>
                    <a:pt x="46384" y="719"/>
                  </a:lnTo>
                  <a:lnTo>
                    <a:pt x="25075" y="0"/>
                  </a:lnTo>
                  <a:lnTo>
                    <a:pt x="20798" y="1677"/>
                  </a:lnTo>
                  <a:lnTo>
                    <a:pt x="4414" y="16017"/>
                  </a:lnTo>
                  <a:lnTo>
                    <a:pt x="3784" y="18321"/>
                  </a:lnTo>
                  <a:lnTo>
                    <a:pt x="3308" y="27488"/>
                  </a:lnTo>
                  <a:lnTo>
                    <a:pt x="11236" y="36408"/>
                  </a:lnTo>
                  <a:lnTo>
                    <a:pt x="13029" y="36962"/>
                  </a:lnTo>
                  <a:lnTo>
                    <a:pt x="14859" y="36697"/>
                  </a:lnTo>
                  <a:lnTo>
                    <a:pt x="20468" y="34983"/>
                  </a:lnTo>
                  <a:lnTo>
                    <a:pt x="44978" y="32573"/>
                  </a:lnTo>
                  <a:lnTo>
                    <a:pt x="57360" y="28441"/>
                  </a:lnTo>
                  <a:lnTo>
                    <a:pt x="58383" y="27206"/>
                  </a:lnTo>
                  <a:lnTo>
                    <a:pt x="60025" y="23696"/>
                  </a:lnTo>
                  <a:lnTo>
                    <a:pt x="65314" y="17986"/>
                  </a:lnTo>
                  <a:lnTo>
                    <a:pt x="65898" y="14340"/>
                  </a:lnTo>
                  <a:lnTo>
                    <a:pt x="64341" y="11014"/>
                  </a:lnTo>
                  <a:lnTo>
                    <a:pt x="63037" y="9238"/>
                  </a:lnTo>
                  <a:lnTo>
                    <a:pt x="56508" y="7265"/>
                  </a:lnTo>
                  <a:lnTo>
                    <a:pt x="34217" y="5778"/>
                  </a:lnTo>
                  <a:lnTo>
                    <a:pt x="31211" y="7421"/>
                  </a:lnTo>
                  <a:lnTo>
                    <a:pt x="24107" y="13649"/>
                  </a:lnTo>
                  <a:lnTo>
                    <a:pt x="22060" y="17268"/>
                  </a:lnTo>
                  <a:lnTo>
                    <a:pt x="20520" y="27426"/>
                  </a:lnTo>
                  <a:lnTo>
                    <a:pt x="25353" y="33368"/>
                  </a:lnTo>
                  <a:lnTo>
                    <a:pt x="27483" y="33864"/>
                  </a:lnTo>
                  <a:lnTo>
                    <a:pt x="28940" y="33996"/>
                  </a:lnTo>
                  <a:lnTo>
                    <a:pt x="32252" y="35837"/>
                  </a:lnTo>
                  <a:lnTo>
                    <a:pt x="34025" y="37217"/>
                  </a:lnTo>
                  <a:lnTo>
                    <a:pt x="35841" y="37501"/>
                  </a:lnTo>
                  <a:lnTo>
                    <a:pt x="37687" y="37056"/>
                  </a:lnTo>
                  <a:lnTo>
                    <a:pt x="39553" y="36124"/>
                  </a:lnTo>
                  <a:lnTo>
                    <a:pt x="40796" y="36138"/>
                  </a:lnTo>
                  <a:lnTo>
                    <a:pt x="41625" y="36783"/>
                  </a:lnTo>
                  <a:lnTo>
                    <a:pt x="42178" y="37847"/>
                  </a:lnTo>
                  <a:lnTo>
                    <a:pt x="43817" y="37922"/>
                  </a:lnTo>
                  <a:lnTo>
                    <a:pt x="49024" y="36311"/>
                  </a:lnTo>
                  <a:lnTo>
                    <a:pt x="59135" y="29520"/>
                  </a:lnTo>
                  <a:lnTo>
                    <a:pt x="68909" y="20058"/>
                  </a:lnTo>
                  <a:lnTo>
                    <a:pt x="70548" y="16730"/>
                  </a:lnTo>
                  <a:lnTo>
                    <a:pt x="71600" y="12454"/>
                  </a:lnTo>
                  <a:lnTo>
                    <a:pt x="68749" y="8679"/>
                  </a:lnTo>
                  <a:lnTo>
                    <a:pt x="65608" y="7016"/>
                  </a:lnTo>
                  <a:lnTo>
                    <a:pt x="58418" y="5949"/>
                  </a:lnTo>
                  <a:lnTo>
                    <a:pt x="54667" y="7496"/>
                  </a:lnTo>
                  <a:lnTo>
                    <a:pt x="50883" y="9665"/>
                  </a:lnTo>
                  <a:lnTo>
                    <a:pt x="45183" y="11522"/>
                  </a:lnTo>
                  <a:lnTo>
                    <a:pt x="35663" y="19288"/>
                  </a:lnTo>
                  <a:lnTo>
                    <a:pt x="33547" y="22949"/>
                  </a:lnTo>
                  <a:lnTo>
                    <a:pt x="32983" y="24815"/>
                  </a:lnTo>
                  <a:lnTo>
                    <a:pt x="33241" y="26694"/>
                  </a:lnTo>
                  <a:lnTo>
                    <a:pt x="35222" y="30474"/>
                  </a:lnTo>
                  <a:lnTo>
                    <a:pt x="39908" y="36173"/>
                  </a:lnTo>
                  <a:lnTo>
                    <a:pt x="43477" y="38286"/>
                  </a:lnTo>
                  <a:lnTo>
                    <a:pt x="48999" y="399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44"/>
            <p:cNvSpPr/>
            <p:nvPr>
              <p:custDataLst>
                <p:tags r:id="rId88"/>
              </p:custDataLst>
            </p:nvPr>
          </p:nvSpPr>
          <p:spPr>
            <a:xfrm>
              <a:off x="3497692" y="1840230"/>
              <a:ext cx="62725" cy="51359"/>
            </a:xfrm>
            <a:custGeom>
              <a:avLst/>
              <a:gdLst/>
              <a:ahLst/>
              <a:cxnLst/>
              <a:rect l="0" t="0" r="0" b="0"/>
              <a:pathLst>
                <a:path w="62725" h="51359">
                  <a:moveTo>
                    <a:pt x="45608" y="0"/>
                  </a:moveTo>
                  <a:lnTo>
                    <a:pt x="45608" y="0"/>
                  </a:lnTo>
                  <a:lnTo>
                    <a:pt x="18115" y="12418"/>
                  </a:lnTo>
                  <a:lnTo>
                    <a:pt x="4217" y="24393"/>
                  </a:lnTo>
                  <a:lnTo>
                    <a:pt x="1812" y="28410"/>
                  </a:lnTo>
                  <a:lnTo>
                    <a:pt x="141" y="34151"/>
                  </a:lnTo>
                  <a:lnTo>
                    <a:pt x="0" y="36980"/>
                  </a:lnTo>
                  <a:lnTo>
                    <a:pt x="1631" y="40354"/>
                  </a:lnTo>
                  <a:lnTo>
                    <a:pt x="2956" y="42143"/>
                  </a:lnTo>
                  <a:lnTo>
                    <a:pt x="6120" y="44130"/>
                  </a:lnTo>
                  <a:lnTo>
                    <a:pt x="10291" y="45406"/>
                  </a:lnTo>
                  <a:lnTo>
                    <a:pt x="30205" y="45712"/>
                  </a:lnTo>
                  <a:lnTo>
                    <a:pt x="34106" y="44023"/>
                  </a:lnTo>
                  <a:lnTo>
                    <a:pt x="45602" y="35834"/>
                  </a:lnTo>
                  <a:lnTo>
                    <a:pt x="47509" y="35319"/>
                  </a:lnTo>
                  <a:lnTo>
                    <a:pt x="51321" y="31361"/>
                  </a:lnTo>
                  <a:lnTo>
                    <a:pt x="55909" y="24539"/>
                  </a:lnTo>
                  <a:lnTo>
                    <a:pt x="56703" y="20324"/>
                  </a:lnTo>
                  <a:lnTo>
                    <a:pt x="55196" y="16865"/>
                  </a:lnTo>
                  <a:lnTo>
                    <a:pt x="52088" y="12504"/>
                  </a:lnTo>
                  <a:lnTo>
                    <a:pt x="51549" y="8714"/>
                  </a:lnTo>
                  <a:lnTo>
                    <a:pt x="50839" y="7715"/>
                  </a:lnTo>
                  <a:lnTo>
                    <a:pt x="49731" y="7048"/>
                  </a:lnTo>
                  <a:lnTo>
                    <a:pt x="45136" y="6110"/>
                  </a:lnTo>
                  <a:lnTo>
                    <a:pt x="34861" y="5793"/>
                  </a:lnTo>
                  <a:lnTo>
                    <a:pt x="29613" y="7443"/>
                  </a:lnTo>
                  <a:lnTo>
                    <a:pt x="19089" y="15468"/>
                  </a:lnTo>
                  <a:lnTo>
                    <a:pt x="8625" y="25568"/>
                  </a:lnTo>
                  <a:lnTo>
                    <a:pt x="8253" y="27206"/>
                  </a:lnTo>
                  <a:lnTo>
                    <a:pt x="8639" y="28932"/>
                  </a:lnTo>
                  <a:lnTo>
                    <a:pt x="10128" y="32544"/>
                  </a:lnTo>
                  <a:lnTo>
                    <a:pt x="11161" y="38897"/>
                  </a:lnTo>
                  <a:lnTo>
                    <a:pt x="16793" y="45456"/>
                  </a:lnTo>
                  <a:lnTo>
                    <a:pt x="26063" y="45642"/>
                  </a:lnTo>
                  <a:lnTo>
                    <a:pt x="32265" y="43992"/>
                  </a:lnTo>
                  <a:lnTo>
                    <a:pt x="39326" y="41186"/>
                  </a:lnTo>
                  <a:lnTo>
                    <a:pt x="41420" y="40793"/>
                  </a:lnTo>
                  <a:lnTo>
                    <a:pt x="47401" y="37204"/>
                  </a:lnTo>
                  <a:lnTo>
                    <a:pt x="55111" y="30938"/>
                  </a:lnTo>
                  <a:lnTo>
                    <a:pt x="58933" y="29625"/>
                  </a:lnTo>
                  <a:lnTo>
                    <a:pt x="60206" y="28640"/>
                  </a:lnTo>
                  <a:lnTo>
                    <a:pt x="61621" y="25852"/>
                  </a:lnTo>
                  <a:lnTo>
                    <a:pt x="62724" y="14424"/>
                  </a:lnTo>
                  <a:lnTo>
                    <a:pt x="61047" y="11068"/>
                  </a:lnTo>
                  <a:lnTo>
                    <a:pt x="59710" y="9283"/>
                  </a:lnTo>
                  <a:lnTo>
                    <a:pt x="53146" y="7301"/>
                  </a:lnTo>
                  <a:lnTo>
                    <a:pt x="36443" y="6028"/>
                  </a:lnTo>
                  <a:lnTo>
                    <a:pt x="33148" y="7194"/>
                  </a:lnTo>
                  <a:lnTo>
                    <a:pt x="15236" y="24637"/>
                  </a:lnTo>
                  <a:lnTo>
                    <a:pt x="13060" y="28518"/>
                  </a:lnTo>
                  <a:lnTo>
                    <a:pt x="12479" y="30442"/>
                  </a:lnTo>
                  <a:lnTo>
                    <a:pt x="12727" y="31725"/>
                  </a:lnTo>
                  <a:lnTo>
                    <a:pt x="13527" y="32580"/>
                  </a:lnTo>
                  <a:lnTo>
                    <a:pt x="14696" y="33150"/>
                  </a:lnTo>
                  <a:lnTo>
                    <a:pt x="15475" y="34165"/>
                  </a:lnTo>
                  <a:lnTo>
                    <a:pt x="16340" y="36986"/>
                  </a:lnTo>
                  <a:lnTo>
                    <a:pt x="16828" y="42144"/>
                  </a:lnTo>
                  <a:lnTo>
                    <a:pt x="17531" y="43336"/>
                  </a:lnTo>
                  <a:lnTo>
                    <a:pt x="18635" y="44131"/>
                  </a:lnTo>
                  <a:lnTo>
                    <a:pt x="21935" y="45406"/>
                  </a:lnTo>
                  <a:lnTo>
                    <a:pt x="39006" y="45719"/>
                  </a:lnTo>
                  <a:lnTo>
                    <a:pt x="39302" y="45085"/>
                  </a:lnTo>
                  <a:lnTo>
                    <a:pt x="39630" y="42686"/>
                  </a:lnTo>
                  <a:lnTo>
                    <a:pt x="41469" y="39503"/>
                  </a:lnTo>
                  <a:lnTo>
                    <a:pt x="44790" y="35320"/>
                  </a:lnTo>
                  <a:lnTo>
                    <a:pt x="45447" y="29931"/>
                  </a:lnTo>
                  <a:lnTo>
                    <a:pt x="45587" y="23917"/>
                  </a:lnTo>
                  <a:lnTo>
                    <a:pt x="42568" y="20139"/>
                  </a:lnTo>
                  <a:lnTo>
                    <a:pt x="39389" y="18476"/>
                  </a:lnTo>
                  <a:lnTo>
                    <a:pt x="37652" y="18032"/>
                  </a:lnTo>
                  <a:lnTo>
                    <a:pt x="35859" y="18371"/>
                  </a:lnTo>
                  <a:lnTo>
                    <a:pt x="30302" y="21883"/>
                  </a:lnTo>
                  <a:lnTo>
                    <a:pt x="20046" y="31311"/>
                  </a:lnTo>
                  <a:lnTo>
                    <a:pt x="18372" y="34659"/>
                  </a:lnTo>
                  <a:lnTo>
                    <a:pt x="17056" y="44833"/>
                  </a:lnTo>
                  <a:lnTo>
                    <a:pt x="21956" y="50563"/>
                  </a:lnTo>
                  <a:lnTo>
                    <a:pt x="24089" y="51047"/>
                  </a:lnTo>
                  <a:lnTo>
                    <a:pt x="27599" y="51358"/>
                  </a:lnTo>
                  <a:lnTo>
                    <a:pt x="32855" y="47492"/>
                  </a:lnTo>
                  <a:lnTo>
                    <a:pt x="36342" y="46508"/>
                  </a:lnTo>
                  <a:lnTo>
                    <a:pt x="37526" y="45610"/>
                  </a:lnTo>
                  <a:lnTo>
                    <a:pt x="39827" y="41948"/>
                  </a:lnTo>
                  <a:lnTo>
                    <a:pt x="42615" y="40869"/>
                  </a:lnTo>
                  <a:lnTo>
                    <a:pt x="43613" y="39946"/>
                  </a:lnTo>
                  <a:lnTo>
                    <a:pt x="50742" y="28642"/>
                  </a:lnTo>
                  <a:lnTo>
                    <a:pt x="51065" y="25853"/>
                  </a:lnTo>
                  <a:lnTo>
                    <a:pt x="50516" y="24855"/>
                  </a:lnTo>
                  <a:lnTo>
                    <a:pt x="49515" y="24191"/>
                  </a:lnTo>
                  <a:lnTo>
                    <a:pt x="46380" y="23123"/>
                  </a:lnTo>
                  <a:lnTo>
                    <a:pt x="37115" y="22867"/>
                  </a:lnTo>
                  <a:lnTo>
                    <a:pt x="33790" y="24556"/>
                  </a:lnTo>
                  <a:lnTo>
                    <a:pt x="32014" y="25896"/>
                  </a:lnTo>
                  <a:lnTo>
                    <a:pt x="30041" y="29078"/>
                  </a:lnTo>
                  <a:lnTo>
                    <a:pt x="28775" y="33261"/>
                  </a:lnTo>
                  <a:lnTo>
                    <a:pt x="28556" y="40053"/>
                  </a:lnTo>
                  <a:lnTo>
                    <a:pt x="29160" y="41942"/>
                  </a:lnTo>
                  <a:lnTo>
                    <a:pt x="30197" y="43201"/>
                  </a:lnTo>
                  <a:lnTo>
                    <a:pt x="33044" y="44600"/>
                  </a:lnTo>
                  <a:lnTo>
                    <a:pt x="45585" y="45720"/>
                  </a:lnTo>
                  <a:lnTo>
                    <a:pt x="45608" y="40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45"/>
            <p:cNvSpPr/>
            <p:nvPr>
              <p:custDataLst>
                <p:tags r:id="rId89"/>
              </p:custDataLst>
            </p:nvPr>
          </p:nvSpPr>
          <p:spPr>
            <a:xfrm>
              <a:off x="3486165" y="2320290"/>
              <a:ext cx="56871" cy="62842"/>
            </a:xfrm>
            <a:custGeom>
              <a:avLst/>
              <a:gdLst/>
              <a:ahLst/>
              <a:cxnLst/>
              <a:rect l="0" t="0" r="0" b="0"/>
              <a:pathLst>
                <a:path w="56871" h="62842">
                  <a:moveTo>
                    <a:pt x="34275" y="0"/>
                  </a:moveTo>
                  <a:lnTo>
                    <a:pt x="34275" y="0"/>
                  </a:lnTo>
                  <a:lnTo>
                    <a:pt x="23535" y="12434"/>
                  </a:lnTo>
                  <a:lnTo>
                    <a:pt x="7411" y="34167"/>
                  </a:lnTo>
                  <a:lnTo>
                    <a:pt x="6207" y="41662"/>
                  </a:lnTo>
                  <a:lnTo>
                    <a:pt x="5709" y="59779"/>
                  </a:lnTo>
                  <a:lnTo>
                    <a:pt x="6341" y="60808"/>
                  </a:lnTo>
                  <a:lnTo>
                    <a:pt x="7397" y="61494"/>
                  </a:lnTo>
                  <a:lnTo>
                    <a:pt x="11918" y="62458"/>
                  </a:lnTo>
                  <a:lnTo>
                    <a:pt x="24779" y="62841"/>
                  </a:lnTo>
                  <a:lnTo>
                    <a:pt x="28574" y="61161"/>
                  </a:lnTo>
                  <a:lnTo>
                    <a:pt x="38087" y="53751"/>
                  </a:lnTo>
                  <a:lnTo>
                    <a:pt x="45705" y="50199"/>
                  </a:lnTo>
                  <a:lnTo>
                    <a:pt x="49515" y="46441"/>
                  </a:lnTo>
                  <a:lnTo>
                    <a:pt x="56006" y="36141"/>
                  </a:lnTo>
                  <a:lnTo>
                    <a:pt x="56801" y="31804"/>
                  </a:lnTo>
                  <a:lnTo>
                    <a:pt x="55293" y="28317"/>
                  </a:lnTo>
                  <a:lnTo>
                    <a:pt x="46117" y="17870"/>
                  </a:lnTo>
                  <a:lnTo>
                    <a:pt x="41020" y="14292"/>
                  </a:lnTo>
                  <a:lnTo>
                    <a:pt x="36003" y="12702"/>
                  </a:lnTo>
                  <a:lnTo>
                    <a:pt x="21795" y="11597"/>
                  </a:lnTo>
                  <a:lnTo>
                    <a:pt x="17510" y="13198"/>
                  </a:lnTo>
                  <a:lnTo>
                    <a:pt x="4362" y="21188"/>
                  </a:lnTo>
                  <a:lnTo>
                    <a:pt x="561" y="27477"/>
                  </a:lnTo>
                  <a:lnTo>
                    <a:pt x="0" y="41981"/>
                  </a:lnTo>
                  <a:lnTo>
                    <a:pt x="630" y="43227"/>
                  </a:lnTo>
                  <a:lnTo>
                    <a:pt x="1685" y="44058"/>
                  </a:lnTo>
                  <a:lnTo>
                    <a:pt x="4551" y="45617"/>
                  </a:lnTo>
                  <a:lnTo>
                    <a:pt x="7941" y="48426"/>
                  </a:lnTo>
                  <a:lnTo>
                    <a:pt x="9734" y="48793"/>
                  </a:lnTo>
                  <a:lnTo>
                    <a:pt x="11564" y="48404"/>
                  </a:lnTo>
                  <a:lnTo>
                    <a:pt x="15291" y="46913"/>
                  </a:lnTo>
                  <a:lnTo>
                    <a:pt x="37557" y="39930"/>
                  </a:lnTo>
                  <a:lnTo>
                    <a:pt x="47541" y="32124"/>
                  </a:lnTo>
                  <a:lnTo>
                    <a:pt x="49696" y="28459"/>
                  </a:lnTo>
                  <a:lnTo>
                    <a:pt x="51289" y="24714"/>
                  </a:lnTo>
                  <a:lnTo>
                    <a:pt x="56240" y="18267"/>
                  </a:lnTo>
                  <a:lnTo>
                    <a:pt x="56870" y="14444"/>
                  </a:lnTo>
                  <a:lnTo>
                    <a:pt x="56323" y="13439"/>
                  </a:lnTo>
                  <a:lnTo>
                    <a:pt x="55324" y="12769"/>
                  </a:lnTo>
                  <a:lnTo>
                    <a:pt x="54023" y="12323"/>
                  </a:lnTo>
                  <a:lnTo>
                    <a:pt x="53155" y="11390"/>
                  </a:lnTo>
                  <a:lnTo>
                    <a:pt x="52192" y="8661"/>
                  </a:lnTo>
                  <a:lnTo>
                    <a:pt x="51299" y="7679"/>
                  </a:lnTo>
                  <a:lnTo>
                    <a:pt x="48615" y="6588"/>
                  </a:lnTo>
                  <a:lnTo>
                    <a:pt x="38006" y="5792"/>
                  </a:lnTo>
                  <a:lnTo>
                    <a:pt x="29313" y="8772"/>
                  </a:lnTo>
                  <a:lnTo>
                    <a:pt x="7504" y="27106"/>
                  </a:lnTo>
                  <a:lnTo>
                    <a:pt x="3327" y="32790"/>
                  </a:lnTo>
                  <a:lnTo>
                    <a:pt x="645" y="38580"/>
                  </a:lnTo>
                  <a:lnTo>
                    <a:pt x="1060" y="39690"/>
                  </a:lnTo>
                  <a:lnTo>
                    <a:pt x="3215" y="42617"/>
                  </a:lnTo>
                  <a:lnTo>
                    <a:pt x="6289" y="44341"/>
                  </a:lnTo>
                  <a:lnTo>
                    <a:pt x="13437" y="45448"/>
                  </a:lnTo>
                  <a:lnTo>
                    <a:pt x="17182" y="43905"/>
                  </a:lnTo>
                  <a:lnTo>
                    <a:pt x="20963" y="41739"/>
                  </a:lnTo>
                  <a:lnTo>
                    <a:pt x="26662" y="39884"/>
                  </a:lnTo>
                  <a:lnTo>
                    <a:pt x="44576" y="23965"/>
                  </a:lnTo>
                  <a:lnTo>
                    <a:pt x="45204" y="21658"/>
                  </a:lnTo>
                  <a:lnTo>
                    <a:pt x="45676" y="14375"/>
                  </a:lnTo>
                  <a:lnTo>
                    <a:pt x="45050" y="13394"/>
                  </a:lnTo>
                  <a:lnTo>
                    <a:pt x="43999" y="12739"/>
                  </a:lnTo>
                  <a:lnTo>
                    <a:pt x="39883" y="11603"/>
                  </a:lnTo>
                  <a:lnTo>
                    <a:pt x="26576" y="11437"/>
                  </a:lnTo>
                  <a:lnTo>
                    <a:pt x="14849" y="20534"/>
                  </a:lnTo>
                  <a:lnTo>
                    <a:pt x="9766" y="26695"/>
                  </a:lnTo>
                  <a:lnTo>
                    <a:pt x="6905" y="33733"/>
                  </a:lnTo>
                  <a:lnTo>
                    <a:pt x="5939" y="38766"/>
                  </a:lnTo>
                  <a:lnTo>
                    <a:pt x="10642" y="44817"/>
                  </a:lnTo>
                  <a:lnTo>
                    <a:pt x="14219" y="48486"/>
                  </a:lnTo>
                  <a:lnTo>
                    <a:pt x="15825" y="48834"/>
                  </a:lnTo>
                  <a:lnTo>
                    <a:pt x="17530" y="48431"/>
                  </a:lnTo>
                  <a:lnTo>
                    <a:pt x="21118" y="46925"/>
                  </a:lnTo>
                  <a:lnTo>
                    <a:pt x="32386" y="45191"/>
                  </a:lnTo>
                  <a:lnTo>
                    <a:pt x="44576" y="35324"/>
                  </a:lnTo>
                  <a:lnTo>
                    <a:pt x="50526" y="29460"/>
                  </a:lnTo>
                  <a:lnTo>
                    <a:pt x="50189" y="28530"/>
                  </a:lnTo>
                  <a:lnTo>
                    <a:pt x="42883" y="20085"/>
                  </a:lnTo>
                  <a:lnTo>
                    <a:pt x="39583" y="18452"/>
                  </a:lnTo>
                  <a:lnTo>
                    <a:pt x="37813" y="18016"/>
                  </a:lnTo>
                  <a:lnTo>
                    <a:pt x="35999" y="18361"/>
                  </a:lnTo>
                  <a:lnTo>
                    <a:pt x="30411" y="21880"/>
                  </a:lnTo>
                  <a:lnTo>
                    <a:pt x="26631" y="25176"/>
                  </a:lnTo>
                  <a:lnTo>
                    <a:pt x="21141" y="27064"/>
                  </a:lnTo>
                  <a:lnTo>
                    <a:pt x="17899" y="27568"/>
                  </a:lnTo>
                  <a:lnTo>
                    <a:pt x="15738" y="28539"/>
                  </a:lnTo>
                  <a:lnTo>
                    <a:pt x="14297" y="29821"/>
                  </a:lnTo>
                  <a:lnTo>
                    <a:pt x="11984" y="33407"/>
                  </a:lnTo>
                  <a:lnTo>
                    <a:pt x="11430" y="39747"/>
                  </a:lnTo>
                  <a:lnTo>
                    <a:pt x="14453" y="42962"/>
                  </a:lnTo>
                  <a:lnTo>
                    <a:pt x="15981" y="43247"/>
                  </a:lnTo>
                  <a:lnTo>
                    <a:pt x="17634" y="42801"/>
                  </a:lnTo>
                  <a:lnTo>
                    <a:pt x="21816" y="40557"/>
                  </a:lnTo>
                  <a:lnTo>
                    <a:pt x="30709" y="40054"/>
                  </a:lnTo>
                  <a:lnTo>
                    <a:pt x="31897" y="39402"/>
                  </a:lnTo>
                  <a:lnTo>
                    <a:pt x="32690" y="38333"/>
                  </a:lnTo>
                  <a:lnTo>
                    <a:pt x="33218" y="36985"/>
                  </a:lnTo>
                  <a:lnTo>
                    <a:pt x="34206" y="36087"/>
                  </a:lnTo>
                  <a:lnTo>
                    <a:pt x="36996" y="35089"/>
                  </a:lnTo>
                  <a:lnTo>
                    <a:pt x="37994" y="34187"/>
                  </a:lnTo>
                  <a:lnTo>
                    <a:pt x="39967" y="28651"/>
                  </a:lnTo>
                  <a:lnTo>
                    <a:pt x="36949" y="28598"/>
                  </a:lnTo>
                  <a:lnTo>
                    <a:pt x="36058" y="27955"/>
                  </a:lnTo>
                  <a:lnTo>
                    <a:pt x="35067" y="25548"/>
                  </a:lnTo>
                  <a:lnTo>
                    <a:pt x="33533" y="25287"/>
                  </a:lnTo>
                  <a:lnTo>
                    <a:pt x="28442" y="26690"/>
                  </a:lnTo>
                  <a:lnTo>
                    <a:pt x="19388" y="32765"/>
                  </a:lnTo>
                  <a:lnTo>
                    <a:pt x="11415" y="40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46"/>
            <p:cNvSpPr/>
            <p:nvPr>
              <p:custDataLst>
                <p:tags r:id="rId90"/>
              </p:custDataLst>
            </p:nvPr>
          </p:nvSpPr>
          <p:spPr>
            <a:xfrm>
              <a:off x="3126370" y="2825660"/>
              <a:ext cx="56883" cy="48963"/>
            </a:xfrm>
            <a:custGeom>
              <a:avLst/>
              <a:gdLst/>
              <a:ahLst/>
              <a:cxnLst/>
              <a:rect l="0" t="0" r="0" b="0"/>
              <a:pathLst>
                <a:path w="56883" h="48963">
                  <a:moveTo>
                    <a:pt x="39740" y="14695"/>
                  </a:moveTo>
                  <a:lnTo>
                    <a:pt x="39740" y="14695"/>
                  </a:lnTo>
                  <a:lnTo>
                    <a:pt x="39740" y="20175"/>
                  </a:lnTo>
                  <a:lnTo>
                    <a:pt x="45385" y="20408"/>
                  </a:lnTo>
                  <a:lnTo>
                    <a:pt x="45453" y="14930"/>
                  </a:lnTo>
                  <a:lnTo>
                    <a:pt x="51100" y="3407"/>
                  </a:lnTo>
                  <a:lnTo>
                    <a:pt x="48115" y="273"/>
                  </a:lnTo>
                  <a:lnTo>
                    <a:pt x="46594" y="0"/>
                  </a:lnTo>
                  <a:lnTo>
                    <a:pt x="44944" y="454"/>
                  </a:lnTo>
                  <a:lnTo>
                    <a:pt x="41418" y="2015"/>
                  </a:lnTo>
                  <a:lnTo>
                    <a:pt x="21476" y="8137"/>
                  </a:lnTo>
                  <a:lnTo>
                    <a:pt x="19944" y="9053"/>
                  </a:lnTo>
                  <a:lnTo>
                    <a:pt x="18922" y="10298"/>
                  </a:lnTo>
                  <a:lnTo>
                    <a:pt x="17153" y="13376"/>
                  </a:lnTo>
                  <a:lnTo>
                    <a:pt x="7847" y="24271"/>
                  </a:lnTo>
                  <a:lnTo>
                    <a:pt x="5766" y="30718"/>
                  </a:lnTo>
                  <a:lnTo>
                    <a:pt x="7284" y="33035"/>
                  </a:lnTo>
                  <a:lnTo>
                    <a:pt x="10398" y="36662"/>
                  </a:lnTo>
                  <a:lnTo>
                    <a:pt x="12517" y="37158"/>
                  </a:lnTo>
                  <a:lnTo>
                    <a:pt x="13972" y="37291"/>
                  </a:lnTo>
                  <a:lnTo>
                    <a:pt x="17281" y="35744"/>
                  </a:lnTo>
                  <a:lnTo>
                    <a:pt x="33295" y="22823"/>
                  </a:lnTo>
                  <a:lnTo>
                    <a:pt x="35443" y="22019"/>
                  </a:lnTo>
                  <a:lnTo>
                    <a:pt x="36875" y="20848"/>
                  </a:lnTo>
                  <a:lnTo>
                    <a:pt x="39628" y="14972"/>
                  </a:lnTo>
                  <a:lnTo>
                    <a:pt x="39707" y="11743"/>
                  </a:lnTo>
                  <a:lnTo>
                    <a:pt x="38032" y="8515"/>
                  </a:lnTo>
                  <a:lnTo>
                    <a:pt x="36696" y="6765"/>
                  </a:lnTo>
                  <a:lnTo>
                    <a:pt x="33519" y="4821"/>
                  </a:lnTo>
                  <a:lnTo>
                    <a:pt x="26305" y="3572"/>
                  </a:lnTo>
                  <a:lnTo>
                    <a:pt x="22551" y="5095"/>
                  </a:lnTo>
                  <a:lnTo>
                    <a:pt x="11161" y="13162"/>
                  </a:lnTo>
                  <a:lnTo>
                    <a:pt x="9257" y="13673"/>
                  </a:lnTo>
                  <a:lnTo>
                    <a:pt x="7988" y="14649"/>
                  </a:lnTo>
                  <a:lnTo>
                    <a:pt x="1745" y="24383"/>
                  </a:lnTo>
                  <a:lnTo>
                    <a:pt x="0" y="30733"/>
                  </a:lnTo>
                  <a:lnTo>
                    <a:pt x="546" y="31102"/>
                  </a:lnTo>
                  <a:lnTo>
                    <a:pt x="2848" y="31512"/>
                  </a:lnTo>
                  <a:lnTo>
                    <a:pt x="3715" y="32256"/>
                  </a:lnTo>
                  <a:lnTo>
                    <a:pt x="4679" y="34777"/>
                  </a:lnTo>
                  <a:lnTo>
                    <a:pt x="5571" y="35703"/>
                  </a:lnTo>
                  <a:lnTo>
                    <a:pt x="8256" y="36732"/>
                  </a:lnTo>
                  <a:lnTo>
                    <a:pt x="16371" y="37311"/>
                  </a:lnTo>
                  <a:lnTo>
                    <a:pt x="21522" y="35753"/>
                  </a:lnTo>
                  <a:lnTo>
                    <a:pt x="25928" y="33579"/>
                  </a:lnTo>
                  <a:lnTo>
                    <a:pt x="47914" y="26380"/>
                  </a:lnTo>
                  <a:lnTo>
                    <a:pt x="48999" y="25661"/>
                  </a:lnTo>
                  <a:lnTo>
                    <a:pt x="49723" y="24545"/>
                  </a:lnTo>
                  <a:lnTo>
                    <a:pt x="51085" y="20652"/>
                  </a:lnTo>
                  <a:lnTo>
                    <a:pt x="48111" y="17448"/>
                  </a:lnTo>
                  <a:lnTo>
                    <a:pt x="44942" y="15918"/>
                  </a:lnTo>
                  <a:lnTo>
                    <a:pt x="35124" y="14767"/>
                  </a:lnTo>
                  <a:lnTo>
                    <a:pt x="9518" y="29463"/>
                  </a:lnTo>
                  <a:lnTo>
                    <a:pt x="8163" y="30890"/>
                  </a:lnTo>
                  <a:lnTo>
                    <a:pt x="6655" y="34170"/>
                  </a:lnTo>
                  <a:lnTo>
                    <a:pt x="5556" y="42178"/>
                  </a:lnTo>
                  <a:lnTo>
                    <a:pt x="8515" y="45980"/>
                  </a:lnTo>
                  <a:lnTo>
                    <a:pt x="11681" y="47649"/>
                  </a:lnTo>
                  <a:lnTo>
                    <a:pt x="22640" y="48868"/>
                  </a:lnTo>
                  <a:lnTo>
                    <a:pt x="30224" y="48962"/>
                  </a:lnTo>
                  <a:lnTo>
                    <a:pt x="34029" y="47281"/>
                  </a:lnTo>
                  <a:lnTo>
                    <a:pt x="37837" y="45053"/>
                  </a:lnTo>
                  <a:lnTo>
                    <a:pt x="45455" y="43622"/>
                  </a:lnTo>
                  <a:lnTo>
                    <a:pt x="47360" y="43505"/>
                  </a:lnTo>
                  <a:lnTo>
                    <a:pt x="51170" y="41681"/>
                  </a:lnTo>
                  <a:lnTo>
                    <a:pt x="53075" y="40306"/>
                  </a:lnTo>
                  <a:lnTo>
                    <a:pt x="55192" y="37084"/>
                  </a:lnTo>
                  <a:lnTo>
                    <a:pt x="56662" y="31896"/>
                  </a:lnTo>
                  <a:lnTo>
                    <a:pt x="56882" y="17689"/>
                  </a:lnTo>
                  <a:lnTo>
                    <a:pt x="55613" y="16691"/>
                  </a:lnTo>
                  <a:lnTo>
                    <a:pt x="50817" y="15582"/>
                  </a:lnTo>
                  <a:lnTo>
                    <a:pt x="48395" y="15922"/>
                  </a:lnTo>
                  <a:lnTo>
                    <a:pt x="34086" y="21785"/>
                  </a:lnTo>
                  <a:lnTo>
                    <a:pt x="19897" y="34563"/>
                  </a:lnTo>
                  <a:lnTo>
                    <a:pt x="18221" y="37919"/>
                  </a:lnTo>
                  <a:lnTo>
                    <a:pt x="16958" y="42957"/>
                  </a:lnTo>
                  <a:lnTo>
                    <a:pt x="19937" y="46211"/>
                  </a:lnTo>
                  <a:lnTo>
                    <a:pt x="24801" y="47752"/>
                  </a:lnTo>
                  <a:lnTo>
                    <a:pt x="32203" y="48741"/>
                  </a:lnTo>
                  <a:lnTo>
                    <a:pt x="43706" y="44043"/>
                  </a:lnTo>
                  <a:lnTo>
                    <a:pt x="55810" y="32890"/>
                  </a:lnTo>
                  <a:lnTo>
                    <a:pt x="56407" y="30613"/>
                  </a:lnTo>
                  <a:lnTo>
                    <a:pt x="56882" y="12548"/>
                  </a:lnTo>
                  <a:lnTo>
                    <a:pt x="56249" y="11359"/>
                  </a:lnTo>
                  <a:lnTo>
                    <a:pt x="55190" y="10566"/>
                  </a:lnTo>
                  <a:lnTo>
                    <a:pt x="52322" y="9685"/>
                  </a:lnTo>
                  <a:lnTo>
                    <a:pt x="46485" y="9073"/>
                  </a:lnTo>
                  <a:lnTo>
                    <a:pt x="35704" y="13909"/>
                  </a:lnTo>
                  <a:lnTo>
                    <a:pt x="29795" y="18467"/>
                  </a:lnTo>
                  <a:lnTo>
                    <a:pt x="26218" y="19547"/>
                  </a:lnTo>
                  <a:lnTo>
                    <a:pt x="25011" y="20469"/>
                  </a:lnTo>
                  <a:lnTo>
                    <a:pt x="23668" y="23188"/>
                  </a:lnTo>
                  <a:lnTo>
                    <a:pt x="22595" y="31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47"/>
            <p:cNvSpPr/>
            <p:nvPr>
              <p:custDataLst>
                <p:tags r:id="rId91"/>
              </p:custDataLst>
            </p:nvPr>
          </p:nvSpPr>
          <p:spPr>
            <a:xfrm>
              <a:off x="2926080" y="289750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48"/>
            <p:cNvSpPr/>
            <p:nvPr>
              <p:custDataLst>
                <p:tags r:id="rId92"/>
              </p:custDataLst>
            </p:nvPr>
          </p:nvSpPr>
          <p:spPr>
            <a:xfrm>
              <a:off x="2811799" y="2857813"/>
              <a:ext cx="91413" cy="50808"/>
            </a:xfrm>
            <a:custGeom>
              <a:avLst/>
              <a:gdLst/>
              <a:ahLst/>
              <a:cxnLst/>
              <a:rect l="0" t="0" r="0" b="0"/>
              <a:pathLst>
                <a:path w="91413" h="50808">
                  <a:moveTo>
                    <a:pt x="45701" y="16832"/>
                  </a:moveTo>
                  <a:lnTo>
                    <a:pt x="45701" y="16832"/>
                  </a:lnTo>
                  <a:lnTo>
                    <a:pt x="17573" y="13540"/>
                  </a:lnTo>
                  <a:lnTo>
                    <a:pt x="8223" y="14946"/>
                  </a:lnTo>
                  <a:lnTo>
                    <a:pt x="5476" y="16209"/>
                  </a:lnTo>
                  <a:lnTo>
                    <a:pt x="3644" y="17687"/>
                  </a:lnTo>
                  <a:lnTo>
                    <a:pt x="1609" y="21022"/>
                  </a:lnTo>
                  <a:lnTo>
                    <a:pt x="303" y="28337"/>
                  </a:lnTo>
                  <a:lnTo>
                    <a:pt x="0" y="41601"/>
                  </a:lnTo>
                  <a:lnTo>
                    <a:pt x="629" y="42870"/>
                  </a:lnTo>
                  <a:lnTo>
                    <a:pt x="1683" y="43716"/>
                  </a:lnTo>
                  <a:lnTo>
                    <a:pt x="4548" y="44655"/>
                  </a:lnTo>
                  <a:lnTo>
                    <a:pt x="7937" y="45073"/>
                  </a:lnTo>
                  <a:lnTo>
                    <a:pt x="11561" y="46952"/>
                  </a:lnTo>
                  <a:lnTo>
                    <a:pt x="15287" y="49269"/>
                  </a:lnTo>
                  <a:lnTo>
                    <a:pt x="19061" y="50298"/>
                  </a:lnTo>
                  <a:lnTo>
                    <a:pt x="20956" y="49938"/>
                  </a:lnTo>
                  <a:lnTo>
                    <a:pt x="28560" y="46490"/>
                  </a:lnTo>
                  <a:lnTo>
                    <a:pt x="35966" y="44035"/>
                  </a:lnTo>
                  <a:lnTo>
                    <a:pt x="44510" y="39285"/>
                  </a:lnTo>
                  <a:lnTo>
                    <a:pt x="48347" y="35701"/>
                  </a:lnTo>
                  <a:lnTo>
                    <a:pt x="55709" y="24436"/>
                  </a:lnTo>
                  <a:lnTo>
                    <a:pt x="60449" y="18732"/>
                  </a:lnTo>
                  <a:lnTo>
                    <a:pt x="62530" y="12245"/>
                  </a:lnTo>
                  <a:lnTo>
                    <a:pt x="61012" y="9925"/>
                  </a:lnTo>
                  <a:lnTo>
                    <a:pt x="57586" y="6777"/>
                  </a:lnTo>
                  <a:lnTo>
                    <a:pt x="51830" y="3261"/>
                  </a:lnTo>
                  <a:lnTo>
                    <a:pt x="49152" y="2705"/>
                  </a:lnTo>
                  <a:lnTo>
                    <a:pt x="46732" y="2969"/>
                  </a:lnTo>
                  <a:lnTo>
                    <a:pt x="42349" y="4956"/>
                  </a:lnTo>
                  <a:lnTo>
                    <a:pt x="35677" y="9009"/>
                  </a:lnTo>
                  <a:lnTo>
                    <a:pt x="29392" y="10180"/>
                  </a:lnTo>
                  <a:lnTo>
                    <a:pt x="26574" y="11762"/>
                  </a:lnTo>
                  <a:lnTo>
                    <a:pt x="17487" y="20040"/>
                  </a:lnTo>
                  <a:lnTo>
                    <a:pt x="15462" y="20876"/>
                  </a:lnTo>
                  <a:lnTo>
                    <a:pt x="14111" y="22703"/>
                  </a:lnTo>
                  <a:lnTo>
                    <a:pt x="12211" y="30707"/>
                  </a:lnTo>
                  <a:lnTo>
                    <a:pt x="11516" y="38383"/>
                  </a:lnTo>
                  <a:lnTo>
                    <a:pt x="14476" y="42338"/>
                  </a:lnTo>
                  <a:lnTo>
                    <a:pt x="21814" y="50058"/>
                  </a:lnTo>
                  <a:lnTo>
                    <a:pt x="28605" y="50807"/>
                  </a:lnTo>
                  <a:lnTo>
                    <a:pt x="46649" y="46174"/>
                  </a:lnTo>
                  <a:lnTo>
                    <a:pt x="58965" y="37068"/>
                  </a:lnTo>
                  <a:lnTo>
                    <a:pt x="73239" y="26513"/>
                  </a:lnTo>
                  <a:lnTo>
                    <a:pt x="82585" y="22695"/>
                  </a:lnTo>
                  <a:lnTo>
                    <a:pt x="83625" y="21376"/>
                  </a:lnTo>
                  <a:lnTo>
                    <a:pt x="84781" y="18217"/>
                  </a:lnTo>
                  <a:lnTo>
                    <a:pt x="85584" y="12177"/>
                  </a:lnTo>
                  <a:lnTo>
                    <a:pt x="79473" y="5040"/>
                  </a:lnTo>
                  <a:lnTo>
                    <a:pt x="75951" y="2066"/>
                  </a:lnTo>
                  <a:lnTo>
                    <a:pt x="70398" y="392"/>
                  </a:lnTo>
                  <a:lnTo>
                    <a:pt x="66625" y="0"/>
                  </a:lnTo>
                  <a:lnTo>
                    <a:pt x="57898" y="2814"/>
                  </a:lnTo>
                  <a:lnTo>
                    <a:pt x="46053" y="9585"/>
                  </a:lnTo>
                  <a:lnTo>
                    <a:pt x="44031" y="10096"/>
                  </a:lnTo>
                  <a:lnTo>
                    <a:pt x="40090" y="14049"/>
                  </a:lnTo>
                  <a:lnTo>
                    <a:pt x="36222" y="18770"/>
                  </a:lnTo>
                  <a:lnTo>
                    <a:pt x="22870" y="28238"/>
                  </a:lnTo>
                  <a:lnTo>
                    <a:pt x="39827" y="40040"/>
                  </a:lnTo>
                  <a:lnTo>
                    <a:pt x="55030" y="44347"/>
                  </a:lnTo>
                  <a:lnTo>
                    <a:pt x="57635" y="44700"/>
                  </a:lnTo>
                  <a:lnTo>
                    <a:pt x="75264" y="40424"/>
                  </a:lnTo>
                  <a:lnTo>
                    <a:pt x="79583" y="38324"/>
                  </a:lnTo>
                  <a:lnTo>
                    <a:pt x="83620" y="35909"/>
                  </a:lnTo>
                  <a:lnTo>
                    <a:pt x="90268" y="34231"/>
                  </a:lnTo>
                  <a:lnTo>
                    <a:pt x="90653" y="33512"/>
                  </a:lnTo>
                  <a:lnTo>
                    <a:pt x="91412" y="23413"/>
                  </a:lnTo>
                  <a:lnTo>
                    <a:pt x="83466" y="14668"/>
                  </a:lnTo>
                  <a:lnTo>
                    <a:pt x="79842" y="12696"/>
                  </a:lnTo>
                  <a:lnTo>
                    <a:pt x="70446" y="11325"/>
                  </a:lnTo>
                  <a:lnTo>
                    <a:pt x="66648" y="11210"/>
                  </a:lnTo>
                  <a:lnTo>
                    <a:pt x="54871" y="17212"/>
                  </a:lnTo>
                  <a:lnTo>
                    <a:pt x="49776" y="21870"/>
                  </a:lnTo>
                  <a:lnTo>
                    <a:pt x="47512" y="26056"/>
                  </a:lnTo>
                  <a:lnTo>
                    <a:pt x="45940" y="32808"/>
                  </a:lnTo>
                  <a:lnTo>
                    <a:pt x="46495" y="33198"/>
                  </a:lnTo>
                  <a:lnTo>
                    <a:pt x="50311" y="34381"/>
                  </a:lnTo>
                  <a:lnTo>
                    <a:pt x="55463" y="37836"/>
                  </a:lnTo>
                  <a:lnTo>
                    <a:pt x="59141" y="38867"/>
                  </a:lnTo>
                  <a:lnTo>
                    <a:pt x="60376" y="38507"/>
                  </a:lnTo>
                  <a:lnTo>
                    <a:pt x="61200" y="37632"/>
                  </a:lnTo>
                  <a:lnTo>
                    <a:pt x="61749" y="36414"/>
                  </a:lnTo>
                  <a:lnTo>
                    <a:pt x="63384" y="35601"/>
                  </a:lnTo>
                  <a:lnTo>
                    <a:pt x="74232" y="33983"/>
                  </a:lnTo>
                  <a:lnTo>
                    <a:pt x="74272" y="29057"/>
                  </a:lnTo>
                  <a:lnTo>
                    <a:pt x="73638" y="28792"/>
                  </a:lnTo>
                  <a:lnTo>
                    <a:pt x="71241" y="28498"/>
                  </a:lnTo>
                  <a:lnTo>
                    <a:pt x="68059" y="26674"/>
                  </a:lnTo>
                  <a:lnTo>
                    <a:pt x="63876" y="23362"/>
                  </a:lnTo>
                  <a:lnTo>
                    <a:pt x="58016" y="22618"/>
                  </a:lnTo>
                  <a:lnTo>
                    <a:pt x="46754" y="22549"/>
                  </a:lnTo>
                  <a:lnTo>
                    <a:pt x="39986" y="282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SMARTInkShape-349"/>
          <p:cNvSpPr/>
          <p:nvPr>
            <p:custDataLst>
              <p:tags r:id="rId8"/>
            </p:custDataLst>
          </p:nvPr>
        </p:nvSpPr>
        <p:spPr>
          <a:xfrm>
            <a:off x="7046597" y="1205865"/>
            <a:ext cx="400049" cy="954385"/>
          </a:xfrm>
          <a:custGeom>
            <a:avLst/>
            <a:gdLst/>
            <a:ahLst/>
            <a:cxnLst/>
            <a:rect l="0" t="0" r="0" b="0"/>
            <a:pathLst>
              <a:path w="400049" h="954385">
                <a:moveTo>
                  <a:pt x="285748" y="0"/>
                </a:moveTo>
                <a:lnTo>
                  <a:pt x="285748" y="0"/>
                </a:lnTo>
                <a:lnTo>
                  <a:pt x="258111" y="0"/>
                </a:lnTo>
                <a:lnTo>
                  <a:pt x="230074" y="0"/>
                </a:lnTo>
                <a:lnTo>
                  <a:pt x="220922" y="635"/>
                </a:lnTo>
                <a:lnTo>
                  <a:pt x="209792" y="4921"/>
                </a:lnTo>
                <a:lnTo>
                  <a:pt x="182986" y="5706"/>
                </a:lnTo>
                <a:lnTo>
                  <a:pt x="164629" y="5714"/>
                </a:lnTo>
                <a:lnTo>
                  <a:pt x="160374" y="7408"/>
                </a:lnTo>
                <a:lnTo>
                  <a:pt x="158350" y="8749"/>
                </a:lnTo>
                <a:lnTo>
                  <a:pt x="149435" y="10636"/>
                </a:lnTo>
                <a:lnTo>
                  <a:pt x="139607" y="11908"/>
                </a:lnTo>
                <a:lnTo>
                  <a:pt x="131550" y="15922"/>
                </a:lnTo>
                <a:lnTo>
                  <a:pt x="104091" y="20107"/>
                </a:lnTo>
                <a:lnTo>
                  <a:pt x="77246" y="28519"/>
                </a:lnTo>
                <a:lnTo>
                  <a:pt x="68786" y="32962"/>
                </a:lnTo>
                <a:lnTo>
                  <a:pt x="64033" y="34028"/>
                </a:lnTo>
                <a:lnTo>
                  <a:pt x="58531" y="38166"/>
                </a:lnTo>
                <a:lnTo>
                  <a:pt x="52493" y="39763"/>
                </a:lnTo>
                <a:lnTo>
                  <a:pt x="46606" y="44904"/>
                </a:lnTo>
                <a:lnTo>
                  <a:pt x="46111" y="47051"/>
                </a:lnTo>
                <a:lnTo>
                  <a:pt x="45981" y="48512"/>
                </a:lnTo>
                <a:lnTo>
                  <a:pt x="45258" y="49486"/>
                </a:lnTo>
                <a:lnTo>
                  <a:pt x="42762" y="50569"/>
                </a:lnTo>
                <a:lnTo>
                  <a:pt x="41843" y="51493"/>
                </a:lnTo>
                <a:lnTo>
                  <a:pt x="39529" y="57205"/>
                </a:lnTo>
                <a:lnTo>
                  <a:pt x="36123" y="61541"/>
                </a:lnTo>
                <a:lnTo>
                  <a:pt x="34832" y="66847"/>
                </a:lnTo>
                <a:lnTo>
                  <a:pt x="33668" y="84459"/>
                </a:lnTo>
                <a:lnTo>
                  <a:pt x="29104" y="100436"/>
                </a:lnTo>
                <a:lnTo>
                  <a:pt x="28096" y="107158"/>
                </a:lnTo>
                <a:lnTo>
                  <a:pt x="23674" y="121105"/>
                </a:lnTo>
                <a:lnTo>
                  <a:pt x="22879" y="147557"/>
                </a:lnTo>
                <a:lnTo>
                  <a:pt x="22227" y="162097"/>
                </a:lnTo>
                <a:lnTo>
                  <a:pt x="17673" y="181508"/>
                </a:lnTo>
                <a:lnTo>
                  <a:pt x="17173" y="206684"/>
                </a:lnTo>
                <a:lnTo>
                  <a:pt x="17145" y="232465"/>
                </a:lnTo>
                <a:lnTo>
                  <a:pt x="17143" y="259083"/>
                </a:lnTo>
                <a:lnTo>
                  <a:pt x="17778" y="270511"/>
                </a:lnTo>
                <a:lnTo>
                  <a:pt x="20436" y="281940"/>
                </a:lnTo>
                <a:lnTo>
                  <a:pt x="19036" y="293370"/>
                </a:lnTo>
                <a:lnTo>
                  <a:pt x="22440" y="320158"/>
                </a:lnTo>
                <a:lnTo>
                  <a:pt x="22822" y="348575"/>
                </a:lnTo>
                <a:lnTo>
                  <a:pt x="22854" y="372348"/>
                </a:lnTo>
                <a:lnTo>
                  <a:pt x="22858" y="398472"/>
                </a:lnTo>
                <a:lnTo>
                  <a:pt x="22223" y="423455"/>
                </a:lnTo>
                <a:lnTo>
                  <a:pt x="18295" y="442756"/>
                </a:lnTo>
                <a:lnTo>
                  <a:pt x="14905" y="463692"/>
                </a:lnTo>
                <a:lnTo>
                  <a:pt x="12459" y="488334"/>
                </a:lnTo>
                <a:lnTo>
                  <a:pt x="11564" y="515126"/>
                </a:lnTo>
                <a:lnTo>
                  <a:pt x="11446" y="543027"/>
                </a:lnTo>
                <a:lnTo>
                  <a:pt x="11431" y="568480"/>
                </a:lnTo>
                <a:lnTo>
                  <a:pt x="11428" y="593022"/>
                </a:lnTo>
                <a:lnTo>
                  <a:pt x="11428" y="618796"/>
                </a:lnTo>
                <a:lnTo>
                  <a:pt x="11428" y="645431"/>
                </a:lnTo>
                <a:lnTo>
                  <a:pt x="11428" y="673147"/>
                </a:lnTo>
                <a:lnTo>
                  <a:pt x="11428" y="698816"/>
                </a:lnTo>
                <a:lnTo>
                  <a:pt x="10793" y="708730"/>
                </a:lnTo>
                <a:lnTo>
                  <a:pt x="6243" y="737191"/>
                </a:lnTo>
                <a:lnTo>
                  <a:pt x="5235" y="749993"/>
                </a:lnTo>
                <a:lnTo>
                  <a:pt x="541" y="777307"/>
                </a:lnTo>
                <a:lnTo>
                  <a:pt x="29" y="805707"/>
                </a:lnTo>
                <a:lnTo>
                  <a:pt x="0" y="832363"/>
                </a:lnTo>
                <a:lnTo>
                  <a:pt x="633" y="859096"/>
                </a:lnTo>
                <a:lnTo>
                  <a:pt x="7054" y="874280"/>
                </a:lnTo>
                <a:lnTo>
                  <a:pt x="13598" y="881992"/>
                </a:lnTo>
                <a:lnTo>
                  <a:pt x="17261" y="884122"/>
                </a:lnTo>
                <a:lnTo>
                  <a:pt x="19126" y="884690"/>
                </a:lnTo>
                <a:lnTo>
                  <a:pt x="20371" y="885703"/>
                </a:lnTo>
                <a:lnTo>
                  <a:pt x="22757" y="889528"/>
                </a:lnTo>
                <a:lnTo>
                  <a:pt x="33176" y="895291"/>
                </a:lnTo>
                <a:lnTo>
                  <a:pt x="58740" y="898914"/>
                </a:lnTo>
                <a:lnTo>
                  <a:pt x="69669" y="902169"/>
                </a:lnTo>
                <a:lnTo>
                  <a:pt x="86117" y="904558"/>
                </a:lnTo>
                <a:lnTo>
                  <a:pt x="97270" y="907462"/>
                </a:lnTo>
                <a:lnTo>
                  <a:pt x="123830" y="908613"/>
                </a:lnTo>
                <a:lnTo>
                  <a:pt x="150493" y="913866"/>
                </a:lnTo>
                <a:lnTo>
                  <a:pt x="161923" y="914877"/>
                </a:lnTo>
                <a:lnTo>
                  <a:pt x="188593" y="920207"/>
                </a:lnTo>
                <a:lnTo>
                  <a:pt x="210606" y="922907"/>
                </a:lnTo>
                <a:lnTo>
                  <a:pt x="238755" y="925253"/>
                </a:lnTo>
                <a:lnTo>
                  <a:pt x="252422" y="926294"/>
                </a:lnTo>
                <a:lnTo>
                  <a:pt x="279978" y="931182"/>
                </a:lnTo>
                <a:lnTo>
                  <a:pt x="287629" y="932019"/>
                </a:lnTo>
                <a:lnTo>
                  <a:pt x="310511" y="936716"/>
                </a:lnTo>
                <a:lnTo>
                  <a:pt x="326529" y="937188"/>
                </a:lnTo>
                <a:lnTo>
                  <a:pt x="330967" y="938922"/>
                </a:lnTo>
                <a:lnTo>
                  <a:pt x="335056" y="941174"/>
                </a:lnTo>
                <a:lnTo>
                  <a:pt x="342854" y="942619"/>
                </a:lnTo>
                <a:lnTo>
                  <a:pt x="347323" y="943452"/>
                </a:lnTo>
                <a:lnTo>
                  <a:pt x="361151" y="947875"/>
                </a:lnTo>
                <a:lnTo>
                  <a:pt x="379092" y="949311"/>
                </a:lnTo>
                <a:lnTo>
                  <a:pt x="380362" y="950374"/>
                </a:lnTo>
                <a:lnTo>
                  <a:pt x="381209" y="951717"/>
                </a:lnTo>
                <a:lnTo>
                  <a:pt x="382409" y="952614"/>
                </a:lnTo>
                <a:lnTo>
                  <a:pt x="387676" y="954169"/>
                </a:lnTo>
                <a:lnTo>
                  <a:pt x="393457" y="954384"/>
                </a:lnTo>
                <a:lnTo>
                  <a:pt x="400048" y="94869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SMARTInkShape-Group94"/>
          <p:cNvGrpSpPr/>
          <p:nvPr/>
        </p:nvGrpSpPr>
        <p:grpSpPr>
          <a:xfrm>
            <a:off x="7606665" y="1245872"/>
            <a:ext cx="662941" cy="634356"/>
            <a:chOff x="7606665" y="1245872"/>
            <a:chExt cx="662941" cy="634356"/>
          </a:xfrm>
        </p:grpSpPr>
        <p:sp>
          <p:nvSpPr>
            <p:cNvPr id="91" name="SMARTInkShape-350"/>
            <p:cNvSpPr/>
            <p:nvPr>
              <p:custDataLst>
                <p:tags r:id="rId83"/>
              </p:custDataLst>
            </p:nvPr>
          </p:nvSpPr>
          <p:spPr>
            <a:xfrm>
              <a:off x="7606665" y="1251899"/>
              <a:ext cx="382641" cy="628329"/>
            </a:xfrm>
            <a:custGeom>
              <a:avLst/>
              <a:gdLst/>
              <a:ahLst/>
              <a:cxnLst/>
              <a:rect l="0" t="0" r="0" b="0"/>
              <a:pathLst>
                <a:path w="382641" h="628329">
                  <a:moveTo>
                    <a:pt x="11430" y="148276"/>
                  </a:moveTo>
                  <a:lnTo>
                    <a:pt x="11430" y="148276"/>
                  </a:lnTo>
                  <a:lnTo>
                    <a:pt x="16351" y="153197"/>
                  </a:lnTo>
                  <a:lnTo>
                    <a:pt x="16911" y="156789"/>
                  </a:lnTo>
                  <a:lnTo>
                    <a:pt x="17767" y="173211"/>
                  </a:lnTo>
                  <a:lnTo>
                    <a:pt x="22064" y="184243"/>
                  </a:lnTo>
                  <a:lnTo>
                    <a:pt x="22839" y="210124"/>
                  </a:lnTo>
                  <a:lnTo>
                    <a:pt x="22859" y="236593"/>
                  </a:lnTo>
                  <a:lnTo>
                    <a:pt x="22860" y="264591"/>
                  </a:lnTo>
                  <a:lnTo>
                    <a:pt x="21166" y="285834"/>
                  </a:lnTo>
                  <a:lnTo>
                    <a:pt x="17039" y="314063"/>
                  </a:lnTo>
                  <a:lnTo>
                    <a:pt x="12727" y="338575"/>
                  </a:lnTo>
                  <a:lnTo>
                    <a:pt x="11686" y="364654"/>
                  </a:lnTo>
                  <a:lnTo>
                    <a:pt x="9851" y="386684"/>
                  </a:lnTo>
                  <a:lnTo>
                    <a:pt x="7553" y="412350"/>
                  </a:lnTo>
                  <a:lnTo>
                    <a:pt x="6260" y="440445"/>
                  </a:lnTo>
                  <a:lnTo>
                    <a:pt x="5823" y="467326"/>
                  </a:lnTo>
                  <a:lnTo>
                    <a:pt x="2702" y="490980"/>
                  </a:lnTo>
                  <a:lnTo>
                    <a:pt x="3827" y="513997"/>
                  </a:lnTo>
                  <a:lnTo>
                    <a:pt x="630" y="539572"/>
                  </a:lnTo>
                  <a:lnTo>
                    <a:pt x="759" y="559015"/>
                  </a:lnTo>
                  <a:lnTo>
                    <a:pt x="4937" y="578559"/>
                  </a:lnTo>
                  <a:lnTo>
                    <a:pt x="3676" y="585682"/>
                  </a:lnTo>
                  <a:lnTo>
                    <a:pt x="1634" y="591599"/>
                  </a:lnTo>
                  <a:lnTo>
                    <a:pt x="28" y="619611"/>
                  </a:lnTo>
                  <a:lnTo>
                    <a:pt x="0" y="628048"/>
                  </a:lnTo>
                  <a:lnTo>
                    <a:pt x="3293" y="628279"/>
                  </a:lnTo>
                  <a:lnTo>
                    <a:pt x="1888" y="628311"/>
                  </a:lnTo>
                  <a:lnTo>
                    <a:pt x="1893" y="628319"/>
                  </a:lnTo>
                  <a:lnTo>
                    <a:pt x="3594" y="628328"/>
                  </a:lnTo>
                  <a:lnTo>
                    <a:pt x="3666" y="627696"/>
                  </a:lnTo>
                  <a:lnTo>
                    <a:pt x="2053" y="625300"/>
                  </a:lnTo>
                  <a:lnTo>
                    <a:pt x="2003" y="623772"/>
                  </a:lnTo>
                  <a:lnTo>
                    <a:pt x="5101" y="614902"/>
                  </a:lnTo>
                  <a:lnTo>
                    <a:pt x="7386" y="588178"/>
                  </a:lnTo>
                  <a:lnTo>
                    <a:pt x="10232" y="576856"/>
                  </a:lnTo>
                  <a:lnTo>
                    <a:pt x="11326" y="549514"/>
                  </a:lnTo>
                  <a:lnTo>
                    <a:pt x="11417" y="524870"/>
                  </a:lnTo>
                  <a:lnTo>
                    <a:pt x="11429" y="496813"/>
                  </a:lnTo>
                  <a:lnTo>
                    <a:pt x="11430" y="472829"/>
                  </a:lnTo>
                  <a:lnTo>
                    <a:pt x="11430" y="450934"/>
                  </a:lnTo>
                  <a:lnTo>
                    <a:pt x="8396" y="424854"/>
                  </a:lnTo>
                  <a:lnTo>
                    <a:pt x="2318" y="398889"/>
                  </a:lnTo>
                  <a:lnTo>
                    <a:pt x="457" y="372311"/>
                  </a:lnTo>
                  <a:lnTo>
                    <a:pt x="90" y="348528"/>
                  </a:lnTo>
                  <a:lnTo>
                    <a:pt x="18" y="325486"/>
                  </a:lnTo>
                  <a:lnTo>
                    <a:pt x="1698" y="302590"/>
                  </a:lnTo>
                  <a:lnTo>
                    <a:pt x="4922" y="279723"/>
                  </a:lnTo>
                  <a:lnTo>
                    <a:pt x="2265" y="256861"/>
                  </a:lnTo>
                  <a:lnTo>
                    <a:pt x="4846" y="234001"/>
                  </a:lnTo>
                  <a:lnTo>
                    <a:pt x="5601" y="205426"/>
                  </a:lnTo>
                  <a:lnTo>
                    <a:pt x="7386" y="182566"/>
                  </a:lnTo>
                  <a:lnTo>
                    <a:pt x="13619" y="156954"/>
                  </a:lnTo>
                  <a:lnTo>
                    <a:pt x="19387" y="134353"/>
                  </a:lnTo>
                  <a:lnTo>
                    <a:pt x="28265" y="106015"/>
                  </a:lnTo>
                  <a:lnTo>
                    <a:pt x="35892" y="92151"/>
                  </a:lnTo>
                  <a:lnTo>
                    <a:pt x="44501" y="78306"/>
                  </a:lnTo>
                  <a:lnTo>
                    <a:pt x="55720" y="55501"/>
                  </a:lnTo>
                  <a:lnTo>
                    <a:pt x="78992" y="29394"/>
                  </a:lnTo>
                  <a:lnTo>
                    <a:pt x="98009" y="15193"/>
                  </a:lnTo>
                  <a:lnTo>
                    <a:pt x="104096" y="12928"/>
                  </a:lnTo>
                  <a:lnTo>
                    <a:pt x="118351" y="8440"/>
                  </a:lnTo>
                  <a:lnTo>
                    <a:pt x="137192" y="1278"/>
                  </a:lnTo>
                  <a:lnTo>
                    <a:pt x="155440" y="0"/>
                  </a:lnTo>
                  <a:lnTo>
                    <a:pt x="180740" y="4634"/>
                  </a:lnTo>
                  <a:lnTo>
                    <a:pt x="203815" y="13288"/>
                  </a:lnTo>
                  <a:lnTo>
                    <a:pt x="230504" y="32192"/>
                  </a:lnTo>
                  <a:lnTo>
                    <a:pt x="248802" y="49276"/>
                  </a:lnTo>
                  <a:lnTo>
                    <a:pt x="267370" y="74096"/>
                  </a:lnTo>
                  <a:lnTo>
                    <a:pt x="275981" y="89244"/>
                  </a:lnTo>
                  <a:lnTo>
                    <a:pt x="282713" y="117004"/>
                  </a:lnTo>
                  <a:lnTo>
                    <a:pt x="289874" y="136742"/>
                  </a:lnTo>
                  <a:lnTo>
                    <a:pt x="290123" y="144420"/>
                  </a:lnTo>
                  <a:lnTo>
                    <a:pt x="285583" y="171250"/>
                  </a:lnTo>
                  <a:lnTo>
                    <a:pt x="279337" y="195744"/>
                  </a:lnTo>
                  <a:lnTo>
                    <a:pt x="261435" y="222562"/>
                  </a:lnTo>
                  <a:lnTo>
                    <a:pt x="236135" y="251127"/>
                  </a:lnTo>
                  <a:lnTo>
                    <a:pt x="208910" y="276022"/>
                  </a:lnTo>
                  <a:lnTo>
                    <a:pt x="180870" y="294218"/>
                  </a:lnTo>
                  <a:lnTo>
                    <a:pt x="152977" y="306326"/>
                  </a:lnTo>
                  <a:lnTo>
                    <a:pt x="128956" y="317815"/>
                  </a:lnTo>
                  <a:lnTo>
                    <a:pt x="109787" y="323747"/>
                  </a:lnTo>
                  <a:lnTo>
                    <a:pt x="97511" y="326632"/>
                  </a:lnTo>
                  <a:lnTo>
                    <a:pt x="85831" y="329816"/>
                  </a:lnTo>
                  <a:lnTo>
                    <a:pt x="59469" y="330980"/>
                  </a:lnTo>
                  <a:lnTo>
                    <a:pt x="52254" y="331078"/>
                  </a:lnTo>
                  <a:lnTo>
                    <a:pt x="46931" y="329428"/>
                  </a:lnTo>
                  <a:lnTo>
                    <a:pt x="38919" y="324098"/>
                  </a:lnTo>
                  <a:lnTo>
                    <a:pt x="35204" y="320590"/>
                  </a:lnTo>
                  <a:lnTo>
                    <a:pt x="34696" y="318417"/>
                  </a:lnTo>
                  <a:lnTo>
                    <a:pt x="34297" y="306133"/>
                  </a:lnTo>
                  <a:lnTo>
                    <a:pt x="34930" y="304949"/>
                  </a:lnTo>
                  <a:lnTo>
                    <a:pt x="35986" y="304160"/>
                  </a:lnTo>
                  <a:lnTo>
                    <a:pt x="38854" y="302648"/>
                  </a:lnTo>
                  <a:lnTo>
                    <a:pt x="49596" y="293530"/>
                  </a:lnTo>
                  <a:lnTo>
                    <a:pt x="57164" y="289928"/>
                  </a:lnTo>
                  <a:lnTo>
                    <a:pt x="67807" y="283289"/>
                  </a:lnTo>
                  <a:lnTo>
                    <a:pt x="93411" y="276002"/>
                  </a:lnTo>
                  <a:lnTo>
                    <a:pt x="121713" y="269599"/>
                  </a:lnTo>
                  <a:lnTo>
                    <a:pt x="148238" y="268406"/>
                  </a:lnTo>
                  <a:lnTo>
                    <a:pt x="161609" y="266632"/>
                  </a:lnTo>
                  <a:lnTo>
                    <a:pt x="172156" y="265013"/>
                  </a:lnTo>
                  <a:lnTo>
                    <a:pt x="200118" y="267734"/>
                  </a:lnTo>
                  <a:lnTo>
                    <a:pt x="228612" y="265388"/>
                  </a:lnTo>
                  <a:lnTo>
                    <a:pt x="256542" y="268544"/>
                  </a:lnTo>
                  <a:lnTo>
                    <a:pt x="280830" y="273161"/>
                  </a:lnTo>
                  <a:lnTo>
                    <a:pt x="290124" y="277017"/>
                  </a:lnTo>
                  <a:lnTo>
                    <a:pt x="318057" y="292898"/>
                  </a:lnTo>
                  <a:lnTo>
                    <a:pt x="342874" y="304472"/>
                  </a:lnTo>
                  <a:lnTo>
                    <a:pt x="355971" y="316666"/>
                  </a:lnTo>
                  <a:lnTo>
                    <a:pt x="373296" y="341505"/>
                  </a:lnTo>
                  <a:lnTo>
                    <a:pt x="380890" y="367399"/>
                  </a:lnTo>
                  <a:lnTo>
                    <a:pt x="382640" y="389441"/>
                  </a:lnTo>
                  <a:lnTo>
                    <a:pt x="377961" y="414741"/>
                  </a:lnTo>
                  <a:lnTo>
                    <a:pt x="367488" y="441632"/>
                  </a:lnTo>
                  <a:lnTo>
                    <a:pt x="358316" y="456883"/>
                  </a:lnTo>
                  <a:lnTo>
                    <a:pt x="341557" y="478053"/>
                  </a:lnTo>
                  <a:lnTo>
                    <a:pt x="335318" y="483438"/>
                  </a:lnTo>
                  <a:lnTo>
                    <a:pt x="314285" y="504017"/>
                  </a:lnTo>
                  <a:lnTo>
                    <a:pt x="286797" y="524826"/>
                  </a:lnTo>
                  <a:lnTo>
                    <a:pt x="263096" y="537546"/>
                  </a:lnTo>
                  <a:lnTo>
                    <a:pt x="238866" y="548161"/>
                  </a:lnTo>
                  <a:lnTo>
                    <a:pt x="211938" y="557194"/>
                  </a:lnTo>
                  <a:lnTo>
                    <a:pt x="187781" y="562453"/>
                  </a:lnTo>
                  <a:lnTo>
                    <a:pt x="164437" y="569597"/>
                  </a:lnTo>
                  <a:lnTo>
                    <a:pt x="137624" y="570977"/>
                  </a:lnTo>
                  <a:lnTo>
                    <a:pt x="112603" y="571167"/>
                  </a:lnTo>
                  <a:lnTo>
                    <a:pt x="101027" y="570546"/>
                  </a:lnTo>
                  <a:lnTo>
                    <a:pt x="82673" y="565365"/>
                  </a:lnTo>
                  <a:lnTo>
                    <a:pt x="75791" y="561700"/>
                  </a:lnTo>
                  <a:lnTo>
                    <a:pt x="66625" y="559697"/>
                  </a:lnTo>
                  <a:lnTo>
                    <a:pt x="57516" y="555346"/>
                  </a:lnTo>
                  <a:lnTo>
                    <a:pt x="55490" y="554911"/>
                  </a:lnTo>
                  <a:lnTo>
                    <a:pt x="43836" y="549197"/>
                  </a:lnTo>
                  <a:lnTo>
                    <a:pt x="38106" y="548584"/>
                  </a:lnTo>
                  <a:lnTo>
                    <a:pt x="36835" y="547863"/>
                  </a:lnTo>
                  <a:lnTo>
                    <a:pt x="35986" y="546747"/>
                  </a:lnTo>
                  <a:lnTo>
                    <a:pt x="35421" y="545368"/>
                  </a:lnTo>
                  <a:lnTo>
                    <a:pt x="34409" y="544449"/>
                  </a:lnTo>
                  <a:lnTo>
                    <a:pt x="31592" y="543428"/>
                  </a:lnTo>
                  <a:lnTo>
                    <a:pt x="17408" y="542613"/>
                  </a:lnTo>
                  <a:lnTo>
                    <a:pt x="25123" y="542611"/>
                  </a:lnTo>
                  <a:lnTo>
                    <a:pt x="28734" y="540918"/>
                  </a:lnTo>
                  <a:lnTo>
                    <a:pt x="30586" y="539577"/>
                  </a:lnTo>
                  <a:lnTo>
                    <a:pt x="45720" y="5368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51"/>
            <p:cNvSpPr/>
            <p:nvPr>
              <p:custDataLst>
                <p:tags r:id="rId84"/>
              </p:custDataLst>
            </p:nvPr>
          </p:nvSpPr>
          <p:spPr>
            <a:xfrm>
              <a:off x="8035290" y="1245872"/>
              <a:ext cx="234316" cy="491488"/>
            </a:xfrm>
            <a:custGeom>
              <a:avLst/>
              <a:gdLst/>
              <a:ahLst/>
              <a:cxnLst/>
              <a:rect l="0" t="0" r="0" b="0"/>
              <a:pathLst>
                <a:path w="234316" h="491488">
                  <a:moveTo>
                    <a:pt x="0" y="148588"/>
                  </a:moveTo>
                  <a:lnTo>
                    <a:pt x="0" y="148588"/>
                  </a:lnTo>
                  <a:lnTo>
                    <a:pt x="6067" y="148588"/>
                  </a:lnTo>
                  <a:lnTo>
                    <a:pt x="7855" y="147318"/>
                  </a:lnTo>
                  <a:lnTo>
                    <a:pt x="9046" y="145201"/>
                  </a:lnTo>
                  <a:lnTo>
                    <a:pt x="10371" y="141368"/>
                  </a:lnTo>
                  <a:lnTo>
                    <a:pt x="10724" y="141235"/>
                  </a:lnTo>
                  <a:lnTo>
                    <a:pt x="11429" y="142871"/>
                  </a:lnTo>
                  <a:lnTo>
                    <a:pt x="11430" y="169549"/>
                  </a:lnTo>
                  <a:lnTo>
                    <a:pt x="11430" y="173356"/>
                  </a:lnTo>
                  <a:lnTo>
                    <a:pt x="13124" y="177164"/>
                  </a:lnTo>
                  <a:lnTo>
                    <a:pt x="14465" y="179069"/>
                  </a:lnTo>
                  <a:lnTo>
                    <a:pt x="16351" y="187817"/>
                  </a:lnTo>
                  <a:lnTo>
                    <a:pt x="17624" y="197588"/>
                  </a:lnTo>
                  <a:lnTo>
                    <a:pt x="21638" y="205634"/>
                  </a:lnTo>
                  <a:lnTo>
                    <a:pt x="22045" y="207573"/>
                  </a:lnTo>
                  <a:lnTo>
                    <a:pt x="35853" y="233392"/>
                  </a:lnTo>
                  <a:lnTo>
                    <a:pt x="40878" y="249206"/>
                  </a:lnTo>
                  <a:lnTo>
                    <a:pt x="43568" y="254267"/>
                  </a:lnTo>
                  <a:lnTo>
                    <a:pt x="45083" y="261322"/>
                  </a:lnTo>
                  <a:lnTo>
                    <a:pt x="46166" y="271173"/>
                  </a:lnTo>
                  <a:lnTo>
                    <a:pt x="51071" y="291000"/>
                  </a:lnTo>
                  <a:lnTo>
                    <a:pt x="51426" y="318481"/>
                  </a:lnTo>
                  <a:lnTo>
                    <a:pt x="52066" y="323791"/>
                  </a:lnTo>
                  <a:lnTo>
                    <a:pt x="56356" y="341237"/>
                  </a:lnTo>
                  <a:lnTo>
                    <a:pt x="57080" y="360840"/>
                  </a:lnTo>
                  <a:lnTo>
                    <a:pt x="53844" y="373277"/>
                  </a:lnTo>
                  <a:lnTo>
                    <a:pt x="56984" y="400286"/>
                  </a:lnTo>
                  <a:lnTo>
                    <a:pt x="57147" y="428499"/>
                  </a:lnTo>
                  <a:lnTo>
                    <a:pt x="57785" y="442059"/>
                  </a:lnTo>
                  <a:lnTo>
                    <a:pt x="62072" y="453151"/>
                  </a:lnTo>
                  <a:lnTo>
                    <a:pt x="63486" y="472434"/>
                  </a:lnTo>
                  <a:lnTo>
                    <a:pt x="67784" y="478929"/>
                  </a:lnTo>
                  <a:lnTo>
                    <a:pt x="68511" y="484879"/>
                  </a:lnTo>
                  <a:lnTo>
                    <a:pt x="68580" y="491487"/>
                  </a:lnTo>
                  <a:lnTo>
                    <a:pt x="68580" y="475393"/>
                  </a:lnTo>
                  <a:lnTo>
                    <a:pt x="64653" y="469988"/>
                  </a:lnTo>
                  <a:lnTo>
                    <a:pt x="63395" y="464657"/>
                  </a:lnTo>
                  <a:lnTo>
                    <a:pt x="62886" y="449572"/>
                  </a:lnTo>
                  <a:lnTo>
                    <a:pt x="61181" y="445765"/>
                  </a:lnTo>
                  <a:lnTo>
                    <a:pt x="59838" y="443861"/>
                  </a:lnTo>
                  <a:lnTo>
                    <a:pt x="57504" y="419074"/>
                  </a:lnTo>
                  <a:lnTo>
                    <a:pt x="56673" y="411044"/>
                  </a:lnTo>
                  <a:lnTo>
                    <a:pt x="52250" y="398588"/>
                  </a:lnTo>
                  <a:lnTo>
                    <a:pt x="49849" y="382460"/>
                  </a:lnTo>
                  <a:lnTo>
                    <a:pt x="46536" y="370609"/>
                  </a:lnTo>
                  <a:lnTo>
                    <a:pt x="45245" y="358226"/>
                  </a:lnTo>
                  <a:lnTo>
                    <a:pt x="41228" y="347313"/>
                  </a:lnTo>
                  <a:lnTo>
                    <a:pt x="38674" y="336798"/>
                  </a:lnTo>
                  <a:lnTo>
                    <a:pt x="35157" y="324901"/>
                  </a:lnTo>
                  <a:lnTo>
                    <a:pt x="32711" y="308245"/>
                  </a:lnTo>
                  <a:lnTo>
                    <a:pt x="24159" y="279671"/>
                  </a:lnTo>
                  <a:lnTo>
                    <a:pt x="22276" y="253467"/>
                  </a:lnTo>
                  <a:lnTo>
                    <a:pt x="17946" y="235981"/>
                  </a:lnTo>
                  <a:lnTo>
                    <a:pt x="16669" y="224859"/>
                  </a:lnTo>
                  <a:lnTo>
                    <a:pt x="12653" y="211091"/>
                  </a:lnTo>
                  <a:lnTo>
                    <a:pt x="11478" y="186144"/>
                  </a:lnTo>
                  <a:lnTo>
                    <a:pt x="11432" y="157569"/>
                  </a:lnTo>
                  <a:lnTo>
                    <a:pt x="12065" y="139133"/>
                  </a:lnTo>
                  <a:lnTo>
                    <a:pt x="16351" y="121676"/>
                  </a:lnTo>
                  <a:lnTo>
                    <a:pt x="17624" y="110558"/>
                  </a:lnTo>
                  <a:lnTo>
                    <a:pt x="24191" y="91832"/>
                  </a:lnTo>
                  <a:lnTo>
                    <a:pt x="26626" y="87803"/>
                  </a:lnTo>
                  <a:lnTo>
                    <a:pt x="28190" y="80043"/>
                  </a:lnTo>
                  <a:lnTo>
                    <a:pt x="29039" y="75578"/>
                  </a:lnTo>
                  <a:lnTo>
                    <a:pt x="42974" y="48455"/>
                  </a:lnTo>
                  <a:lnTo>
                    <a:pt x="45135" y="43125"/>
                  </a:lnTo>
                  <a:lnTo>
                    <a:pt x="48212" y="38639"/>
                  </a:lnTo>
                  <a:lnTo>
                    <a:pt x="51696" y="36222"/>
                  </a:lnTo>
                  <a:lnTo>
                    <a:pt x="53514" y="35577"/>
                  </a:lnTo>
                  <a:lnTo>
                    <a:pt x="54726" y="34512"/>
                  </a:lnTo>
                  <a:lnTo>
                    <a:pt x="59865" y="26447"/>
                  </a:lnTo>
                  <a:lnTo>
                    <a:pt x="63225" y="24453"/>
                  </a:lnTo>
                  <a:lnTo>
                    <a:pt x="66835" y="22932"/>
                  </a:lnTo>
                  <a:lnTo>
                    <a:pt x="86256" y="7074"/>
                  </a:lnTo>
                  <a:lnTo>
                    <a:pt x="112486" y="311"/>
                  </a:lnTo>
                  <a:lnTo>
                    <a:pt x="133366" y="0"/>
                  </a:lnTo>
                  <a:lnTo>
                    <a:pt x="134631" y="635"/>
                  </a:lnTo>
                  <a:lnTo>
                    <a:pt x="135474" y="1693"/>
                  </a:lnTo>
                  <a:lnTo>
                    <a:pt x="136035" y="3033"/>
                  </a:lnTo>
                  <a:lnTo>
                    <a:pt x="137046" y="3926"/>
                  </a:lnTo>
                  <a:lnTo>
                    <a:pt x="139861" y="4919"/>
                  </a:lnTo>
                  <a:lnTo>
                    <a:pt x="146842" y="6191"/>
                  </a:lnTo>
                  <a:lnTo>
                    <a:pt x="152447" y="9594"/>
                  </a:lnTo>
                  <a:lnTo>
                    <a:pt x="158129" y="11520"/>
                  </a:lnTo>
                  <a:lnTo>
                    <a:pt x="163834" y="15195"/>
                  </a:lnTo>
                  <a:lnTo>
                    <a:pt x="169546" y="17201"/>
                  </a:lnTo>
                  <a:lnTo>
                    <a:pt x="183233" y="27267"/>
                  </a:lnTo>
                  <a:lnTo>
                    <a:pt x="185020" y="27702"/>
                  </a:lnTo>
                  <a:lnTo>
                    <a:pt x="194341" y="32982"/>
                  </a:lnTo>
                  <a:lnTo>
                    <a:pt x="198903" y="34030"/>
                  </a:lnTo>
                  <a:lnTo>
                    <a:pt x="216299" y="50563"/>
                  </a:lnTo>
                  <a:lnTo>
                    <a:pt x="216912" y="54209"/>
                  </a:lnTo>
                  <a:lnTo>
                    <a:pt x="217633" y="55189"/>
                  </a:lnTo>
                  <a:lnTo>
                    <a:pt x="221659" y="56761"/>
                  </a:lnTo>
                  <a:lnTo>
                    <a:pt x="222068" y="56890"/>
                  </a:lnTo>
                  <a:lnTo>
                    <a:pt x="222522" y="58727"/>
                  </a:lnTo>
                  <a:lnTo>
                    <a:pt x="222814" y="62046"/>
                  </a:lnTo>
                  <a:lnTo>
                    <a:pt x="223473" y="62318"/>
                  </a:lnTo>
                  <a:lnTo>
                    <a:pt x="225898" y="62621"/>
                  </a:lnTo>
                  <a:lnTo>
                    <a:pt x="226799" y="63337"/>
                  </a:lnTo>
                  <a:lnTo>
                    <a:pt x="228529" y="68336"/>
                  </a:lnTo>
                  <a:lnTo>
                    <a:pt x="228594" y="73477"/>
                  </a:lnTo>
                  <a:lnTo>
                    <a:pt x="229231" y="73749"/>
                  </a:lnTo>
                  <a:lnTo>
                    <a:pt x="231633" y="74051"/>
                  </a:lnTo>
                  <a:lnTo>
                    <a:pt x="232526" y="74767"/>
                  </a:lnTo>
                  <a:lnTo>
                    <a:pt x="234284" y="79901"/>
                  </a:lnTo>
                  <a:lnTo>
                    <a:pt x="234314" y="80002"/>
                  </a:lnTo>
                  <a:lnTo>
                    <a:pt x="234314" y="80004"/>
                  </a:lnTo>
                  <a:lnTo>
                    <a:pt x="234315" y="80006"/>
                  </a:lnTo>
                  <a:lnTo>
                    <a:pt x="234315" y="80008"/>
                  </a:lnTo>
                  <a:lnTo>
                    <a:pt x="234315" y="76974"/>
                  </a:lnTo>
                  <a:lnTo>
                    <a:pt x="232622" y="73791"/>
                  </a:lnTo>
                  <a:lnTo>
                    <a:pt x="228600" y="68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95"/>
          <p:cNvGrpSpPr/>
          <p:nvPr/>
        </p:nvGrpSpPr>
        <p:grpSpPr>
          <a:xfrm>
            <a:off x="7761032" y="1068948"/>
            <a:ext cx="251326" cy="51115"/>
            <a:chOff x="7761032" y="1068948"/>
            <a:chExt cx="251326" cy="51115"/>
          </a:xfrm>
        </p:grpSpPr>
        <p:sp>
          <p:nvSpPr>
            <p:cNvPr id="94" name="SMARTInkShape-352"/>
            <p:cNvSpPr/>
            <p:nvPr>
              <p:custDataLst>
                <p:tags r:id="rId81"/>
              </p:custDataLst>
            </p:nvPr>
          </p:nvSpPr>
          <p:spPr>
            <a:xfrm>
              <a:off x="7761032" y="1080213"/>
              <a:ext cx="51344" cy="39850"/>
            </a:xfrm>
            <a:custGeom>
              <a:avLst/>
              <a:gdLst/>
              <a:ahLst/>
              <a:cxnLst/>
              <a:rect l="0" t="0" r="0" b="0"/>
              <a:pathLst>
                <a:path w="51344" h="39850">
                  <a:moveTo>
                    <a:pt x="17083" y="17067"/>
                  </a:moveTo>
                  <a:lnTo>
                    <a:pt x="17083" y="17067"/>
                  </a:lnTo>
                  <a:lnTo>
                    <a:pt x="2321" y="17067"/>
                  </a:lnTo>
                  <a:lnTo>
                    <a:pt x="1527" y="17702"/>
                  </a:lnTo>
                  <a:lnTo>
                    <a:pt x="644" y="20101"/>
                  </a:lnTo>
                  <a:lnTo>
                    <a:pt x="0" y="27467"/>
                  </a:lnTo>
                  <a:lnTo>
                    <a:pt x="2991" y="31226"/>
                  </a:lnTo>
                  <a:lnTo>
                    <a:pt x="6164" y="32885"/>
                  </a:lnTo>
                  <a:lnTo>
                    <a:pt x="14097" y="34134"/>
                  </a:lnTo>
                  <a:lnTo>
                    <a:pt x="17449" y="32484"/>
                  </a:lnTo>
                  <a:lnTo>
                    <a:pt x="21741" y="29284"/>
                  </a:lnTo>
                  <a:lnTo>
                    <a:pt x="30445" y="28018"/>
                  </a:lnTo>
                  <a:lnTo>
                    <a:pt x="31706" y="26908"/>
                  </a:lnTo>
                  <a:lnTo>
                    <a:pt x="33107" y="23980"/>
                  </a:lnTo>
                  <a:lnTo>
                    <a:pt x="34225" y="9139"/>
                  </a:lnTo>
                  <a:lnTo>
                    <a:pt x="33591" y="7972"/>
                  </a:lnTo>
                  <a:lnTo>
                    <a:pt x="32533" y="7194"/>
                  </a:lnTo>
                  <a:lnTo>
                    <a:pt x="31194" y="6675"/>
                  </a:lnTo>
                  <a:lnTo>
                    <a:pt x="30301" y="5694"/>
                  </a:lnTo>
                  <a:lnTo>
                    <a:pt x="29307" y="2911"/>
                  </a:lnTo>
                  <a:lnTo>
                    <a:pt x="28407" y="1914"/>
                  </a:lnTo>
                  <a:lnTo>
                    <a:pt x="23663" y="184"/>
                  </a:lnTo>
                  <a:lnTo>
                    <a:pt x="20020" y="0"/>
                  </a:lnTo>
                  <a:lnTo>
                    <a:pt x="16696" y="1650"/>
                  </a:lnTo>
                  <a:lnTo>
                    <a:pt x="996" y="16017"/>
                  </a:lnTo>
                  <a:lnTo>
                    <a:pt x="410" y="18294"/>
                  </a:lnTo>
                  <a:lnTo>
                    <a:pt x="31" y="21895"/>
                  </a:lnTo>
                  <a:lnTo>
                    <a:pt x="3884" y="27170"/>
                  </a:lnTo>
                  <a:lnTo>
                    <a:pt x="4867" y="30659"/>
                  </a:lnTo>
                  <a:lnTo>
                    <a:pt x="5764" y="31843"/>
                  </a:lnTo>
                  <a:lnTo>
                    <a:pt x="9426" y="34145"/>
                  </a:lnTo>
                  <a:lnTo>
                    <a:pt x="10505" y="36934"/>
                  </a:lnTo>
                  <a:lnTo>
                    <a:pt x="11428" y="37932"/>
                  </a:lnTo>
                  <a:lnTo>
                    <a:pt x="14146" y="39040"/>
                  </a:lnTo>
                  <a:lnTo>
                    <a:pt x="29701" y="39849"/>
                  </a:lnTo>
                  <a:lnTo>
                    <a:pt x="33910" y="38199"/>
                  </a:lnTo>
                  <a:lnTo>
                    <a:pt x="37897" y="35984"/>
                  </a:lnTo>
                  <a:lnTo>
                    <a:pt x="43711" y="34102"/>
                  </a:lnTo>
                  <a:lnTo>
                    <a:pt x="50239" y="29361"/>
                  </a:lnTo>
                  <a:lnTo>
                    <a:pt x="50869" y="27188"/>
                  </a:lnTo>
                  <a:lnTo>
                    <a:pt x="51343" y="18119"/>
                  </a:lnTo>
                  <a:lnTo>
                    <a:pt x="46450" y="12239"/>
                  </a:lnTo>
                  <a:lnTo>
                    <a:pt x="44316" y="11746"/>
                  </a:lnTo>
                  <a:lnTo>
                    <a:pt x="40807" y="11430"/>
                  </a:lnTo>
                  <a:lnTo>
                    <a:pt x="35098" y="16279"/>
                  </a:lnTo>
                  <a:lnTo>
                    <a:pt x="29837" y="17546"/>
                  </a:lnTo>
                  <a:lnTo>
                    <a:pt x="23851" y="21967"/>
                  </a:lnTo>
                  <a:lnTo>
                    <a:pt x="23266" y="24113"/>
                  </a:lnTo>
                  <a:lnTo>
                    <a:pt x="22798" y="34205"/>
                  </a:lnTo>
                  <a:lnTo>
                    <a:pt x="28278" y="28732"/>
                  </a:lnTo>
                  <a:lnTo>
                    <a:pt x="28513" y="17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53"/>
            <p:cNvSpPr/>
            <p:nvPr>
              <p:custDataLst>
                <p:tags r:id="rId82"/>
              </p:custDataLst>
            </p:nvPr>
          </p:nvSpPr>
          <p:spPr>
            <a:xfrm>
              <a:off x="7961002" y="1068948"/>
              <a:ext cx="51356" cy="45478"/>
            </a:xfrm>
            <a:custGeom>
              <a:avLst/>
              <a:gdLst/>
              <a:ahLst/>
              <a:cxnLst/>
              <a:rect l="0" t="0" r="0" b="0"/>
              <a:pathLst>
                <a:path w="51356" h="45478">
                  <a:moveTo>
                    <a:pt x="11423" y="28332"/>
                  </a:moveTo>
                  <a:lnTo>
                    <a:pt x="11423" y="28332"/>
                  </a:lnTo>
                  <a:lnTo>
                    <a:pt x="19278" y="35552"/>
                  </a:lnTo>
                  <a:lnTo>
                    <a:pt x="20470" y="35685"/>
                  </a:lnTo>
                  <a:lnTo>
                    <a:pt x="22714" y="34143"/>
                  </a:lnTo>
                  <a:lnTo>
                    <a:pt x="26119" y="34066"/>
                  </a:lnTo>
                  <a:lnTo>
                    <a:pt x="24728" y="34056"/>
                  </a:lnTo>
                  <a:lnTo>
                    <a:pt x="24104" y="33418"/>
                  </a:lnTo>
                  <a:lnTo>
                    <a:pt x="22859" y="28353"/>
                  </a:lnTo>
                  <a:lnTo>
                    <a:pt x="22853" y="23413"/>
                  </a:lnTo>
                  <a:lnTo>
                    <a:pt x="22218" y="23148"/>
                  </a:lnTo>
                  <a:lnTo>
                    <a:pt x="11493" y="22617"/>
                  </a:lnTo>
                  <a:lnTo>
                    <a:pt x="809" y="33232"/>
                  </a:lnTo>
                  <a:lnTo>
                    <a:pt x="65" y="38896"/>
                  </a:lnTo>
                  <a:lnTo>
                    <a:pt x="0" y="44607"/>
                  </a:lnTo>
                  <a:lnTo>
                    <a:pt x="633" y="44897"/>
                  </a:lnTo>
                  <a:lnTo>
                    <a:pt x="14215" y="45477"/>
                  </a:lnTo>
                  <a:lnTo>
                    <a:pt x="15189" y="44842"/>
                  </a:lnTo>
                  <a:lnTo>
                    <a:pt x="15839" y="43783"/>
                  </a:lnTo>
                  <a:lnTo>
                    <a:pt x="16272" y="42443"/>
                  </a:lnTo>
                  <a:lnTo>
                    <a:pt x="17830" y="41549"/>
                  </a:lnTo>
                  <a:lnTo>
                    <a:pt x="26903" y="39997"/>
                  </a:lnTo>
                  <a:lnTo>
                    <a:pt x="34565" y="35270"/>
                  </a:lnTo>
                  <a:lnTo>
                    <a:pt x="36377" y="34862"/>
                  </a:lnTo>
                  <a:lnTo>
                    <a:pt x="37583" y="33955"/>
                  </a:lnTo>
                  <a:lnTo>
                    <a:pt x="38925" y="31255"/>
                  </a:lnTo>
                  <a:lnTo>
                    <a:pt x="39681" y="29198"/>
                  </a:lnTo>
                  <a:lnTo>
                    <a:pt x="39989" y="14361"/>
                  </a:lnTo>
                  <a:lnTo>
                    <a:pt x="39358" y="13303"/>
                  </a:lnTo>
                  <a:lnTo>
                    <a:pt x="38301" y="12598"/>
                  </a:lnTo>
                  <a:lnTo>
                    <a:pt x="35077" y="11466"/>
                  </a:lnTo>
                  <a:lnTo>
                    <a:pt x="18191" y="11188"/>
                  </a:lnTo>
                  <a:lnTo>
                    <a:pt x="11687" y="16667"/>
                  </a:lnTo>
                  <a:lnTo>
                    <a:pt x="11423" y="31109"/>
                  </a:lnTo>
                  <a:lnTo>
                    <a:pt x="12058" y="32089"/>
                  </a:lnTo>
                  <a:lnTo>
                    <a:pt x="13117" y="32741"/>
                  </a:lnTo>
                  <a:lnTo>
                    <a:pt x="16903" y="33971"/>
                  </a:lnTo>
                  <a:lnTo>
                    <a:pt x="27533" y="34045"/>
                  </a:lnTo>
                  <a:lnTo>
                    <a:pt x="32926" y="30119"/>
                  </a:lnTo>
                  <a:lnTo>
                    <a:pt x="38255" y="28861"/>
                  </a:lnTo>
                  <a:lnTo>
                    <a:pt x="41975" y="28567"/>
                  </a:lnTo>
                  <a:lnTo>
                    <a:pt x="43221" y="27854"/>
                  </a:lnTo>
                  <a:lnTo>
                    <a:pt x="44053" y="26743"/>
                  </a:lnTo>
                  <a:lnTo>
                    <a:pt x="45384" y="23432"/>
                  </a:lnTo>
                  <a:lnTo>
                    <a:pt x="50605" y="17768"/>
                  </a:lnTo>
                  <a:lnTo>
                    <a:pt x="51355" y="12058"/>
                  </a:lnTo>
                  <a:lnTo>
                    <a:pt x="46501" y="6343"/>
                  </a:lnTo>
                  <a:lnTo>
                    <a:pt x="44370" y="5859"/>
                  </a:lnTo>
                  <a:lnTo>
                    <a:pt x="23975" y="5474"/>
                  </a:lnTo>
                  <a:lnTo>
                    <a:pt x="20152" y="8506"/>
                  </a:lnTo>
                  <a:lnTo>
                    <a:pt x="18478" y="11689"/>
                  </a:lnTo>
                  <a:lnTo>
                    <a:pt x="17403" y="15872"/>
                  </a:lnTo>
                  <a:lnTo>
                    <a:pt x="16679" y="16216"/>
                  </a:lnTo>
                  <a:lnTo>
                    <a:pt x="14183" y="16597"/>
                  </a:lnTo>
                  <a:lnTo>
                    <a:pt x="13263" y="17334"/>
                  </a:lnTo>
                  <a:lnTo>
                    <a:pt x="12241" y="19846"/>
                  </a:lnTo>
                  <a:lnTo>
                    <a:pt x="12604" y="20769"/>
                  </a:lnTo>
                  <a:lnTo>
                    <a:pt x="13479" y="21385"/>
                  </a:lnTo>
                  <a:lnTo>
                    <a:pt x="16416" y="22374"/>
                  </a:lnTo>
                  <a:lnTo>
                    <a:pt x="16817" y="24202"/>
                  </a:lnTo>
                  <a:lnTo>
                    <a:pt x="16924" y="25579"/>
                  </a:lnTo>
                  <a:lnTo>
                    <a:pt x="17631" y="26496"/>
                  </a:lnTo>
                  <a:lnTo>
                    <a:pt x="22040" y="28090"/>
                  </a:lnTo>
                  <a:lnTo>
                    <a:pt x="25646" y="28260"/>
                  </a:lnTo>
                  <a:lnTo>
                    <a:pt x="33770" y="25277"/>
                  </a:lnTo>
                  <a:lnTo>
                    <a:pt x="35846" y="23755"/>
                  </a:lnTo>
                  <a:lnTo>
                    <a:pt x="39836" y="17207"/>
                  </a:lnTo>
                  <a:lnTo>
                    <a:pt x="39997" y="5780"/>
                  </a:lnTo>
                  <a:lnTo>
                    <a:pt x="35077" y="578"/>
                  </a:lnTo>
                  <a:lnTo>
                    <a:pt x="31485" y="0"/>
                  </a:lnTo>
                  <a:lnTo>
                    <a:pt x="30513" y="554"/>
                  </a:lnTo>
                  <a:lnTo>
                    <a:pt x="29865" y="1559"/>
                  </a:lnTo>
                  <a:lnTo>
                    <a:pt x="29434" y="2863"/>
                  </a:lnTo>
                  <a:lnTo>
                    <a:pt x="28510" y="3733"/>
                  </a:lnTo>
                  <a:lnTo>
                    <a:pt x="25790" y="4699"/>
                  </a:lnTo>
                  <a:lnTo>
                    <a:pt x="20689" y="5243"/>
                  </a:lnTo>
                  <a:lnTo>
                    <a:pt x="19506" y="5954"/>
                  </a:lnTo>
                  <a:lnTo>
                    <a:pt x="18716" y="7064"/>
                  </a:lnTo>
                  <a:lnTo>
                    <a:pt x="18191" y="8438"/>
                  </a:lnTo>
                  <a:lnTo>
                    <a:pt x="17205" y="9354"/>
                  </a:lnTo>
                  <a:lnTo>
                    <a:pt x="14416" y="10373"/>
                  </a:lnTo>
                  <a:lnTo>
                    <a:pt x="9277" y="10946"/>
                  </a:lnTo>
                  <a:lnTo>
                    <a:pt x="8088" y="11661"/>
                  </a:lnTo>
                  <a:lnTo>
                    <a:pt x="7295" y="12773"/>
                  </a:lnTo>
                  <a:lnTo>
                    <a:pt x="5709" y="16898"/>
                  </a:lnTo>
                  <a:lnTo>
                    <a:pt x="5709" y="16899"/>
                  </a:lnTo>
                  <a:lnTo>
                    <a:pt x="5709" y="16900"/>
                  </a:lnTo>
                  <a:lnTo>
                    <a:pt x="5709" y="16901"/>
                  </a:lnTo>
                  <a:lnTo>
                    <a:pt x="5708" y="16902"/>
                  </a:lnTo>
                  <a:lnTo>
                    <a:pt x="5708" y="11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SMARTInkShape-354"/>
          <p:cNvSpPr/>
          <p:nvPr>
            <p:custDataLst>
              <p:tags r:id="rId9"/>
            </p:custDataLst>
          </p:nvPr>
        </p:nvSpPr>
        <p:spPr>
          <a:xfrm>
            <a:off x="2355538" y="2457450"/>
            <a:ext cx="79044" cy="62531"/>
          </a:xfrm>
          <a:custGeom>
            <a:avLst/>
            <a:gdLst/>
            <a:ahLst/>
            <a:cxnLst/>
            <a:rect l="0" t="0" r="0" b="0"/>
            <a:pathLst>
              <a:path w="79044" h="62531">
                <a:moveTo>
                  <a:pt x="50477" y="0"/>
                </a:moveTo>
                <a:lnTo>
                  <a:pt x="50477" y="0"/>
                </a:lnTo>
                <a:lnTo>
                  <a:pt x="55000" y="10740"/>
                </a:lnTo>
                <a:lnTo>
                  <a:pt x="55398" y="12875"/>
                </a:lnTo>
                <a:lnTo>
                  <a:pt x="55027" y="14299"/>
                </a:lnTo>
                <a:lnTo>
                  <a:pt x="54146" y="15247"/>
                </a:lnTo>
                <a:lnTo>
                  <a:pt x="51202" y="16770"/>
                </a:lnTo>
                <a:lnTo>
                  <a:pt x="50799" y="18672"/>
                </a:lnTo>
                <a:lnTo>
                  <a:pt x="50480" y="45379"/>
                </a:lnTo>
                <a:lnTo>
                  <a:pt x="50477" y="53273"/>
                </a:lnTo>
                <a:lnTo>
                  <a:pt x="51112" y="54565"/>
                </a:lnTo>
                <a:lnTo>
                  <a:pt x="52171" y="55427"/>
                </a:lnTo>
                <a:lnTo>
                  <a:pt x="55040" y="56384"/>
                </a:lnTo>
                <a:lnTo>
                  <a:pt x="60877" y="57049"/>
                </a:lnTo>
                <a:lnTo>
                  <a:pt x="67988" y="52613"/>
                </a:lnTo>
                <a:lnTo>
                  <a:pt x="69771" y="52221"/>
                </a:lnTo>
                <a:lnTo>
                  <a:pt x="75314" y="48634"/>
                </a:lnTo>
                <a:lnTo>
                  <a:pt x="77391" y="45322"/>
                </a:lnTo>
                <a:lnTo>
                  <a:pt x="78955" y="35396"/>
                </a:lnTo>
                <a:lnTo>
                  <a:pt x="79043" y="26433"/>
                </a:lnTo>
                <a:lnTo>
                  <a:pt x="77355" y="22755"/>
                </a:lnTo>
                <a:lnTo>
                  <a:pt x="74131" y="18253"/>
                </a:lnTo>
                <a:lnTo>
                  <a:pt x="71997" y="17637"/>
                </a:lnTo>
                <a:lnTo>
                  <a:pt x="59924" y="17174"/>
                </a:lnTo>
                <a:lnTo>
                  <a:pt x="56157" y="18851"/>
                </a:lnTo>
                <a:lnTo>
                  <a:pt x="37142" y="36225"/>
                </a:lnTo>
                <a:lnTo>
                  <a:pt x="35025" y="40018"/>
                </a:lnTo>
                <a:lnTo>
                  <a:pt x="33667" y="47628"/>
                </a:lnTo>
                <a:lnTo>
                  <a:pt x="33431" y="53341"/>
                </a:lnTo>
                <a:lnTo>
                  <a:pt x="35070" y="57150"/>
                </a:lnTo>
                <a:lnTo>
                  <a:pt x="36395" y="59055"/>
                </a:lnTo>
                <a:lnTo>
                  <a:pt x="39562" y="61172"/>
                </a:lnTo>
                <a:lnTo>
                  <a:pt x="44915" y="62363"/>
                </a:lnTo>
                <a:lnTo>
                  <a:pt x="46769" y="62530"/>
                </a:lnTo>
                <a:lnTo>
                  <a:pt x="48005" y="62007"/>
                </a:lnTo>
                <a:lnTo>
                  <a:pt x="48829" y="61023"/>
                </a:lnTo>
                <a:lnTo>
                  <a:pt x="49378" y="59732"/>
                </a:lnTo>
                <a:lnTo>
                  <a:pt x="50379" y="58871"/>
                </a:lnTo>
                <a:lnTo>
                  <a:pt x="56549" y="55797"/>
                </a:lnTo>
                <a:lnTo>
                  <a:pt x="60161" y="53373"/>
                </a:lnTo>
                <a:lnTo>
                  <a:pt x="63883" y="52297"/>
                </a:lnTo>
                <a:lnTo>
                  <a:pt x="65129" y="51374"/>
                </a:lnTo>
                <a:lnTo>
                  <a:pt x="65960" y="50125"/>
                </a:lnTo>
                <a:lnTo>
                  <a:pt x="67519" y="47043"/>
                </a:lnTo>
                <a:lnTo>
                  <a:pt x="71331" y="41738"/>
                </a:lnTo>
                <a:lnTo>
                  <a:pt x="72445" y="38023"/>
                </a:lnTo>
                <a:lnTo>
                  <a:pt x="71247" y="32563"/>
                </a:lnTo>
                <a:lnTo>
                  <a:pt x="64800" y="12440"/>
                </a:lnTo>
                <a:lnTo>
                  <a:pt x="59806" y="7011"/>
                </a:lnTo>
                <a:lnTo>
                  <a:pt x="53988" y="3116"/>
                </a:lnTo>
                <a:lnTo>
                  <a:pt x="49286" y="1385"/>
                </a:lnTo>
                <a:lnTo>
                  <a:pt x="40035" y="410"/>
                </a:lnTo>
                <a:lnTo>
                  <a:pt x="22547" y="5490"/>
                </a:lnTo>
                <a:lnTo>
                  <a:pt x="0" y="27628"/>
                </a:lnTo>
                <a:lnTo>
                  <a:pt x="2360" y="40430"/>
                </a:lnTo>
                <a:lnTo>
                  <a:pt x="5385" y="46544"/>
                </a:lnTo>
                <a:lnTo>
                  <a:pt x="7081" y="48174"/>
                </a:lnTo>
                <a:lnTo>
                  <a:pt x="12352" y="49986"/>
                </a:lnTo>
                <a:lnTo>
                  <a:pt x="23050" y="51149"/>
                </a:lnTo>
                <a:lnTo>
                  <a:pt x="27280" y="49615"/>
                </a:lnTo>
                <a:lnTo>
                  <a:pt x="31277" y="47451"/>
                </a:lnTo>
                <a:lnTo>
                  <a:pt x="37098" y="45598"/>
                </a:lnTo>
                <a:lnTo>
                  <a:pt x="52380" y="32306"/>
                </a:lnTo>
                <a:lnTo>
                  <a:pt x="54498" y="28540"/>
                </a:lnTo>
                <a:lnTo>
                  <a:pt x="55969" y="22973"/>
                </a:lnTo>
                <a:lnTo>
                  <a:pt x="56163" y="15004"/>
                </a:lnTo>
                <a:lnTo>
                  <a:pt x="55538" y="13813"/>
                </a:lnTo>
                <a:lnTo>
                  <a:pt x="54486" y="13019"/>
                </a:lnTo>
                <a:lnTo>
                  <a:pt x="51624" y="11501"/>
                </a:lnTo>
                <a:lnTo>
                  <a:pt x="46442" y="7711"/>
                </a:lnTo>
                <a:lnTo>
                  <a:pt x="40885" y="6307"/>
                </a:lnTo>
                <a:lnTo>
                  <a:pt x="37112" y="5978"/>
                </a:lnTo>
                <a:lnTo>
                  <a:pt x="33319" y="7525"/>
                </a:lnTo>
                <a:lnTo>
                  <a:pt x="25709" y="13693"/>
                </a:lnTo>
                <a:lnTo>
                  <a:pt x="19996" y="22190"/>
                </a:lnTo>
                <a:lnTo>
                  <a:pt x="17316" y="29717"/>
                </a:lnTo>
                <a:lnTo>
                  <a:pt x="16286" y="41843"/>
                </a:lnTo>
                <a:lnTo>
                  <a:pt x="17925" y="45690"/>
                </a:lnTo>
                <a:lnTo>
                  <a:pt x="21116" y="50300"/>
                </a:lnTo>
                <a:lnTo>
                  <a:pt x="23246" y="50931"/>
                </a:lnTo>
                <a:lnTo>
                  <a:pt x="40237" y="51406"/>
                </a:lnTo>
                <a:lnTo>
                  <a:pt x="55604" y="45955"/>
                </a:lnTo>
                <a:lnTo>
                  <a:pt x="71786" y="33349"/>
                </a:lnTo>
                <a:lnTo>
                  <a:pt x="75823" y="27945"/>
                </a:lnTo>
                <a:lnTo>
                  <a:pt x="78768" y="18386"/>
                </a:lnTo>
                <a:lnTo>
                  <a:pt x="78968" y="14479"/>
                </a:lnTo>
                <a:lnTo>
                  <a:pt x="78361" y="13463"/>
                </a:lnTo>
                <a:lnTo>
                  <a:pt x="77321" y="12785"/>
                </a:lnTo>
                <a:lnTo>
                  <a:pt x="75993" y="12333"/>
                </a:lnTo>
                <a:lnTo>
                  <a:pt x="75108" y="11397"/>
                </a:lnTo>
                <a:lnTo>
                  <a:pt x="74124" y="8664"/>
                </a:lnTo>
                <a:lnTo>
                  <a:pt x="72592" y="7681"/>
                </a:lnTo>
                <a:lnTo>
                  <a:pt x="60531" y="5974"/>
                </a:lnTo>
                <a:lnTo>
                  <a:pt x="54444" y="5792"/>
                </a:lnTo>
                <a:lnTo>
                  <a:pt x="50547" y="7442"/>
                </a:lnTo>
                <a:lnTo>
                  <a:pt x="48618" y="8772"/>
                </a:lnTo>
                <a:lnTo>
                  <a:pt x="42871" y="16710"/>
                </a:lnTo>
                <a:lnTo>
                  <a:pt x="34673" y="38722"/>
                </a:lnTo>
                <a:lnTo>
                  <a:pt x="33597" y="47372"/>
                </a:lnTo>
                <a:lnTo>
                  <a:pt x="34143" y="48726"/>
                </a:lnTo>
                <a:lnTo>
                  <a:pt x="35143" y="49629"/>
                </a:lnTo>
                <a:lnTo>
                  <a:pt x="36444" y="50231"/>
                </a:lnTo>
                <a:lnTo>
                  <a:pt x="37312" y="51267"/>
                </a:lnTo>
                <a:lnTo>
                  <a:pt x="38276" y="54112"/>
                </a:lnTo>
                <a:lnTo>
                  <a:pt x="39168" y="55125"/>
                </a:lnTo>
                <a:lnTo>
                  <a:pt x="44506" y="57071"/>
                </a:lnTo>
                <a:lnTo>
                  <a:pt x="69343" y="37461"/>
                </a:lnTo>
                <a:lnTo>
                  <a:pt x="71562" y="34006"/>
                </a:lnTo>
                <a:lnTo>
                  <a:pt x="72154" y="32196"/>
                </a:lnTo>
                <a:lnTo>
                  <a:pt x="71913" y="30354"/>
                </a:lnTo>
                <a:lnTo>
                  <a:pt x="68313" y="20938"/>
                </a:lnTo>
                <a:lnTo>
                  <a:pt x="66177" y="20309"/>
                </a:lnTo>
                <a:lnTo>
                  <a:pt x="52921" y="22399"/>
                </a:lnTo>
                <a:lnTo>
                  <a:pt x="33332" y="4000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SMARTInkShape-Group97"/>
          <p:cNvGrpSpPr/>
          <p:nvPr/>
        </p:nvGrpSpPr>
        <p:grpSpPr>
          <a:xfrm>
            <a:off x="2286000" y="1636964"/>
            <a:ext cx="291466" cy="1380557"/>
            <a:chOff x="2286000" y="1636964"/>
            <a:chExt cx="291466" cy="1380557"/>
          </a:xfrm>
        </p:grpSpPr>
        <p:sp>
          <p:nvSpPr>
            <p:cNvPr id="98" name="SMARTInkShape-355"/>
            <p:cNvSpPr/>
            <p:nvPr>
              <p:custDataLst>
                <p:tags r:id="rId78"/>
              </p:custDataLst>
            </p:nvPr>
          </p:nvSpPr>
          <p:spPr>
            <a:xfrm>
              <a:off x="2442761" y="1989155"/>
              <a:ext cx="77550" cy="73846"/>
            </a:xfrm>
            <a:custGeom>
              <a:avLst/>
              <a:gdLst/>
              <a:ahLst/>
              <a:cxnLst/>
              <a:rect l="0" t="0" r="0" b="0"/>
              <a:pathLst>
                <a:path w="77550" h="73846">
                  <a:moveTo>
                    <a:pt x="66124" y="28240"/>
                  </a:moveTo>
                  <a:lnTo>
                    <a:pt x="66124" y="28240"/>
                  </a:lnTo>
                  <a:lnTo>
                    <a:pt x="63090" y="28240"/>
                  </a:lnTo>
                  <a:lnTo>
                    <a:pt x="62196" y="27605"/>
                  </a:lnTo>
                  <a:lnTo>
                    <a:pt x="61601" y="26547"/>
                  </a:lnTo>
                  <a:lnTo>
                    <a:pt x="61203" y="25206"/>
                  </a:lnTo>
                  <a:lnTo>
                    <a:pt x="60304" y="24312"/>
                  </a:lnTo>
                  <a:lnTo>
                    <a:pt x="57611" y="23320"/>
                  </a:lnTo>
                  <a:lnTo>
                    <a:pt x="44369" y="22546"/>
                  </a:lnTo>
                  <a:lnTo>
                    <a:pt x="26447" y="39344"/>
                  </a:lnTo>
                  <a:lnTo>
                    <a:pt x="15036" y="55951"/>
                  </a:lnTo>
                  <a:lnTo>
                    <a:pt x="14285" y="59414"/>
                  </a:lnTo>
                  <a:lnTo>
                    <a:pt x="14609" y="69534"/>
                  </a:lnTo>
                  <a:lnTo>
                    <a:pt x="15271" y="71010"/>
                  </a:lnTo>
                  <a:lnTo>
                    <a:pt x="16347" y="71993"/>
                  </a:lnTo>
                  <a:lnTo>
                    <a:pt x="19236" y="73086"/>
                  </a:lnTo>
                  <a:lnTo>
                    <a:pt x="28121" y="73845"/>
                  </a:lnTo>
                  <a:lnTo>
                    <a:pt x="47417" y="65996"/>
                  </a:lnTo>
                  <a:lnTo>
                    <a:pt x="53153" y="60683"/>
                  </a:lnTo>
                  <a:lnTo>
                    <a:pt x="74007" y="34605"/>
                  </a:lnTo>
                  <a:lnTo>
                    <a:pt x="77459" y="26200"/>
                  </a:lnTo>
                  <a:lnTo>
                    <a:pt x="77549" y="9405"/>
                  </a:lnTo>
                  <a:lnTo>
                    <a:pt x="76281" y="8063"/>
                  </a:lnTo>
                  <a:lnTo>
                    <a:pt x="71485" y="6573"/>
                  </a:lnTo>
                  <a:lnTo>
                    <a:pt x="58640" y="5485"/>
                  </a:lnTo>
                  <a:lnTo>
                    <a:pt x="54755" y="7120"/>
                  </a:lnTo>
                  <a:lnTo>
                    <a:pt x="30724" y="24460"/>
                  </a:lnTo>
                  <a:lnTo>
                    <a:pt x="28166" y="29947"/>
                  </a:lnTo>
                  <a:lnTo>
                    <a:pt x="26154" y="49902"/>
                  </a:lnTo>
                  <a:lnTo>
                    <a:pt x="29163" y="53779"/>
                  </a:lnTo>
                  <a:lnTo>
                    <a:pt x="32340" y="55466"/>
                  </a:lnTo>
                  <a:lnTo>
                    <a:pt x="34076" y="55916"/>
                  </a:lnTo>
                  <a:lnTo>
                    <a:pt x="35869" y="55580"/>
                  </a:lnTo>
                  <a:lnTo>
                    <a:pt x="43308" y="52173"/>
                  </a:lnTo>
                  <a:lnTo>
                    <a:pt x="45199" y="51815"/>
                  </a:lnTo>
                  <a:lnTo>
                    <a:pt x="50892" y="48278"/>
                  </a:lnTo>
                  <a:lnTo>
                    <a:pt x="62315" y="37684"/>
                  </a:lnTo>
                  <a:lnTo>
                    <a:pt x="64431" y="33919"/>
                  </a:lnTo>
                  <a:lnTo>
                    <a:pt x="65790" y="26328"/>
                  </a:lnTo>
                  <a:lnTo>
                    <a:pt x="66095" y="14904"/>
                  </a:lnTo>
                  <a:lnTo>
                    <a:pt x="64418" y="11095"/>
                  </a:lnTo>
                  <a:lnTo>
                    <a:pt x="58167" y="3475"/>
                  </a:lnTo>
                  <a:lnTo>
                    <a:pt x="54544" y="1358"/>
                  </a:lnTo>
                  <a:lnTo>
                    <a:pt x="47044" y="0"/>
                  </a:lnTo>
                  <a:lnTo>
                    <a:pt x="38316" y="2798"/>
                  </a:lnTo>
                  <a:lnTo>
                    <a:pt x="21415" y="13108"/>
                  </a:lnTo>
                  <a:lnTo>
                    <a:pt x="15985" y="18551"/>
                  </a:lnTo>
                  <a:lnTo>
                    <a:pt x="5066" y="33606"/>
                  </a:lnTo>
                  <a:lnTo>
                    <a:pt x="3616" y="41506"/>
                  </a:lnTo>
                  <a:lnTo>
                    <a:pt x="3268" y="53798"/>
                  </a:lnTo>
                  <a:lnTo>
                    <a:pt x="4535" y="54803"/>
                  </a:lnTo>
                  <a:lnTo>
                    <a:pt x="13101" y="56550"/>
                  </a:lnTo>
                  <a:lnTo>
                    <a:pt x="15677" y="55004"/>
                  </a:lnTo>
                  <a:lnTo>
                    <a:pt x="18938" y="52835"/>
                  </a:lnTo>
                  <a:lnTo>
                    <a:pt x="24344" y="50979"/>
                  </a:lnTo>
                  <a:lnTo>
                    <a:pt x="28082" y="48295"/>
                  </a:lnTo>
                  <a:lnTo>
                    <a:pt x="30166" y="44985"/>
                  </a:lnTo>
                  <a:lnTo>
                    <a:pt x="30722" y="43213"/>
                  </a:lnTo>
                  <a:lnTo>
                    <a:pt x="31728" y="42032"/>
                  </a:lnTo>
                  <a:lnTo>
                    <a:pt x="34539" y="40720"/>
                  </a:lnTo>
                  <a:lnTo>
                    <a:pt x="35542" y="39735"/>
                  </a:lnTo>
                  <a:lnTo>
                    <a:pt x="36657" y="36947"/>
                  </a:lnTo>
                  <a:lnTo>
                    <a:pt x="37471" y="26263"/>
                  </a:lnTo>
                  <a:lnTo>
                    <a:pt x="35821" y="22493"/>
                  </a:lnTo>
                  <a:lnTo>
                    <a:pt x="32622" y="17933"/>
                  </a:lnTo>
                  <a:lnTo>
                    <a:pt x="30491" y="17309"/>
                  </a:lnTo>
                  <a:lnTo>
                    <a:pt x="29033" y="17142"/>
                  </a:lnTo>
                  <a:lnTo>
                    <a:pt x="20915" y="19942"/>
                  </a:lnTo>
                  <a:lnTo>
                    <a:pt x="10466" y="27828"/>
                  </a:lnTo>
                  <a:lnTo>
                    <a:pt x="6462" y="32925"/>
                  </a:lnTo>
                  <a:lnTo>
                    <a:pt x="4208" y="39365"/>
                  </a:lnTo>
                  <a:lnTo>
                    <a:pt x="3276" y="50201"/>
                  </a:lnTo>
                  <a:lnTo>
                    <a:pt x="3905" y="50501"/>
                  </a:lnTo>
                  <a:lnTo>
                    <a:pt x="16694" y="51077"/>
                  </a:lnTo>
                  <a:lnTo>
                    <a:pt x="20448" y="49396"/>
                  </a:lnTo>
                  <a:lnTo>
                    <a:pt x="33742" y="37665"/>
                  </a:lnTo>
                  <a:lnTo>
                    <a:pt x="35857" y="33911"/>
                  </a:lnTo>
                  <a:lnTo>
                    <a:pt x="37450" y="23651"/>
                  </a:lnTo>
                  <a:lnTo>
                    <a:pt x="32067" y="17075"/>
                  </a:lnTo>
                  <a:lnTo>
                    <a:pt x="28869" y="16889"/>
                  </a:lnTo>
                  <a:lnTo>
                    <a:pt x="25648" y="18538"/>
                  </a:lnTo>
                  <a:lnTo>
                    <a:pt x="9723" y="33280"/>
                  </a:lnTo>
                  <a:lnTo>
                    <a:pt x="6132" y="38524"/>
                  </a:lnTo>
                  <a:lnTo>
                    <a:pt x="275" y="54368"/>
                  </a:lnTo>
                  <a:lnTo>
                    <a:pt x="0" y="57089"/>
                  </a:lnTo>
                  <a:lnTo>
                    <a:pt x="451" y="58902"/>
                  </a:lnTo>
                  <a:lnTo>
                    <a:pt x="1387" y="60112"/>
                  </a:lnTo>
                  <a:lnTo>
                    <a:pt x="5814" y="61455"/>
                  </a:lnTo>
                  <a:lnTo>
                    <a:pt x="8772" y="61814"/>
                  </a:lnTo>
                  <a:lnTo>
                    <a:pt x="26119" y="568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56"/>
            <p:cNvSpPr/>
            <p:nvPr>
              <p:custDataLst>
                <p:tags r:id="rId79"/>
              </p:custDataLst>
            </p:nvPr>
          </p:nvSpPr>
          <p:spPr>
            <a:xfrm>
              <a:off x="2286000" y="1685925"/>
              <a:ext cx="291466" cy="1331596"/>
            </a:xfrm>
            <a:custGeom>
              <a:avLst/>
              <a:gdLst/>
              <a:ahLst/>
              <a:cxnLst/>
              <a:rect l="0" t="0" r="0" b="0"/>
              <a:pathLst>
                <a:path w="291466" h="1331596">
                  <a:moveTo>
                    <a:pt x="51435" y="0"/>
                  </a:moveTo>
                  <a:lnTo>
                    <a:pt x="51435" y="0"/>
                  </a:lnTo>
                  <a:lnTo>
                    <a:pt x="48401" y="21237"/>
                  </a:lnTo>
                  <a:lnTo>
                    <a:pt x="46514" y="43546"/>
                  </a:lnTo>
                  <a:lnTo>
                    <a:pt x="45877" y="67516"/>
                  </a:lnTo>
                  <a:lnTo>
                    <a:pt x="45741" y="92178"/>
                  </a:lnTo>
                  <a:lnTo>
                    <a:pt x="45723" y="120112"/>
                  </a:lnTo>
                  <a:lnTo>
                    <a:pt x="44027" y="135495"/>
                  </a:lnTo>
                  <a:lnTo>
                    <a:pt x="40800" y="155105"/>
                  </a:lnTo>
                  <a:lnTo>
                    <a:pt x="40162" y="181251"/>
                  </a:lnTo>
                  <a:lnTo>
                    <a:pt x="40036" y="205418"/>
                  </a:lnTo>
                  <a:lnTo>
                    <a:pt x="40011" y="228536"/>
                  </a:lnTo>
                  <a:lnTo>
                    <a:pt x="36079" y="255375"/>
                  </a:lnTo>
                  <a:lnTo>
                    <a:pt x="32950" y="281373"/>
                  </a:lnTo>
                  <a:lnTo>
                    <a:pt x="29439" y="307745"/>
                  </a:lnTo>
                  <a:lnTo>
                    <a:pt x="24818" y="331934"/>
                  </a:lnTo>
                  <a:lnTo>
                    <a:pt x="21553" y="358820"/>
                  </a:lnTo>
                  <a:lnTo>
                    <a:pt x="18016" y="385697"/>
                  </a:lnTo>
                  <a:lnTo>
                    <a:pt x="17403" y="404899"/>
                  </a:lnTo>
                  <a:lnTo>
                    <a:pt x="15566" y="430357"/>
                  </a:lnTo>
                  <a:lnTo>
                    <a:pt x="14188" y="446924"/>
                  </a:lnTo>
                  <a:lnTo>
                    <a:pt x="10962" y="472106"/>
                  </a:lnTo>
                  <a:lnTo>
                    <a:pt x="7270" y="498870"/>
                  </a:lnTo>
                  <a:lnTo>
                    <a:pt x="6176" y="520558"/>
                  </a:lnTo>
                  <a:lnTo>
                    <a:pt x="5806" y="547609"/>
                  </a:lnTo>
                  <a:lnTo>
                    <a:pt x="1805" y="575859"/>
                  </a:lnTo>
                  <a:lnTo>
                    <a:pt x="357" y="604205"/>
                  </a:lnTo>
                  <a:lnTo>
                    <a:pt x="70" y="631371"/>
                  </a:lnTo>
                  <a:lnTo>
                    <a:pt x="4" y="651936"/>
                  </a:lnTo>
                  <a:lnTo>
                    <a:pt x="2" y="678793"/>
                  </a:lnTo>
                  <a:lnTo>
                    <a:pt x="1" y="700466"/>
                  </a:lnTo>
                  <a:lnTo>
                    <a:pt x="0" y="725070"/>
                  </a:lnTo>
                  <a:lnTo>
                    <a:pt x="0" y="753106"/>
                  </a:lnTo>
                  <a:lnTo>
                    <a:pt x="0" y="781400"/>
                  </a:lnTo>
                  <a:lnTo>
                    <a:pt x="1694" y="801121"/>
                  </a:lnTo>
                  <a:lnTo>
                    <a:pt x="3928" y="828494"/>
                  </a:lnTo>
                  <a:lnTo>
                    <a:pt x="4921" y="849126"/>
                  </a:lnTo>
                  <a:lnTo>
                    <a:pt x="2446" y="871988"/>
                  </a:lnTo>
                  <a:lnTo>
                    <a:pt x="3758" y="893861"/>
                  </a:lnTo>
                  <a:lnTo>
                    <a:pt x="5135" y="916428"/>
                  </a:lnTo>
                  <a:lnTo>
                    <a:pt x="5600" y="942882"/>
                  </a:lnTo>
                  <a:lnTo>
                    <a:pt x="5681" y="964467"/>
                  </a:lnTo>
                  <a:lnTo>
                    <a:pt x="5708" y="992823"/>
                  </a:lnTo>
                  <a:lnTo>
                    <a:pt x="8748" y="1019990"/>
                  </a:lnTo>
                  <a:lnTo>
                    <a:pt x="10900" y="1047276"/>
                  </a:lnTo>
                  <a:lnTo>
                    <a:pt x="11399" y="1073623"/>
                  </a:lnTo>
                  <a:lnTo>
                    <a:pt x="11416" y="1098196"/>
                  </a:lnTo>
                  <a:lnTo>
                    <a:pt x="12061" y="1123375"/>
                  </a:lnTo>
                  <a:lnTo>
                    <a:pt x="15356" y="1146005"/>
                  </a:lnTo>
                  <a:lnTo>
                    <a:pt x="16792" y="1171040"/>
                  </a:lnTo>
                  <a:lnTo>
                    <a:pt x="17075" y="1194329"/>
                  </a:lnTo>
                  <a:lnTo>
                    <a:pt x="17766" y="1217274"/>
                  </a:lnTo>
                  <a:lnTo>
                    <a:pt x="22064" y="1242834"/>
                  </a:lnTo>
                  <a:lnTo>
                    <a:pt x="23449" y="1269934"/>
                  </a:lnTo>
                  <a:lnTo>
                    <a:pt x="27774" y="1281722"/>
                  </a:lnTo>
                  <a:lnTo>
                    <a:pt x="28575" y="1297305"/>
                  </a:lnTo>
                  <a:lnTo>
                    <a:pt x="28575" y="1291660"/>
                  </a:lnTo>
                  <a:lnTo>
                    <a:pt x="28575" y="1294644"/>
                  </a:lnTo>
                  <a:lnTo>
                    <a:pt x="29210" y="1295531"/>
                  </a:lnTo>
                  <a:lnTo>
                    <a:pt x="33099" y="1296955"/>
                  </a:lnTo>
                  <a:lnTo>
                    <a:pt x="34395" y="1297150"/>
                  </a:lnTo>
                  <a:lnTo>
                    <a:pt x="59756" y="1298998"/>
                  </a:lnTo>
                  <a:lnTo>
                    <a:pt x="86142" y="1302667"/>
                  </a:lnTo>
                  <a:lnTo>
                    <a:pt x="112133" y="1306048"/>
                  </a:lnTo>
                  <a:lnTo>
                    <a:pt x="139203" y="1312904"/>
                  </a:lnTo>
                  <a:lnTo>
                    <a:pt x="164723" y="1318838"/>
                  </a:lnTo>
                  <a:lnTo>
                    <a:pt x="190199" y="1320049"/>
                  </a:lnTo>
                  <a:lnTo>
                    <a:pt x="217840" y="1323176"/>
                  </a:lnTo>
                  <a:lnTo>
                    <a:pt x="244603" y="1325079"/>
                  </a:lnTo>
                  <a:lnTo>
                    <a:pt x="272826" y="1331019"/>
                  </a:lnTo>
                  <a:lnTo>
                    <a:pt x="291465" y="1331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57"/>
            <p:cNvSpPr/>
            <p:nvPr>
              <p:custDataLst>
                <p:tags r:id="rId80"/>
              </p:custDataLst>
            </p:nvPr>
          </p:nvSpPr>
          <p:spPr>
            <a:xfrm>
              <a:off x="2308860" y="1636964"/>
              <a:ext cx="228601" cy="43247"/>
            </a:xfrm>
            <a:custGeom>
              <a:avLst/>
              <a:gdLst/>
              <a:ahLst/>
              <a:cxnLst/>
              <a:rect l="0" t="0" r="0" b="0"/>
              <a:pathLst>
                <a:path w="228601" h="43247">
                  <a:moveTo>
                    <a:pt x="0" y="43246"/>
                  </a:moveTo>
                  <a:lnTo>
                    <a:pt x="0" y="43246"/>
                  </a:lnTo>
                  <a:lnTo>
                    <a:pt x="27305" y="40212"/>
                  </a:lnTo>
                  <a:lnTo>
                    <a:pt x="50353" y="35291"/>
                  </a:lnTo>
                  <a:lnTo>
                    <a:pt x="74081" y="31868"/>
                  </a:lnTo>
                  <a:lnTo>
                    <a:pt x="99808" y="23952"/>
                  </a:lnTo>
                  <a:lnTo>
                    <a:pt x="121809" y="20456"/>
                  </a:lnTo>
                  <a:lnTo>
                    <a:pt x="150332" y="14309"/>
                  </a:lnTo>
                  <a:lnTo>
                    <a:pt x="166251" y="10542"/>
                  </a:lnTo>
                  <a:lnTo>
                    <a:pt x="181339" y="7733"/>
                  </a:lnTo>
                  <a:lnTo>
                    <a:pt x="197816" y="4128"/>
                  </a:lnTo>
                  <a:lnTo>
                    <a:pt x="212665" y="2781"/>
                  </a:lnTo>
                  <a:lnTo>
                    <a:pt x="217920" y="285"/>
                  </a:lnTo>
                  <a:lnTo>
                    <a:pt x="220210" y="0"/>
                  </a:lnTo>
                  <a:lnTo>
                    <a:pt x="228552" y="3219"/>
                  </a:lnTo>
                  <a:lnTo>
                    <a:pt x="228600" y="3241"/>
                  </a:lnTo>
                  <a:lnTo>
                    <a:pt x="228600" y="89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98"/>
          <p:cNvGrpSpPr/>
          <p:nvPr/>
        </p:nvGrpSpPr>
        <p:grpSpPr>
          <a:xfrm>
            <a:off x="8378190" y="1328475"/>
            <a:ext cx="54724" cy="219467"/>
            <a:chOff x="8378190" y="1328475"/>
            <a:chExt cx="54724" cy="219467"/>
          </a:xfrm>
        </p:grpSpPr>
        <p:sp>
          <p:nvSpPr>
            <p:cNvPr id="102" name="SMARTInkShape-358"/>
            <p:cNvSpPr/>
            <p:nvPr>
              <p:custDataLst>
                <p:tags r:id="rId76"/>
              </p:custDataLst>
            </p:nvPr>
          </p:nvSpPr>
          <p:spPr>
            <a:xfrm>
              <a:off x="8395335" y="1328475"/>
              <a:ext cx="37579" cy="37411"/>
            </a:xfrm>
            <a:custGeom>
              <a:avLst/>
              <a:gdLst/>
              <a:ahLst/>
              <a:cxnLst/>
              <a:rect l="0" t="0" r="0" b="0"/>
              <a:pathLst>
                <a:path w="37579" h="37411">
                  <a:moveTo>
                    <a:pt x="28575" y="20265"/>
                  </a:moveTo>
                  <a:lnTo>
                    <a:pt x="28575" y="20265"/>
                  </a:lnTo>
                  <a:lnTo>
                    <a:pt x="28575" y="15344"/>
                  </a:lnTo>
                  <a:lnTo>
                    <a:pt x="22874" y="8850"/>
                  </a:lnTo>
                  <a:lnTo>
                    <a:pt x="22866" y="8842"/>
                  </a:lnTo>
                  <a:lnTo>
                    <a:pt x="22863" y="8838"/>
                  </a:lnTo>
                  <a:lnTo>
                    <a:pt x="22862" y="8837"/>
                  </a:lnTo>
                  <a:lnTo>
                    <a:pt x="22862" y="8836"/>
                  </a:lnTo>
                  <a:lnTo>
                    <a:pt x="22860" y="8836"/>
                  </a:lnTo>
                  <a:lnTo>
                    <a:pt x="22860" y="11869"/>
                  </a:lnTo>
                  <a:lnTo>
                    <a:pt x="22226" y="12763"/>
                  </a:lnTo>
                  <a:lnTo>
                    <a:pt x="21166" y="13359"/>
                  </a:lnTo>
                  <a:lnTo>
                    <a:pt x="19826" y="13756"/>
                  </a:lnTo>
                  <a:lnTo>
                    <a:pt x="18933" y="14656"/>
                  </a:lnTo>
                  <a:lnTo>
                    <a:pt x="17939" y="17349"/>
                  </a:lnTo>
                  <a:lnTo>
                    <a:pt x="17166" y="28703"/>
                  </a:lnTo>
                  <a:lnTo>
                    <a:pt x="17794" y="29700"/>
                  </a:lnTo>
                  <a:lnTo>
                    <a:pt x="18848" y="30365"/>
                  </a:lnTo>
                  <a:lnTo>
                    <a:pt x="20185" y="30808"/>
                  </a:lnTo>
                  <a:lnTo>
                    <a:pt x="21076" y="31739"/>
                  </a:lnTo>
                  <a:lnTo>
                    <a:pt x="22625" y="36538"/>
                  </a:lnTo>
                  <a:lnTo>
                    <a:pt x="23449" y="32675"/>
                  </a:lnTo>
                  <a:lnTo>
                    <a:pt x="33425" y="21148"/>
                  </a:lnTo>
                  <a:lnTo>
                    <a:pt x="34268" y="14808"/>
                  </a:lnTo>
                  <a:lnTo>
                    <a:pt x="37317" y="11593"/>
                  </a:lnTo>
                  <a:lnTo>
                    <a:pt x="37578" y="10673"/>
                  </a:lnTo>
                  <a:lnTo>
                    <a:pt x="37117" y="10061"/>
                  </a:lnTo>
                  <a:lnTo>
                    <a:pt x="34849" y="9077"/>
                  </a:lnTo>
                  <a:lnTo>
                    <a:pt x="34456" y="5873"/>
                  </a:lnTo>
                  <a:lnTo>
                    <a:pt x="33765" y="4955"/>
                  </a:lnTo>
                  <a:lnTo>
                    <a:pt x="31305" y="3936"/>
                  </a:lnTo>
                  <a:lnTo>
                    <a:pt x="23894" y="3192"/>
                  </a:lnTo>
                  <a:lnTo>
                    <a:pt x="23550" y="3803"/>
                  </a:lnTo>
                  <a:lnTo>
                    <a:pt x="23166" y="6175"/>
                  </a:lnTo>
                  <a:lnTo>
                    <a:pt x="22429" y="7062"/>
                  </a:lnTo>
                  <a:lnTo>
                    <a:pt x="19917" y="8047"/>
                  </a:lnTo>
                  <a:lnTo>
                    <a:pt x="12467" y="8766"/>
                  </a:lnTo>
                  <a:lnTo>
                    <a:pt x="12122" y="9424"/>
                  </a:lnTo>
                  <a:lnTo>
                    <a:pt x="11738" y="11848"/>
                  </a:lnTo>
                  <a:lnTo>
                    <a:pt x="11001" y="12749"/>
                  </a:lnTo>
                  <a:lnTo>
                    <a:pt x="3502" y="17347"/>
                  </a:lnTo>
                  <a:lnTo>
                    <a:pt x="1556" y="20661"/>
                  </a:lnTo>
                  <a:lnTo>
                    <a:pt x="91" y="25669"/>
                  </a:lnTo>
                  <a:lnTo>
                    <a:pt x="0" y="31674"/>
                  </a:lnTo>
                  <a:lnTo>
                    <a:pt x="7954" y="31693"/>
                  </a:lnTo>
                  <a:lnTo>
                    <a:pt x="9112" y="31059"/>
                  </a:lnTo>
                  <a:lnTo>
                    <a:pt x="9886" y="30001"/>
                  </a:lnTo>
                  <a:lnTo>
                    <a:pt x="10743" y="27132"/>
                  </a:lnTo>
                  <a:lnTo>
                    <a:pt x="11125" y="23740"/>
                  </a:lnTo>
                  <a:lnTo>
                    <a:pt x="12989" y="20116"/>
                  </a:lnTo>
                  <a:lnTo>
                    <a:pt x="19937" y="11842"/>
                  </a:lnTo>
                  <a:lnTo>
                    <a:pt x="20276" y="10839"/>
                  </a:lnTo>
                  <a:lnTo>
                    <a:pt x="19868" y="10171"/>
                  </a:lnTo>
                  <a:lnTo>
                    <a:pt x="18960" y="9726"/>
                  </a:lnTo>
                  <a:lnTo>
                    <a:pt x="18355" y="8794"/>
                  </a:lnTo>
                  <a:lnTo>
                    <a:pt x="17304" y="3993"/>
                  </a:lnTo>
                  <a:lnTo>
                    <a:pt x="17193" y="345"/>
                  </a:lnTo>
                  <a:lnTo>
                    <a:pt x="16541" y="0"/>
                  </a:lnTo>
                  <a:lnTo>
                    <a:pt x="15473" y="405"/>
                  </a:lnTo>
                  <a:lnTo>
                    <a:pt x="11667" y="2961"/>
                  </a:lnTo>
                  <a:lnTo>
                    <a:pt x="8467" y="3073"/>
                  </a:lnTo>
                  <a:lnTo>
                    <a:pt x="7550" y="3724"/>
                  </a:lnTo>
                  <a:lnTo>
                    <a:pt x="6938" y="4792"/>
                  </a:lnTo>
                  <a:lnTo>
                    <a:pt x="5877" y="8938"/>
                  </a:lnTo>
                  <a:lnTo>
                    <a:pt x="5786" y="11632"/>
                  </a:lnTo>
                  <a:lnTo>
                    <a:pt x="5128" y="12605"/>
                  </a:lnTo>
                  <a:lnTo>
                    <a:pt x="4054" y="13253"/>
                  </a:lnTo>
                  <a:lnTo>
                    <a:pt x="2702" y="13685"/>
                  </a:lnTo>
                  <a:lnTo>
                    <a:pt x="2436" y="13974"/>
                  </a:lnTo>
                  <a:lnTo>
                    <a:pt x="2894" y="14166"/>
                  </a:lnTo>
                  <a:lnTo>
                    <a:pt x="3835" y="14294"/>
                  </a:lnTo>
                  <a:lnTo>
                    <a:pt x="11146" y="25503"/>
                  </a:lnTo>
                  <a:lnTo>
                    <a:pt x="11430" y="374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59"/>
            <p:cNvSpPr/>
            <p:nvPr>
              <p:custDataLst>
                <p:tags r:id="rId77"/>
              </p:custDataLst>
            </p:nvPr>
          </p:nvSpPr>
          <p:spPr>
            <a:xfrm>
              <a:off x="8378190" y="1503045"/>
              <a:ext cx="34270" cy="44897"/>
            </a:xfrm>
            <a:custGeom>
              <a:avLst/>
              <a:gdLst/>
              <a:ahLst/>
              <a:cxnLst/>
              <a:rect l="0" t="0" r="0" b="0"/>
              <a:pathLst>
                <a:path w="34270" h="44897">
                  <a:moveTo>
                    <a:pt x="22860" y="40005"/>
                  </a:moveTo>
                  <a:lnTo>
                    <a:pt x="22860" y="40005"/>
                  </a:lnTo>
                  <a:lnTo>
                    <a:pt x="27781" y="35084"/>
                  </a:lnTo>
                  <a:lnTo>
                    <a:pt x="28505" y="29439"/>
                  </a:lnTo>
                  <a:lnTo>
                    <a:pt x="28575" y="5973"/>
                  </a:lnTo>
                  <a:lnTo>
                    <a:pt x="23096" y="242"/>
                  </a:lnTo>
                  <a:lnTo>
                    <a:pt x="14926" y="7976"/>
                  </a:lnTo>
                  <a:lnTo>
                    <a:pt x="12984" y="11588"/>
                  </a:lnTo>
                  <a:lnTo>
                    <a:pt x="11485" y="15310"/>
                  </a:lnTo>
                  <a:lnTo>
                    <a:pt x="7707" y="20976"/>
                  </a:lnTo>
                  <a:lnTo>
                    <a:pt x="6305" y="26676"/>
                  </a:lnTo>
                  <a:lnTo>
                    <a:pt x="5792" y="36196"/>
                  </a:lnTo>
                  <a:lnTo>
                    <a:pt x="6401" y="37466"/>
                  </a:lnTo>
                  <a:lnTo>
                    <a:pt x="7442" y="38312"/>
                  </a:lnTo>
                  <a:lnTo>
                    <a:pt x="10293" y="39253"/>
                  </a:lnTo>
                  <a:lnTo>
                    <a:pt x="13675" y="39671"/>
                  </a:lnTo>
                  <a:lnTo>
                    <a:pt x="17297" y="41550"/>
                  </a:lnTo>
                  <a:lnTo>
                    <a:pt x="21762" y="44896"/>
                  </a:lnTo>
                  <a:lnTo>
                    <a:pt x="22762" y="44536"/>
                  </a:lnTo>
                  <a:lnTo>
                    <a:pt x="28311" y="40219"/>
                  </a:lnTo>
                  <a:lnTo>
                    <a:pt x="31530" y="40069"/>
                  </a:lnTo>
                  <a:lnTo>
                    <a:pt x="32451" y="39412"/>
                  </a:lnTo>
                  <a:lnTo>
                    <a:pt x="33064" y="38340"/>
                  </a:lnTo>
                  <a:lnTo>
                    <a:pt x="33928" y="33797"/>
                  </a:lnTo>
                  <a:lnTo>
                    <a:pt x="34269" y="20926"/>
                  </a:lnTo>
                  <a:lnTo>
                    <a:pt x="33641" y="19666"/>
                  </a:lnTo>
                  <a:lnTo>
                    <a:pt x="32587" y="18826"/>
                  </a:lnTo>
                  <a:lnTo>
                    <a:pt x="29368" y="17477"/>
                  </a:lnTo>
                  <a:lnTo>
                    <a:pt x="20690" y="17174"/>
                  </a:lnTo>
                  <a:lnTo>
                    <a:pt x="17027" y="18851"/>
                  </a:lnTo>
                  <a:lnTo>
                    <a:pt x="13283" y="21078"/>
                  </a:lnTo>
                  <a:lnTo>
                    <a:pt x="9502" y="22068"/>
                  </a:lnTo>
                  <a:lnTo>
                    <a:pt x="8240" y="22967"/>
                  </a:lnTo>
                  <a:lnTo>
                    <a:pt x="7398" y="24201"/>
                  </a:lnTo>
                  <a:lnTo>
                    <a:pt x="6837" y="25659"/>
                  </a:lnTo>
                  <a:lnTo>
                    <a:pt x="5828" y="26631"/>
                  </a:lnTo>
                  <a:lnTo>
                    <a:pt x="893" y="28319"/>
                  </a:lnTo>
                  <a:lnTo>
                    <a:pt x="397" y="30155"/>
                  </a:lnTo>
                  <a:lnTo>
                    <a:pt x="0" y="39204"/>
                  </a:lnTo>
                  <a:lnTo>
                    <a:pt x="4922" y="35014"/>
                  </a:lnTo>
                  <a:lnTo>
                    <a:pt x="10120" y="33798"/>
                  </a:lnTo>
                  <a:lnTo>
                    <a:pt x="21973" y="23726"/>
                  </a:lnTo>
                  <a:lnTo>
                    <a:pt x="22597" y="20083"/>
                  </a:lnTo>
                  <a:lnTo>
                    <a:pt x="22782" y="14981"/>
                  </a:lnTo>
                  <a:lnTo>
                    <a:pt x="22174" y="13798"/>
                  </a:lnTo>
                  <a:lnTo>
                    <a:pt x="21133" y="13009"/>
                  </a:lnTo>
                  <a:lnTo>
                    <a:pt x="19804" y="12482"/>
                  </a:lnTo>
                  <a:lnTo>
                    <a:pt x="18917" y="11497"/>
                  </a:lnTo>
                  <a:lnTo>
                    <a:pt x="17933" y="8708"/>
                  </a:lnTo>
                  <a:lnTo>
                    <a:pt x="17378" y="3568"/>
                  </a:lnTo>
                  <a:lnTo>
                    <a:pt x="16030" y="2379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SMARTInkShape-360"/>
          <p:cNvSpPr/>
          <p:nvPr>
            <p:custDataLst>
              <p:tags r:id="rId10"/>
            </p:custDataLst>
          </p:nvPr>
        </p:nvSpPr>
        <p:spPr>
          <a:xfrm>
            <a:off x="3223260" y="1548765"/>
            <a:ext cx="548571" cy="1451611"/>
          </a:xfrm>
          <a:custGeom>
            <a:avLst/>
            <a:gdLst/>
            <a:ahLst/>
            <a:cxnLst/>
            <a:rect l="0" t="0" r="0" b="0"/>
            <a:pathLst>
              <a:path w="548571" h="1451611">
                <a:moveTo>
                  <a:pt x="222885" y="0"/>
                </a:moveTo>
                <a:lnTo>
                  <a:pt x="222885" y="0"/>
                </a:lnTo>
                <a:lnTo>
                  <a:pt x="247156" y="3034"/>
                </a:lnTo>
                <a:lnTo>
                  <a:pt x="271352" y="7955"/>
                </a:lnTo>
                <a:lnTo>
                  <a:pt x="299687" y="10400"/>
                </a:lnTo>
                <a:lnTo>
                  <a:pt x="326145" y="14159"/>
                </a:lnTo>
                <a:lnTo>
                  <a:pt x="345613" y="15818"/>
                </a:lnTo>
                <a:lnTo>
                  <a:pt x="372914" y="16752"/>
                </a:lnTo>
                <a:lnTo>
                  <a:pt x="394761" y="17029"/>
                </a:lnTo>
                <a:lnTo>
                  <a:pt x="413935" y="18804"/>
                </a:lnTo>
                <a:lnTo>
                  <a:pt x="439743" y="22326"/>
                </a:lnTo>
                <a:lnTo>
                  <a:pt x="463752" y="22790"/>
                </a:lnTo>
                <a:lnTo>
                  <a:pt x="489324" y="22854"/>
                </a:lnTo>
                <a:lnTo>
                  <a:pt x="495396" y="21164"/>
                </a:lnTo>
                <a:lnTo>
                  <a:pt x="497904" y="19824"/>
                </a:lnTo>
                <a:lnTo>
                  <a:pt x="500211" y="19566"/>
                </a:lnTo>
                <a:lnTo>
                  <a:pt x="513190" y="22695"/>
                </a:lnTo>
                <a:lnTo>
                  <a:pt x="525904" y="35245"/>
                </a:lnTo>
                <a:lnTo>
                  <a:pt x="532084" y="48543"/>
                </a:lnTo>
                <a:lnTo>
                  <a:pt x="537170" y="71374"/>
                </a:lnTo>
                <a:lnTo>
                  <a:pt x="541601" y="96390"/>
                </a:lnTo>
                <a:lnTo>
                  <a:pt x="542664" y="122898"/>
                </a:lnTo>
                <a:lnTo>
                  <a:pt x="542847" y="145070"/>
                </a:lnTo>
                <a:lnTo>
                  <a:pt x="545936" y="167726"/>
                </a:lnTo>
                <a:lnTo>
                  <a:pt x="547839" y="193559"/>
                </a:lnTo>
                <a:lnTo>
                  <a:pt x="548403" y="218288"/>
                </a:lnTo>
                <a:lnTo>
                  <a:pt x="548570" y="241702"/>
                </a:lnTo>
                <a:lnTo>
                  <a:pt x="545586" y="267760"/>
                </a:lnTo>
                <a:lnTo>
                  <a:pt x="543714" y="295589"/>
                </a:lnTo>
                <a:lnTo>
                  <a:pt x="543159" y="323943"/>
                </a:lnTo>
                <a:lnTo>
                  <a:pt x="539961" y="352453"/>
                </a:lnTo>
                <a:lnTo>
                  <a:pt x="541059" y="381008"/>
                </a:lnTo>
                <a:lnTo>
                  <a:pt x="540403" y="401747"/>
                </a:lnTo>
                <a:lnTo>
                  <a:pt x="538629" y="423029"/>
                </a:lnTo>
                <a:lnTo>
                  <a:pt x="537841" y="443071"/>
                </a:lnTo>
                <a:lnTo>
                  <a:pt x="537491" y="464256"/>
                </a:lnTo>
                <a:lnTo>
                  <a:pt x="536700" y="487006"/>
                </a:lnTo>
                <a:lnTo>
                  <a:pt x="534232" y="511934"/>
                </a:lnTo>
                <a:lnTo>
                  <a:pt x="532711" y="534443"/>
                </a:lnTo>
                <a:lnTo>
                  <a:pt x="532036" y="556300"/>
                </a:lnTo>
                <a:lnTo>
                  <a:pt x="531736" y="580831"/>
                </a:lnTo>
                <a:lnTo>
                  <a:pt x="531602" y="604857"/>
                </a:lnTo>
                <a:lnTo>
                  <a:pt x="530907" y="628235"/>
                </a:lnTo>
                <a:lnTo>
                  <a:pt x="528482" y="651326"/>
                </a:lnTo>
                <a:lnTo>
                  <a:pt x="526981" y="674288"/>
                </a:lnTo>
                <a:lnTo>
                  <a:pt x="524409" y="701639"/>
                </a:lnTo>
                <a:lnTo>
                  <a:pt x="521056" y="720489"/>
                </a:lnTo>
                <a:lnTo>
                  <a:pt x="516916" y="741311"/>
                </a:lnTo>
                <a:lnTo>
                  <a:pt x="514156" y="759002"/>
                </a:lnTo>
                <a:lnTo>
                  <a:pt x="512315" y="774607"/>
                </a:lnTo>
                <a:lnTo>
                  <a:pt x="509001" y="802105"/>
                </a:lnTo>
                <a:lnTo>
                  <a:pt x="503295" y="827026"/>
                </a:lnTo>
                <a:lnTo>
                  <a:pt x="498218" y="850802"/>
                </a:lnTo>
                <a:lnTo>
                  <a:pt x="493845" y="874069"/>
                </a:lnTo>
                <a:lnTo>
                  <a:pt x="489785" y="897111"/>
                </a:lnTo>
                <a:lnTo>
                  <a:pt x="485864" y="921744"/>
                </a:lnTo>
                <a:lnTo>
                  <a:pt x="482005" y="946239"/>
                </a:lnTo>
                <a:lnTo>
                  <a:pt x="478172" y="967709"/>
                </a:lnTo>
                <a:lnTo>
                  <a:pt x="474353" y="989528"/>
                </a:lnTo>
                <a:lnTo>
                  <a:pt x="470538" y="1011290"/>
                </a:lnTo>
                <a:lnTo>
                  <a:pt x="466727" y="1031546"/>
                </a:lnTo>
                <a:lnTo>
                  <a:pt x="462916" y="1051131"/>
                </a:lnTo>
                <a:lnTo>
                  <a:pt x="459106" y="1070420"/>
                </a:lnTo>
                <a:lnTo>
                  <a:pt x="455295" y="1089576"/>
                </a:lnTo>
                <a:lnTo>
                  <a:pt x="451485" y="1108673"/>
                </a:lnTo>
                <a:lnTo>
                  <a:pt x="447463" y="1135581"/>
                </a:lnTo>
                <a:lnTo>
                  <a:pt x="444579" y="1159640"/>
                </a:lnTo>
                <a:lnTo>
                  <a:pt x="439702" y="1182855"/>
                </a:lnTo>
                <a:lnTo>
                  <a:pt x="434235" y="1205821"/>
                </a:lnTo>
                <a:lnTo>
                  <a:pt x="430288" y="1228712"/>
                </a:lnTo>
                <a:lnTo>
                  <a:pt x="425920" y="1256168"/>
                </a:lnTo>
                <a:lnTo>
                  <a:pt x="419577" y="1279937"/>
                </a:lnTo>
                <a:lnTo>
                  <a:pt x="417508" y="1305672"/>
                </a:lnTo>
                <a:lnTo>
                  <a:pt x="414254" y="1317917"/>
                </a:lnTo>
                <a:lnTo>
                  <a:pt x="407322" y="1332742"/>
                </a:lnTo>
                <a:lnTo>
                  <a:pt x="405822" y="1339090"/>
                </a:lnTo>
                <a:lnTo>
                  <a:pt x="391834" y="1362513"/>
                </a:lnTo>
                <a:lnTo>
                  <a:pt x="378836" y="1379589"/>
                </a:lnTo>
                <a:lnTo>
                  <a:pt x="365189" y="1389489"/>
                </a:lnTo>
                <a:lnTo>
                  <a:pt x="338400" y="1400386"/>
                </a:lnTo>
                <a:lnTo>
                  <a:pt x="313333" y="1409092"/>
                </a:lnTo>
                <a:lnTo>
                  <a:pt x="285077" y="1415947"/>
                </a:lnTo>
                <a:lnTo>
                  <a:pt x="257086" y="1421976"/>
                </a:lnTo>
                <a:lnTo>
                  <a:pt x="230370" y="1426753"/>
                </a:lnTo>
                <a:lnTo>
                  <a:pt x="204396" y="1428356"/>
                </a:lnTo>
                <a:lnTo>
                  <a:pt x="182482" y="1430327"/>
                </a:lnTo>
                <a:lnTo>
                  <a:pt x="155355" y="1433648"/>
                </a:lnTo>
                <a:lnTo>
                  <a:pt x="127090" y="1434938"/>
                </a:lnTo>
                <a:lnTo>
                  <a:pt x="104613" y="1438345"/>
                </a:lnTo>
                <a:lnTo>
                  <a:pt x="82502" y="1440271"/>
                </a:lnTo>
                <a:lnTo>
                  <a:pt x="55949" y="1444596"/>
                </a:lnTo>
                <a:lnTo>
                  <a:pt x="29467" y="1448672"/>
                </a:lnTo>
                <a:lnTo>
                  <a:pt x="1027" y="1451533"/>
                </a:lnTo>
                <a:lnTo>
                  <a:pt x="0" y="145161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SMARTInkShape-Group100"/>
          <p:cNvGrpSpPr/>
          <p:nvPr/>
        </p:nvGrpSpPr>
        <p:grpSpPr>
          <a:xfrm>
            <a:off x="7384038" y="1377321"/>
            <a:ext cx="74038" cy="217165"/>
            <a:chOff x="7384038" y="1377321"/>
            <a:chExt cx="74038" cy="217165"/>
          </a:xfrm>
        </p:grpSpPr>
        <p:sp>
          <p:nvSpPr>
            <p:cNvPr id="106" name="SMARTInkShape-361"/>
            <p:cNvSpPr/>
            <p:nvPr>
              <p:custDataLst>
                <p:tags r:id="rId74"/>
              </p:custDataLst>
            </p:nvPr>
          </p:nvSpPr>
          <p:spPr>
            <a:xfrm>
              <a:off x="7418070" y="1377321"/>
              <a:ext cx="40006" cy="68575"/>
            </a:xfrm>
            <a:custGeom>
              <a:avLst/>
              <a:gdLst/>
              <a:ahLst/>
              <a:cxnLst/>
              <a:rect l="0" t="0" r="0" b="0"/>
              <a:pathLst>
                <a:path w="40006" h="68575">
                  <a:moveTo>
                    <a:pt x="22860" y="28569"/>
                  </a:moveTo>
                  <a:lnTo>
                    <a:pt x="22860" y="28569"/>
                  </a:lnTo>
                  <a:lnTo>
                    <a:pt x="22860" y="33490"/>
                  </a:lnTo>
                  <a:lnTo>
                    <a:pt x="23495" y="33754"/>
                  </a:lnTo>
                  <a:lnTo>
                    <a:pt x="25895" y="34049"/>
                  </a:lnTo>
                  <a:lnTo>
                    <a:pt x="26788" y="33492"/>
                  </a:lnTo>
                  <a:lnTo>
                    <a:pt x="27383" y="32486"/>
                  </a:lnTo>
                  <a:lnTo>
                    <a:pt x="28340" y="29343"/>
                  </a:lnTo>
                  <a:lnTo>
                    <a:pt x="30164" y="28913"/>
                  </a:lnTo>
                  <a:lnTo>
                    <a:pt x="31540" y="28798"/>
                  </a:lnTo>
                  <a:lnTo>
                    <a:pt x="32456" y="28087"/>
                  </a:lnTo>
                  <a:lnTo>
                    <a:pt x="34219" y="23095"/>
                  </a:lnTo>
                  <a:lnTo>
                    <a:pt x="34269" y="19892"/>
                  </a:lnTo>
                  <a:lnTo>
                    <a:pt x="34912" y="18974"/>
                  </a:lnTo>
                  <a:lnTo>
                    <a:pt x="35973" y="18362"/>
                  </a:lnTo>
                  <a:lnTo>
                    <a:pt x="37318" y="17955"/>
                  </a:lnTo>
                  <a:lnTo>
                    <a:pt x="37579" y="17048"/>
                  </a:lnTo>
                  <a:lnTo>
                    <a:pt x="36175" y="14347"/>
                  </a:lnTo>
                  <a:lnTo>
                    <a:pt x="36182" y="12738"/>
                  </a:lnTo>
                  <a:lnTo>
                    <a:pt x="39819" y="6020"/>
                  </a:lnTo>
                  <a:lnTo>
                    <a:pt x="34296" y="0"/>
                  </a:lnTo>
                  <a:lnTo>
                    <a:pt x="31258" y="3030"/>
                  </a:lnTo>
                  <a:lnTo>
                    <a:pt x="29767" y="6212"/>
                  </a:lnTo>
                  <a:lnTo>
                    <a:pt x="28596" y="16254"/>
                  </a:lnTo>
                  <a:lnTo>
                    <a:pt x="34056" y="22596"/>
                  </a:lnTo>
                  <a:lnTo>
                    <a:pt x="34270" y="27752"/>
                  </a:lnTo>
                  <a:lnTo>
                    <a:pt x="34912" y="28024"/>
                  </a:lnTo>
                  <a:lnTo>
                    <a:pt x="39769" y="28548"/>
                  </a:lnTo>
                  <a:lnTo>
                    <a:pt x="40005" y="14347"/>
                  </a:lnTo>
                  <a:lnTo>
                    <a:pt x="36619" y="11030"/>
                  </a:lnTo>
                  <a:lnTo>
                    <a:pt x="30165" y="6760"/>
                  </a:lnTo>
                  <a:lnTo>
                    <a:pt x="25895" y="7869"/>
                  </a:lnTo>
                  <a:lnTo>
                    <a:pt x="18045" y="12064"/>
                  </a:lnTo>
                  <a:lnTo>
                    <a:pt x="12737" y="16137"/>
                  </a:lnTo>
                  <a:lnTo>
                    <a:pt x="7126" y="24796"/>
                  </a:lnTo>
                  <a:lnTo>
                    <a:pt x="2394" y="28086"/>
                  </a:lnTo>
                  <a:lnTo>
                    <a:pt x="1063" y="31106"/>
                  </a:lnTo>
                  <a:lnTo>
                    <a:pt x="1344" y="32165"/>
                  </a:lnTo>
                  <a:lnTo>
                    <a:pt x="2166" y="32872"/>
                  </a:lnTo>
                  <a:lnTo>
                    <a:pt x="3349" y="33343"/>
                  </a:lnTo>
                  <a:lnTo>
                    <a:pt x="4138" y="34291"/>
                  </a:lnTo>
                  <a:lnTo>
                    <a:pt x="5506" y="39122"/>
                  </a:lnTo>
                  <a:lnTo>
                    <a:pt x="7316" y="39609"/>
                  </a:lnTo>
                  <a:lnTo>
                    <a:pt x="13651" y="39922"/>
                  </a:lnTo>
                  <a:lnTo>
                    <a:pt x="17285" y="38272"/>
                  </a:lnTo>
                  <a:lnTo>
                    <a:pt x="34294" y="24502"/>
                  </a:lnTo>
                  <a:lnTo>
                    <a:pt x="36197" y="23953"/>
                  </a:lnTo>
                  <a:lnTo>
                    <a:pt x="37466" y="22952"/>
                  </a:lnTo>
                  <a:lnTo>
                    <a:pt x="39671" y="18030"/>
                  </a:lnTo>
                  <a:lnTo>
                    <a:pt x="39996" y="8649"/>
                  </a:lnTo>
                  <a:lnTo>
                    <a:pt x="39365" y="7669"/>
                  </a:lnTo>
                  <a:lnTo>
                    <a:pt x="38308" y="7016"/>
                  </a:lnTo>
                  <a:lnTo>
                    <a:pt x="33788" y="6096"/>
                  </a:lnTo>
                  <a:lnTo>
                    <a:pt x="32050" y="5967"/>
                  </a:lnTo>
                  <a:lnTo>
                    <a:pt x="30892" y="6516"/>
                  </a:lnTo>
                  <a:lnTo>
                    <a:pt x="30119" y="7517"/>
                  </a:lnTo>
                  <a:lnTo>
                    <a:pt x="29605" y="8819"/>
                  </a:lnTo>
                  <a:lnTo>
                    <a:pt x="28626" y="9687"/>
                  </a:lnTo>
                  <a:lnTo>
                    <a:pt x="22494" y="12774"/>
                  </a:lnTo>
                  <a:lnTo>
                    <a:pt x="9504" y="24838"/>
                  </a:lnTo>
                  <a:lnTo>
                    <a:pt x="7398" y="28604"/>
                  </a:lnTo>
                  <a:lnTo>
                    <a:pt x="5830" y="32395"/>
                  </a:lnTo>
                  <a:lnTo>
                    <a:pt x="893" y="38872"/>
                  </a:lnTo>
                  <a:lnTo>
                    <a:pt x="264" y="42699"/>
                  </a:lnTo>
                  <a:lnTo>
                    <a:pt x="79" y="47855"/>
                  </a:lnTo>
                  <a:lnTo>
                    <a:pt x="687" y="49046"/>
                  </a:lnTo>
                  <a:lnTo>
                    <a:pt x="1729" y="49840"/>
                  </a:lnTo>
                  <a:lnTo>
                    <a:pt x="4928" y="51115"/>
                  </a:lnTo>
                  <a:lnTo>
                    <a:pt x="5366" y="52983"/>
                  </a:lnTo>
                  <a:lnTo>
                    <a:pt x="5714" y="62043"/>
                  </a:lnTo>
                  <a:lnTo>
                    <a:pt x="0" y="685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62"/>
            <p:cNvSpPr/>
            <p:nvPr>
              <p:custDataLst>
                <p:tags r:id="rId75"/>
              </p:custDataLst>
            </p:nvPr>
          </p:nvSpPr>
          <p:spPr>
            <a:xfrm>
              <a:off x="7384038" y="1554481"/>
              <a:ext cx="51168" cy="40005"/>
            </a:xfrm>
            <a:custGeom>
              <a:avLst/>
              <a:gdLst/>
              <a:ahLst/>
              <a:cxnLst/>
              <a:rect l="0" t="0" r="0" b="0"/>
              <a:pathLst>
                <a:path w="51168" h="40005">
                  <a:moveTo>
                    <a:pt x="28317" y="22859"/>
                  </a:moveTo>
                  <a:lnTo>
                    <a:pt x="28317" y="22859"/>
                  </a:lnTo>
                  <a:lnTo>
                    <a:pt x="33239" y="22859"/>
                  </a:lnTo>
                  <a:lnTo>
                    <a:pt x="38882" y="13018"/>
                  </a:lnTo>
                  <a:lnTo>
                    <a:pt x="39696" y="5702"/>
                  </a:lnTo>
                  <a:lnTo>
                    <a:pt x="39747" y="76"/>
                  </a:lnTo>
                  <a:lnTo>
                    <a:pt x="26148" y="0"/>
                  </a:lnTo>
                  <a:lnTo>
                    <a:pt x="24966" y="634"/>
                  </a:lnTo>
                  <a:lnTo>
                    <a:pt x="24179" y="1693"/>
                  </a:lnTo>
                  <a:lnTo>
                    <a:pt x="23652" y="3033"/>
                  </a:lnTo>
                  <a:lnTo>
                    <a:pt x="22667" y="3927"/>
                  </a:lnTo>
                  <a:lnTo>
                    <a:pt x="16524" y="7054"/>
                  </a:lnTo>
                  <a:lnTo>
                    <a:pt x="14741" y="8512"/>
                  </a:lnTo>
                  <a:lnTo>
                    <a:pt x="12759" y="11826"/>
                  </a:lnTo>
                  <a:lnTo>
                    <a:pt x="11242" y="15415"/>
                  </a:lnTo>
                  <a:lnTo>
                    <a:pt x="7454" y="21006"/>
                  </a:lnTo>
                  <a:lnTo>
                    <a:pt x="6344" y="24787"/>
                  </a:lnTo>
                  <a:lnTo>
                    <a:pt x="5414" y="26049"/>
                  </a:lnTo>
                  <a:lnTo>
                    <a:pt x="4158" y="26891"/>
                  </a:lnTo>
                  <a:lnTo>
                    <a:pt x="2686" y="27452"/>
                  </a:lnTo>
                  <a:lnTo>
                    <a:pt x="1705" y="28461"/>
                  </a:lnTo>
                  <a:lnTo>
                    <a:pt x="0" y="33396"/>
                  </a:lnTo>
                  <a:lnTo>
                    <a:pt x="5229" y="39745"/>
                  </a:lnTo>
                  <a:lnTo>
                    <a:pt x="19055" y="40002"/>
                  </a:lnTo>
                  <a:lnTo>
                    <a:pt x="20237" y="39368"/>
                  </a:lnTo>
                  <a:lnTo>
                    <a:pt x="21026" y="38310"/>
                  </a:lnTo>
                  <a:lnTo>
                    <a:pt x="21552" y="36970"/>
                  </a:lnTo>
                  <a:lnTo>
                    <a:pt x="44025" y="15462"/>
                  </a:lnTo>
                  <a:lnTo>
                    <a:pt x="46410" y="14117"/>
                  </a:lnTo>
                  <a:lnTo>
                    <a:pt x="47999" y="12586"/>
                  </a:lnTo>
                  <a:lnTo>
                    <a:pt x="51167" y="5741"/>
                  </a:lnTo>
                  <a:lnTo>
                    <a:pt x="48140" y="8756"/>
                  </a:lnTo>
                  <a:lnTo>
                    <a:pt x="46653" y="11934"/>
                  </a:lnTo>
                  <a:lnTo>
                    <a:pt x="46257" y="13671"/>
                  </a:lnTo>
                  <a:lnTo>
                    <a:pt x="45356" y="14829"/>
                  </a:lnTo>
                  <a:lnTo>
                    <a:pt x="37578" y="19873"/>
                  </a:lnTo>
                  <a:lnTo>
                    <a:pt x="35608" y="23225"/>
                  </a:lnTo>
                  <a:lnTo>
                    <a:pt x="35082" y="25008"/>
                  </a:lnTo>
                  <a:lnTo>
                    <a:pt x="34097" y="26197"/>
                  </a:lnTo>
                  <a:lnTo>
                    <a:pt x="31309" y="27517"/>
                  </a:lnTo>
                  <a:lnTo>
                    <a:pt x="30312" y="28505"/>
                  </a:lnTo>
                  <a:lnTo>
                    <a:pt x="28580" y="33402"/>
                  </a:lnTo>
                  <a:lnTo>
                    <a:pt x="26741" y="33895"/>
                  </a:lnTo>
                  <a:lnTo>
                    <a:pt x="25362" y="34026"/>
                  </a:lnTo>
                  <a:lnTo>
                    <a:pt x="25076" y="34749"/>
                  </a:lnTo>
                  <a:lnTo>
                    <a:pt x="28268" y="39932"/>
                  </a:lnTo>
                  <a:lnTo>
                    <a:pt x="33234" y="39998"/>
                  </a:lnTo>
                  <a:lnTo>
                    <a:pt x="44592" y="29438"/>
                  </a:lnTo>
                  <a:lnTo>
                    <a:pt x="45387" y="23729"/>
                  </a:lnTo>
                  <a:lnTo>
                    <a:pt x="45462" y="12300"/>
                  </a:lnTo>
                  <a:lnTo>
                    <a:pt x="43768" y="13509"/>
                  </a:lnTo>
                  <a:lnTo>
                    <a:pt x="39817" y="17081"/>
                  </a:lnTo>
                  <a:lnTo>
                    <a:pt x="36734" y="17125"/>
                  </a:lnTo>
                  <a:lnTo>
                    <a:pt x="35834" y="17767"/>
                  </a:lnTo>
                  <a:lnTo>
                    <a:pt x="34832" y="20172"/>
                  </a:lnTo>
                  <a:lnTo>
                    <a:pt x="34191" y="22963"/>
                  </a:lnTo>
                  <a:lnTo>
                    <a:pt x="34054" y="27710"/>
                  </a:lnTo>
                  <a:lnTo>
                    <a:pt x="33412" y="27998"/>
                  </a:lnTo>
                  <a:lnTo>
                    <a:pt x="29113" y="28498"/>
                  </a:lnTo>
                  <a:lnTo>
                    <a:pt x="28672" y="30234"/>
                  </a:lnTo>
                  <a:lnTo>
                    <a:pt x="28317" y="400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101"/>
          <p:cNvGrpSpPr/>
          <p:nvPr/>
        </p:nvGrpSpPr>
        <p:grpSpPr>
          <a:xfrm>
            <a:off x="3794760" y="1515424"/>
            <a:ext cx="268606" cy="204792"/>
            <a:chOff x="3794760" y="1515424"/>
            <a:chExt cx="268606" cy="204792"/>
          </a:xfrm>
        </p:grpSpPr>
        <p:sp>
          <p:nvSpPr>
            <p:cNvPr id="109" name="SMARTInkShape-363"/>
            <p:cNvSpPr/>
            <p:nvPr>
              <p:custDataLst>
                <p:tags r:id="rId72"/>
              </p:custDataLst>
            </p:nvPr>
          </p:nvSpPr>
          <p:spPr>
            <a:xfrm>
              <a:off x="3794760" y="1605915"/>
              <a:ext cx="125731" cy="5186"/>
            </a:xfrm>
            <a:custGeom>
              <a:avLst/>
              <a:gdLst/>
              <a:ahLst/>
              <a:cxnLst/>
              <a:rect l="0" t="0" r="0" b="0"/>
              <a:pathLst>
                <a:path w="125731" h="5186">
                  <a:moveTo>
                    <a:pt x="0" y="0"/>
                  </a:moveTo>
                  <a:lnTo>
                    <a:pt x="0" y="0"/>
                  </a:lnTo>
                  <a:lnTo>
                    <a:pt x="21237" y="0"/>
                  </a:lnTo>
                  <a:lnTo>
                    <a:pt x="49613" y="0"/>
                  </a:lnTo>
                  <a:lnTo>
                    <a:pt x="75096" y="3034"/>
                  </a:lnTo>
                  <a:lnTo>
                    <a:pt x="101265" y="5185"/>
                  </a:lnTo>
                  <a:lnTo>
                    <a:pt x="114530" y="4923"/>
                  </a:lnTo>
                  <a:lnTo>
                    <a:pt x="1257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364"/>
            <p:cNvSpPr/>
            <p:nvPr>
              <p:custDataLst>
                <p:tags r:id="rId73"/>
              </p:custDataLst>
            </p:nvPr>
          </p:nvSpPr>
          <p:spPr>
            <a:xfrm>
              <a:off x="3931454" y="1515424"/>
              <a:ext cx="131912" cy="204792"/>
            </a:xfrm>
            <a:custGeom>
              <a:avLst/>
              <a:gdLst/>
              <a:ahLst/>
              <a:cxnLst/>
              <a:rect l="0" t="0" r="0" b="0"/>
              <a:pathLst>
                <a:path w="131912" h="204792">
                  <a:moveTo>
                    <a:pt x="17611" y="10481"/>
                  </a:moveTo>
                  <a:lnTo>
                    <a:pt x="17611" y="10481"/>
                  </a:lnTo>
                  <a:lnTo>
                    <a:pt x="38848" y="4413"/>
                  </a:lnTo>
                  <a:lnTo>
                    <a:pt x="63669" y="110"/>
                  </a:lnTo>
                  <a:lnTo>
                    <a:pt x="79941" y="0"/>
                  </a:lnTo>
                  <a:lnTo>
                    <a:pt x="92453" y="3707"/>
                  </a:lnTo>
                  <a:lnTo>
                    <a:pt x="104385" y="12341"/>
                  </a:lnTo>
                  <a:lnTo>
                    <a:pt x="110152" y="18293"/>
                  </a:lnTo>
                  <a:lnTo>
                    <a:pt x="121581" y="35213"/>
                  </a:lnTo>
                  <a:lnTo>
                    <a:pt x="121850" y="37764"/>
                  </a:lnTo>
                  <a:lnTo>
                    <a:pt x="114714" y="63359"/>
                  </a:lnTo>
                  <a:lnTo>
                    <a:pt x="111991" y="68484"/>
                  </a:lnTo>
                  <a:lnTo>
                    <a:pt x="100507" y="80876"/>
                  </a:lnTo>
                  <a:lnTo>
                    <a:pt x="74562" y="98053"/>
                  </a:lnTo>
                  <a:lnTo>
                    <a:pt x="47963" y="112316"/>
                  </a:lnTo>
                  <a:lnTo>
                    <a:pt x="19538" y="124394"/>
                  </a:lnTo>
                  <a:lnTo>
                    <a:pt x="15086" y="126428"/>
                  </a:lnTo>
                  <a:lnTo>
                    <a:pt x="2752" y="138392"/>
                  </a:lnTo>
                  <a:lnTo>
                    <a:pt x="720" y="142110"/>
                  </a:lnTo>
                  <a:lnTo>
                    <a:pt x="0" y="145224"/>
                  </a:lnTo>
                  <a:lnTo>
                    <a:pt x="155" y="147935"/>
                  </a:lnTo>
                  <a:lnTo>
                    <a:pt x="2022" y="152640"/>
                  </a:lnTo>
                  <a:lnTo>
                    <a:pt x="3408" y="154784"/>
                  </a:lnTo>
                  <a:lnTo>
                    <a:pt x="14461" y="163868"/>
                  </a:lnTo>
                  <a:lnTo>
                    <a:pt x="42502" y="175844"/>
                  </a:lnTo>
                  <a:lnTo>
                    <a:pt x="63933" y="183514"/>
                  </a:lnTo>
                  <a:lnTo>
                    <a:pt x="88063" y="192137"/>
                  </a:lnTo>
                  <a:lnTo>
                    <a:pt x="111934" y="198713"/>
                  </a:lnTo>
                  <a:lnTo>
                    <a:pt x="131911" y="2047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SMARTInkShape-365"/>
          <p:cNvSpPr/>
          <p:nvPr>
            <p:custDataLst>
              <p:tags r:id="rId11"/>
            </p:custDataLst>
          </p:nvPr>
        </p:nvSpPr>
        <p:spPr>
          <a:xfrm>
            <a:off x="7630326" y="1960245"/>
            <a:ext cx="56350" cy="62859"/>
          </a:xfrm>
          <a:custGeom>
            <a:avLst/>
            <a:gdLst/>
            <a:ahLst/>
            <a:cxnLst/>
            <a:rect l="0" t="0" r="0" b="0"/>
            <a:pathLst>
              <a:path w="56350" h="62859">
                <a:moveTo>
                  <a:pt x="56349" y="0"/>
                </a:moveTo>
                <a:lnTo>
                  <a:pt x="56349" y="0"/>
                </a:lnTo>
                <a:lnTo>
                  <a:pt x="33633" y="27637"/>
                </a:lnTo>
                <a:lnTo>
                  <a:pt x="25004" y="37538"/>
                </a:lnTo>
                <a:lnTo>
                  <a:pt x="22932" y="43649"/>
                </a:lnTo>
                <a:lnTo>
                  <a:pt x="22069" y="56255"/>
                </a:lnTo>
                <a:lnTo>
                  <a:pt x="27704" y="62788"/>
                </a:lnTo>
                <a:lnTo>
                  <a:pt x="32689" y="62858"/>
                </a:lnTo>
                <a:lnTo>
                  <a:pt x="32956" y="62226"/>
                </a:lnTo>
                <a:lnTo>
                  <a:pt x="33418" y="57944"/>
                </a:lnTo>
                <a:lnTo>
                  <a:pt x="38404" y="52299"/>
                </a:lnTo>
                <a:lnTo>
                  <a:pt x="38967" y="48657"/>
                </a:lnTo>
                <a:lnTo>
                  <a:pt x="39183" y="41057"/>
                </a:lnTo>
                <a:lnTo>
                  <a:pt x="34282" y="35177"/>
                </a:lnTo>
                <a:lnTo>
                  <a:pt x="33724" y="31519"/>
                </a:lnTo>
                <a:lnTo>
                  <a:pt x="33011" y="30538"/>
                </a:lnTo>
                <a:lnTo>
                  <a:pt x="31900" y="29884"/>
                </a:lnTo>
                <a:lnTo>
                  <a:pt x="28589" y="28833"/>
                </a:lnTo>
                <a:lnTo>
                  <a:pt x="22925" y="23677"/>
                </a:lnTo>
                <a:lnTo>
                  <a:pt x="17214" y="22932"/>
                </a:lnTo>
                <a:lnTo>
                  <a:pt x="11500" y="27787"/>
                </a:lnTo>
                <a:lnTo>
                  <a:pt x="7853" y="28342"/>
                </a:lnTo>
                <a:lnTo>
                  <a:pt x="6873" y="29054"/>
                </a:lnTo>
                <a:lnTo>
                  <a:pt x="6220" y="30165"/>
                </a:lnTo>
                <a:lnTo>
                  <a:pt x="5301" y="34761"/>
                </a:lnTo>
                <a:lnTo>
                  <a:pt x="4990" y="42003"/>
                </a:lnTo>
                <a:lnTo>
                  <a:pt x="4330" y="43242"/>
                </a:lnTo>
                <a:lnTo>
                  <a:pt x="3255" y="44068"/>
                </a:lnTo>
                <a:lnTo>
                  <a:pt x="1903" y="44619"/>
                </a:lnTo>
                <a:lnTo>
                  <a:pt x="1002" y="45621"/>
                </a:lnTo>
                <a:lnTo>
                  <a:pt x="0" y="48428"/>
                </a:lnTo>
                <a:lnTo>
                  <a:pt x="369" y="49430"/>
                </a:lnTo>
                <a:lnTo>
                  <a:pt x="1248" y="50098"/>
                </a:lnTo>
                <a:lnTo>
                  <a:pt x="2470" y="50544"/>
                </a:lnTo>
                <a:lnTo>
                  <a:pt x="3285" y="51476"/>
                </a:lnTo>
                <a:lnTo>
                  <a:pt x="4190" y="54205"/>
                </a:lnTo>
                <a:lnTo>
                  <a:pt x="5066" y="55187"/>
                </a:lnTo>
                <a:lnTo>
                  <a:pt x="7733" y="56277"/>
                </a:lnTo>
                <a:lnTo>
                  <a:pt x="29686" y="57143"/>
                </a:lnTo>
                <a:lnTo>
                  <a:pt x="33492" y="55454"/>
                </a:lnTo>
                <a:lnTo>
                  <a:pt x="35396" y="54114"/>
                </a:lnTo>
                <a:lnTo>
                  <a:pt x="37512" y="50932"/>
                </a:lnTo>
                <a:lnTo>
                  <a:pt x="38076" y="49195"/>
                </a:lnTo>
                <a:lnTo>
                  <a:pt x="39087" y="48036"/>
                </a:lnTo>
                <a:lnTo>
                  <a:pt x="50321" y="40267"/>
                </a:lnTo>
                <a:lnTo>
                  <a:pt x="50541" y="37049"/>
                </a:lnTo>
                <a:lnTo>
                  <a:pt x="49302" y="36129"/>
                </a:lnTo>
                <a:lnTo>
                  <a:pt x="39672" y="34362"/>
                </a:lnTo>
                <a:lnTo>
                  <a:pt x="36308" y="34311"/>
                </a:lnTo>
                <a:lnTo>
                  <a:pt x="35369" y="34939"/>
                </a:lnTo>
                <a:lnTo>
                  <a:pt x="34742" y="35993"/>
                </a:lnTo>
                <a:lnTo>
                  <a:pt x="34324" y="37330"/>
                </a:lnTo>
                <a:lnTo>
                  <a:pt x="33411" y="38222"/>
                </a:lnTo>
                <a:lnTo>
                  <a:pt x="27383" y="41346"/>
                </a:lnTo>
                <a:lnTo>
                  <a:pt x="23111" y="44856"/>
                </a:lnTo>
                <a:lnTo>
                  <a:pt x="22527" y="47030"/>
                </a:lnTo>
                <a:lnTo>
                  <a:pt x="22067" y="56279"/>
                </a:lnTo>
                <a:lnTo>
                  <a:pt x="22700" y="56570"/>
                </a:lnTo>
                <a:lnTo>
                  <a:pt x="41353" y="57148"/>
                </a:lnTo>
                <a:lnTo>
                  <a:pt x="45028" y="55456"/>
                </a:lnTo>
                <a:lnTo>
                  <a:pt x="50306" y="51670"/>
                </a:lnTo>
                <a:lnTo>
                  <a:pt x="53572" y="51504"/>
                </a:lnTo>
                <a:lnTo>
                  <a:pt x="53862" y="50846"/>
                </a:lnTo>
                <a:lnTo>
                  <a:pt x="51001" y="45619"/>
                </a:lnTo>
                <a:lnTo>
                  <a:pt x="50683" y="40870"/>
                </a:lnTo>
                <a:lnTo>
                  <a:pt x="50032" y="40582"/>
                </a:lnTo>
                <a:lnTo>
                  <a:pt x="47615" y="40261"/>
                </a:lnTo>
                <a:lnTo>
                  <a:pt x="44424" y="38426"/>
                </a:lnTo>
                <a:lnTo>
                  <a:pt x="40235" y="35107"/>
                </a:lnTo>
                <a:lnTo>
                  <a:pt x="39256" y="35469"/>
                </a:lnTo>
                <a:lnTo>
                  <a:pt x="34374" y="39283"/>
                </a:lnTo>
                <a:lnTo>
                  <a:pt x="29102" y="39862"/>
                </a:lnTo>
                <a:lnTo>
                  <a:pt x="25613" y="39942"/>
                </a:lnTo>
                <a:lnTo>
                  <a:pt x="21945" y="41670"/>
                </a:lnTo>
                <a:lnTo>
                  <a:pt x="18199" y="43920"/>
                </a:lnTo>
                <a:lnTo>
                  <a:pt x="14416" y="44920"/>
                </a:lnTo>
                <a:lnTo>
                  <a:pt x="13154" y="45822"/>
                </a:lnTo>
                <a:lnTo>
                  <a:pt x="12312" y="47058"/>
                </a:lnTo>
                <a:lnTo>
                  <a:pt x="10660" y="51359"/>
                </a:lnTo>
                <a:lnTo>
                  <a:pt x="10632" y="56349"/>
                </a:lnTo>
                <a:lnTo>
                  <a:pt x="11266" y="56616"/>
                </a:lnTo>
                <a:lnTo>
                  <a:pt x="18583" y="57080"/>
                </a:lnTo>
                <a:lnTo>
                  <a:pt x="19742" y="56468"/>
                </a:lnTo>
                <a:lnTo>
                  <a:pt x="20515" y="55426"/>
                </a:lnTo>
                <a:lnTo>
                  <a:pt x="21029" y="54095"/>
                </a:lnTo>
                <a:lnTo>
                  <a:pt x="22008" y="53209"/>
                </a:lnTo>
                <a:lnTo>
                  <a:pt x="28140" y="50092"/>
                </a:lnTo>
                <a:lnTo>
                  <a:pt x="38962" y="40247"/>
                </a:lnTo>
                <a:lnTo>
                  <a:pt x="39197" y="29611"/>
                </a:lnTo>
                <a:lnTo>
                  <a:pt x="33724" y="23123"/>
                </a:lnTo>
                <a:lnTo>
                  <a:pt x="28589" y="27804"/>
                </a:lnTo>
                <a:lnTo>
                  <a:pt x="22925" y="28507"/>
                </a:lnTo>
                <a:lnTo>
                  <a:pt x="19282" y="28555"/>
                </a:lnTo>
                <a:lnTo>
                  <a:pt x="18302" y="29197"/>
                </a:lnTo>
                <a:lnTo>
                  <a:pt x="17650" y="30260"/>
                </a:lnTo>
                <a:lnTo>
                  <a:pt x="17214" y="31603"/>
                </a:lnTo>
                <a:lnTo>
                  <a:pt x="11500" y="38975"/>
                </a:lnTo>
                <a:lnTo>
                  <a:pt x="10705" y="44835"/>
                </a:lnTo>
                <a:lnTo>
                  <a:pt x="10653" y="48492"/>
                </a:lnTo>
                <a:lnTo>
                  <a:pt x="11280" y="49473"/>
                </a:lnTo>
                <a:lnTo>
                  <a:pt x="12333" y="50127"/>
                </a:lnTo>
                <a:lnTo>
                  <a:pt x="16849" y="51047"/>
                </a:lnTo>
                <a:lnTo>
                  <a:pt x="29923" y="51429"/>
                </a:lnTo>
                <a:lnTo>
                  <a:pt x="33598" y="49739"/>
                </a:lnTo>
                <a:lnTo>
                  <a:pt x="44028" y="40869"/>
                </a:lnTo>
                <a:lnTo>
                  <a:pt x="44840" y="35160"/>
                </a:lnTo>
                <a:lnTo>
                  <a:pt x="44233" y="34870"/>
                </a:lnTo>
                <a:lnTo>
                  <a:pt x="41862" y="34548"/>
                </a:lnTo>
                <a:lnTo>
                  <a:pt x="40976" y="33827"/>
                </a:lnTo>
                <a:lnTo>
                  <a:pt x="39991" y="31332"/>
                </a:lnTo>
                <a:lnTo>
                  <a:pt x="39094" y="31048"/>
                </a:lnTo>
                <a:lnTo>
                  <a:pt x="36403" y="32426"/>
                </a:lnTo>
                <a:lnTo>
                  <a:pt x="35432" y="32412"/>
                </a:lnTo>
                <a:lnTo>
                  <a:pt x="34784" y="31768"/>
                </a:lnTo>
                <a:lnTo>
                  <a:pt x="34352" y="30704"/>
                </a:lnTo>
                <a:lnTo>
                  <a:pt x="33430" y="30629"/>
                </a:lnTo>
                <a:lnTo>
                  <a:pt x="27386" y="33379"/>
                </a:lnTo>
                <a:lnTo>
                  <a:pt x="23112" y="34110"/>
                </a:lnTo>
                <a:lnTo>
                  <a:pt x="22761" y="34805"/>
                </a:lnTo>
                <a:lnTo>
                  <a:pt x="22370" y="37270"/>
                </a:lnTo>
                <a:lnTo>
                  <a:pt x="21633" y="38182"/>
                </a:lnTo>
                <a:lnTo>
                  <a:pt x="19118" y="39195"/>
                </a:lnTo>
                <a:lnTo>
                  <a:pt x="14131" y="39765"/>
                </a:lnTo>
                <a:lnTo>
                  <a:pt x="12965" y="40480"/>
                </a:lnTo>
                <a:lnTo>
                  <a:pt x="12185" y="41592"/>
                </a:lnTo>
                <a:lnTo>
                  <a:pt x="11091" y="46190"/>
                </a:lnTo>
                <a:lnTo>
                  <a:pt x="10937" y="47938"/>
                </a:lnTo>
                <a:lnTo>
                  <a:pt x="10199" y="49104"/>
                </a:lnTo>
                <a:lnTo>
                  <a:pt x="9073" y="49881"/>
                </a:lnTo>
                <a:lnTo>
                  <a:pt x="4914" y="5143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SMARTInkShape-Group103"/>
          <p:cNvGrpSpPr/>
          <p:nvPr/>
        </p:nvGrpSpPr>
        <p:grpSpPr>
          <a:xfrm>
            <a:off x="8395335" y="857250"/>
            <a:ext cx="657227" cy="1245871"/>
            <a:chOff x="8395335" y="857250"/>
            <a:chExt cx="657227" cy="1245871"/>
          </a:xfrm>
        </p:grpSpPr>
        <p:sp>
          <p:nvSpPr>
            <p:cNvPr id="113" name="SMARTInkShape-366"/>
            <p:cNvSpPr/>
            <p:nvPr>
              <p:custDataLst>
                <p:tags r:id="rId69"/>
              </p:custDataLst>
            </p:nvPr>
          </p:nvSpPr>
          <p:spPr>
            <a:xfrm>
              <a:off x="8395335" y="982980"/>
              <a:ext cx="365761" cy="1120141"/>
            </a:xfrm>
            <a:custGeom>
              <a:avLst/>
              <a:gdLst/>
              <a:ahLst/>
              <a:cxnLst/>
              <a:rect l="0" t="0" r="0" b="0"/>
              <a:pathLst>
                <a:path w="365761" h="1120141">
                  <a:moveTo>
                    <a:pt x="62865" y="11430"/>
                  </a:moveTo>
                  <a:lnTo>
                    <a:pt x="62865" y="11430"/>
                  </a:lnTo>
                  <a:lnTo>
                    <a:pt x="87066" y="3575"/>
                  </a:lnTo>
                  <a:lnTo>
                    <a:pt x="110171" y="140"/>
                  </a:lnTo>
                  <a:lnTo>
                    <a:pt x="136381" y="1"/>
                  </a:lnTo>
                  <a:lnTo>
                    <a:pt x="158711" y="0"/>
                  </a:lnTo>
                  <a:lnTo>
                    <a:pt x="185137" y="0"/>
                  </a:lnTo>
                  <a:lnTo>
                    <a:pt x="211152" y="0"/>
                  </a:lnTo>
                  <a:lnTo>
                    <a:pt x="237996" y="0"/>
                  </a:lnTo>
                  <a:lnTo>
                    <a:pt x="247541" y="635"/>
                  </a:lnTo>
                  <a:lnTo>
                    <a:pt x="258471" y="4523"/>
                  </a:lnTo>
                  <a:lnTo>
                    <a:pt x="271833" y="6193"/>
                  </a:lnTo>
                  <a:lnTo>
                    <a:pt x="279921" y="10207"/>
                  </a:lnTo>
                  <a:lnTo>
                    <a:pt x="289545" y="11904"/>
                  </a:lnTo>
                  <a:lnTo>
                    <a:pt x="297177" y="15922"/>
                  </a:lnTo>
                  <a:lnTo>
                    <a:pt x="299083" y="16329"/>
                  </a:lnTo>
                  <a:lnTo>
                    <a:pt x="304801" y="19937"/>
                  </a:lnTo>
                  <a:lnTo>
                    <a:pt x="306916" y="23254"/>
                  </a:lnTo>
                  <a:lnTo>
                    <a:pt x="308493" y="26845"/>
                  </a:lnTo>
                  <a:lnTo>
                    <a:pt x="318452" y="40015"/>
                  </a:lnTo>
                  <a:lnTo>
                    <a:pt x="320466" y="49531"/>
                  </a:lnTo>
                  <a:lnTo>
                    <a:pt x="323906" y="55880"/>
                  </a:lnTo>
                  <a:lnTo>
                    <a:pt x="325842" y="64888"/>
                  </a:lnTo>
                  <a:lnTo>
                    <a:pt x="330172" y="73942"/>
                  </a:lnTo>
                  <a:lnTo>
                    <a:pt x="334247" y="84879"/>
                  </a:lnTo>
                  <a:lnTo>
                    <a:pt x="340533" y="95342"/>
                  </a:lnTo>
                  <a:lnTo>
                    <a:pt x="347728" y="120869"/>
                  </a:lnTo>
                  <a:lnTo>
                    <a:pt x="353002" y="137188"/>
                  </a:lnTo>
                  <a:lnTo>
                    <a:pt x="362026" y="156065"/>
                  </a:lnTo>
                  <a:lnTo>
                    <a:pt x="365268" y="176895"/>
                  </a:lnTo>
                  <a:lnTo>
                    <a:pt x="365731" y="203819"/>
                  </a:lnTo>
                  <a:lnTo>
                    <a:pt x="365757" y="231614"/>
                  </a:lnTo>
                  <a:lnTo>
                    <a:pt x="365760" y="260121"/>
                  </a:lnTo>
                  <a:lnTo>
                    <a:pt x="365760" y="286138"/>
                  </a:lnTo>
                  <a:lnTo>
                    <a:pt x="365760" y="313741"/>
                  </a:lnTo>
                  <a:lnTo>
                    <a:pt x="364066" y="332672"/>
                  </a:lnTo>
                  <a:lnTo>
                    <a:pt x="360840" y="354567"/>
                  </a:lnTo>
                  <a:lnTo>
                    <a:pt x="364673" y="381243"/>
                  </a:lnTo>
                  <a:lnTo>
                    <a:pt x="364643" y="390421"/>
                  </a:lnTo>
                  <a:lnTo>
                    <a:pt x="362325" y="405664"/>
                  </a:lnTo>
                  <a:lnTo>
                    <a:pt x="365184" y="429490"/>
                  </a:lnTo>
                  <a:lnTo>
                    <a:pt x="365011" y="458006"/>
                  </a:lnTo>
                  <a:lnTo>
                    <a:pt x="363990" y="474247"/>
                  </a:lnTo>
                  <a:lnTo>
                    <a:pt x="362675" y="493330"/>
                  </a:lnTo>
                  <a:lnTo>
                    <a:pt x="361213" y="519612"/>
                  </a:lnTo>
                  <a:lnTo>
                    <a:pt x="360391" y="545119"/>
                  </a:lnTo>
                  <a:lnTo>
                    <a:pt x="360114" y="570805"/>
                  </a:lnTo>
                  <a:lnTo>
                    <a:pt x="359424" y="594858"/>
                  </a:lnTo>
                  <a:lnTo>
                    <a:pt x="355524" y="621716"/>
                  </a:lnTo>
                  <a:lnTo>
                    <a:pt x="351533" y="648588"/>
                  </a:lnTo>
                  <a:lnTo>
                    <a:pt x="348557" y="674428"/>
                  </a:lnTo>
                  <a:lnTo>
                    <a:pt x="342512" y="701639"/>
                  </a:lnTo>
                  <a:lnTo>
                    <a:pt x="338237" y="725547"/>
                  </a:lnTo>
                  <a:lnTo>
                    <a:pt x="337393" y="749249"/>
                  </a:lnTo>
                  <a:lnTo>
                    <a:pt x="337227" y="776038"/>
                  </a:lnTo>
                  <a:lnTo>
                    <a:pt x="335503" y="792336"/>
                  </a:lnTo>
                  <a:lnTo>
                    <a:pt x="334159" y="796829"/>
                  </a:lnTo>
                  <a:lnTo>
                    <a:pt x="334359" y="806901"/>
                  </a:lnTo>
                  <a:lnTo>
                    <a:pt x="335294" y="817728"/>
                  </a:lnTo>
                  <a:lnTo>
                    <a:pt x="332099" y="842850"/>
                  </a:lnTo>
                  <a:lnTo>
                    <a:pt x="330959" y="866800"/>
                  </a:lnTo>
                  <a:lnTo>
                    <a:pt x="326566" y="892170"/>
                  </a:lnTo>
                  <a:lnTo>
                    <a:pt x="325862" y="915675"/>
                  </a:lnTo>
                  <a:lnTo>
                    <a:pt x="325134" y="938580"/>
                  </a:lnTo>
                  <a:lnTo>
                    <a:pt x="320571" y="965901"/>
                  </a:lnTo>
                  <a:lnTo>
                    <a:pt x="320071" y="992609"/>
                  </a:lnTo>
                  <a:lnTo>
                    <a:pt x="319408" y="1008260"/>
                  </a:lnTo>
                  <a:lnTo>
                    <a:pt x="315479" y="1018693"/>
                  </a:lnTo>
                  <a:lnTo>
                    <a:pt x="310155" y="1028229"/>
                  </a:lnTo>
                  <a:lnTo>
                    <a:pt x="308745" y="1044612"/>
                  </a:lnTo>
                  <a:lnTo>
                    <a:pt x="308700" y="1046928"/>
                  </a:lnTo>
                  <a:lnTo>
                    <a:pt x="306956" y="1051195"/>
                  </a:lnTo>
                  <a:lnTo>
                    <a:pt x="303698" y="1056074"/>
                  </a:lnTo>
                  <a:lnTo>
                    <a:pt x="303133" y="1059953"/>
                  </a:lnTo>
                  <a:lnTo>
                    <a:pt x="302419" y="1060966"/>
                  </a:lnTo>
                  <a:lnTo>
                    <a:pt x="301307" y="1061640"/>
                  </a:lnTo>
                  <a:lnTo>
                    <a:pt x="297996" y="1062723"/>
                  </a:lnTo>
                  <a:lnTo>
                    <a:pt x="297542" y="1064565"/>
                  </a:lnTo>
                  <a:lnTo>
                    <a:pt x="297421" y="1065945"/>
                  </a:lnTo>
                  <a:lnTo>
                    <a:pt x="296706" y="1066865"/>
                  </a:lnTo>
                  <a:lnTo>
                    <a:pt x="294218" y="1067887"/>
                  </a:lnTo>
                  <a:lnTo>
                    <a:pt x="281878" y="1069292"/>
                  </a:lnTo>
                  <a:lnTo>
                    <a:pt x="274309" y="1073219"/>
                  </a:lnTo>
                  <a:lnTo>
                    <a:pt x="247544" y="1074406"/>
                  </a:lnTo>
                  <a:lnTo>
                    <a:pt x="223344" y="1074419"/>
                  </a:lnTo>
                  <a:lnTo>
                    <a:pt x="195575" y="1074420"/>
                  </a:lnTo>
                  <a:lnTo>
                    <a:pt x="173206" y="1076113"/>
                  </a:lnTo>
                  <a:lnTo>
                    <a:pt x="156557" y="1079341"/>
                  </a:lnTo>
                  <a:lnTo>
                    <a:pt x="128925" y="1080088"/>
                  </a:lnTo>
                  <a:lnTo>
                    <a:pt x="114188" y="1080756"/>
                  </a:lnTo>
                  <a:lnTo>
                    <a:pt x="85830" y="1090020"/>
                  </a:lnTo>
                  <a:lnTo>
                    <a:pt x="74326" y="1092800"/>
                  </a:lnTo>
                  <a:lnTo>
                    <a:pt x="62874" y="1095953"/>
                  </a:lnTo>
                  <a:lnTo>
                    <a:pt x="55884" y="1097325"/>
                  </a:lnTo>
                  <a:lnTo>
                    <a:pt x="35631" y="1108824"/>
                  </a:lnTo>
                  <a:lnTo>
                    <a:pt x="31076" y="1111936"/>
                  </a:lnTo>
                  <a:lnTo>
                    <a:pt x="10343" y="1119248"/>
                  </a:lnTo>
                  <a:lnTo>
                    <a:pt x="0" y="11201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67"/>
            <p:cNvSpPr/>
            <p:nvPr>
              <p:custDataLst>
                <p:tags r:id="rId70"/>
              </p:custDataLst>
            </p:nvPr>
          </p:nvSpPr>
          <p:spPr>
            <a:xfrm>
              <a:off x="8823961" y="937260"/>
              <a:ext cx="125730" cy="11425"/>
            </a:xfrm>
            <a:custGeom>
              <a:avLst/>
              <a:gdLst/>
              <a:ahLst/>
              <a:cxnLst/>
              <a:rect l="0" t="0" r="0" b="0"/>
              <a:pathLst>
                <a:path w="125730" h="11425">
                  <a:moveTo>
                    <a:pt x="0" y="0"/>
                  </a:moveTo>
                  <a:lnTo>
                    <a:pt x="0" y="0"/>
                  </a:lnTo>
                  <a:lnTo>
                    <a:pt x="27493" y="3928"/>
                  </a:lnTo>
                  <a:lnTo>
                    <a:pt x="40003" y="5715"/>
                  </a:lnTo>
                  <a:lnTo>
                    <a:pt x="43039" y="2681"/>
                  </a:lnTo>
                  <a:lnTo>
                    <a:pt x="43932" y="2422"/>
                  </a:lnTo>
                  <a:lnTo>
                    <a:pt x="44528" y="2885"/>
                  </a:lnTo>
                  <a:lnTo>
                    <a:pt x="44926" y="3828"/>
                  </a:lnTo>
                  <a:lnTo>
                    <a:pt x="45826" y="3822"/>
                  </a:lnTo>
                  <a:lnTo>
                    <a:pt x="51178" y="186"/>
                  </a:lnTo>
                  <a:lnTo>
                    <a:pt x="79746" y="0"/>
                  </a:lnTo>
                  <a:lnTo>
                    <a:pt x="90403" y="0"/>
                  </a:lnTo>
                  <a:lnTo>
                    <a:pt x="101190" y="4921"/>
                  </a:lnTo>
                  <a:lnTo>
                    <a:pt x="119220" y="5715"/>
                  </a:lnTo>
                  <a:lnTo>
                    <a:pt x="119485" y="6350"/>
                  </a:lnTo>
                  <a:lnTo>
                    <a:pt x="120009" y="11360"/>
                  </a:lnTo>
                  <a:lnTo>
                    <a:pt x="123306" y="11416"/>
                  </a:lnTo>
                  <a:lnTo>
                    <a:pt x="121901" y="11424"/>
                  </a:lnTo>
                  <a:lnTo>
                    <a:pt x="121272" y="10791"/>
                  </a:lnTo>
                  <a:lnTo>
                    <a:pt x="120179" y="6509"/>
                  </a:lnTo>
                  <a:lnTo>
                    <a:pt x="120759" y="6244"/>
                  </a:lnTo>
                  <a:lnTo>
                    <a:pt x="125709" y="5717"/>
                  </a:lnTo>
                  <a:lnTo>
                    <a:pt x="1257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68"/>
            <p:cNvSpPr/>
            <p:nvPr>
              <p:custDataLst>
                <p:tags r:id="rId71"/>
              </p:custDataLst>
            </p:nvPr>
          </p:nvSpPr>
          <p:spPr>
            <a:xfrm>
              <a:off x="9035415" y="857250"/>
              <a:ext cx="17147" cy="219725"/>
            </a:xfrm>
            <a:custGeom>
              <a:avLst/>
              <a:gdLst/>
              <a:ahLst/>
              <a:cxnLst/>
              <a:rect l="0" t="0" r="0" b="0"/>
              <a:pathLst>
                <a:path w="17147" h="219725">
                  <a:moveTo>
                    <a:pt x="17146" y="0"/>
                  </a:moveTo>
                  <a:lnTo>
                    <a:pt x="17146" y="0"/>
                  </a:lnTo>
                  <a:lnTo>
                    <a:pt x="3575" y="27140"/>
                  </a:lnTo>
                  <a:lnTo>
                    <a:pt x="1059" y="33865"/>
                  </a:lnTo>
                  <a:lnTo>
                    <a:pt x="3" y="61111"/>
                  </a:lnTo>
                  <a:lnTo>
                    <a:pt x="0" y="88836"/>
                  </a:lnTo>
                  <a:lnTo>
                    <a:pt x="635" y="112687"/>
                  </a:lnTo>
                  <a:lnTo>
                    <a:pt x="5480" y="133138"/>
                  </a:lnTo>
                  <a:lnTo>
                    <a:pt x="5711" y="159913"/>
                  </a:lnTo>
                  <a:lnTo>
                    <a:pt x="5715" y="188241"/>
                  </a:lnTo>
                  <a:lnTo>
                    <a:pt x="5715" y="213429"/>
                  </a:lnTo>
                  <a:lnTo>
                    <a:pt x="4022" y="217201"/>
                  </a:lnTo>
                  <a:lnTo>
                    <a:pt x="2681" y="219095"/>
                  </a:lnTo>
                  <a:lnTo>
                    <a:pt x="1788" y="219724"/>
                  </a:lnTo>
                  <a:lnTo>
                    <a:pt x="1191" y="219507"/>
                  </a:lnTo>
                  <a:lnTo>
                    <a:pt x="794" y="218728"/>
                  </a:lnTo>
                  <a:lnTo>
                    <a:pt x="0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104"/>
          <p:cNvGrpSpPr/>
          <p:nvPr/>
        </p:nvGrpSpPr>
        <p:grpSpPr>
          <a:xfrm>
            <a:off x="5767329" y="3537585"/>
            <a:ext cx="1079140" cy="857251"/>
            <a:chOff x="5767329" y="3537585"/>
            <a:chExt cx="1079140" cy="857251"/>
          </a:xfrm>
        </p:grpSpPr>
        <p:sp>
          <p:nvSpPr>
            <p:cNvPr id="117" name="SMARTInkShape-369"/>
            <p:cNvSpPr/>
            <p:nvPr>
              <p:custDataLst>
                <p:tags r:id="rId61"/>
              </p:custDataLst>
            </p:nvPr>
          </p:nvSpPr>
          <p:spPr>
            <a:xfrm>
              <a:off x="5995038" y="3727176"/>
              <a:ext cx="217168" cy="513355"/>
            </a:xfrm>
            <a:custGeom>
              <a:avLst/>
              <a:gdLst/>
              <a:ahLst/>
              <a:cxnLst/>
              <a:rect l="0" t="0" r="0" b="0"/>
              <a:pathLst>
                <a:path w="217168" h="513355">
                  <a:moveTo>
                    <a:pt x="68578" y="44724"/>
                  </a:moveTo>
                  <a:lnTo>
                    <a:pt x="68578" y="44724"/>
                  </a:lnTo>
                  <a:lnTo>
                    <a:pt x="63496" y="65044"/>
                  </a:lnTo>
                  <a:lnTo>
                    <a:pt x="59475" y="81131"/>
                  </a:lnTo>
                  <a:lnTo>
                    <a:pt x="56160" y="96300"/>
                  </a:lnTo>
                  <a:lnTo>
                    <a:pt x="53314" y="110858"/>
                  </a:lnTo>
                  <a:lnTo>
                    <a:pt x="48458" y="138887"/>
                  </a:lnTo>
                  <a:lnTo>
                    <a:pt x="44184" y="166161"/>
                  </a:lnTo>
                  <a:lnTo>
                    <a:pt x="41860" y="188020"/>
                  </a:lnTo>
                  <a:lnTo>
                    <a:pt x="40552" y="216299"/>
                  </a:lnTo>
                  <a:lnTo>
                    <a:pt x="38472" y="243093"/>
                  </a:lnTo>
                  <a:lnTo>
                    <a:pt x="35527" y="267118"/>
                  </a:lnTo>
                  <a:lnTo>
                    <a:pt x="34655" y="292017"/>
                  </a:lnTo>
                  <a:lnTo>
                    <a:pt x="34396" y="317809"/>
                  </a:lnTo>
                  <a:lnTo>
                    <a:pt x="32626" y="341538"/>
                  </a:lnTo>
                  <a:lnTo>
                    <a:pt x="28080" y="364656"/>
                  </a:lnTo>
                  <a:lnTo>
                    <a:pt x="23889" y="392189"/>
                  </a:lnTo>
                  <a:lnTo>
                    <a:pt x="19133" y="419264"/>
                  </a:lnTo>
                  <a:lnTo>
                    <a:pt x="13389" y="446280"/>
                  </a:lnTo>
                  <a:lnTo>
                    <a:pt x="11504" y="469189"/>
                  </a:lnTo>
                  <a:lnTo>
                    <a:pt x="10842" y="470576"/>
                  </a:lnTo>
                  <a:lnTo>
                    <a:pt x="9768" y="471500"/>
                  </a:lnTo>
                  <a:lnTo>
                    <a:pt x="8416" y="472117"/>
                  </a:lnTo>
                  <a:lnTo>
                    <a:pt x="8149" y="472527"/>
                  </a:lnTo>
                  <a:lnTo>
                    <a:pt x="8606" y="472801"/>
                  </a:lnTo>
                  <a:lnTo>
                    <a:pt x="10870" y="473240"/>
                  </a:lnTo>
                  <a:lnTo>
                    <a:pt x="8229" y="473317"/>
                  </a:lnTo>
                  <a:lnTo>
                    <a:pt x="7389" y="472693"/>
                  </a:lnTo>
                  <a:lnTo>
                    <a:pt x="6457" y="470305"/>
                  </a:lnTo>
                  <a:lnTo>
                    <a:pt x="4117" y="460076"/>
                  </a:lnTo>
                  <a:lnTo>
                    <a:pt x="1829" y="453480"/>
                  </a:lnTo>
                  <a:lnTo>
                    <a:pt x="158" y="426170"/>
                  </a:lnTo>
                  <a:lnTo>
                    <a:pt x="29" y="398390"/>
                  </a:lnTo>
                  <a:lnTo>
                    <a:pt x="6" y="375997"/>
                  </a:lnTo>
                  <a:lnTo>
                    <a:pt x="0" y="353276"/>
                  </a:lnTo>
                  <a:lnTo>
                    <a:pt x="1691" y="330457"/>
                  </a:lnTo>
                  <a:lnTo>
                    <a:pt x="6214" y="307609"/>
                  </a:lnTo>
                  <a:lnTo>
                    <a:pt x="9883" y="283059"/>
                  </a:lnTo>
                  <a:lnTo>
                    <a:pt x="10969" y="257370"/>
                  </a:lnTo>
                  <a:lnTo>
                    <a:pt x="14679" y="231978"/>
                  </a:lnTo>
                  <a:lnTo>
                    <a:pt x="20492" y="207958"/>
                  </a:lnTo>
                  <a:lnTo>
                    <a:pt x="23821" y="189107"/>
                  </a:lnTo>
                  <a:lnTo>
                    <a:pt x="27310" y="167649"/>
                  </a:lnTo>
                  <a:lnTo>
                    <a:pt x="30270" y="150804"/>
                  </a:lnTo>
                  <a:lnTo>
                    <a:pt x="35253" y="125314"/>
                  </a:lnTo>
                  <a:lnTo>
                    <a:pt x="41278" y="105519"/>
                  </a:lnTo>
                  <a:lnTo>
                    <a:pt x="50117" y="80094"/>
                  </a:lnTo>
                  <a:lnTo>
                    <a:pt x="58793" y="51781"/>
                  </a:lnTo>
                  <a:lnTo>
                    <a:pt x="67724" y="36726"/>
                  </a:lnTo>
                  <a:lnTo>
                    <a:pt x="92769" y="9889"/>
                  </a:lnTo>
                  <a:lnTo>
                    <a:pt x="110514" y="2366"/>
                  </a:lnTo>
                  <a:lnTo>
                    <a:pt x="123266" y="0"/>
                  </a:lnTo>
                  <a:lnTo>
                    <a:pt x="141155" y="2333"/>
                  </a:lnTo>
                  <a:lnTo>
                    <a:pt x="151846" y="7045"/>
                  </a:lnTo>
                  <a:lnTo>
                    <a:pt x="160830" y="14008"/>
                  </a:lnTo>
                  <a:lnTo>
                    <a:pt x="180828" y="39480"/>
                  </a:lnTo>
                  <a:lnTo>
                    <a:pt x="191621" y="66525"/>
                  </a:lnTo>
                  <a:lnTo>
                    <a:pt x="197885" y="89424"/>
                  </a:lnTo>
                  <a:lnTo>
                    <a:pt x="203128" y="116671"/>
                  </a:lnTo>
                  <a:lnTo>
                    <a:pt x="204578" y="137661"/>
                  </a:lnTo>
                  <a:lnTo>
                    <a:pt x="206915" y="157996"/>
                  </a:lnTo>
                  <a:lnTo>
                    <a:pt x="209436" y="178887"/>
                  </a:lnTo>
                  <a:lnTo>
                    <a:pt x="210556" y="202989"/>
                  </a:lnTo>
                  <a:lnTo>
                    <a:pt x="212747" y="226824"/>
                  </a:lnTo>
                  <a:lnTo>
                    <a:pt x="215203" y="250117"/>
                  </a:lnTo>
                  <a:lnTo>
                    <a:pt x="216294" y="273170"/>
                  </a:lnTo>
                  <a:lnTo>
                    <a:pt x="216779" y="294422"/>
                  </a:lnTo>
                  <a:lnTo>
                    <a:pt x="216995" y="315086"/>
                  </a:lnTo>
                  <a:lnTo>
                    <a:pt x="217090" y="336970"/>
                  </a:lnTo>
                  <a:lnTo>
                    <a:pt x="217133" y="359396"/>
                  </a:lnTo>
                  <a:lnTo>
                    <a:pt x="217152" y="380794"/>
                  </a:lnTo>
                  <a:lnTo>
                    <a:pt x="217163" y="407755"/>
                  </a:lnTo>
                  <a:lnTo>
                    <a:pt x="217166" y="434935"/>
                  </a:lnTo>
                  <a:lnTo>
                    <a:pt x="217167" y="458722"/>
                  </a:lnTo>
                  <a:lnTo>
                    <a:pt x="217167" y="487039"/>
                  </a:lnTo>
                  <a:lnTo>
                    <a:pt x="216532" y="502888"/>
                  </a:lnTo>
                  <a:lnTo>
                    <a:pt x="213874" y="509970"/>
                  </a:lnTo>
                  <a:lnTo>
                    <a:pt x="214337" y="511098"/>
                  </a:lnTo>
                  <a:lnTo>
                    <a:pt x="215280" y="511850"/>
                  </a:lnTo>
                  <a:lnTo>
                    <a:pt x="215274" y="512352"/>
                  </a:lnTo>
                  <a:lnTo>
                    <a:pt x="214635" y="512686"/>
                  </a:lnTo>
                  <a:lnTo>
                    <a:pt x="205737" y="5133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370"/>
            <p:cNvSpPr/>
            <p:nvPr>
              <p:custDataLst>
                <p:tags r:id="rId62"/>
              </p:custDataLst>
            </p:nvPr>
          </p:nvSpPr>
          <p:spPr>
            <a:xfrm>
              <a:off x="6023610" y="4006215"/>
              <a:ext cx="177166" cy="5716"/>
            </a:xfrm>
            <a:custGeom>
              <a:avLst/>
              <a:gdLst/>
              <a:ahLst/>
              <a:cxnLst/>
              <a:rect l="0" t="0" r="0" b="0"/>
              <a:pathLst>
                <a:path w="177166" h="5716">
                  <a:moveTo>
                    <a:pt x="0" y="0"/>
                  </a:moveTo>
                  <a:lnTo>
                    <a:pt x="0" y="0"/>
                  </a:lnTo>
                  <a:lnTo>
                    <a:pt x="24272" y="3034"/>
                  </a:lnTo>
                  <a:lnTo>
                    <a:pt x="48466" y="1887"/>
                  </a:lnTo>
                  <a:lnTo>
                    <a:pt x="76789" y="249"/>
                  </a:lnTo>
                  <a:lnTo>
                    <a:pt x="103599" y="33"/>
                  </a:lnTo>
                  <a:lnTo>
                    <a:pt x="131376" y="2"/>
                  </a:lnTo>
                  <a:lnTo>
                    <a:pt x="139034" y="636"/>
                  </a:lnTo>
                  <a:lnTo>
                    <a:pt x="161589" y="5480"/>
                  </a:lnTo>
                  <a:lnTo>
                    <a:pt x="17716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71"/>
            <p:cNvSpPr/>
            <p:nvPr>
              <p:custDataLst>
                <p:tags r:id="rId63"/>
              </p:custDataLst>
            </p:nvPr>
          </p:nvSpPr>
          <p:spPr>
            <a:xfrm>
              <a:off x="6297930" y="3697605"/>
              <a:ext cx="40006" cy="554356"/>
            </a:xfrm>
            <a:custGeom>
              <a:avLst/>
              <a:gdLst/>
              <a:ahLst/>
              <a:cxnLst/>
              <a:rect l="0" t="0" r="0" b="0"/>
              <a:pathLst>
                <a:path w="40006" h="554356">
                  <a:moveTo>
                    <a:pt x="40005" y="0"/>
                  </a:moveTo>
                  <a:lnTo>
                    <a:pt x="40005" y="0"/>
                  </a:lnTo>
                  <a:lnTo>
                    <a:pt x="40005" y="24271"/>
                  </a:lnTo>
                  <a:lnTo>
                    <a:pt x="39370" y="51243"/>
                  </a:lnTo>
                  <a:lnTo>
                    <a:pt x="35482" y="75951"/>
                  </a:lnTo>
                  <a:lnTo>
                    <a:pt x="34643" y="97646"/>
                  </a:lnTo>
                  <a:lnTo>
                    <a:pt x="34394" y="120160"/>
                  </a:lnTo>
                  <a:lnTo>
                    <a:pt x="34321" y="142918"/>
                  </a:lnTo>
                  <a:lnTo>
                    <a:pt x="34299" y="167442"/>
                  </a:lnTo>
                  <a:lnTo>
                    <a:pt x="33659" y="186178"/>
                  </a:lnTo>
                  <a:lnTo>
                    <a:pt x="31258" y="207206"/>
                  </a:lnTo>
                  <a:lnTo>
                    <a:pt x="29767" y="227558"/>
                  </a:lnTo>
                  <a:lnTo>
                    <a:pt x="29105" y="247187"/>
                  </a:lnTo>
                  <a:lnTo>
                    <a:pt x="28810" y="266494"/>
                  </a:lnTo>
                  <a:lnTo>
                    <a:pt x="28679" y="285659"/>
                  </a:lnTo>
                  <a:lnTo>
                    <a:pt x="28621" y="304759"/>
                  </a:lnTo>
                  <a:lnTo>
                    <a:pt x="28596" y="323832"/>
                  </a:lnTo>
                  <a:lnTo>
                    <a:pt x="28583" y="344585"/>
                  </a:lnTo>
                  <a:lnTo>
                    <a:pt x="28579" y="365240"/>
                  </a:lnTo>
                  <a:lnTo>
                    <a:pt x="27941" y="391782"/>
                  </a:lnTo>
                  <a:lnTo>
                    <a:pt x="24013" y="418202"/>
                  </a:lnTo>
                  <a:lnTo>
                    <a:pt x="18689" y="446534"/>
                  </a:lnTo>
                  <a:lnTo>
                    <a:pt x="17450" y="473367"/>
                  </a:lnTo>
                  <a:lnTo>
                    <a:pt x="12662" y="501098"/>
                  </a:lnTo>
                  <a:lnTo>
                    <a:pt x="8639" y="526902"/>
                  </a:lnTo>
                  <a:lnTo>
                    <a:pt x="5972" y="549473"/>
                  </a:lnTo>
                  <a:lnTo>
                    <a:pt x="5251" y="551100"/>
                  </a:lnTo>
                  <a:lnTo>
                    <a:pt x="4136" y="552186"/>
                  </a:lnTo>
                  <a:lnTo>
                    <a:pt x="0" y="554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72"/>
            <p:cNvSpPr/>
            <p:nvPr>
              <p:custDataLst>
                <p:tags r:id="rId64"/>
              </p:custDataLst>
            </p:nvPr>
          </p:nvSpPr>
          <p:spPr>
            <a:xfrm>
              <a:off x="5767329" y="3606196"/>
              <a:ext cx="233422" cy="702902"/>
            </a:xfrm>
            <a:custGeom>
              <a:avLst/>
              <a:gdLst/>
              <a:ahLst/>
              <a:cxnLst/>
              <a:rect l="0" t="0" r="0" b="0"/>
              <a:pathLst>
                <a:path w="233422" h="702902">
                  <a:moveTo>
                    <a:pt x="233421" y="5684"/>
                  </a:moveTo>
                  <a:lnTo>
                    <a:pt x="233421" y="5684"/>
                  </a:lnTo>
                  <a:lnTo>
                    <a:pt x="209150" y="2650"/>
                  </a:lnTo>
                  <a:lnTo>
                    <a:pt x="184955" y="764"/>
                  </a:lnTo>
                  <a:lnTo>
                    <a:pt x="159077" y="126"/>
                  </a:lnTo>
                  <a:lnTo>
                    <a:pt x="133552" y="0"/>
                  </a:lnTo>
                  <a:lnTo>
                    <a:pt x="111897" y="608"/>
                  </a:lnTo>
                  <a:lnTo>
                    <a:pt x="93238" y="5790"/>
                  </a:lnTo>
                  <a:lnTo>
                    <a:pt x="84987" y="10103"/>
                  </a:lnTo>
                  <a:lnTo>
                    <a:pt x="83030" y="10535"/>
                  </a:lnTo>
                  <a:lnTo>
                    <a:pt x="81726" y="11458"/>
                  </a:lnTo>
                  <a:lnTo>
                    <a:pt x="80856" y="12708"/>
                  </a:lnTo>
                  <a:lnTo>
                    <a:pt x="79254" y="15791"/>
                  </a:lnTo>
                  <a:lnTo>
                    <a:pt x="76426" y="19278"/>
                  </a:lnTo>
                  <a:lnTo>
                    <a:pt x="74745" y="24637"/>
                  </a:lnTo>
                  <a:lnTo>
                    <a:pt x="71826" y="52621"/>
                  </a:lnTo>
                  <a:lnTo>
                    <a:pt x="70446" y="61740"/>
                  </a:lnTo>
                  <a:lnTo>
                    <a:pt x="73993" y="80340"/>
                  </a:lnTo>
                  <a:lnTo>
                    <a:pt x="79379" y="98555"/>
                  </a:lnTo>
                  <a:lnTo>
                    <a:pt x="78841" y="123724"/>
                  </a:lnTo>
                  <a:lnTo>
                    <a:pt x="74660" y="151008"/>
                  </a:lnTo>
                  <a:lnTo>
                    <a:pt x="69399" y="179200"/>
                  </a:lnTo>
                  <a:lnTo>
                    <a:pt x="65696" y="198161"/>
                  </a:lnTo>
                  <a:lnTo>
                    <a:pt x="62549" y="219092"/>
                  </a:lnTo>
                  <a:lnTo>
                    <a:pt x="58547" y="247651"/>
                  </a:lnTo>
                  <a:lnTo>
                    <a:pt x="53973" y="281295"/>
                  </a:lnTo>
                  <a:lnTo>
                    <a:pt x="50924" y="306900"/>
                  </a:lnTo>
                  <a:lnTo>
                    <a:pt x="48892" y="327145"/>
                  </a:lnTo>
                  <a:lnTo>
                    <a:pt x="47536" y="343816"/>
                  </a:lnTo>
                  <a:lnTo>
                    <a:pt x="46633" y="358741"/>
                  </a:lnTo>
                  <a:lnTo>
                    <a:pt x="45629" y="385483"/>
                  </a:lnTo>
                  <a:lnTo>
                    <a:pt x="43490" y="410069"/>
                  </a:lnTo>
                  <a:lnTo>
                    <a:pt x="40422" y="433061"/>
                  </a:lnTo>
                  <a:lnTo>
                    <a:pt x="36942" y="453863"/>
                  </a:lnTo>
                  <a:lnTo>
                    <a:pt x="33278" y="475384"/>
                  </a:lnTo>
                  <a:lnTo>
                    <a:pt x="29534" y="497014"/>
                  </a:lnTo>
                  <a:lnTo>
                    <a:pt x="25753" y="517212"/>
                  </a:lnTo>
                  <a:lnTo>
                    <a:pt x="21955" y="536771"/>
                  </a:lnTo>
                  <a:lnTo>
                    <a:pt x="18152" y="556048"/>
                  </a:lnTo>
                  <a:lnTo>
                    <a:pt x="12440" y="584115"/>
                  </a:lnTo>
                  <a:lnTo>
                    <a:pt x="7361" y="608166"/>
                  </a:lnTo>
                  <a:lnTo>
                    <a:pt x="3630" y="633680"/>
                  </a:lnTo>
                  <a:lnTo>
                    <a:pt x="0" y="654031"/>
                  </a:lnTo>
                  <a:lnTo>
                    <a:pt x="4344" y="681250"/>
                  </a:lnTo>
                  <a:lnTo>
                    <a:pt x="4609" y="686512"/>
                  </a:lnTo>
                  <a:lnTo>
                    <a:pt x="5315" y="688170"/>
                  </a:lnTo>
                  <a:lnTo>
                    <a:pt x="6421" y="689274"/>
                  </a:lnTo>
                  <a:lnTo>
                    <a:pt x="11010" y="692523"/>
                  </a:lnTo>
                  <a:lnTo>
                    <a:pt x="18249" y="699309"/>
                  </a:lnTo>
                  <a:lnTo>
                    <a:pt x="23702" y="701312"/>
                  </a:lnTo>
                  <a:lnTo>
                    <a:pt x="48738" y="702820"/>
                  </a:lnTo>
                  <a:lnTo>
                    <a:pt x="73916" y="702901"/>
                  </a:lnTo>
                  <a:lnTo>
                    <a:pt x="90699" y="701217"/>
                  </a:lnTo>
                  <a:lnTo>
                    <a:pt x="115214" y="693166"/>
                  </a:lnTo>
                  <a:lnTo>
                    <a:pt x="143292" y="681940"/>
                  </a:lnTo>
                  <a:lnTo>
                    <a:pt x="170397" y="669964"/>
                  </a:lnTo>
                  <a:lnTo>
                    <a:pt x="176271" y="6686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73"/>
            <p:cNvSpPr/>
            <p:nvPr>
              <p:custDataLst>
                <p:tags r:id="rId65"/>
              </p:custDataLst>
            </p:nvPr>
          </p:nvSpPr>
          <p:spPr>
            <a:xfrm>
              <a:off x="6315075" y="3583305"/>
              <a:ext cx="245429" cy="811531"/>
            </a:xfrm>
            <a:custGeom>
              <a:avLst/>
              <a:gdLst/>
              <a:ahLst/>
              <a:cxnLst/>
              <a:rect l="0" t="0" r="0" b="0"/>
              <a:pathLst>
                <a:path w="245429" h="811531">
                  <a:moveTo>
                    <a:pt x="68580" y="0"/>
                  </a:moveTo>
                  <a:lnTo>
                    <a:pt x="68580" y="0"/>
                  </a:lnTo>
                  <a:lnTo>
                    <a:pt x="93416" y="12418"/>
                  </a:lnTo>
                  <a:lnTo>
                    <a:pt x="113185" y="20610"/>
                  </a:lnTo>
                  <a:lnTo>
                    <a:pt x="141585" y="27186"/>
                  </a:lnTo>
                  <a:lnTo>
                    <a:pt x="168223" y="28392"/>
                  </a:lnTo>
                  <a:lnTo>
                    <a:pt x="194201" y="28521"/>
                  </a:lnTo>
                  <a:lnTo>
                    <a:pt x="219963" y="28568"/>
                  </a:lnTo>
                  <a:lnTo>
                    <a:pt x="229074" y="28573"/>
                  </a:lnTo>
                  <a:lnTo>
                    <a:pt x="230822" y="29209"/>
                  </a:lnTo>
                  <a:lnTo>
                    <a:pt x="231986" y="30267"/>
                  </a:lnTo>
                  <a:lnTo>
                    <a:pt x="232762" y="31609"/>
                  </a:lnTo>
                  <a:lnTo>
                    <a:pt x="233915" y="32503"/>
                  </a:lnTo>
                  <a:lnTo>
                    <a:pt x="236889" y="33496"/>
                  </a:lnTo>
                  <a:lnTo>
                    <a:pt x="242133" y="34054"/>
                  </a:lnTo>
                  <a:lnTo>
                    <a:pt x="243338" y="34768"/>
                  </a:lnTo>
                  <a:lnTo>
                    <a:pt x="244140" y="35879"/>
                  </a:lnTo>
                  <a:lnTo>
                    <a:pt x="245428" y="39190"/>
                  </a:lnTo>
                  <a:lnTo>
                    <a:pt x="241180" y="46115"/>
                  </a:lnTo>
                  <a:lnTo>
                    <a:pt x="235537" y="73615"/>
                  </a:lnTo>
                  <a:lnTo>
                    <a:pt x="229913" y="98453"/>
                  </a:lnTo>
                  <a:lnTo>
                    <a:pt x="221075" y="126363"/>
                  </a:lnTo>
                  <a:lnTo>
                    <a:pt x="215730" y="141886"/>
                  </a:lnTo>
                  <a:lnTo>
                    <a:pt x="212722" y="167841"/>
                  </a:lnTo>
                  <a:lnTo>
                    <a:pt x="211196" y="192535"/>
                  </a:lnTo>
                  <a:lnTo>
                    <a:pt x="208273" y="220314"/>
                  </a:lnTo>
                  <a:lnTo>
                    <a:pt x="209618" y="241427"/>
                  </a:lnTo>
                  <a:lnTo>
                    <a:pt x="208946" y="261818"/>
                  </a:lnTo>
                  <a:lnTo>
                    <a:pt x="207800" y="282099"/>
                  </a:lnTo>
                  <a:lnTo>
                    <a:pt x="209407" y="303812"/>
                  </a:lnTo>
                  <a:lnTo>
                    <a:pt x="210545" y="326163"/>
                  </a:lnTo>
                  <a:lnTo>
                    <a:pt x="211051" y="348796"/>
                  </a:lnTo>
                  <a:lnTo>
                    <a:pt x="211275" y="371556"/>
                  </a:lnTo>
                  <a:lnTo>
                    <a:pt x="211375" y="394371"/>
                  </a:lnTo>
                  <a:lnTo>
                    <a:pt x="211420" y="416576"/>
                  </a:lnTo>
                  <a:lnTo>
                    <a:pt x="211439" y="437028"/>
                  </a:lnTo>
                  <a:lnTo>
                    <a:pt x="213141" y="458395"/>
                  </a:lnTo>
                  <a:lnTo>
                    <a:pt x="215380" y="479956"/>
                  </a:lnTo>
                  <a:lnTo>
                    <a:pt x="216374" y="500122"/>
                  </a:lnTo>
                  <a:lnTo>
                    <a:pt x="216816" y="519668"/>
                  </a:lnTo>
                  <a:lnTo>
                    <a:pt x="217648" y="538939"/>
                  </a:lnTo>
                  <a:lnTo>
                    <a:pt x="221051" y="567003"/>
                  </a:lnTo>
                  <a:lnTo>
                    <a:pt x="221707" y="591687"/>
                  </a:lnTo>
                  <a:lnTo>
                    <a:pt x="219432" y="615088"/>
                  </a:lnTo>
                  <a:lnTo>
                    <a:pt x="221580" y="637473"/>
                  </a:lnTo>
                  <a:lnTo>
                    <a:pt x="222627" y="664118"/>
                  </a:lnTo>
                  <a:lnTo>
                    <a:pt x="222851" y="692070"/>
                  </a:lnTo>
                  <a:lnTo>
                    <a:pt x="222883" y="718318"/>
                  </a:lnTo>
                  <a:lnTo>
                    <a:pt x="222885" y="727360"/>
                  </a:lnTo>
                  <a:lnTo>
                    <a:pt x="222251" y="728747"/>
                  </a:lnTo>
                  <a:lnTo>
                    <a:pt x="221191" y="729671"/>
                  </a:lnTo>
                  <a:lnTo>
                    <a:pt x="219851" y="730288"/>
                  </a:lnTo>
                  <a:lnTo>
                    <a:pt x="218958" y="731333"/>
                  </a:lnTo>
                  <a:lnTo>
                    <a:pt x="217239" y="736968"/>
                  </a:lnTo>
                  <a:lnTo>
                    <a:pt x="190343" y="737235"/>
                  </a:lnTo>
                  <a:lnTo>
                    <a:pt x="175064" y="738928"/>
                  </a:lnTo>
                  <a:lnTo>
                    <a:pt x="149066" y="744326"/>
                  </a:lnTo>
                  <a:lnTo>
                    <a:pt x="126788" y="751816"/>
                  </a:lnTo>
                  <a:lnTo>
                    <a:pt x="100855" y="760676"/>
                  </a:lnTo>
                  <a:lnTo>
                    <a:pt x="75661" y="768724"/>
                  </a:lnTo>
                  <a:lnTo>
                    <a:pt x="53770" y="774190"/>
                  </a:lnTo>
                  <a:lnTo>
                    <a:pt x="28239" y="788699"/>
                  </a:lnTo>
                  <a:lnTo>
                    <a:pt x="16302" y="796296"/>
                  </a:lnTo>
                  <a:lnTo>
                    <a:pt x="7830" y="803276"/>
                  </a:lnTo>
                  <a:lnTo>
                    <a:pt x="3903" y="804686"/>
                  </a:lnTo>
                  <a:lnTo>
                    <a:pt x="2601" y="805697"/>
                  </a:lnTo>
                  <a:lnTo>
                    <a:pt x="0" y="8115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74"/>
            <p:cNvSpPr/>
            <p:nvPr>
              <p:custDataLst>
                <p:tags r:id="rId66"/>
              </p:custDataLst>
            </p:nvPr>
          </p:nvSpPr>
          <p:spPr>
            <a:xfrm>
              <a:off x="6629400" y="3629025"/>
              <a:ext cx="80011" cy="11431"/>
            </a:xfrm>
            <a:custGeom>
              <a:avLst/>
              <a:gdLst/>
              <a:ahLst/>
              <a:cxnLst/>
              <a:rect l="0" t="0" r="0" b="0"/>
              <a:pathLst>
                <a:path w="80011" h="11431">
                  <a:moveTo>
                    <a:pt x="0" y="5715"/>
                  </a:moveTo>
                  <a:lnTo>
                    <a:pt x="0" y="5715"/>
                  </a:lnTo>
                  <a:lnTo>
                    <a:pt x="24201" y="5715"/>
                  </a:lnTo>
                  <a:lnTo>
                    <a:pt x="37798" y="5715"/>
                  </a:lnTo>
                  <a:lnTo>
                    <a:pt x="40718" y="7408"/>
                  </a:lnTo>
                  <a:lnTo>
                    <a:pt x="44132" y="9642"/>
                  </a:lnTo>
                  <a:lnTo>
                    <a:pt x="49624" y="10900"/>
                  </a:lnTo>
                  <a:lnTo>
                    <a:pt x="74295" y="11430"/>
                  </a:lnTo>
                  <a:lnTo>
                    <a:pt x="74295" y="8396"/>
                  </a:lnTo>
                  <a:lnTo>
                    <a:pt x="74930" y="7503"/>
                  </a:lnTo>
                  <a:lnTo>
                    <a:pt x="75989" y="6907"/>
                  </a:lnTo>
                  <a:lnTo>
                    <a:pt x="77329" y="6510"/>
                  </a:lnTo>
                  <a:lnTo>
                    <a:pt x="78222" y="5610"/>
                  </a:lnTo>
                  <a:lnTo>
                    <a:pt x="800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75"/>
            <p:cNvSpPr/>
            <p:nvPr>
              <p:custDataLst>
                <p:tags r:id="rId67"/>
              </p:custDataLst>
            </p:nvPr>
          </p:nvSpPr>
          <p:spPr>
            <a:xfrm>
              <a:off x="6635115" y="3537585"/>
              <a:ext cx="28576" cy="180387"/>
            </a:xfrm>
            <a:custGeom>
              <a:avLst/>
              <a:gdLst/>
              <a:ahLst/>
              <a:cxnLst/>
              <a:rect l="0" t="0" r="0" b="0"/>
              <a:pathLst>
                <a:path w="28576" h="180387">
                  <a:moveTo>
                    <a:pt x="28575" y="0"/>
                  </a:moveTo>
                  <a:lnTo>
                    <a:pt x="28575" y="0"/>
                  </a:lnTo>
                  <a:lnTo>
                    <a:pt x="22507" y="24272"/>
                  </a:lnTo>
                  <a:lnTo>
                    <a:pt x="18734" y="48467"/>
                  </a:lnTo>
                  <a:lnTo>
                    <a:pt x="13531" y="73709"/>
                  </a:lnTo>
                  <a:lnTo>
                    <a:pt x="10152" y="97039"/>
                  </a:lnTo>
                  <a:lnTo>
                    <a:pt x="6300" y="125080"/>
                  </a:lnTo>
                  <a:lnTo>
                    <a:pt x="5253" y="138308"/>
                  </a:lnTo>
                  <a:lnTo>
                    <a:pt x="242" y="166482"/>
                  </a:lnTo>
                  <a:lnTo>
                    <a:pt x="2" y="180386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76"/>
            <p:cNvSpPr/>
            <p:nvPr>
              <p:custDataLst>
                <p:tags r:id="rId68"/>
              </p:custDataLst>
            </p:nvPr>
          </p:nvSpPr>
          <p:spPr>
            <a:xfrm>
              <a:off x="6715125" y="3549015"/>
              <a:ext cx="131344" cy="222787"/>
            </a:xfrm>
            <a:custGeom>
              <a:avLst/>
              <a:gdLst/>
              <a:ahLst/>
              <a:cxnLst/>
              <a:rect l="0" t="0" r="0" b="0"/>
              <a:pathLst>
                <a:path w="131344" h="222787">
                  <a:moveTo>
                    <a:pt x="0" y="0"/>
                  </a:moveTo>
                  <a:lnTo>
                    <a:pt x="0" y="0"/>
                  </a:lnTo>
                  <a:lnTo>
                    <a:pt x="24271" y="3034"/>
                  </a:lnTo>
                  <a:lnTo>
                    <a:pt x="50609" y="5185"/>
                  </a:lnTo>
                  <a:lnTo>
                    <a:pt x="63961" y="6193"/>
                  </a:lnTo>
                  <a:lnTo>
                    <a:pt x="89700" y="12761"/>
                  </a:lnTo>
                  <a:lnTo>
                    <a:pt x="102716" y="22977"/>
                  </a:lnTo>
                  <a:lnTo>
                    <a:pt x="104673" y="24843"/>
                  </a:lnTo>
                  <a:lnTo>
                    <a:pt x="105342" y="26087"/>
                  </a:lnTo>
                  <a:lnTo>
                    <a:pt x="105152" y="26916"/>
                  </a:lnTo>
                  <a:lnTo>
                    <a:pt x="104392" y="27469"/>
                  </a:lnTo>
                  <a:lnTo>
                    <a:pt x="103546" y="29777"/>
                  </a:lnTo>
                  <a:lnTo>
                    <a:pt x="103321" y="31281"/>
                  </a:lnTo>
                  <a:lnTo>
                    <a:pt x="99970" y="36432"/>
                  </a:lnTo>
                  <a:lnTo>
                    <a:pt x="94955" y="41980"/>
                  </a:lnTo>
                  <a:lnTo>
                    <a:pt x="66964" y="55884"/>
                  </a:lnTo>
                  <a:lnTo>
                    <a:pt x="55332" y="64254"/>
                  </a:lnTo>
                  <a:lnTo>
                    <a:pt x="30273" y="74543"/>
                  </a:lnTo>
                  <a:lnTo>
                    <a:pt x="25520" y="77580"/>
                  </a:lnTo>
                  <a:lnTo>
                    <a:pt x="18374" y="79690"/>
                  </a:lnTo>
                  <a:lnTo>
                    <a:pt x="17964" y="80432"/>
                  </a:lnTo>
                  <a:lnTo>
                    <a:pt x="17253" y="84902"/>
                  </a:lnTo>
                  <a:lnTo>
                    <a:pt x="25109" y="93607"/>
                  </a:lnTo>
                  <a:lnTo>
                    <a:pt x="30421" y="95578"/>
                  </a:lnTo>
                  <a:lnTo>
                    <a:pt x="40552" y="98381"/>
                  </a:lnTo>
                  <a:lnTo>
                    <a:pt x="64606" y="108692"/>
                  </a:lnTo>
                  <a:lnTo>
                    <a:pt x="91091" y="120025"/>
                  </a:lnTo>
                  <a:lnTo>
                    <a:pt x="115056" y="133351"/>
                  </a:lnTo>
                  <a:lnTo>
                    <a:pt x="127534" y="149701"/>
                  </a:lnTo>
                  <a:lnTo>
                    <a:pt x="129707" y="155645"/>
                  </a:lnTo>
                  <a:lnTo>
                    <a:pt x="131343" y="176133"/>
                  </a:lnTo>
                  <a:lnTo>
                    <a:pt x="130108" y="179018"/>
                  </a:lnTo>
                  <a:lnTo>
                    <a:pt x="112528" y="196139"/>
                  </a:lnTo>
                  <a:lnTo>
                    <a:pt x="99604" y="203820"/>
                  </a:lnTo>
                  <a:lnTo>
                    <a:pt x="72973" y="215264"/>
                  </a:lnTo>
                  <a:lnTo>
                    <a:pt x="51695" y="219075"/>
                  </a:lnTo>
                  <a:lnTo>
                    <a:pt x="25403" y="222383"/>
                  </a:lnTo>
                  <a:lnTo>
                    <a:pt x="18776" y="222786"/>
                  </a:lnTo>
                  <a:lnTo>
                    <a:pt x="16177" y="221148"/>
                  </a:lnTo>
                  <a:lnTo>
                    <a:pt x="14594" y="219822"/>
                  </a:lnTo>
                  <a:lnTo>
                    <a:pt x="14175" y="218938"/>
                  </a:lnTo>
                  <a:lnTo>
                    <a:pt x="14530" y="218348"/>
                  </a:lnTo>
                  <a:lnTo>
                    <a:pt x="17145" y="2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105"/>
          <p:cNvGrpSpPr/>
          <p:nvPr/>
        </p:nvGrpSpPr>
        <p:grpSpPr>
          <a:xfrm>
            <a:off x="4983555" y="3611880"/>
            <a:ext cx="600001" cy="643164"/>
            <a:chOff x="4983555" y="3611880"/>
            <a:chExt cx="600001" cy="643164"/>
          </a:xfrm>
        </p:grpSpPr>
        <p:sp>
          <p:nvSpPr>
            <p:cNvPr id="126" name="SMARTInkShape-377"/>
            <p:cNvSpPr/>
            <p:nvPr>
              <p:custDataLst>
                <p:tags r:id="rId50"/>
              </p:custDataLst>
            </p:nvPr>
          </p:nvSpPr>
          <p:spPr>
            <a:xfrm>
              <a:off x="5075168" y="3730256"/>
              <a:ext cx="239783" cy="412239"/>
            </a:xfrm>
            <a:custGeom>
              <a:avLst/>
              <a:gdLst/>
              <a:ahLst/>
              <a:cxnLst/>
              <a:rect l="0" t="0" r="0" b="0"/>
              <a:pathLst>
                <a:path w="239783" h="412239">
                  <a:moveTo>
                    <a:pt x="222637" y="7354"/>
                  </a:moveTo>
                  <a:lnTo>
                    <a:pt x="222637" y="7354"/>
                  </a:lnTo>
                  <a:lnTo>
                    <a:pt x="198366" y="1286"/>
                  </a:lnTo>
                  <a:lnTo>
                    <a:pt x="184757" y="0"/>
                  </a:lnTo>
                  <a:lnTo>
                    <a:pt x="159959" y="3189"/>
                  </a:lnTo>
                  <a:lnTo>
                    <a:pt x="132257" y="15931"/>
                  </a:lnTo>
                  <a:lnTo>
                    <a:pt x="115001" y="27322"/>
                  </a:lnTo>
                  <a:lnTo>
                    <a:pt x="90439" y="53446"/>
                  </a:lnTo>
                  <a:lnTo>
                    <a:pt x="64891" y="76642"/>
                  </a:lnTo>
                  <a:lnTo>
                    <a:pt x="46297" y="105025"/>
                  </a:lnTo>
                  <a:lnTo>
                    <a:pt x="34286" y="127522"/>
                  </a:lnTo>
                  <a:lnTo>
                    <a:pt x="24378" y="150275"/>
                  </a:lnTo>
                  <a:lnTo>
                    <a:pt x="15727" y="174796"/>
                  </a:lnTo>
                  <a:lnTo>
                    <a:pt x="8507" y="202170"/>
                  </a:lnTo>
                  <a:lnTo>
                    <a:pt x="5548" y="221574"/>
                  </a:lnTo>
                  <a:lnTo>
                    <a:pt x="0" y="242898"/>
                  </a:lnTo>
                  <a:lnTo>
                    <a:pt x="74" y="263382"/>
                  </a:lnTo>
                  <a:lnTo>
                    <a:pt x="3870" y="291071"/>
                  </a:lnTo>
                  <a:lnTo>
                    <a:pt x="6688" y="315361"/>
                  </a:lnTo>
                  <a:lnTo>
                    <a:pt x="13237" y="336952"/>
                  </a:lnTo>
                  <a:lnTo>
                    <a:pt x="29861" y="364348"/>
                  </a:lnTo>
                  <a:lnTo>
                    <a:pt x="55411" y="389356"/>
                  </a:lnTo>
                  <a:lnTo>
                    <a:pt x="64495" y="396843"/>
                  </a:lnTo>
                  <a:lnTo>
                    <a:pt x="87541" y="406823"/>
                  </a:lnTo>
                  <a:lnTo>
                    <a:pt x="113331" y="411875"/>
                  </a:lnTo>
                  <a:lnTo>
                    <a:pt x="140698" y="412238"/>
                  </a:lnTo>
                  <a:lnTo>
                    <a:pt x="165106" y="408547"/>
                  </a:lnTo>
                  <a:lnTo>
                    <a:pt x="188271" y="404596"/>
                  </a:lnTo>
                  <a:lnTo>
                    <a:pt x="215218" y="395855"/>
                  </a:lnTo>
                  <a:lnTo>
                    <a:pt x="239782" y="3845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78"/>
            <p:cNvSpPr/>
            <p:nvPr>
              <p:custDataLst>
                <p:tags r:id="rId51"/>
              </p:custDataLst>
            </p:nvPr>
          </p:nvSpPr>
          <p:spPr>
            <a:xfrm>
              <a:off x="5423535" y="3720465"/>
              <a:ext cx="28576" cy="387711"/>
            </a:xfrm>
            <a:custGeom>
              <a:avLst/>
              <a:gdLst/>
              <a:ahLst/>
              <a:cxnLst/>
              <a:rect l="0" t="0" r="0" b="0"/>
              <a:pathLst>
                <a:path w="28576" h="387711">
                  <a:moveTo>
                    <a:pt x="0" y="0"/>
                  </a:moveTo>
                  <a:lnTo>
                    <a:pt x="0" y="0"/>
                  </a:lnTo>
                  <a:lnTo>
                    <a:pt x="6068" y="24272"/>
                  </a:lnTo>
                  <a:lnTo>
                    <a:pt x="9841" y="48467"/>
                  </a:lnTo>
                  <a:lnTo>
                    <a:pt x="10481" y="69781"/>
                  </a:lnTo>
                  <a:lnTo>
                    <a:pt x="6468" y="97314"/>
                  </a:lnTo>
                  <a:lnTo>
                    <a:pt x="5864" y="123974"/>
                  </a:lnTo>
                  <a:lnTo>
                    <a:pt x="5744" y="149936"/>
                  </a:lnTo>
                  <a:lnTo>
                    <a:pt x="5724" y="171849"/>
                  </a:lnTo>
                  <a:lnTo>
                    <a:pt x="5717" y="196122"/>
                  </a:lnTo>
                  <a:lnTo>
                    <a:pt x="5715" y="221728"/>
                  </a:lnTo>
                  <a:lnTo>
                    <a:pt x="7408" y="245403"/>
                  </a:lnTo>
                  <a:lnTo>
                    <a:pt x="10239" y="268504"/>
                  </a:lnTo>
                  <a:lnTo>
                    <a:pt x="11077" y="291435"/>
                  </a:lnTo>
                  <a:lnTo>
                    <a:pt x="11361" y="318905"/>
                  </a:lnTo>
                  <a:lnTo>
                    <a:pt x="12051" y="343946"/>
                  </a:lnTo>
                  <a:lnTo>
                    <a:pt x="15989" y="367199"/>
                  </a:lnTo>
                  <a:lnTo>
                    <a:pt x="22555" y="387710"/>
                  </a:lnTo>
                  <a:lnTo>
                    <a:pt x="23292" y="387378"/>
                  </a:lnTo>
                  <a:lnTo>
                    <a:pt x="28575" y="382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79"/>
            <p:cNvSpPr/>
            <p:nvPr>
              <p:custDataLst>
                <p:tags r:id="rId52"/>
              </p:custDataLst>
            </p:nvPr>
          </p:nvSpPr>
          <p:spPr>
            <a:xfrm>
              <a:off x="5223517" y="3611880"/>
              <a:ext cx="40000" cy="28531"/>
            </a:xfrm>
            <a:custGeom>
              <a:avLst/>
              <a:gdLst/>
              <a:ahLst/>
              <a:cxnLst/>
              <a:rect l="0" t="0" r="0" b="0"/>
              <a:pathLst>
                <a:path w="40000" h="28531">
                  <a:moveTo>
                    <a:pt x="39999" y="0"/>
                  </a:moveTo>
                  <a:lnTo>
                    <a:pt x="39999" y="0"/>
                  </a:lnTo>
                  <a:lnTo>
                    <a:pt x="17381" y="19787"/>
                  </a:lnTo>
                  <a:lnTo>
                    <a:pt x="15395" y="22716"/>
                  </a:lnTo>
                  <a:lnTo>
                    <a:pt x="14706" y="24669"/>
                  </a:lnTo>
                  <a:lnTo>
                    <a:pt x="14881" y="25971"/>
                  </a:lnTo>
                  <a:lnTo>
                    <a:pt x="15633" y="26839"/>
                  </a:lnTo>
                  <a:lnTo>
                    <a:pt x="18163" y="27803"/>
                  </a:lnTo>
                  <a:lnTo>
                    <a:pt x="27499" y="28530"/>
                  </a:lnTo>
                  <a:lnTo>
                    <a:pt x="27855" y="27910"/>
                  </a:lnTo>
                  <a:lnTo>
                    <a:pt x="28251" y="25528"/>
                  </a:lnTo>
                  <a:lnTo>
                    <a:pt x="33461" y="18174"/>
                  </a:lnTo>
                  <a:lnTo>
                    <a:pt x="37074" y="14415"/>
                  </a:lnTo>
                  <a:lnTo>
                    <a:pt x="37413" y="13420"/>
                  </a:lnTo>
                  <a:lnTo>
                    <a:pt x="37005" y="12757"/>
                  </a:lnTo>
                  <a:lnTo>
                    <a:pt x="36097" y="12315"/>
                  </a:lnTo>
                  <a:lnTo>
                    <a:pt x="35492" y="11384"/>
                  </a:lnTo>
                  <a:lnTo>
                    <a:pt x="34821" y="8659"/>
                  </a:lnTo>
                  <a:lnTo>
                    <a:pt x="34006" y="7678"/>
                  </a:lnTo>
                  <a:lnTo>
                    <a:pt x="31409" y="6588"/>
                  </a:lnTo>
                  <a:lnTo>
                    <a:pt x="11956" y="5722"/>
                  </a:lnTo>
                  <a:lnTo>
                    <a:pt x="9873" y="6355"/>
                  </a:lnTo>
                  <a:lnTo>
                    <a:pt x="8485" y="7411"/>
                  </a:lnTo>
                  <a:lnTo>
                    <a:pt x="950" y="16116"/>
                  </a:lnTo>
                  <a:lnTo>
                    <a:pt x="17" y="22598"/>
                  </a:lnTo>
                  <a:lnTo>
                    <a:pt x="0" y="25816"/>
                  </a:lnTo>
                  <a:lnTo>
                    <a:pt x="634" y="26736"/>
                  </a:lnTo>
                  <a:lnTo>
                    <a:pt x="1690" y="27349"/>
                  </a:lnTo>
                  <a:lnTo>
                    <a:pt x="3029" y="27758"/>
                  </a:lnTo>
                  <a:lnTo>
                    <a:pt x="4557" y="27395"/>
                  </a:lnTo>
                  <a:lnTo>
                    <a:pt x="11424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80"/>
            <p:cNvSpPr/>
            <p:nvPr>
              <p:custDataLst>
                <p:tags r:id="rId53"/>
              </p:custDataLst>
            </p:nvPr>
          </p:nvSpPr>
          <p:spPr>
            <a:xfrm>
              <a:off x="5383530" y="361759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81"/>
            <p:cNvSpPr/>
            <p:nvPr>
              <p:custDataLst>
                <p:tags r:id="rId54"/>
              </p:custDataLst>
            </p:nvPr>
          </p:nvSpPr>
          <p:spPr>
            <a:xfrm>
              <a:off x="5377838" y="3612047"/>
              <a:ext cx="38944" cy="39833"/>
            </a:xfrm>
            <a:custGeom>
              <a:avLst/>
              <a:gdLst/>
              <a:ahLst/>
              <a:cxnLst/>
              <a:rect l="0" t="0" r="0" b="0"/>
              <a:pathLst>
                <a:path w="38944" h="39833">
                  <a:moveTo>
                    <a:pt x="34267" y="5548"/>
                  </a:moveTo>
                  <a:lnTo>
                    <a:pt x="34267" y="5548"/>
                  </a:lnTo>
                  <a:lnTo>
                    <a:pt x="7409" y="17966"/>
                  </a:lnTo>
                  <a:lnTo>
                    <a:pt x="4297" y="20811"/>
                  </a:lnTo>
                  <a:lnTo>
                    <a:pt x="1897" y="25667"/>
                  </a:lnTo>
                  <a:lnTo>
                    <a:pt x="146" y="33932"/>
                  </a:lnTo>
                  <a:lnTo>
                    <a:pt x="52" y="36789"/>
                  </a:lnTo>
                  <a:lnTo>
                    <a:pt x="662" y="37806"/>
                  </a:lnTo>
                  <a:lnTo>
                    <a:pt x="1703" y="38483"/>
                  </a:lnTo>
                  <a:lnTo>
                    <a:pt x="4904" y="39570"/>
                  </a:lnTo>
                  <a:lnTo>
                    <a:pt x="19106" y="39832"/>
                  </a:lnTo>
                  <a:lnTo>
                    <a:pt x="22872" y="38142"/>
                  </a:lnTo>
                  <a:lnTo>
                    <a:pt x="27430" y="34917"/>
                  </a:lnTo>
                  <a:lnTo>
                    <a:pt x="28054" y="32782"/>
                  </a:lnTo>
                  <a:lnTo>
                    <a:pt x="28220" y="31324"/>
                  </a:lnTo>
                  <a:lnTo>
                    <a:pt x="30097" y="28011"/>
                  </a:lnTo>
                  <a:lnTo>
                    <a:pt x="31488" y="26238"/>
                  </a:lnTo>
                  <a:lnTo>
                    <a:pt x="34725" y="24269"/>
                  </a:lnTo>
                  <a:lnTo>
                    <a:pt x="36478" y="23743"/>
                  </a:lnTo>
                  <a:lnTo>
                    <a:pt x="37645" y="22758"/>
                  </a:lnTo>
                  <a:lnTo>
                    <a:pt x="38943" y="19970"/>
                  </a:lnTo>
                  <a:lnTo>
                    <a:pt x="38655" y="18338"/>
                  </a:lnTo>
                  <a:lnTo>
                    <a:pt x="36640" y="14831"/>
                  </a:lnTo>
                  <a:lnTo>
                    <a:pt x="26246" y="4113"/>
                  </a:lnTo>
                  <a:lnTo>
                    <a:pt x="21600" y="1735"/>
                  </a:lnTo>
                  <a:lnTo>
                    <a:pt x="13444" y="209"/>
                  </a:lnTo>
                  <a:lnTo>
                    <a:pt x="9561" y="0"/>
                  </a:lnTo>
                  <a:lnTo>
                    <a:pt x="8271" y="579"/>
                  </a:lnTo>
                  <a:lnTo>
                    <a:pt x="7412" y="1601"/>
                  </a:lnTo>
                  <a:lnTo>
                    <a:pt x="6838" y="2916"/>
                  </a:lnTo>
                  <a:lnTo>
                    <a:pt x="5821" y="3794"/>
                  </a:lnTo>
                  <a:lnTo>
                    <a:pt x="2998" y="4769"/>
                  </a:lnTo>
                  <a:lnTo>
                    <a:pt x="1991" y="5663"/>
                  </a:lnTo>
                  <a:lnTo>
                    <a:pt x="872" y="8351"/>
                  </a:lnTo>
                  <a:lnTo>
                    <a:pt x="0" y="19701"/>
                  </a:lnTo>
                  <a:lnTo>
                    <a:pt x="628" y="20698"/>
                  </a:lnTo>
                  <a:lnTo>
                    <a:pt x="1681" y="21363"/>
                  </a:lnTo>
                  <a:lnTo>
                    <a:pt x="5799" y="22518"/>
                  </a:lnTo>
                  <a:lnTo>
                    <a:pt x="14185" y="22687"/>
                  </a:lnTo>
                  <a:lnTo>
                    <a:pt x="15164" y="22054"/>
                  </a:lnTo>
                  <a:lnTo>
                    <a:pt x="15817" y="20997"/>
                  </a:lnTo>
                  <a:lnTo>
                    <a:pt x="16252" y="19657"/>
                  </a:lnTo>
                  <a:lnTo>
                    <a:pt x="17177" y="18764"/>
                  </a:lnTo>
                  <a:lnTo>
                    <a:pt x="22814" y="16985"/>
                  </a:lnTo>
                  <a:lnTo>
                    <a:pt x="22830" y="13946"/>
                  </a:lnTo>
                  <a:lnTo>
                    <a:pt x="22197" y="13052"/>
                  </a:lnTo>
                  <a:lnTo>
                    <a:pt x="21141" y="12455"/>
                  </a:lnTo>
                  <a:lnTo>
                    <a:pt x="19801" y="12058"/>
                  </a:lnTo>
                  <a:lnTo>
                    <a:pt x="18908" y="12428"/>
                  </a:lnTo>
                  <a:lnTo>
                    <a:pt x="18313" y="13310"/>
                  </a:lnTo>
                  <a:lnTo>
                    <a:pt x="17916" y="14532"/>
                  </a:lnTo>
                  <a:lnTo>
                    <a:pt x="14323" y="19287"/>
                  </a:lnTo>
                  <a:lnTo>
                    <a:pt x="11009" y="21179"/>
                  </a:lnTo>
                  <a:lnTo>
                    <a:pt x="5692" y="22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82"/>
            <p:cNvSpPr/>
            <p:nvPr>
              <p:custDataLst>
                <p:tags r:id="rId55"/>
              </p:custDataLst>
            </p:nvPr>
          </p:nvSpPr>
          <p:spPr>
            <a:xfrm>
              <a:off x="5521179" y="3726180"/>
              <a:ext cx="44969" cy="57120"/>
            </a:xfrm>
            <a:custGeom>
              <a:avLst/>
              <a:gdLst/>
              <a:ahLst/>
              <a:cxnLst/>
              <a:rect l="0" t="0" r="0" b="0"/>
              <a:pathLst>
                <a:path w="44969" h="57120">
                  <a:moveTo>
                    <a:pt x="39516" y="0"/>
                  </a:moveTo>
                  <a:lnTo>
                    <a:pt x="39516" y="0"/>
                  </a:lnTo>
                  <a:lnTo>
                    <a:pt x="12022" y="8490"/>
                  </a:lnTo>
                  <a:lnTo>
                    <a:pt x="5072" y="12875"/>
                  </a:lnTo>
                  <a:lnTo>
                    <a:pt x="1983" y="18634"/>
                  </a:lnTo>
                  <a:lnTo>
                    <a:pt x="0" y="29645"/>
                  </a:lnTo>
                  <a:lnTo>
                    <a:pt x="5360" y="48952"/>
                  </a:lnTo>
                  <a:lnTo>
                    <a:pt x="8037" y="53083"/>
                  </a:lnTo>
                  <a:lnTo>
                    <a:pt x="11344" y="55343"/>
                  </a:lnTo>
                  <a:lnTo>
                    <a:pt x="16775" y="56614"/>
                  </a:lnTo>
                  <a:lnTo>
                    <a:pt x="26964" y="57119"/>
                  </a:lnTo>
                  <a:lnTo>
                    <a:pt x="38457" y="46749"/>
                  </a:lnTo>
                  <a:lnTo>
                    <a:pt x="43234" y="37433"/>
                  </a:lnTo>
                  <a:lnTo>
                    <a:pt x="44968" y="26833"/>
                  </a:lnTo>
                  <a:lnTo>
                    <a:pt x="43421" y="22933"/>
                  </a:lnTo>
                  <a:lnTo>
                    <a:pt x="39745" y="17484"/>
                  </a:lnTo>
                  <a:lnTo>
                    <a:pt x="29122" y="17154"/>
                  </a:lnTo>
                  <a:lnTo>
                    <a:pt x="20223" y="25100"/>
                  </a:lnTo>
                  <a:lnTo>
                    <a:pt x="18241" y="28724"/>
                  </a:lnTo>
                  <a:lnTo>
                    <a:pt x="16864" y="34192"/>
                  </a:lnTo>
                  <a:lnTo>
                    <a:pt x="16683" y="39114"/>
                  </a:lnTo>
                  <a:lnTo>
                    <a:pt x="21579" y="44848"/>
                  </a:lnTo>
                  <a:lnTo>
                    <a:pt x="39403" y="40023"/>
                  </a:lnTo>
                  <a:lnTo>
                    <a:pt x="39516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83"/>
            <p:cNvSpPr/>
            <p:nvPr>
              <p:custDataLst>
                <p:tags r:id="rId56"/>
              </p:custDataLst>
            </p:nvPr>
          </p:nvSpPr>
          <p:spPr>
            <a:xfrm>
              <a:off x="5537865" y="3971925"/>
              <a:ext cx="45691" cy="50544"/>
            </a:xfrm>
            <a:custGeom>
              <a:avLst/>
              <a:gdLst/>
              <a:ahLst/>
              <a:cxnLst/>
              <a:rect l="0" t="0" r="0" b="0"/>
              <a:pathLst>
                <a:path w="45691" h="50544">
                  <a:moveTo>
                    <a:pt x="45690" y="0"/>
                  </a:moveTo>
                  <a:lnTo>
                    <a:pt x="45690" y="0"/>
                  </a:lnTo>
                  <a:lnTo>
                    <a:pt x="22760" y="16345"/>
                  </a:lnTo>
                  <a:lnTo>
                    <a:pt x="20243" y="19787"/>
                  </a:lnTo>
                  <a:lnTo>
                    <a:pt x="17733" y="29873"/>
                  </a:lnTo>
                  <a:lnTo>
                    <a:pt x="18162" y="31345"/>
                  </a:lnTo>
                  <a:lnTo>
                    <a:pt x="19084" y="32327"/>
                  </a:lnTo>
                  <a:lnTo>
                    <a:pt x="20332" y="32981"/>
                  </a:lnTo>
                  <a:lnTo>
                    <a:pt x="21165" y="34053"/>
                  </a:lnTo>
                  <a:lnTo>
                    <a:pt x="22090" y="36936"/>
                  </a:lnTo>
                  <a:lnTo>
                    <a:pt x="22972" y="37959"/>
                  </a:lnTo>
                  <a:lnTo>
                    <a:pt x="25645" y="39096"/>
                  </a:lnTo>
                  <a:lnTo>
                    <a:pt x="33211" y="39925"/>
                  </a:lnTo>
                  <a:lnTo>
                    <a:pt x="39712" y="34523"/>
                  </a:lnTo>
                  <a:lnTo>
                    <a:pt x="39968" y="20862"/>
                  </a:lnTo>
                  <a:lnTo>
                    <a:pt x="38279" y="17104"/>
                  </a:lnTo>
                  <a:lnTo>
                    <a:pt x="36939" y="15213"/>
                  </a:lnTo>
                  <a:lnTo>
                    <a:pt x="36680" y="13317"/>
                  </a:lnTo>
                  <a:lnTo>
                    <a:pt x="38088" y="9517"/>
                  </a:lnTo>
                  <a:lnTo>
                    <a:pt x="38082" y="8249"/>
                  </a:lnTo>
                  <a:lnTo>
                    <a:pt x="37443" y="7405"/>
                  </a:lnTo>
                  <a:lnTo>
                    <a:pt x="34889" y="6048"/>
                  </a:lnTo>
                  <a:lnTo>
                    <a:pt x="26361" y="5744"/>
                  </a:lnTo>
                  <a:lnTo>
                    <a:pt x="25183" y="6370"/>
                  </a:lnTo>
                  <a:lnTo>
                    <a:pt x="24399" y="7422"/>
                  </a:lnTo>
                  <a:lnTo>
                    <a:pt x="22893" y="10283"/>
                  </a:lnTo>
                  <a:lnTo>
                    <a:pt x="9423" y="24795"/>
                  </a:lnTo>
                  <a:lnTo>
                    <a:pt x="5653" y="26895"/>
                  </a:lnTo>
                  <a:lnTo>
                    <a:pt x="3758" y="27455"/>
                  </a:lnTo>
                  <a:lnTo>
                    <a:pt x="2496" y="28463"/>
                  </a:lnTo>
                  <a:lnTo>
                    <a:pt x="1093" y="31277"/>
                  </a:lnTo>
                  <a:lnTo>
                    <a:pt x="0" y="44612"/>
                  </a:lnTo>
                  <a:lnTo>
                    <a:pt x="3013" y="48425"/>
                  </a:lnTo>
                  <a:lnTo>
                    <a:pt x="6191" y="50097"/>
                  </a:lnTo>
                  <a:lnTo>
                    <a:pt x="7927" y="50543"/>
                  </a:lnTo>
                  <a:lnTo>
                    <a:pt x="9720" y="50206"/>
                  </a:lnTo>
                  <a:lnTo>
                    <a:pt x="17160" y="46794"/>
                  </a:lnTo>
                  <a:lnTo>
                    <a:pt x="19050" y="46436"/>
                  </a:lnTo>
                  <a:lnTo>
                    <a:pt x="30452" y="40863"/>
                  </a:lnTo>
                  <a:lnTo>
                    <a:pt x="34262" y="37000"/>
                  </a:lnTo>
                  <a:lnTo>
                    <a:pt x="38846" y="30239"/>
                  </a:lnTo>
                  <a:lnTo>
                    <a:pt x="39641" y="26034"/>
                  </a:lnTo>
                  <a:lnTo>
                    <a:pt x="39974" y="11693"/>
                  </a:lnTo>
                  <a:lnTo>
                    <a:pt x="36941" y="11508"/>
                  </a:lnTo>
                  <a:lnTo>
                    <a:pt x="36047" y="12117"/>
                  </a:lnTo>
                  <a:lnTo>
                    <a:pt x="35451" y="13158"/>
                  </a:lnTo>
                  <a:lnTo>
                    <a:pt x="35054" y="14487"/>
                  </a:lnTo>
                  <a:lnTo>
                    <a:pt x="28486" y="22810"/>
                  </a:lnTo>
                  <a:lnTo>
                    <a:pt x="2283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84"/>
            <p:cNvSpPr/>
            <p:nvPr>
              <p:custDataLst>
                <p:tags r:id="rId57"/>
              </p:custDataLst>
            </p:nvPr>
          </p:nvSpPr>
          <p:spPr>
            <a:xfrm>
              <a:off x="5441334" y="4194810"/>
              <a:ext cx="39352" cy="51435"/>
            </a:xfrm>
            <a:custGeom>
              <a:avLst/>
              <a:gdLst/>
              <a:ahLst/>
              <a:cxnLst/>
              <a:rect l="0" t="0" r="0" b="0"/>
              <a:pathLst>
                <a:path w="39352" h="51435">
                  <a:moveTo>
                    <a:pt x="39351" y="0"/>
                  </a:moveTo>
                  <a:lnTo>
                    <a:pt x="39351" y="0"/>
                  </a:lnTo>
                  <a:lnTo>
                    <a:pt x="15150" y="17615"/>
                  </a:lnTo>
                  <a:lnTo>
                    <a:pt x="4312" y="33159"/>
                  </a:lnTo>
                  <a:lnTo>
                    <a:pt x="818" y="42351"/>
                  </a:lnTo>
                  <a:lnTo>
                    <a:pt x="0" y="46974"/>
                  </a:lnTo>
                  <a:lnTo>
                    <a:pt x="417" y="48462"/>
                  </a:lnTo>
                  <a:lnTo>
                    <a:pt x="1330" y="49452"/>
                  </a:lnTo>
                  <a:lnTo>
                    <a:pt x="4842" y="51319"/>
                  </a:lnTo>
                  <a:lnTo>
                    <a:pt x="15626" y="51434"/>
                  </a:lnTo>
                  <a:lnTo>
                    <a:pt x="26869" y="41034"/>
                  </a:lnTo>
                  <a:lnTo>
                    <a:pt x="27454" y="38769"/>
                  </a:lnTo>
                  <a:lnTo>
                    <a:pt x="27919" y="25799"/>
                  </a:lnTo>
                  <a:lnTo>
                    <a:pt x="27285" y="24820"/>
                  </a:lnTo>
                  <a:lnTo>
                    <a:pt x="26227" y="24167"/>
                  </a:lnTo>
                  <a:lnTo>
                    <a:pt x="21705" y="23247"/>
                  </a:lnTo>
                  <a:lnTo>
                    <a:pt x="5369" y="22860"/>
                  </a:lnTo>
                  <a:lnTo>
                    <a:pt x="5061" y="50143"/>
                  </a:lnTo>
                  <a:lnTo>
                    <a:pt x="5696" y="50574"/>
                  </a:lnTo>
                  <a:lnTo>
                    <a:pt x="10882" y="51360"/>
                  </a:lnTo>
                  <a:lnTo>
                    <a:pt x="15627" y="51425"/>
                  </a:lnTo>
                  <a:lnTo>
                    <a:pt x="20883" y="47505"/>
                  </a:lnTo>
                  <a:lnTo>
                    <a:pt x="24370" y="46514"/>
                  </a:lnTo>
                  <a:lnTo>
                    <a:pt x="25554" y="45615"/>
                  </a:lnTo>
                  <a:lnTo>
                    <a:pt x="32306" y="34173"/>
                  </a:lnTo>
                  <a:lnTo>
                    <a:pt x="32749" y="32306"/>
                  </a:lnTo>
                  <a:lnTo>
                    <a:pt x="32411" y="30428"/>
                  </a:lnTo>
                  <a:lnTo>
                    <a:pt x="27921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85"/>
            <p:cNvSpPr/>
            <p:nvPr>
              <p:custDataLst>
                <p:tags r:id="rId58"/>
              </p:custDataLst>
            </p:nvPr>
          </p:nvSpPr>
          <p:spPr>
            <a:xfrm>
              <a:off x="5280691" y="4203471"/>
              <a:ext cx="68551" cy="51573"/>
            </a:xfrm>
            <a:custGeom>
              <a:avLst/>
              <a:gdLst/>
              <a:ahLst/>
              <a:cxnLst/>
              <a:rect l="0" t="0" r="0" b="0"/>
              <a:pathLst>
                <a:path w="68551" h="51573">
                  <a:moveTo>
                    <a:pt x="68550" y="31344"/>
                  </a:moveTo>
                  <a:lnTo>
                    <a:pt x="68550" y="31344"/>
                  </a:lnTo>
                  <a:lnTo>
                    <a:pt x="44348" y="19562"/>
                  </a:lnTo>
                  <a:lnTo>
                    <a:pt x="35991" y="16582"/>
                  </a:lnTo>
                  <a:lnTo>
                    <a:pt x="33510" y="16423"/>
                  </a:lnTo>
                  <a:lnTo>
                    <a:pt x="31854" y="16952"/>
                  </a:lnTo>
                  <a:lnTo>
                    <a:pt x="26165" y="22363"/>
                  </a:lnTo>
                  <a:lnTo>
                    <a:pt x="24312" y="25871"/>
                  </a:lnTo>
                  <a:lnTo>
                    <a:pt x="23024" y="35186"/>
                  </a:lnTo>
                  <a:lnTo>
                    <a:pt x="22836" y="42441"/>
                  </a:lnTo>
                  <a:lnTo>
                    <a:pt x="36264" y="42765"/>
                  </a:lnTo>
                  <a:lnTo>
                    <a:pt x="40018" y="41077"/>
                  </a:lnTo>
                  <a:lnTo>
                    <a:pt x="44569" y="37853"/>
                  </a:lnTo>
                  <a:lnTo>
                    <a:pt x="48391" y="37294"/>
                  </a:lnTo>
                  <a:lnTo>
                    <a:pt x="49396" y="36581"/>
                  </a:lnTo>
                  <a:lnTo>
                    <a:pt x="50066" y="35470"/>
                  </a:lnTo>
                  <a:lnTo>
                    <a:pt x="50511" y="34095"/>
                  </a:lnTo>
                  <a:lnTo>
                    <a:pt x="55810" y="25489"/>
                  </a:lnTo>
                  <a:lnTo>
                    <a:pt x="57042" y="12286"/>
                  </a:lnTo>
                  <a:lnTo>
                    <a:pt x="56433" y="11019"/>
                  </a:lnTo>
                  <a:lnTo>
                    <a:pt x="55392" y="10174"/>
                  </a:lnTo>
                  <a:lnTo>
                    <a:pt x="54063" y="9610"/>
                  </a:lnTo>
                  <a:lnTo>
                    <a:pt x="53177" y="8600"/>
                  </a:lnTo>
                  <a:lnTo>
                    <a:pt x="52192" y="5784"/>
                  </a:lnTo>
                  <a:lnTo>
                    <a:pt x="51295" y="4779"/>
                  </a:lnTo>
                  <a:lnTo>
                    <a:pt x="43519" y="0"/>
                  </a:lnTo>
                  <a:lnTo>
                    <a:pt x="34776" y="1750"/>
                  </a:lnTo>
                  <a:lnTo>
                    <a:pt x="17569" y="10188"/>
                  </a:lnTo>
                  <a:lnTo>
                    <a:pt x="3986" y="26722"/>
                  </a:lnTo>
                  <a:lnTo>
                    <a:pt x="1754" y="30983"/>
                  </a:lnTo>
                  <a:lnTo>
                    <a:pt x="204" y="36894"/>
                  </a:lnTo>
                  <a:lnTo>
                    <a:pt x="0" y="44908"/>
                  </a:lnTo>
                  <a:lnTo>
                    <a:pt x="625" y="46102"/>
                  </a:lnTo>
                  <a:lnTo>
                    <a:pt x="1676" y="46897"/>
                  </a:lnTo>
                  <a:lnTo>
                    <a:pt x="3012" y="47428"/>
                  </a:lnTo>
                  <a:lnTo>
                    <a:pt x="3903" y="48417"/>
                  </a:lnTo>
                  <a:lnTo>
                    <a:pt x="4892" y="51208"/>
                  </a:lnTo>
                  <a:lnTo>
                    <a:pt x="5791" y="51572"/>
                  </a:lnTo>
                  <a:lnTo>
                    <a:pt x="7025" y="51179"/>
                  </a:lnTo>
                  <a:lnTo>
                    <a:pt x="10090" y="49685"/>
                  </a:lnTo>
                  <a:lnTo>
                    <a:pt x="21724" y="48535"/>
                  </a:lnTo>
                  <a:lnTo>
                    <a:pt x="27173" y="44570"/>
                  </a:lnTo>
                  <a:lnTo>
                    <a:pt x="30687" y="43573"/>
                  </a:lnTo>
                  <a:lnTo>
                    <a:pt x="31877" y="42672"/>
                  </a:lnTo>
                  <a:lnTo>
                    <a:pt x="34189" y="39005"/>
                  </a:lnTo>
                  <a:lnTo>
                    <a:pt x="36980" y="37924"/>
                  </a:lnTo>
                  <a:lnTo>
                    <a:pt x="37343" y="37000"/>
                  </a:lnTo>
                  <a:lnTo>
                    <a:pt x="36950" y="35750"/>
                  </a:lnTo>
                  <a:lnTo>
                    <a:pt x="35455" y="32667"/>
                  </a:lnTo>
                  <a:lnTo>
                    <a:pt x="34259" y="256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86"/>
            <p:cNvSpPr/>
            <p:nvPr>
              <p:custDataLst>
                <p:tags r:id="rId59"/>
              </p:custDataLst>
            </p:nvPr>
          </p:nvSpPr>
          <p:spPr>
            <a:xfrm>
              <a:off x="4983555" y="3997538"/>
              <a:ext cx="45646" cy="48672"/>
            </a:xfrm>
            <a:custGeom>
              <a:avLst/>
              <a:gdLst/>
              <a:ahLst/>
              <a:cxnLst/>
              <a:rect l="0" t="0" r="0" b="0"/>
              <a:pathLst>
                <a:path w="45646" h="48672">
                  <a:moveTo>
                    <a:pt x="45645" y="20107"/>
                  </a:moveTo>
                  <a:lnTo>
                    <a:pt x="45645" y="20107"/>
                  </a:lnTo>
                  <a:lnTo>
                    <a:pt x="21445" y="4397"/>
                  </a:lnTo>
                  <a:lnTo>
                    <a:pt x="13088" y="425"/>
                  </a:lnTo>
                  <a:lnTo>
                    <a:pt x="10605" y="0"/>
                  </a:lnTo>
                  <a:lnTo>
                    <a:pt x="8950" y="352"/>
                  </a:lnTo>
                  <a:lnTo>
                    <a:pt x="6294" y="2447"/>
                  </a:lnTo>
                  <a:lnTo>
                    <a:pt x="2800" y="8878"/>
                  </a:lnTo>
                  <a:lnTo>
                    <a:pt x="493" y="21793"/>
                  </a:lnTo>
                  <a:lnTo>
                    <a:pt x="0" y="36196"/>
                  </a:lnTo>
                  <a:lnTo>
                    <a:pt x="1651" y="41651"/>
                  </a:lnTo>
                  <a:lnTo>
                    <a:pt x="4852" y="47293"/>
                  </a:lnTo>
                  <a:lnTo>
                    <a:pt x="5750" y="47756"/>
                  </a:lnTo>
                  <a:lnTo>
                    <a:pt x="16020" y="48646"/>
                  </a:lnTo>
                  <a:lnTo>
                    <a:pt x="19793" y="48671"/>
                  </a:lnTo>
                  <a:lnTo>
                    <a:pt x="20790" y="48040"/>
                  </a:lnTo>
                  <a:lnTo>
                    <a:pt x="21455" y="46984"/>
                  </a:lnTo>
                  <a:lnTo>
                    <a:pt x="21899" y="45645"/>
                  </a:lnTo>
                  <a:lnTo>
                    <a:pt x="22829" y="44752"/>
                  </a:lnTo>
                  <a:lnTo>
                    <a:pt x="25557" y="43761"/>
                  </a:lnTo>
                  <a:lnTo>
                    <a:pt x="26538" y="42862"/>
                  </a:lnTo>
                  <a:lnTo>
                    <a:pt x="32909" y="31420"/>
                  </a:lnTo>
                  <a:lnTo>
                    <a:pt x="34139" y="26149"/>
                  </a:lnTo>
                  <a:lnTo>
                    <a:pt x="31159" y="22885"/>
                  </a:lnTo>
                  <a:lnTo>
                    <a:pt x="27989" y="21342"/>
                  </a:lnTo>
                  <a:lnTo>
                    <a:pt x="23813" y="20351"/>
                  </a:lnTo>
                  <a:lnTo>
                    <a:pt x="17955" y="25049"/>
                  </a:lnTo>
                  <a:lnTo>
                    <a:pt x="9193" y="33709"/>
                  </a:lnTo>
                  <a:lnTo>
                    <a:pt x="7219" y="37371"/>
                  </a:lnTo>
                  <a:lnTo>
                    <a:pt x="5667" y="48350"/>
                  </a:lnTo>
                  <a:lnTo>
                    <a:pt x="11716" y="45550"/>
                  </a:lnTo>
                  <a:lnTo>
                    <a:pt x="13500" y="44054"/>
                  </a:lnTo>
                  <a:lnTo>
                    <a:pt x="15484" y="40698"/>
                  </a:lnTo>
                  <a:lnTo>
                    <a:pt x="17070" y="315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87"/>
            <p:cNvSpPr/>
            <p:nvPr>
              <p:custDataLst>
                <p:tags r:id="rId60"/>
              </p:custDataLst>
            </p:nvPr>
          </p:nvSpPr>
          <p:spPr>
            <a:xfrm>
              <a:off x="5012709" y="3851910"/>
              <a:ext cx="39352" cy="34212"/>
            </a:xfrm>
            <a:custGeom>
              <a:avLst/>
              <a:gdLst/>
              <a:ahLst/>
              <a:cxnLst/>
              <a:rect l="0" t="0" r="0" b="0"/>
              <a:pathLst>
                <a:path w="39352" h="34212">
                  <a:moveTo>
                    <a:pt x="39351" y="0"/>
                  </a:moveTo>
                  <a:lnTo>
                    <a:pt x="39351" y="0"/>
                  </a:lnTo>
                  <a:lnTo>
                    <a:pt x="15150" y="12418"/>
                  </a:lnTo>
                  <a:lnTo>
                    <a:pt x="4312" y="20119"/>
                  </a:lnTo>
                  <a:lnTo>
                    <a:pt x="0" y="27336"/>
                  </a:lnTo>
                  <a:lnTo>
                    <a:pt x="1330" y="29718"/>
                  </a:lnTo>
                  <a:lnTo>
                    <a:pt x="4324" y="33387"/>
                  </a:lnTo>
                  <a:lnTo>
                    <a:pt x="6427" y="33889"/>
                  </a:lnTo>
                  <a:lnTo>
                    <a:pt x="12951" y="34211"/>
                  </a:lnTo>
                  <a:lnTo>
                    <a:pt x="16611" y="32561"/>
                  </a:lnTo>
                  <a:lnTo>
                    <a:pt x="29833" y="20854"/>
                  </a:lnTo>
                  <a:lnTo>
                    <a:pt x="36812" y="9387"/>
                  </a:lnTo>
                  <a:lnTo>
                    <a:pt x="39016" y="1362"/>
                  </a:lnTo>
                  <a:lnTo>
                    <a:pt x="38493" y="908"/>
                  </a:lnTo>
                  <a:lnTo>
                    <a:pt x="34401" y="120"/>
                  </a:lnTo>
                  <a:lnTo>
                    <a:pt x="30829" y="36"/>
                  </a:lnTo>
                  <a:lnTo>
                    <a:pt x="27521" y="1709"/>
                  </a:lnTo>
                  <a:lnTo>
                    <a:pt x="14562" y="13435"/>
                  </a:lnTo>
                  <a:lnTo>
                    <a:pt x="12459" y="17189"/>
                  </a:lnTo>
                  <a:lnTo>
                    <a:pt x="10874" y="27449"/>
                  </a:lnTo>
                  <a:lnTo>
                    <a:pt x="10207" y="27189"/>
                  </a:lnTo>
                  <a:lnTo>
                    <a:pt x="5061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SMARTInkShape-388"/>
          <p:cNvSpPr/>
          <p:nvPr>
            <p:custDataLst>
              <p:tags r:id="rId12"/>
            </p:custDataLst>
          </p:nvPr>
        </p:nvSpPr>
        <p:spPr>
          <a:xfrm>
            <a:off x="5514975" y="3537586"/>
            <a:ext cx="169867" cy="822960"/>
          </a:xfrm>
          <a:custGeom>
            <a:avLst/>
            <a:gdLst/>
            <a:ahLst/>
            <a:cxnLst/>
            <a:rect l="0" t="0" r="0" b="0"/>
            <a:pathLst>
              <a:path w="169867" h="822960">
                <a:moveTo>
                  <a:pt x="40005" y="17144"/>
                </a:moveTo>
                <a:lnTo>
                  <a:pt x="40005" y="17144"/>
                </a:lnTo>
                <a:lnTo>
                  <a:pt x="68134" y="13217"/>
                </a:lnTo>
                <a:lnTo>
                  <a:pt x="85448" y="10089"/>
                </a:lnTo>
                <a:lnTo>
                  <a:pt x="93857" y="7658"/>
                </a:lnTo>
                <a:lnTo>
                  <a:pt x="121380" y="5885"/>
                </a:lnTo>
                <a:lnTo>
                  <a:pt x="132555" y="5130"/>
                </a:lnTo>
                <a:lnTo>
                  <a:pt x="141439" y="1801"/>
                </a:lnTo>
                <a:lnTo>
                  <a:pt x="160014" y="0"/>
                </a:lnTo>
                <a:lnTo>
                  <a:pt x="160020" y="8679"/>
                </a:lnTo>
                <a:lnTo>
                  <a:pt x="158326" y="11900"/>
                </a:lnTo>
                <a:lnTo>
                  <a:pt x="156092" y="15448"/>
                </a:lnTo>
                <a:lnTo>
                  <a:pt x="154658" y="22900"/>
                </a:lnTo>
                <a:lnTo>
                  <a:pt x="154319" y="47849"/>
                </a:lnTo>
                <a:lnTo>
                  <a:pt x="155999" y="76000"/>
                </a:lnTo>
                <a:lnTo>
                  <a:pt x="159491" y="102459"/>
                </a:lnTo>
                <a:lnTo>
                  <a:pt x="159951" y="126554"/>
                </a:lnTo>
                <a:lnTo>
                  <a:pt x="163934" y="153315"/>
                </a:lnTo>
                <a:lnTo>
                  <a:pt x="163686" y="181366"/>
                </a:lnTo>
                <a:lnTo>
                  <a:pt x="160744" y="208474"/>
                </a:lnTo>
                <a:lnTo>
                  <a:pt x="163269" y="230750"/>
                </a:lnTo>
                <a:lnTo>
                  <a:pt x="161971" y="253437"/>
                </a:lnTo>
                <a:lnTo>
                  <a:pt x="160598" y="276246"/>
                </a:lnTo>
                <a:lnTo>
                  <a:pt x="160191" y="299091"/>
                </a:lnTo>
                <a:lnTo>
                  <a:pt x="160071" y="324980"/>
                </a:lnTo>
                <a:lnTo>
                  <a:pt x="166103" y="352759"/>
                </a:lnTo>
                <a:lnTo>
                  <a:pt x="169866" y="378065"/>
                </a:lnTo>
                <a:lnTo>
                  <a:pt x="167947" y="404683"/>
                </a:lnTo>
                <a:lnTo>
                  <a:pt x="166390" y="429644"/>
                </a:lnTo>
                <a:lnTo>
                  <a:pt x="162895" y="456161"/>
                </a:lnTo>
                <a:lnTo>
                  <a:pt x="157838" y="481092"/>
                </a:lnTo>
                <a:lnTo>
                  <a:pt x="155352" y="504566"/>
                </a:lnTo>
                <a:lnTo>
                  <a:pt x="154615" y="530642"/>
                </a:lnTo>
                <a:lnTo>
                  <a:pt x="157431" y="558476"/>
                </a:lnTo>
                <a:lnTo>
                  <a:pt x="156219" y="583797"/>
                </a:lnTo>
                <a:lnTo>
                  <a:pt x="154872" y="610421"/>
                </a:lnTo>
                <a:lnTo>
                  <a:pt x="154473" y="635384"/>
                </a:lnTo>
                <a:lnTo>
                  <a:pt x="154355" y="658867"/>
                </a:lnTo>
                <a:lnTo>
                  <a:pt x="154315" y="685630"/>
                </a:lnTo>
                <a:lnTo>
                  <a:pt x="154307" y="711330"/>
                </a:lnTo>
                <a:lnTo>
                  <a:pt x="154305" y="736951"/>
                </a:lnTo>
                <a:lnTo>
                  <a:pt x="154940" y="749921"/>
                </a:lnTo>
                <a:lnTo>
                  <a:pt x="159226" y="766500"/>
                </a:lnTo>
                <a:lnTo>
                  <a:pt x="158856" y="768810"/>
                </a:lnTo>
                <a:lnTo>
                  <a:pt x="154787" y="777051"/>
                </a:lnTo>
                <a:lnTo>
                  <a:pt x="154369" y="782051"/>
                </a:lnTo>
                <a:lnTo>
                  <a:pt x="153713" y="782352"/>
                </a:lnTo>
                <a:lnTo>
                  <a:pt x="127477" y="782953"/>
                </a:lnTo>
                <a:lnTo>
                  <a:pt x="98980" y="782954"/>
                </a:lnTo>
                <a:lnTo>
                  <a:pt x="73159" y="787874"/>
                </a:lnTo>
                <a:lnTo>
                  <a:pt x="59847" y="791468"/>
                </a:lnTo>
                <a:lnTo>
                  <a:pt x="33968" y="804155"/>
                </a:lnTo>
                <a:lnTo>
                  <a:pt x="27162" y="805712"/>
                </a:lnTo>
                <a:lnTo>
                  <a:pt x="19760" y="810158"/>
                </a:lnTo>
                <a:lnTo>
                  <a:pt x="13545" y="814863"/>
                </a:lnTo>
                <a:lnTo>
                  <a:pt x="9618" y="816186"/>
                </a:lnTo>
                <a:lnTo>
                  <a:pt x="8317" y="817173"/>
                </a:lnTo>
                <a:lnTo>
                  <a:pt x="6057" y="822072"/>
                </a:lnTo>
                <a:lnTo>
                  <a:pt x="4175" y="822565"/>
                </a:lnTo>
                <a:lnTo>
                  <a:pt x="0" y="82295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Shape-389"/>
          <p:cNvSpPr/>
          <p:nvPr>
            <p:custDataLst>
              <p:tags r:id="rId13"/>
            </p:custDataLst>
          </p:nvPr>
        </p:nvSpPr>
        <p:spPr>
          <a:xfrm>
            <a:off x="4772825" y="3617595"/>
            <a:ext cx="244946" cy="748666"/>
          </a:xfrm>
          <a:custGeom>
            <a:avLst/>
            <a:gdLst/>
            <a:ahLst/>
            <a:cxnLst/>
            <a:rect l="0" t="0" r="0" b="0"/>
            <a:pathLst>
              <a:path w="244946" h="748666">
                <a:moveTo>
                  <a:pt x="244945" y="17145"/>
                </a:moveTo>
                <a:lnTo>
                  <a:pt x="244945" y="17145"/>
                </a:lnTo>
                <a:lnTo>
                  <a:pt x="223708" y="8043"/>
                </a:lnTo>
                <a:lnTo>
                  <a:pt x="199522" y="1588"/>
                </a:lnTo>
                <a:lnTo>
                  <a:pt x="171846" y="62"/>
                </a:lnTo>
                <a:lnTo>
                  <a:pt x="144712" y="6"/>
                </a:lnTo>
                <a:lnTo>
                  <a:pt x="117353" y="0"/>
                </a:lnTo>
                <a:lnTo>
                  <a:pt x="88834" y="0"/>
                </a:lnTo>
                <a:lnTo>
                  <a:pt x="83276" y="5080"/>
                </a:lnTo>
                <a:lnTo>
                  <a:pt x="77842" y="13053"/>
                </a:lnTo>
                <a:lnTo>
                  <a:pt x="74783" y="24681"/>
                </a:lnTo>
                <a:lnTo>
                  <a:pt x="72056" y="39989"/>
                </a:lnTo>
                <a:lnTo>
                  <a:pt x="69681" y="48253"/>
                </a:lnTo>
                <a:lnTo>
                  <a:pt x="68978" y="62981"/>
                </a:lnTo>
                <a:lnTo>
                  <a:pt x="71240" y="76940"/>
                </a:lnTo>
                <a:lnTo>
                  <a:pt x="68652" y="102076"/>
                </a:lnTo>
                <a:lnTo>
                  <a:pt x="70986" y="128607"/>
                </a:lnTo>
                <a:lnTo>
                  <a:pt x="69718" y="150783"/>
                </a:lnTo>
                <a:lnTo>
                  <a:pt x="68354" y="173440"/>
                </a:lnTo>
                <a:lnTo>
                  <a:pt x="67950" y="196240"/>
                </a:lnTo>
                <a:lnTo>
                  <a:pt x="64797" y="219083"/>
                </a:lnTo>
                <a:lnTo>
                  <a:pt x="62875" y="244971"/>
                </a:lnTo>
                <a:lnTo>
                  <a:pt x="62305" y="269717"/>
                </a:lnTo>
                <a:lnTo>
                  <a:pt x="59102" y="293135"/>
                </a:lnTo>
                <a:lnTo>
                  <a:pt x="57165" y="316161"/>
                </a:lnTo>
                <a:lnTo>
                  <a:pt x="56591" y="339069"/>
                </a:lnTo>
                <a:lnTo>
                  <a:pt x="53388" y="361944"/>
                </a:lnTo>
                <a:lnTo>
                  <a:pt x="48417" y="384809"/>
                </a:lnTo>
                <a:lnTo>
                  <a:pt x="45956" y="407670"/>
                </a:lnTo>
                <a:lnTo>
                  <a:pt x="45227" y="430530"/>
                </a:lnTo>
                <a:lnTo>
                  <a:pt x="41053" y="457082"/>
                </a:lnTo>
                <a:lnTo>
                  <a:pt x="39570" y="484435"/>
                </a:lnTo>
                <a:lnTo>
                  <a:pt x="37620" y="500830"/>
                </a:lnTo>
                <a:lnTo>
                  <a:pt x="33399" y="525622"/>
                </a:lnTo>
                <a:lnTo>
                  <a:pt x="27718" y="550999"/>
                </a:lnTo>
                <a:lnTo>
                  <a:pt x="20754" y="578043"/>
                </a:lnTo>
                <a:lnTo>
                  <a:pt x="17652" y="588890"/>
                </a:lnTo>
                <a:lnTo>
                  <a:pt x="15882" y="607092"/>
                </a:lnTo>
                <a:lnTo>
                  <a:pt x="11856" y="618418"/>
                </a:lnTo>
                <a:lnTo>
                  <a:pt x="8968" y="641656"/>
                </a:lnTo>
                <a:lnTo>
                  <a:pt x="5715" y="652597"/>
                </a:lnTo>
                <a:lnTo>
                  <a:pt x="4327" y="670630"/>
                </a:lnTo>
                <a:lnTo>
                  <a:pt x="401" y="681416"/>
                </a:lnTo>
                <a:lnTo>
                  <a:pt x="0" y="684782"/>
                </a:lnTo>
                <a:lnTo>
                  <a:pt x="369" y="687026"/>
                </a:lnTo>
                <a:lnTo>
                  <a:pt x="1249" y="688523"/>
                </a:lnTo>
                <a:lnTo>
                  <a:pt x="2471" y="689520"/>
                </a:lnTo>
                <a:lnTo>
                  <a:pt x="2651" y="690820"/>
                </a:lnTo>
                <a:lnTo>
                  <a:pt x="1158" y="693958"/>
                </a:lnTo>
                <a:lnTo>
                  <a:pt x="1140" y="695684"/>
                </a:lnTo>
                <a:lnTo>
                  <a:pt x="5135" y="706787"/>
                </a:lnTo>
                <a:lnTo>
                  <a:pt x="8720" y="712480"/>
                </a:lnTo>
                <a:lnTo>
                  <a:pt x="10379" y="718962"/>
                </a:lnTo>
                <a:lnTo>
                  <a:pt x="10624" y="733496"/>
                </a:lnTo>
                <a:lnTo>
                  <a:pt x="11261" y="734742"/>
                </a:lnTo>
                <a:lnTo>
                  <a:pt x="12321" y="735573"/>
                </a:lnTo>
                <a:lnTo>
                  <a:pt x="15551" y="736907"/>
                </a:lnTo>
                <a:lnTo>
                  <a:pt x="21196" y="742127"/>
                </a:lnTo>
                <a:lnTo>
                  <a:pt x="24838" y="742706"/>
                </a:lnTo>
                <a:lnTo>
                  <a:pt x="51520" y="742945"/>
                </a:lnTo>
                <a:lnTo>
                  <a:pt x="63668" y="743584"/>
                </a:lnTo>
                <a:lnTo>
                  <a:pt x="90622" y="748312"/>
                </a:lnTo>
                <a:lnTo>
                  <a:pt x="109688" y="747983"/>
                </a:lnTo>
                <a:lnTo>
                  <a:pt x="129257" y="743476"/>
                </a:lnTo>
                <a:lnTo>
                  <a:pt x="157278" y="742981"/>
                </a:lnTo>
                <a:lnTo>
                  <a:pt x="183975" y="742950"/>
                </a:lnTo>
                <a:lnTo>
                  <a:pt x="187791" y="744643"/>
                </a:lnTo>
                <a:lnTo>
                  <a:pt x="191603" y="746878"/>
                </a:lnTo>
                <a:lnTo>
                  <a:pt x="199225" y="748312"/>
                </a:lnTo>
                <a:lnTo>
                  <a:pt x="204941" y="74866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SMARTInkShape-Group108"/>
          <p:cNvGrpSpPr/>
          <p:nvPr/>
        </p:nvGrpSpPr>
        <p:grpSpPr>
          <a:xfrm>
            <a:off x="5703570" y="3446145"/>
            <a:ext cx="125731" cy="182881"/>
            <a:chOff x="5703570" y="3446145"/>
            <a:chExt cx="125731" cy="182881"/>
          </a:xfrm>
        </p:grpSpPr>
        <p:sp>
          <p:nvSpPr>
            <p:cNvPr id="140" name="SMARTInkShape-390"/>
            <p:cNvSpPr/>
            <p:nvPr>
              <p:custDataLst>
                <p:tags r:id="rId48"/>
              </p:custDataLst>
            </p:nvPr>
          </p:nvSpPr>
          <p:spPr>
            <a:xfrm>
              <a:off x="5797483" y="3446145"/>
              <a:ext cx="31818" cy="182881"/>
            </a:xfrm>
            <a:custGeom>
              <a:avLst/>
              <a:gdLst/>
              <a:ahLst/>
              <a:cxnLst/>
              <a:rect l="0" t="0" r="0" b="0"/>
              <a:pathLst>
                <a:path w="31818" h="182881">
                  <a:moveTo>
                    <a:pt x="31817" y="0"/>
                  </a:moveTo>
                  <a:lnTo>
                    <a:pt x="31817" y="0"/>
                  </a:lnTo>
                  <a:lnTo>
                    <a:pt x="28783" y="21237"/>
                  </a:lnTo>
                  <a:lnTo>
                    <a:pt x="22704" y="45423"/>
                  </a:lnTo>
                  <a:lnTo>
                    <a:pt x="19956" y="70927"/>
                  </a:lnTo>
                  <a:lnTo>
                    <a:pt x="15493" y="97465"/>
                  </a:lnTo>
                  <a:lnTo>
                    <a:pt x="9823" y="123518"/>
                  </a:lnTo>
                  <a:lnTo>
                    <a:pt x="4112" y="151579"/>
                  </a:lnTo>
                  <a:lnTo>
                    <a:pt x="2779" y="162915"/>
                  </a:lnTo>
                  <a:lnTo>
                    <a:pt x="284" y="167233"/>
                  </a:lnTo>
                  <a:lnTo>
                    <a:pt x="0" y="169274"/>
                  </a:lnTo>
                  <a:lnTo>
                    <a:pt x="3242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91"/>
            <p:cNvSpPr/>
            <p:nvPr>
              <p:custDataLst>
                <p:tags r:id="rId49"/>
              </p:custDataLst>
            </p:nvPr>
          </p:nvSpPr>
          <p:spPr>
            <a:xfrm>
              <a:off x="5703570" y="3526155"/>
              <a:ext cx="68581" cy="11431"/>
            </a:xfrm>
            <a:custGeom>
              <a:avLst/>
              <a:gdLst/>
              <a:ahLst/>
              <a:cxnLst/>
              <a:rect l="0" t="0" r="0" b="0"/>
              <a:pathLst>
                <a:path w="68581" h="11431">
                  <a:moveTo>
                    <a:pt x="0" y="5715"/>
                  </a:moveTo>
                  <a:lnTo>
                    <a:pt x="0" y="5715"/>
                  </a:lnTo>
                  <a:lnTo>
                    <a:pt x="28128" y="1788"/>
                  </a:lnTo>
                  <a:lnTo>
                    <a:pt x="56532" y="4"/>
                  </a:lnTo>
                  <a:lnTo>
                    <a:pt x="68324" y="0"/>
                  </a:lnTo>
                  <a:lnTo>
                    <a:pt x="68580" y="5695"/>
                  </a:lnTo>
                  <a:lnTo>
                    <a:pt x="65546" y="5709"/>
                  </a:lnTo>
                  <a:lnTo>
                    <a:pt x="62363" y="7406"/>
                  </a:lnTo>
                  <a:lnTo>
                    <a:pt x="5715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SMARTInkShape-Group109"/>
          <p:cNvGrpSpPr/>
          <p:nvPr/>
        </p:nvGrpSpPr>
        <p:grpSpPr>
          <a:xfrm>
            <a:off x="6806573" y="3360420"/>
            <a:ext cx="1217288" cy="1085851"/>
            <a:chOff x="6806573" y="3360420"/>
            <a:chExt cx="1217288" cy="1085851"/>
          </a:xfrm>
        </p:grpSpPr>
        <p:sp>
          <p:nvSpPr>
            <p:cNvPr id="143" name="SMARTInkShape-392"/>
            <p:cNvSpPr/>
            <p:nvPr>
              <p:custDataLst>
                <p:tags r:id="rId32"/>
              </p:custDataLst>
            </p:nvPr>
          </p:nvSpPr>
          <p:spPr>
            <a:xfrm>
              <a:off x="7121437" y="3688617"/>
              <a:ext cx="308064" cy="413764"/>
            </a:xfrm>
            <a:custGeom>
              <a:avLst/>
              <a:gdLst/>
              <a:ahLst/>
              <a:cxnLst/>
              <a:rect l="0" t="0" r="0" b="0"/>
              <a:pathLst>
                <a:path w="308064" h="413764">
                  <a:moveTo>
                    <a:pt x="205193" y="43278"/>
                  </a:moveTo>
                  <a:lnTo>
                    <a:pt x="205193" y="43278"/>
                  </a:lnTo>
                  <a:lnTo>
                    <a:pt x="188848" y="15150"/>
                  </a:lnTo>
                  <a:lnTo>
                    <a:pt x="182477" y="5800"/>
                  </a:lnTo>
                  <a:lnTo>
                    <a:pt x="175835" y="1221"/>
                  </a:lnTo>
                  <a:lnTo>
                    <a:pt x="172286" y="0"/>
                  </a:lnTo>
                  <a:lnTo>
                    <a:pt x="146054" y="1316"/>
                  </a:lnTo>
                  <a:lnTo>
                    <a:pt x="118910" y="8084"/>
                  </a:lnTo>
                  <a:lnTo>
                    <a:pt x="98418" y="18104"/>
                  </a:lnTo>
                  <a:lnTo>
                    <a:pt x="71306" y="40692"/>
                  </a:lnTo>
                  <a:lnTo>
                    <a:pt x="51041" y="64969"/>
                  </a:lnTo>
                  <a:lnTo>
                    <a:pt x="34149" y="90460"/>
                  </a:lnTo>
                  <a:lnTo>
                    <a:pt x="22433" y="112291"/>
                  </a:lnTo>
                  <a:lnTo>
                    <a:pt x="12612" y="136540"/>
                  </a:lnTo>
                  <a:lnTo>
                    <a:pt x="5681" y="163833"/>
                  </a:lnTo>
                  <a:lnTo>
                    <a:pt x="1297" y="192028"/>
                  </a:lnTo>
                  <a:lnTo>
                    <a:pt x="0" y="220491"/>
                  </a:lnTo>
                  <a:lnTo>
                    <a:pt x="1308" y="247339"/>
                  </a:lnTo>
                  <a:lnTo>
                    <a:pt x="5718" y="273074"/>
                  </a:lnTo>
                  <a:lnTo>
                    <a:pt x="10494" y="290824"/>
                  </a:lnTo>
                  <a:lnTo>
                    <a:pt x="23256" y="315098"/>
                  </a:lnTo>
                  <a:lnTo>
                    <a:pt x="35363" y="337742"/>
                  </a:lnTo>
                  <a:lnTo>
                    <a:pt x="48263" y="356798"/>
                  </a:lnTo>
                  <a:lnTo>
                    <a:pt x="73041" y="378611"/>
                  </a:lnTo>
                  <a:lnTo>
                    <a:pt x="99502" y="395338"/>
                  </a:lnTo>
                  <a:lnTo>
                    <a:pt x="125261" y="403015"/>
                  </a:lnTo>
                  <a:lnTo>
                    <a:pt x="146726" y="410711"/>
                  </a:lnTo>
                  <a:lnTo>
                    <a:pt x="169172" y="413555"/>
                  </a:lnTo>
                  <a:lnTo>
                    <a:pt x="191910" y="413763"/>
                  </a:lnTo>
                  <a:lnTo>
                    <a:pt x="214733" y="410085"/>
                  </a:lnTo>
                  <a:lnTo>
                    <a:pt x="236947" y="404339"/>
                  </a:lnTo>
                  <a:lnTo>
                    <a:pt x="263535" y="391341"/>
                  </a:lnTo>
                  <a:lnTo>
                    <a:pt x="286991" y="376544"/>
                  </a:lnTo>
                  <a:lnTo>
                    <a:pt x="308063" y="3576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393"/>
            <p:cNvSpPr/>
            <p:nvPr>
              <p:custDataLst>
                <p:tags r:id="rId33"/>
              </p:custDataLst>
            </p:nvPr>
          </p:nvSpPr>
          <p:spPr>
            <a:xfrm>
              <a:off x="7509510" y="3680460"/>
              <a:ext cx="40006" cy="444439"/>
            </a:xfrm>
            <a:custGeom>
              <a:avLst/>
              <a:gdLst/>
              <a:ahLst/>
              <a:cxnLst/>
              <a:rect l="0" t="0" r="0" b="0"/>
              <a:pathLst>
                <a:path w="40006" h="444439">
                  <a:moveTo>
                    <a:pt x="0" y="0"/>
                  </a:moveTo>
                  <a:lnTo>
                    <a:pt x="0" y="0"/>
                  </a:lnTo>
                  <a:lnTo>
                    <a:pt x="1694" y="16933"/>
                  </a:lnTo>
                  <a:lnTo>
                    <a:pt x="3928" y="41816"/>
                  </a:lnTo>
                  <a:lnTo>
                    <a:pt x="5821" y="70104"/>
                  </a:lnTo>
                  <a:lnTo>
                    <a:pt x="9486" y="95208"/>
                  </a:lnTo>
                  <a:lnTo>
                    <a:pt x="10854" y="122472"/>
                  </a:lnTo>
                  <a:lnTo>
                    <a:pt x="11260" y="150658"/>
                  </a:lnTo>
                  <a:lnTo>
                    <a:pt x="11379" y="179118"/>
                  </a:lnTo>
                  <a:lnTo>
                    <a:pt x="11415" y="207659"/>
                  </a:lnTo>
                  <a:lnTo>
                    <a:pt x="12061" y="236225"/>
                  </a:lnTo>
                  <a:lnTo>
                    <a:pt x="15356" y="264796"/>
                  </a:lnTo>
                  <a:lnTo>
                    <a:pt x="17250" y="293370"/>
                  </a:lnTo>
                  <a:lnTo>
                    <a:pt x="20916" y="321310"/>
                  </a:lnTo>
                  <a:lnTo>
                    <a:pt x="22284" y="346593"/>
                  </a:lnTo>
                  <a:lnTo>
                    <a:pt x="22690" y="372640"/>
                  </a:lnTo>
                  <a:lnTo>
                    <a:pt x="22826" y="399151"/>
                  </a:lnTo>
                  <a:lnTo>
                    <a:pt x="24543" y="416929"/>
                  </a:lnTo>
                  <a:lnTo>
                    <a:pt x="28679" y="436610"/>
                  </a:lnTo>
                  <a:lnTo>
                    <a:pt x="33425" y="444438"/>
                  </a:lnTo>
                  <a:lnTo>
                    <a:pt x="34349" y="444247"/>
                  </a:lnTo>
                  <a:lnTo>
                    <a:pt x="40005" y="440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94"/>
            <p:cNvSpPr/>
            <p:nvPr>
              <p:custDataLst>
                <p:tags r:id="rId34"/>
              </p:custDataLst>
            </p:nvPr>
          </p:nvSpPr>
          <p:spPr>
            <a:xfrm>
              <a:off x="7229781" y="3521334"/>
              <a:ext cx="39438" cy="44339"/>
            </a:xfrm>
            <a:custGeom>
              <a:avLst/>
              <a:gdLst/>
              <a:ahLst/>
              <a:cxnLst/>
              <a:rect l="0" t="0" r="0" b="0"/>
              <a:pathLst>
                <a:path w="39438" h="44339">
                  <a:moveTo>
                    <a:pt x="28269" y="4821"/>
                  </a:moveTo>
                  <a:lnTo>
                    <a:pt x="28269" y="4821"/>
                  </a:lnTo>
                  <a:lnTo>
                    <a:pt x="17122" y="32314"/>
                  </a:lnTo>
                  <a:lnTo>
                    <a:pt x="16391" y="36484"/>
                  </a:lnTo>
                  <a:lnTo>
                    <a:pt x="16541" y="39265"/>
                  </a:lnTo>
                  <a:lnTo>
                    <a:pt x="17276" y="41119"/>
                  </a:lnTo>
                  <a:lnTo>
                    <a:pt x="18400" y="42354"/>
                  </a:lnTo>
                  <a:lnTo>
                    <a:pt x="21734" y="44338"/>
                  </a:lnTo>
                  <a:lnTo>
                    <a:pt x="23883" y="42916"/>
                  </a:lnTo>
                  <a:lnTo>
                    <a:pt x="30437" y="36829"/>
                  </a:lnTo>
                  <a:lnTo>
                    <a:pt x="32408" y="33228"/>
                  </a:lnTo>
                  <a:lnTo>
                    <a:pt x="33919" y="29512"/>
                  </a:lnTo>
                  <a:lnTo>
                    <a:pt x="37704" y="23849"/>
                  </a:lnTo>
                  <a:lnTo>
                    <a:pt x="39109" y="18150"/>
                  </a:lnTo>
                  <a:lnTo>
                    <a:pt x="39437" y="14343"/>
                  </a:lnTo>
                  <a:lnTo>
                    <a:pt x="37889" y="10535"/>
                  </a:lnTo>
                  <a:lnTo>
                    <a:pt x="31179" y="2121"/>
                  </a:lnTo>
                  <a:lnTo>
                    <a:pt x="27870" y="446"/>
                  </a:lnTo>
                  <a:lnTo>
                    <a:pt x="26098" y="0"/>
                  </a:lnTo>
                  <a:lnTo>
                    <a:pt x="8103" y="4105"/>
                  </a:lnTo>
                  <a:lnTo>
                    <a:pt x="726" y="9679"/>
                  </a:lnTo>
                  <a:lnTo>
                    <a:pt x="154" y="11848"/>
                  </a:lnTo>
                  <a:lnTo>
                    <a:pt x="0" y="13316"/>
                  </a:lnTo>
                  <a:lnTo>
                    <a:pt x="1523" y="16640"/>
                  </a:lnTo>
                  <a:lnTo>
                    <a:pt x="4642" y="20915"/>
                  </a:lnTo>
                  <a:lnTo>
                    <a:pt x="6762" y="21499"/>
                  </a:lnTo>
                  <a:lnTo>
                    <a:pt x="23744" y="21939"/>
                  </a:lnTo>
                  <a:lnTo>
                    <a:pt x="27952" y="20261"/>
                  </a:lnTo>
                  <a:lnTo>
                    <a:pt x="39433" y="10793"/>
                  </a:lnTo>
                  <a:lnTo>
                    <a:pt x="34755" y="5638"/>
                  </a:lnTo>
                  <a:lnTo>
                    <a:pt x="16839" y="4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95"/>
            <p:cNvSpPr/>
            <p:nvPr>
              <p:custDataLst>
                <p:tags r:id="rId35"/>
              </p:custDataLst>
            </p:nvPr>
          </p:nvSpPr>
          <p:spPr>
            <a:xfrm>
              <a:off x="7395318" y="3533161"/>
              <a:ext cx="51328" cy="38685"/>
            </a:xfrm>
            <a:custGeom>
              <a:avLst/>
              <a:gdLst/>
              <a:ahLst/>
              <a:cxnLst/>
              <a:rect l="0" t="0" r="0" b="0"/>
              <a:pathLst>
                <a:path w="51328" h="38685">
                  <a:moveTo>
                    <a:pt x="51327" y="21569"/>
                  </a:moveTo>
                  <a:lnTo>
                    <a:pt x="51327" y="21569"/>
                  </a:lnTo>
                  <a:lnTo>
                    <a:pt x="27127" y="2566"/>
                  </a:lnTo>
                  <a:lnTo>
                    <a:pt x="18770" y="0"/>
                  </a:lnTo>
                  <a:lnTo>
                    <a:pt x="12938" y="976"/>
                  </a:lnTo>
                  <a:lnTo>
                    <a:pt x="6087" y="5096"/>
                  </a:lnTo>
                  <a:lnTo>
                    <a:pt x="4022" y="6777"/>
                  </a:lnTo>
                  <a:lnTo>
                    <a:pt x="1727" y="12032"/>
                  </a:lnTo>
                  <a:lnTo>
                    <a:pt x="0" y="28965"/>
                  </a:lnTo>
                  <a:lnTo>
                    <a:pt x="1634" y="32900"/>
                  </a:lnTo>
                  <a:lnTo>
                    <a:pt x="2958" y="34838"/>
                  </a:lnTo>
                  <a:lnTo>
                    <a:pt x="6123" y="36991"/>
                  </a:lnTo>
                  <a:lnTo>
                    <a:pt x="11476" y="38204"/>
                  </a:lnTo>
                  <a:lnTo>
                    <a:pt x="24666" y="38684"/>
                  </a:lnTo>
                  <a:lnTo>
                    <a:pt x="28471" y="37008"/>
                  </a:lnTo>
                  <a:lnTo>
                    <a:pt x="37993" y="29599"/>
                  </a:lnTo>
                  <a:lnTo>
                    <a:pt x="45612" y="26048"/>
                  </a:lnTo>
                  <a:lnTo>
                    <a:pt x="47517" y="24555"/>
                  </a:lnTo>
                  <a:lnTo>
                    <a:pt x="49633" y="21203"/>
                  </a:lnTo>
                  <a:lnTo>
                    <a:pt x="50993" y="13876"/>
                  </a:lnTo>
                  <a:lnTo>
                    <a:pt x="50470" y="12631"/>
                  </a:lnTo>
                  <a:lnTo>
                    <a:pt x="49486" y="11800"/>
                  </a:lnTo>
                  <a:lnTo>
                    <a:pt x="48194" y="11246"/>
                  </a:lnTo>
                  <a:lnTo>
                    <a:pt x="47334" y="10242"/>
                  </a:lnTo>
                  <a:lnTo>
                    <a:pt x="46377" y="7433"/>
                  </a:lnTo>
                  <a:lnTo>
                    <a:pt x="45488" y="6430"/>
                  </a:lnTo>
                  <a:lnTo>
                    <a:pt x="42805" y="5316"/>
                  </a:lnTo>
                  <a:lnTo>
                    <a:pt x="37724" y="4688"/>
                  </a:lnTo>
                  <a:lnTo>
                    <a:pt x="29164" y="7536"/>
                  </a:lnTo>
                  <a:lnTo>
                    <a:pt x="17379" y="14320"/>
                  </a:lnTo>
                  <a:lnTo>
                    <a:pt x="15360" y="14831"/>
                  </a:lnTo>
                  <a:lnTo>
                    <a:pt x="14015" y="15807"/>
                  </a:lnTo>
                  <a:lnTo>
                    <a:pt x="13117" y="17092"/>
                  </a:lnTo>
                  <a:lnTo>
                    <a:pt x="11676" y="20685"/>
                  </a:lnTo>
                  <a:lnTo>
                    <a:pt x="11322" y="272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96"/>
            <p:cNvSpPr/>
            <p:nvPr>
              <p:custDataLst>
                <p:tags r:id="rId36"/>
              </p:custDataLst>
            </p:nvPr>
          </p:nvSpPr>
          <p:spPr>
            <a:xfrm>
              <a:off x="7646743" y="3749185"/>
              <a:ext cx="28502" cy="51291"/>
            </a:xfrm>
            <a:custGeom>
              <a:avLst/>
              <a:gdLst/>
              <a:ahLst/>
              <a:cxnLst/>
              <a:rect l="0" t="0" r="0" b="0"/>
              <a:pathLst>
                <a:path w="28502" h="51291">
                  <a:moveTo>
                    <a:pt x="22787" y="39860"/>
                  </a:moveTo>
                  <a:lnTo>
                    <a:pt x="22787" y="39860"/>
                  </a:lnTo>
                  <a:lnTo>
                    <a:pt x="14297" y="12367"/>
                  </a:lnTo>
                  <a:lnTo>
                    <a:pt x="6018" y="343"/>
                  </a:lnTo>
                  <a:lnTo>
                    <a:pt x="2720" y="0"/>
                  </a:lnTo>
                  <a:lnTo>
                    <a:pt x="1789" y="587"/>
                  </a:lnTo>
                  <a:lnTo>
                    <a:pt x="1168" y="1613"/>
                  </a:lnTo>
                  <a:lnTo>
                    <a:pt x="295" y="6090"/>
                  </a:lnTo>
                  <a:lnTo>
                    <a:pt x="0" y="13293"/>
                  </a:lnTo>
                  <a:lnTo>
                    <a:pt x="1653" y="17046"/>
                  </a:lnTo>
                  <a:lnTo>
                    <a:pt x="3870" y="20831"/>
                  </a:lnTo>
                  <a:lnTo>
                    <a:pt x="5752" y="26531"/>
                  </a:lnTo>
                  <a:lnTo>
                    <a:pt x="16023" y="38731"/>
                  </a:lnTo>
                  <a:lnTo>
                    <a:pt x="18298" y="39359"/>
                  </a:lnTo>
                  <a:lnTo>
                    <a:pt x="28244" y="39858"/>
                  </a:lnTo>
                  <a:lnTo>
                    <a:pt x="28501" y="31181"/>
                  </a:lnTo>
                  <a:lnTo>
                    <a:pt x="26808" y="27959"/>
                  </a:lnTo>
                  <a:lnTo>
                    <a:pt x="23581" y="23751"/>
                  </a:lnTo>
                  <a:lnTo>
                    <a:pt x="21446" y="23175"/>
                  </a:lnTo>
                  <a:lnTo>
                    <a:pt x="17937" y="22806"/>
                  </a:lnTo>
                  <a:lnTo>
                    <a:pt x="11262" y="25776"/>
                  </a:lnTo>
                  <a:lnTo>
                    <a:pt x="9389" y="27296"/>
                  </a:lnTo>
                  <a:lnTo>
                    <a:pt x="6135" y="33117"/>
                  </a:lnTo>
                  <a:lnTo>
                    <a:pt x="5685" y="42010"/>
                  </a:lnTo>
                  <a:lnTo>
                    <a:pt x="7354" y="45684"/>
                  </a:lnTo>
                  <a:lnTo>
                    <a:pt x="10567" y="50183"/>
                  </a:lnTo>
                  <a:lnTo>
                    <a:pt x="12700" y="50798"/>
                  </a:lnTo>
                  <a:lnTo>
                    <a:pt x="17072" y="51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97"/>
            <p:cNvSpPr/>
            <p:nvPr>
              <p:custDataLst>
                <p:tags r:id="rId37"/>
              </p:custDataLst>
            </p:nvPr>
          </p:nvSpPr>
          <p:spPr>
            <a:xfrm>
              <a:off x="7643554" y="4011938"/>
              <a:ext cx="31692" cy="45713"/>
            </a:xfrm>
            <a:custGeom>
              <a:avLst/>
              <a:gdLst/>
              <a:ahLst/>
              <a:cxnLst/>
              <a:rect l="0" t="0" r="0" b="0"/>
              <a:pathLst>
                <a:path w="31692" h="45713">
                  <a:moveTo>
                    <a:pt x="31691" y="45712"/>
                  </a:moveTo>
                  <a:lnTo>
                    <a:pt x="31691" y="45712"/>
                  </a:lnTo>
                  <a:lnTo>
                    <a:pt x="31057" y="21512"/>
                  </a:lnTo>
                  <a:lnTo>
                    <a:pt x="26770" y="4880"/>
                  </a:lnTo>
                  <a:lnTo>
                    <a:pt x="25870" y="3251"/>
                  </a:lnTo>
                  <a:lnTo>
                    <a:pt x="24635" y="2165"/>
                  </a:lnTo>
                  <a:lnTo>
                    <a:pt x="21570" y="958"/>
                  </a:lnTo>
                  <a:lnTo>
                    <a:pt x="12563" y="119"/>
                  </a:lnTo>
                  <a:lnTo>
                    <a:pt x="11319" y="712"/>
                  </a:lnTo>
                  <a:lnTo>
                    <a:pt x="10490" y="1742"/>
                  </a:lnTo>
                  <a:lnTo>
                    <a:pt x="9937" y="3064"/>
                  </a:lnTo>
                  <a:lnTo>
                    <a:pt x="8933" y="3945"/>
                  </a:lnTo>
                  <a:lnTo>
                    <a:pt x="6124" y="4924"/>
                  </a:lnTo>
                  <a:lnTo>
                    <a:pt x="5121" y="5820"/>
                  </a:lnTo>
                  <a:lnTo>
                    <a:pt x="4008" y="8509"/>
                  </a:lnTo>
                  <a:lnTo>
                    <a:pt x="3076" y="9480"/>
                  </a:lnTo>
                  <a:lnTo>
                    <a:pt x="347" y="10559"/>
                  </a:lnTo>
                  <a:lnTo>
                    <a:pt x="0" y="11482"/>
                  </a:lnTo>
                  <a:lnTo>
                    <a:pt x="403" y="12732"/>
                  </a:lnTo>
                  <a:lnTo>
                    <a:pt x="1910" y="15814"/>
                  </a:lnTo>
                  <a:lnTo>
                    <a:pt x="2957" y="21800"/>
                  </a:lnTo>
                  <a:lnTo>
                    <a:pt x="3645" y="22151"/>
                  </a:lnTo>
                  <a:lnTo>
                    <a:pt x="6103" y="22540"/>
                  </a:lnTo>
                  <a:lnTo>
                    <a:pt x="18432" y="17904"/>
                  </a:lnTo>
                  <a:lnTo>
                    <a:pt x="19042" y="17014"/>
                  </a:lnTo>
                  <a:lnTo>
                    <a:pt x="19719" y="14331"/>
                  </a:lnTo>
                  <a:lnTo>
                    <a:pt x="20535" y="13361"/>
                  </a:lnTo>
                  <a:lnTo>
                    <a:pt x="23135" y="12284"/>
                  </a:lnTo>
                  <a:lnTo>
                    <a:pt x="24081" y="11361"/>
                  </a:lnTo>
                  <a:lnTo>
                    <a:pt x="25135" y="8643"/>
                  </a:lnTo>
                  <a:lnTo>
                    <a:pt x="25975" y="19"/>
                  </a:lnTo>
                  <a:lnTo>
                    <a:pt x="22942" y="0"/>
                  </a:lnTo>
                  <a:lnTo>
                    <a:pt x="22049" y="633"/>
                  </a:lnTo>
                  <a:lnTo>
                    <a:pt x="21453" y="1689"/>
                  </a:lnTo>
                  <a:lnTo>
                    <a:pt x="20496" y="4913"/>
                  </a:lnTo>
                  <a:lnTo>
                    <a:pt x="15361" y="10558"/>
                  </a:lnTo>
                  <a:lnTo>
                    <a:pt x="14617" y="16267"/>
                  </a:lnTo>
                  <a:lnTo>
                    <a:pt x="14568" y="19914"/>
                  </a:lnTo>
                  <a:lnTo>
                    <a:pt x="15196" y="20893"/>
                  </a:lnTo>
                  <a:lnTo>
                    <a:pt x="16249" y="21546"/>
                  </a:lnTo>
                  <a:lnTo>
                    <a:pt x="19467" y="22594"/>
                  </a:lnTo>
                  <a:lnTo>
                    <a:pt x="19908" y="24431"/>
                  </a:lnTo>
                  <a:lnTo>
                    <a:pt x="20261" y="28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98"/>
            <p:cNvSpPr/>
            <p:nvPr>
              <p:custDataLst>
                <p:tags r:id="rId38"/>
              </p:custDataLst>
            </p:nvPr>
          </p:nvSpPr>
          <p:spPr>
            <a:xfrm>
              <a:off x="7515225" y="424053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399"/>
            <p:cNvSpPr/>
            <p:nvPr>
              <p:custDataLst>
                <p:tags r:id="rId39"/>
              </p:custDataLst>
            </p:nvPr>
          </p:nvSpPr>
          <p:spPr>
            <a:xfrm>
              <a:off x="7486650" y="424053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400"/>
            <p:cNvSpPr/>
            <p:nvPr>
              <p:custDataLst>
                <p:tags r:id="rId40"/>
              </p:custDataLst>
            </p:nvPr>
          </p:nvSpPr>
          <p:spPr>
            <a:xfrm>
              <a:off x="7464610" y="4229100"/>
              <a:ext cx="49786" cy="44834"/>
            </a:xfrm>
            <a:custGeom>
              <a:avLst/>
              <a:gdLst/>
              <a:ahLst/>
              <a:cxnLst/>
              <a:rect l="0" t="0" r="0" b="0"/>
              <a:pathLst>
                <a:path w="49786" h="44834">
                  <a:moveTo>
                    <a:pt x="33470" y="0"/>
                  </a:moveTo>
                  <a:lnTo>
                    <a:pt x="33470" y="0"/>
                  </a:lnTo>
                  <a:lnTo>
                    <a:pt x="15376" y="24311"/>
                  </a:lnTo>
                  <a:lnTo>
                    <a:pt x="13789" y="27637"/>
                  </a:lnTo>
                  <a:lnTo>
                    <a:pt x="13364" y="30490"/>
                  </a:lnTo>
                  <a:lnTo>
                    <a:pt x="14585" y="35352"/>
                  </a:lnTo>
                  <a:lnTo>
                    <a:pt x="15801" y="36904"/>
                  </a:lnTo>
                  <a:lnTo>
                    <a:pt x="21093" y="39597"/>
                  </a:lnTo>
                  <a:lnTo>
                    <a:pt x="32415" y="39994"/>
                  </a:lnTo>
                  <a:lnTo>
                    <a:pt x="37825" y="36075"/>
                  </a:lnTo>
                  <a:lnTo>
                    <a:pt x="41332" y="35084"/>
                  </a:lnTo>
                  <a:lnTo>
                    <a:pt x="42522" y="34184"/>
                  </a:lnTo>
                  <a:lnTo>
                    <a:pt x="44807" y="28831"/>
                  </a:lnTo>
                  <a:lnTo>
                    <a:pt x="44898" y="18181"/>
                  </a:lnTo>
                  <a:lnTo>
                    <a:pt x="44263" y="17836"/>
                  </a:lnTo>
                  <a:lnTo>
                    <a:pt x="41866" y="17452"/>
                  </a:lnTo>
                  <a:lnTo>
                    <a:pt x="38684" y="15588"/>
                  </a:lnTo>
                  <a:lnTo>
                    <a:pt x="34500" y="12251"/>
                  </a:lnTo>
                  <a:lnTo>
                    <a:pt x="8091" y="11432"/>
                  </a:lnTo>
                  <a:lnTo>
                    <a:pt x="7026" y="12066"/>
                  </a:lnTo>
                  <a:lnTo>
                    <a:pt x="6315" y="13124"/>
                  </a:lnTo>
                  <a:lnTo>
                    <a:pt x="5176" y="16351"/>
                  </a:lnTo>
                  <a:lnTo>
                    <a:pt x="1023" y="21551"/>
                  </a:lnTo>
                  <a:lnTo>
                    <a:pt x="0" y="25030"/>
                  </a:lnTo>
                  <a:lnTo>
                    <a:pt x="361" y="26212"/>
                  </a:lnTo>
                  <a:lnTo>
                    <a:pt x="1238" y="27000"/>
                  </a:lnTo>
                  <a:lnTo>
                    <a:pt x="2457" y="27524"/>
                  </a:lnTo>
                  <a:lnTo>
                    <a:pt x="3270" y="28510"/>
                  </a:lnTo>
                  <a:lnTo>
                    <a:pt x="6268" y="34654"/>
                  </a:lnTo>
                  <a:lnTo>
                    <a:pt x="7715" y="36437"/>
                  </a:lnTo>
                  <a:lnTo>
                    <a:pt x="11017" y="38419"/>
                  </a:lnTo>
                  <a:lnTo>
                    <a:pt x="14601" y="39935"/>
                  </a:lnTo>
                  <a:lnTo>
                    <a:pt x="20189" y="43724"/>
                  </a:lnTo>
                  <a:lnTo>
                    <a:pt x="23969" y="44833"/>
                  </a:lnTo>
                  <a:lnTo>
                    <a:pt x="43537" y="40218"/>
                  </a:lnTo>
                  <a:lnTo>
                    <a:pt x="43991" y="39512"/>
                  </a:lnTo>
                  <a:lnTo>
                    <a:pt x="44497" y="37035"/>
                  </a:lnTo>
                  <a:lnTo>
                    <a:pt x="45266" y="36120"/>
                  </a:lnTo>
                  <a:lnTo>
                    <a:pt x="47814" y="35103"/>
                  </a:lnTo>
                  <a:lnTo>
                    <a:pt x="48748" y="34198"/>
                  </a:lnTo>
                  <a:lnTo>
                    <a:pt x="49785" y="31497"/>
                  </a:lnTo>
                  <a:lnTo>
                    <a:pt x="49427" y="30523"/>
                  </a:lnTo>
                  <a:lnTo>
                    <a:pt x="48553" y="29874"/>
                  </a:lnTo>
                  <a:lnTo>
                    <a:pt x="47335" y="29441"/>
                  </a:lnTo>
                  <a:lnTo>
                    <a:pt x="46523" y="28517"/>
                  </a:lnTo>
                  <a:lnTo>
                    <a:pt x="45114" y="23731"/>
                  </a:lnTo>
                  <a:lnTo>
                    <a:pt x="43301" y="23247"/>
                  </a:lnTo>
                  <a:lnTo>
                    <a:pt x="41929" y="23118"/>
                  </a:lnTo>
                  <a:lnTo>
                    <a:pt x="38713" y="21281"/>
                  </a:lnTo>
                  <a:lnTo>
                    <a:pt x="35165" y="18983"/>
                  </a:lnTo>
                  <a:lnTo>
                    <a:pt x="29598" y="17690"/>
                  </a:lnTo>
                  <a:lnTo>
                    <a:pt x="22070" y="17147"/>
                  </a:lnTo>
                  <a:lnTo>
                    <a:pt x="19016" y="20180"/>
                  </a:lnTo>
                  <a:lnTo>
                    <a:pt x="18753" y="21073"/>
                  </a:lnTo>
                  <a:lnTo>
                    <a:pt x="19214" y="21669"/>
                  </a:lnTo>
                  <a:lnTo>
                    <a:pt x="21482" y="22625"/>
                  </a:lnTo>
                  <a:lnTo>
                    <a:pt x="2204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401"/>
            <p:cNvSpPr/>
            <p:nvPr>
              <p:custDataLst>
                <p:tags r:id="rId41"/>
              </p:custDataLst>
            </p:nvPr>
          </p:nvSpPr>
          <p:spPr>
            <a:xfrm>
              <a:off x="7289271" y="4211955"/>
              <a:ext cx="60220" cy="45622"/>
            </a:xfrm>
            <a:custGeom>
              <a:avLst/>
              <a:gdLst/>
              <a:ahLst/>
              <a:cxnLst/>
              <a:rect l="0" t="0" r="0" b="0"/>
              <a:pathLst>
                <a:path w="60220" h="45622">
                  <a:moveTo>
                    <a:pt x="60219" y="0"/>
                  </a:moveTo>
                  <a:lnTo>
                    <a:pt x="60219" y="0"/>
                  </a:lnTo>
                  <a:lnTo>
                    <a:pt x="32091" y="12418"/>
                  </a:lnTo>
                  <a:lnTo>
                    <a:pt x="19994" y="20119"/>
                  </a:lnTo>
                  <a:lnTo>
                    <a:pt x="16942" y="24393"/>
                  </a:lnTo>
                  <a:lnTo>
                    <a:pt x="15223" y="30370"/>
                  </a:lnTo>
                  <a:lnTo>
                    <a:pt x="14714" y="36162"/>
                  </a:lnTo>
                  <a:lnTo>
                    <a:pt x="16288" y="39991"/>
                  </a:lnTo>
                  <a:lnTo>
                    <a:pt x="19438" y="44588"/>
                  </a:lnTo>
                  <a:lnTo>
                    <a:pt x="21563" y="45217"/>
                  </a:lnTo>
                  <a:lnTo>
                    <a:pt x="28100" y="45621"/>
                  </a:lnTo>
                  <a:lnTo>
                    <a:pt x="31763" y="43983"/>
                  </a:lnTo>
                  <a:lnTo>
                    <a:pt x="50696" y="26640"/>
                  </a:lnTo>
                  <a:lnTo>
                    <a:pt x="52812" y="22847"/>
                  </a:lnTo>
                  <a:lnTo>
                    <a:pt x="54406" y="12558"/>
                  </a:lnTo>
                  <a:lnTo>
                    <a:pt x="54495" y="6608"/>
                  </a:lnTo>
                  <a:lnTo>
                    <a:pt x="40511" y="5738"/>
                  </a:lnTo>
                  <a:lnTo>
                    <a:pt x="22611" y="11537"/>
                  </a:lnTo>
                  <a:lnTo>
                    <a:pt x="10731" y="21132"/>
                  </a:lnTo>
                  <a:lnTo>
                    <a:pt x="5622" y="26723"/>
                  </a:lnTo>
                  <a:lnTo>
                    <a:pt x="4204" y="30503"/>
                  </a:lnTo>
                  <a:lnTo>
                    <a:pt x="3190" y="31765"/>
                  </a:lnTo>
                  <a:lnTo>
                    <a:pt x="0" y="33542"/>
                  </a:lnTo>
                  <a:lnTo>
                    <a:pt x="387" y="33792"/>
                  </a:lnTo>
                  <a:lnTo>
                    <a:pt x="1282" y="33958"/>
                  </a:lnTo>
                  <a:lnTo>
                    <a:pt x="1878" y="34704"/>
                  </a:lnTo>
                  <a:lnTo>
                    <a:pt x="2540" y="37226"/>
                  </a:lnTo>
                  <a:lnTo>
                    <a:pt x="3352" y="38152"/>
                  </a:lnTo>
                  <a:lnTo>
                    <a:pt x="5946" y="39181"/>
                  </a:lnTo>
                  <a:lnTo>
                    <a:pt x="10977" y="39761"/>
                  </a:lnTo>
                  <a:lnTo>
                    <a:pt x="14627" y="38204"/>
                  </a:lnTo>
                  <a:lnTo>
                    <a:pt x="18366" y="36030"/>
                  </a:lnTo>
                  <a:lnTo>
                    <a:pt x="24042" y="34170"/>
                  </a:lnTo>
                  <a:lnTo>
                    <a:pt x="40059" y="20137"/>
                  </a:lnTo>
                  <a:lnTo>
                    <a:pt x="40429" y="19140"/>
                  </a:lnTo>
                  <a:lnTo>
                    <a:pt x="40041" y="18475"/>
                  </a:lnTo>
                  <a:lnTo>
                    <a:pt x="37889" y="17408"/>
                  </a:lnTo>
                  <a:lnTo>
                    <a:pt x="14499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402"/>
            <p:cNvSpPr/>
            <p:nvPr>
              <p:custDataLst>
                <p:tags r:id="rId42"/>
              </p:custDataLst>
            </p:nvPr>
          </p:nvSpPr>
          <p:spPr>
            <a:xfrm>
              <a:off x="6966631" y="4006215"/>
              <a:ext cx="51390" cy="39742"/>
            </a:xfrm>
            <a:custGeom>
              <a:avLst/>
              <a:gdLst/>
              <a:ahLst/>
              <a:cxnLst/>
              <a:rect l="0" t="0" r="0" b="0"/>
              <a:pathLst>
                <a:path w="51390" h="39742">
                  <a:moveTo>
                    <a:pt x="51389" y="5715"/>
                  </a:moveTo>
                  <a:lnTo>
                    <a:pt x="51389" y="5715"/>
                  </a:lnTo>
                  <a:lnTo>
                    <a:pt x="23260" y="5715"/>
                  </a:lnTo>
                  <a:lnTo>
                    <a:pt x="13911" y="5715"/>
                  </a:lnTo>
                  <a:lnTo>
                    <a:pt x="11163" y="6350"/>
                  </a:lnTo>
                  <a:lnTo>
                    <a:pt x="9332" y="7408"/>
                  </a:lnTo>
                  <a:lnTo>
                    <a:pt x="3359" y="13669"/>
                  </a:lnTo>
                  <a:lnTo>
                    <a:pt x="2859" y="14828"/>
                  </a:lnTo>
                  <a:lnTo>
                    <a:pt x="3161" y="15600"/>
                  </a:lnTo>
                  <a:lnTo>
                    <a:pt x="3998" y="16115"/>
                  </a:lnTo>
                  <a:lnTo>
                    <a:pt x="4554" y="17093"/>
                  </a:lnTo>
                  <a:lnTo>
                    <a:pt x="5974" y="21504"/>
                  </a:lnTo>
                  <a:lnTo>
                    <a:pt x="10545" y="27518"/>
                  </a:lnTo>
                  <a:lnTo>
                    <a:pt x="12705" y="28105"/>
                  </a:lnTo>
                  <a:lnTo>
                    <a:pt x="31236" y="28573"/>
                  </a:lnTo>
                  <a:lnTo>
                    <a:pt x="34600" y="26881"/>
                  </a:lnTo>
                  <a:lnTo>
                    <a:pt x="38900" y="23655"/>
                  </a:lnTo>
                  <a:lnTo>
                    <a:pt x="39489" y="21519"/>
                  </a:lnTo>
                  <a:lnTo>
                    <a:pt x="39951" y="11741"/>
                  </a:lnTo>
                  <a:lnTo>
                    <a:pt x="32003" y="11457"/>
                  </a:lnTo>
                  <a:lnTo>
                    <a:pt x="28380" y="13135"/>
                  </a:lnTo>
                  <a:lnTo>
                    <a:pt x="26524" y="14472"/>
                  </a:lnTo>
                  <a:lnTo>
                    <a:pt x="15692" y="17252"/>
                  </a:lnTo>
                  <a:lnTo>
                    <a:pt x="14256" y="18486"/>
                  </a:lnTo>
                  <a:lnTo>
                    <a:pt x="13300" y="19944"/>
                  </a:lnTo>
                  <a:lnTo>
                    <a:pt x="3907" y="26847"/>
                  </a:lnTo>
                  <a:lnTo>
                    <a:pt x="475" y="33185"/>
                  </a:lnTo>
                  <a:lnTo>
                    <a:pt x="0" y="39114"/>
                  </a:lnTo>
                  <a:lnTo>
                    <a:pt x="620" y="39411"/>
                  </a:lnTo>
                  <a:lnTo>
                    <a:pt x="3002" y="39741"/>
                  </a:lnTo>
                  <a:lnTo>
                    <a:pt x="20197" y="35062"/>
                  </a:lnTo>
                  <a:lnTo>
                    <a:pt x="28482" y="28515"/>
                  </a:lnTo>
                  <a:lnTo>
                    <a:pt x="31259" y="25797"/>
                  </a:lnTo>
                  <a:lnTo>
                    <a:pt x="32918" y="22472"/>
                  </a:lnTo>
                  <a:lnTo>
                    <a:pt x="34222" y="6837"/>
                  </a:lnTo>
                  <a:lnTo>
                    <a:pt x="342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403"/>
            <p:cNvSpPr/>
            <p:nvPr>
              <p:custDataLst>
                <p:tags r:id="rId43"/>
              </p:custDataLst>
            </p:nvPr>
          </p:nvSpPr>
          <p:spPr>
            <a:xfrm>
              <a:off x="6984149" y="3794762"/>
              <a:ext cx="38748" cy="31807"/>
            </a:xfrm>
            <a:custGeom>
              <a:avLst/>
              <a:gdLst/>
              <a:ahLst/>
              <a:cxnLst/>
              <a:rect l="0" t="0" r="0" b="0"/>
              <a:pathLst>
                <a:path w="38748" h="31807">
                  <a:moveTo>
                    <a:pt x="33871" y="17143"/>
                  </a:moveTo>
                  <a:lnTo>
                    <a:pt x="33871" y="17143"/>
                  </a:lnTo>
                  <a:lnTo>
                    <a:pt x="10306" y="17778"/>
                  </a:lnTo>
                  <a:lnTo>
                    <a:pt x="6730" y="18836"/>
                  </a:lnTo>
                  <a:lnTo>
                    <a:pt x="4346" y="20177"/>
                  </a:lnTo>
                  <a:lnTo>
                    <a:pt x="2759" y="21705"/>
                  </a:lnTo>
                  <a:lnTo>
                    <a:pt x="0" y="27543"/>
                  </a:lnTo>
                  <a:lnTo>
                    <a:pt x="495" y="27886"/>
                  </a:lnTo>
                  <a:lnTo>
                    <a:pt x="2739" y="28268"/>
                  </a:lnTo>
                  <a:lnTo>
                    <a:pt x="7572" y="31516"/>
                  </a:lnTo>
                  <a:lnTo>
                    <a:pt x="9354" y="31806"/>
                  </a:lnTo>
                  <a:lnTo>
                    <a:pt x="11176" y="31363"/>
                  </a:lnTo>
                  <a:lnTo>
                    <a:pt x="15629" y="29125"/>
                  </a:lnTo>
                  <a:lnTo>
                    <a:pt x="19435" y="28737"/>
                  </a:lnTo>
                  <a:lnTo>
                    <a:pt x="20437" y="28047"/>
                  </a:lnTo>
                  <a:lnTo>
                    <a:pt x="21104" y="26952"/>
                  </a:lnTo>
                  <a:lnTo>
                    <a:pt x="21550" y="25588"/>
                  </a:lnTo>
                  <a:lnTo>
                    <a:pt x="32205" y="18177"/>
                  </a:lnTo>
                  <a:lnTo>
                    <a:pt x="32760" y="17198"/>
                  </a:lnTo>
                  <a:lnTo>
                    <a:pt x="34177" y="12785"/>
                  </a:lnTo>
                  <a:lnTo>
                    <a:pt x="38747" y="6770"/>
                  </a:lnTo>
                  <a:lnTo>
                    <a:pt x="38393" y="5782"/>
                  </a:lnTo>
                  <a:lnTo>
                    <a:pt x="34085" y="261"/>
                  </a:lnTo>
                  <a:lnTo>
                    <a:pt x="17827" y="0"/>
                  </a:lnTo>
                  <a:lnTo>
                    <a:pt x="6169" y="10564"/>
                  </a:lnTo>
                  <a:lnTo>
                    <a:pt x="5372" y="16273"/>
                  </a:lnTo>
                  <a:lnTo>
                    <a:pt x="5296" y="27702"/>
                  </a:lnTo>
                  <a:lnTo>
                    <a:pt x="5931" y="27993"/>
                  </a:lnTo>
                  <a:lnTo>
                    <a:pt x="19685" y="28572"/>
                  </a:lnTo>
                  <a:lnTo>
                    <a:pt x="22909" y="26880"/>
                  </a:lnTo>
                  <a:lnTo>
                    <a:pt x="28156" y="22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404"/>
            <p:cNvSpPr/>
            <p:nvPr>
              <p:custDataLst>
                <p:tags r:id="rId44"/>
              </p:custDataLst>
            </p:nvPr>
          </p:nvSpPr>
          <p:spPr>
            <a:xfrm>
              <a:off x="6806573" y="3456157"/>
              <a:ext cx="251453" cy="827463"/>
            </a:xfrm>
            <a:custGeom>
              <a:avLst/>
              <a:gdLst/>
              <a:ahLst/>
              <a:cxnLst/>
              <a:rect l="0" t="0" r="0" b="0"/>
              <a:pathLst>
                <a:path w="251453" h="827463">
                  <a:moveTo>
                    <a:pt x="251452" y="24278"/>
                  </a:moveTo>
                  <a:lnTo>
                    <a:pt x="251452" y="24278"/>
                  </a:lnTo>
                  <a:lnTo>
                    <a:pt x="230215" y="12143"/>
                  </a:lnTo>
                  <a:lnTo>
                    <a:pt x="206663" y="244"/>
                  </a:lnTo>
                  <a:lnTo>
                    <a:pt x="203178" y="0"/>
                  </a:lnTo>
                  <a:lnTo>
                    <a:pt x="175153" y="1363"/>
                  </a:lnTo>
                  <a:lnTo>
                    <a:pt x="164428" y="2037"/>
                  </a:lnTo>
                  <a:lnTo>
                    <a:pt x="148729" y="8472"/>
                  </a:lnTo>
                  <a:lnTo>
                    <a:pt x="146775" y="9931"/>
                  </a:lnTo>
                  <a:lnTo>
                    <a:pt x="144604" y="13245"/>
                  </a:lnTo>
                  <a:lnTo>
                    <a:pt x="143004" y="16834"/>
                  </a:lnTo>
                  <a:lnTo>
                    <a:pt x="133821" y="32031"/>
                  </a:lnTo>
                  <a:lnTo>
                    <a:pt x="132144" y="39628"/>
                  </a:lnTo>
                  <a:lnTo>
                    <a:pt x="131498" y="64577"/>
                  </a:lnTo>
                  <a:lnTo>
                    <a:pt x="131445" y="88060"/>
                  </a:lnTo>
                  <a:lnTo>
                    <a:pt x="127512" y="114112"/>
                  </a:lnTo>
                  <a:lnTo>
                    <a:pt x="124381" y="139954"/>
                  </a:lnTo>
                  <a:lnTo>
                    <a:pt x="119610" y="161845"/>
                  </a:lnTo>
                  <a:lnTo>
                    <a:pt x="114174" y="184419"/>
                  </a:lnTo>
                  <a:lnTo>
                    <a:pt x="108541" y="207194"/>
                  </a:lnTo>
                  <a:lnTo>
                    <a:pt x="102852" y="231722"/>
                  </a:lnTo>
                  <a:lnTo>
                    <a:pt x="97144" y="259098"/>
                  </a:lnTo>
                  <a:lnTo>
                    <a:pt x="89738" y="287317"/>
                  </a:lnTo>
                  <a:lnTo>
                    <a:pt x="82886" y="315787"/>
                  </a:lnTo>
                  <a:lnTo>
                    <a:pt x="80014" y="335448"/>
                  </a:lnTo>
                  <a:lnTo>
                    <a:pt x="74504" y="356886"/>
                  </a:lnTo>
                  <a:lnTo>
                    <a:pt x="69515" y="377420"/>
                  </a:lnTo>
                  <a:lnTo>
                    <a:pt x="65180" y="397765"/>
                  </a:lnTo>
                  <a:lnTo>
                    <a:pt x="61138" y="419508"/>
                  </a:lnTo>
                  <a:lnTo>
                    <a:pt x="55531" y="441871"/>
                  </a:lnTo>
                  <a:lnTo>
                    <a:pt x="49441" y="463875"/>
                  </a:lnTo>
                  <a:lnTo>
                    <a:pt x="44617" y="484238"/>
                  </a:lnTo>
                  <a:lnTo>
                    <a:pt x="40357" y="505564"/>
                  </a:lnTo>
                  <a:lnTo>
                    <a:pt x="36347" y="527108"/>
                  </a:lnTo>
                  <a:lnTo>
                    <a:pt x="32448" y="547267"/>
                  </a:lnTo>
                  <a:lnTo>
                    <a:pt x="26905" y="568502"/>
                  </a:lnTo>
                  <a:lnTo>
                    <a:pt x="21478" y="590006"/>
                  </a:lnTo>
                  <a:lnTo>
                    <a:pt x="19067" y="610146"/>
                  </a:lnTo>
                  <a:lnTo>
                    <a:pt x="11641" y="636301"/>
                  </a:lnTo>
                  <a:lnTo>
                    <a:pt x="7465" y="660137"/>
                  </a:lnTo>
                  <a:lnTo>
                    <a:pt x="3194" y="683286"/>
                  </a:lnTo>
                  <a:lnTo>
                    <a:pt x="625" y="708666"/>
                  </a:lnTo>
                  <a:lnTo>
                    <a:pt x="47" y="734552"/>
                  </a:lnTo>
                  <a:lnTo>
                    <a:pt x="0" y="753855"/>
                  </a:lnTo>
                  <a:lnTo>
                    <a:pt x="632" y="756408"/>
                  </a:lnTo>
                  <a:lnTo>
                    <a:pt x="1688" y="758109"/>
                  </a:lnTo>
                  <a:lnTo>
                    <a:pt x="27800" y="780575"/>
                  </a:lnTo>
                  <a:lnTo>
                    <a:pt x="44701" y="787074"/>
                  </a:lnTo>
                  <a:lnTo>
                    <a:pt x="65371" y="790442"/>
                  </a:lnTo>
                  <a:lnTo>
                    <a:pt x="90645" y="794055"/>
                  </a:lnTo>
                  <a:lnTo>
                    <a:pt x="117218" y="799856"/>
                  </a:lnTo>
                  <a:lnTo>
                    <a:pt x="138055" y="801934"/>
                  </a:lnTo>
                  <a:lnTo>
                    <a:pt x="157975" y="811910"/>
                  </a:lnTo>
                  <a:lnTo>
                    <a:pt x="162443" y="815674"/>
                  </a:lnTo>
                  <a:lnTo>
                    <a:pt x="164267" y="819028"/>
                  </a:lnTo>
                  <a:lnTo>
                    <a:pt x="164754" y="820811"/>
                  </a:lnTo>
                  <a:lnTo>
                    <a:pt x="165713" y="822000"/>
                  </a:lnTo>
                  <a:lnTo>
                    <a:pt x="168473" y="823322"/>
                  </a:lnTo>
                  <a:lnTo>
                    <a:pt x="169462" y="824309"/>
                  </a:lnTo>
                  <a:lnTo>
                    <a:pt x="170562" y="827099"/>
                  </a:lnTo>
                  <a:lnTo>
                    <a:pt x="171491" y="827462"/>
                  </a:lnTo>
                  <a:lnTo>
                    <a:pt x="172744" y="827070"/>
                  </a:lnTo>
                  <a:lnTo>
                    <a:pt x="177157" y="8243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405"/>
            <p:cNvSpPr/>
            <p:nvPr>
              <p:custDataLst>
                <p:tags r:id="rId45"/>
              </p:custDataLst>
            </p:nvPr>
          </p:nvSpPr>
          <p:spPr>
            <a:xfrm>
              <a:off x="7569136" y="3474720"/>
              <a:ext cx="254700" cy="971551"/>
            </a:xfrm>
            <a:custGeom>
              <a:avLst/>
              <a:gdLst/>
              <a:ahLst/>
              <a:cxnLst/>
              <a:rect l="0" t="0" r="0" b="0"/>
              <a:pathLst>
                <a:path w="254700" h="971551">
                  <a:moveTo>
                    <a:pt x="48959" y="0"/>
                  </a:moveTo>
                  <a:lnTo>
                    <a:pt x="48959" y="0"/>
                  </a:lnTo>
                  <a:lnTo>
                    <a:pt x="70197" y="9102"/>
                  </a:lnTo>
                  <a:lnTo>
                    <a:pt x="95018" y="19484"/>
                  </a:lnTo>
                  <a:lnTo>
                    <a:pt x="123299" y="25449"/>
                  </a:lnTo>
                  <a:lnTo>
                    <a:pt x="147312" y="28163"/>
                  </a:lnTo>
                  <a:lnTo>
                    <a:pt x="174847" y="32448"/>
                  </a:lnTo>
                  <a:lnTo>
                    <a:pt x="200251" y="34048"/>
                  </a:lnTo>
                  <a:lnTo>
                    <a:pt x="216380" y="38805"/>
                  </a:lnTo>
                  <a:lnTo>
                    <a:pt x="230102" y="45859"/>
                  </a:lnTo>
                  <a:lnTo>
                    <a:pt x="234877" y="48957"/>
                  </a:lnTo>
                  <a:lnTo>
                    <a:pt x="239117" y="50334"/>
                  </a:lnTo>
                  <a:lnTo>
                    <a:pt x="240500" y="51336"/>
                  </a:lnTo>
                  <a:lnTo>
                    <a:pt x="241424" y="52639"/>
                  </a:lnTo>
                  <a:lnTo>
                    <a:pt x="242448" y="56415"/>
                  </a:lnTo>
                  <a:lnTo>
                    <a:pt x="243238" y="83940"/>
                  </a:lnTo>
                  <a:lnTo>
                    <a:pt x="242627" y="103011"/>
                  </a:lnTo>
                  <a:lnTo>
                    <a:pt x="238348" y="129661"/>
                  </a:lnTo>
                  <a:lnTo>
                    <a:pt x="237711" y="157880"/>
                  </a:lnTo>
                  <a:lnTo>
                    <a:pt x="237585" y="185845"/>
                  </a:lnTo>
                  <a:lnTo>
                    <a:pt x="237563" y="210640"/>
                  </a:lnTo>
                  <a:lnTo>
                    <a:pt x="237557" y="235767"/>
                  </a:lnTo>
                  <a:lnTo>
                    <a:pt x="239248" y="263320"/>
                  </a:lnTo>
                  <a:lnTo>
                    <a:pt x="241482" y="282767"/>
                  </a:lnTo>
                  <a:lnTo>
                    <a:pt x="242476" y="304109"/>
                  </a:lnTo>
                  <a:lnTo>
                    <a:pt x="242917" y="324601"/>
                  </a:lnTo>
                  <a:lnTo>
                    <a:pt x="243748" y="344927"/>
                  </a:lnTo>
                  <a:lnTo>
                    <a:pt x="246233" y="366661"/>
                  </a:lnTo>
                  <a:lnTo>
                    <a:pt x="247761" y="389021"/>
                  </a:lnTo>
                  <a:lnTo>
                    <a:pt x="248441" y="411023"/>
                  </a:lnTo>
                  <a:lnTo>
                    <a:pt x="248743" y="431385"/>
                  </a:lnTo>
                  <a:lnTo>
                    <a:pt x="250570" y="451018"/>
                  </a:lnTo>
                  <a:lnTo>
                    <a:pt x="252865" y="470963"/>
                  </a:lnTo>
                  <a:lnTo>
                    <a:pt x="253883" y="492527"/>
                  </a:lnTo>
                  <a:lnTo>
                    <a:pt x="254337" y="513118"/>
                  </a:lnTo>
                  <a:lnTo>
                    <a:pt x="254538" y="532852"/>
                  </a:lnTo>
                  <a:lnTo>
                    <a:pt x="254628" y="552207"/>
                  </a:lnTo>
                  <a:lnTo>
                    <a:pt x="254668" y="571392"/>
                  </a:lnTo>
                  <a:lnTo>
                    <a:pt x="254690" y="598350"/>
                  </a:lnTo>
                  <a:lnTo>
                    <a:pt x="254697" y="624117"/>
                  </a:lnTo>
                  <a:lnTo>
                    <a:pt x="254699" y="648474"/>
                  </a:lnTo>
                  <a:lnTo>
                    <a:pt x="254699" y="676804"/>
                  </a:lnTo>
                  <a:lnTo>
                    <a:pt x="251665" y="699292"/>
                  </a:lnTo>
                  <a:lnTo>
                    <a:pt x="246788" y="722912"/>
                  </a:lnTo>
                  <a:lnTo>
                    <a:pt x="241024" y="748014"/>
                  </a:lnTo>
                  <a:lnTo>
                    <a:pt x="232148" y="774478"/>
                  </a:lnTo>
                  <a:lnTo>
                    <a:pt x="221719" y="795926"/>
                  </a:lnTo>
                  <a:lnTo>
                    <a:pt x="198563" y="821835"/>
                  </a:lnTo>
                  <a:lnTo>
                    <a:pt x="184810" y="833991"/>
                  </a:lnTo>
                  <a:lnTo>
                    <a:pt x="156339" y="852622"/>
                  </a:lnTo>
                  <a:lnTo>
                    <a:pt x="128069" y="869719"/>
                  </a:lnTo>
                  <a:lnTo>
                    <a:pt x="101969" y="886213"/>
                  </a:lnTo>
                  <a:lnTo>
                    <a:pt x="77624" y="904291"/>
                  </a:lnTo>
                  <a:lnTo>
                    <a:pt x="53808" y="919011"/>
                  </a:lnTo>
                  <a:lnTo>
                    <a:pt x="28294" y="935179"/>
                  </a:lnTo>
                  <a:lnTo>
                    <a:pt x="7884" y="949879"/>
                  </a:lnTo>
                  <a:lnTo>
                    <a:pt x="4158" y="953511"/>
                  </a:lnTo>
                  <a:lnTo>
                    <a:pt x="3648" y="955701"/>
                  </a:lnTo>
                  <a:lnTo>
                    <a:pt x="3511" y="957174"/>
                  </a:lnTo>
                  <a:lnTo>
                    <a:pt x="2786" y="958156"/>
                  </a:lnTo>
                  <a:lnTo>
                    <a:pt x="286" y="959247"/>
                  </a:lnTo>
                  <a:lnTo>
                    <a:pt x="0" y="959538"/>
                  </a:lnTo>
                  <a:lnTo>
                    <a:pt x="445" y="959732"/>
                  </a:lnTo>
                  <a:lnTo>
                    <a:pt x="1376" y="959862"/>
                  </a:lnTo>
                  <a:lnTo>
                    <a:pt x="1997" y="960583"/>
                  </a:lnTo>
                  <a:lnTo>
                    <a:pt x="3075" y="965018"/>
                  </a:lnTo>
                  <a:lnTo>
                    <a:pt x="3192" y="968627"/>
                  </a:lnTo>
                  <a:lnTo>
                    <a:pt x="3842" y="969601"/>
                  </a:lnTo>
                  <a:lnTo>
                    <a:pt x="4911" y="970251"/>
                  </a:lnTo>
                  <a:lnTo>
                    <a:pt x="8954" y="971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406"/>
            <p:cNvSpPr/>
            <p:nvPr>
              <p:custDataLst>
                <p:tags r:id="rId46"/>
              </p:custDataLst>
            </p:nvPr>
          </p:nvSpPr>
          <p:spPr>
            <a:xfrm>
              <a:off x="7869555" y="3457575"/>
              <a:ext cx="68581" cy="11424"/>
            </a:xfrm>
            <a:custGeom>
              <a:avLst/>
              <a:gdLst/>
              <a:ahLst/>
              <a:cxnLst/>
              <a:rect l="0" t="0" r="0" b="0"/>
              <a:pathLst>
                <a:path w="68581" h="11424">
                  <a:moveTo>
                    <a:pt x="0" y="0"/>
                  </a:moveTo>
                  <a:lnTo>
                    <a:pt x="0" y="0"/>
                  </a:lnTo>
                  <a:lnTo>
                    <a:pt x="28129" y="3927"/>
                  </a:lnTo>
                  <a:lnTo>
                    <a:pt x="40861" y="5820"/>
                  </a:lnTo>
                  <a:lnTo>
                    <a:pt x="55906" y="11174"/>
                  </a:lnTo>
                  <a:lnTo>
                    <a:pt x="67519" y="11423"/>
                  </a:lnTo>
                  <a:lnTo>
                    <a:pt x="67872" y="10790"/>
                  </a:lnTo>
                  <a:lnTo>
                    <a:pt x="6858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407"/>
            <p:cNvSpPr/>
            <p:nvPr>
              <p:custDataLst>
                <p:tags r:id="rId47"/>
              </p:custDataLst>
            </p:nvPr>
          </p:nvSpPr>
          <p:spPr>
            <a:xfrm>
              <a:off x="8006715" y="3360420"/>
              <a:ext cx="17146" cy="171451"/>
            </a:xfrm>
            <a:custGeom>
              <a:avLst/>
              <a:gdLst/>
              <a:ahLst/>
              <a:cxnLst/>
              <a:rect l="0" t="0" r="0" b="0"/>
              <a:pathLst>
                <a:path w="17146" h="171451">
                  <a:moveTo>
                    <a:pt x="17145" y="0"/>
                  </a:moveTo>
                  <a:lnTo>
                    <a:pt x="17145" y="0"/>
                  </a:lnTo>
                  <a:lnTo>
                    <a:pt x="17145" y="21237"/>
                  </a:lnTo>
                  <a:lnTo>
                    <a:pt x="14111" y="49613"/>
                  </a:lnTo>
                  <a:lnTo>
                    <a:pt x="11665" y="77903"/>
                  </a:lnTo>
                  <a:lnTo>
                    <a:pt x="11434" y="106081"/>
                  </a:lnTo>
                  <a:lnTo>
                    <a:pt x="11430" y="134329"/>
                  </a:lnTo>
                  <a:lnTo>
                    <a:pt x="11430" y="145408"/>
                  </a:lnTo>
                  <a:lnTo>
                    <a:pt x="12065" y="146469"/>
                  </a:lnTo>
                  <a:lnTo>
                    <a:pt x="13124" y="147176"/>
                  </a:lnTo>
                  <a:lnTo>
                    <a:pt x="14465" y="147648"/>
                  </a:lnTo>
                  <a:lnTo>
                    <a:pt x="15358" y="148596"/>
                  </a:lnTo>
                  <a:lnTo>
                    <a:pt x="17075" y="154045"/>
                  </a:lnTo>
                  <a:lnTo>
                    <a:pt x="17145" y="159948"/>
                  </a:lnTo>
                  <a:lnTo>
                    <a:pt x="8631" y="168532"/>
                  </a:lnTo>
                  <a:lnTo>
                    <a:pt x="5318" y="170153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SMARTInkShape-Group110"/>
          <p:cNvGrpSpPr/>
          <p:nvPr/>
        </p:nvGrpSpPr>
        <p:grpSpPr>
          <a:xfrm>
            <a:off x="5623567" y="4320540"/>
            <a:ext cx="1194429" cy="714284"/>
            <a:chOff x="5623567" y="4320540"/>
            <a:chExt cx="1194429" cy="714284"/>
          </a:xfrm>
        </p:grpSpPr>
        <p:sp>
          <p:nvSpPr>
            <p:cNvPr id="160" name="SMARTInkShape-408"/>
            <p:cNvSpPr/>
            <p:nvPr>
              <p:custDataLst>
                <p:tags r:id="rId15"/>
              </p:custDataLst>
            </p:nvPr>
          </p:nvSpPr>
          <p:spPr>
            <a:xfrm>
              <a:off x="5904616" y="4515129"/>
              <a:ext cx="227580" cy="282805"/>
            </a:xfrm>
            <a:custGeom>
              <a:avLst/>
              <a:gdLst/>
              <a:ahLst/>
              <a:cxnLst/>
              <a:rect l="0" t="0" r="0" b="0"/>
              <a:pathLst>
                <a:path w="227580" h="282805">
                  <a:moveTo>
                    <a:pt x="199004" y="22581"/>
                  </a:moveTo>
                  <a:lnTo>
                    <a:pt x="199004" y="22581"/>
                  </a:lnTo>
                  <a:lnTo>
                    <a:pt x="177767" y="10446"/>
                  </a:lnTo>
                  <a:lnTo>
                    <a:pt x="155458" y="2899"/>
                  </a:lnTo>
                  <a:lnTo>
                    <a:pt x="127140" y="0"/>
                  </a:lnTo>
                  <a:lnTo>
                    <a:pt x="101417" y="5975"/>
                  </a:lnTo>
                  <a:lnTo>
                    <a:pt x="77144" y="15667"/>
                  </a:lnTo>
                  <a:lnTo>
                    <a:pt x="53205" y="32450"/>
                  </a:lnTo>
                  <a:lnTo>
                    <a:pt x="33386" y="57418"/>
                  </a:lnTo>
                  <a:lnTo>
                    <a:pt x="21086" y="79840"/>
                  </a:lnTo>
                  <a:lnTo>
                    <a:pt x="11906" y="107175"/>
                  </a:lnTo>
                  <a:lnTo>
                    <a:pt x="3373" y="130125"/>
                  </a:lnTo>
                  <a:lnTo>
                    <a:pt x="281" y="156116"/>
                  </a:lnTo>
                  <a:lnTo>
                    <a:pt x="0" y="180187"/>
                  </a:lnTo>
                  <a:lnTo>
                    <a:pt x="3656" y="202770"/>
                  </a:lnTo>
                  <a:lnTo>
                    <a:pt x="12274" y="227790"/>
                  </a:lnTo>
                  <a:lnTo>
                    <a:pt x="29705" y="252264"/>
                  </a:lnTo>
                  <a:lnTo>
                    <a:pt x="41597" y="263638"/>
                  </a:lnTo>
                  <a:lnTo>
                    <a:pt x="67903" y="275580"/>
                  </a:lnTo>
                  <a:lnTo>
                    <a:pt x="96179" y="280900"/>
                  </a:lnTo>
                  <a:lnTo>
                    <a:pt x="107584" y="282804"/>
                  </a:lnTo>
                  <a:lnTo>
                    <a:pt x="136142" y="277249"/>
                  </a:lnTo>
                  <a:lnTo>
                    <a:pt x="163021" y="272771"/>
                  </a:lnTo>
                  <a:lnTo>
                    <a:pt x="177335" y="269643"/>
                  </a:lnTo>
                  <a:lnTo>
                    <a:pt x="186834" y="268277"/>
                  </a:lnTo>
                  <a:lnTo>
                    <a:pt x="199799" y="263918"/>
                  </a:lnTo>
                  <a:lnTo>
                    <a:pt x="217524" y="262148"/>
                  </a:lnTo>
                  <a:lnTo>
                    <a:pt x="222686" y="259654"/>
                  </a:lnTo>
                  <a:lnTo>
                    <a:pt x="224317" y="258099"/>
                  </a:lnTo>
                  <a:lnTo>
                    <a:pt x="227579" y="2511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409"/>
            <p:cNvSpPr/>
            <p:nvPr>
              <p:custDataLst>
                <p:tags r:id="rId16"/>
              </p:custDataLst>
            </p:nvPr>
          </p:nvSpPr>
          <p:spPr>
            <a:xfrm>
              <a:off x="6258869" y="4526280"/>
              <a:ext cx="16202" cy="291466"/>
            </a:xfrm>
            <a:custGeom>
              <a:avLst/>
              <a:gdLst/>
              <a:ahLst/>
              <a:cxnLst/>
              <a:rect l="0" t="0" r="0" b="0"/>
              <a:pathLst>
                <a:path w="16202" h="291466">
                  <a:moveTo>
                    <a:pt x="4772" y="0"/>
                  </a:moveTo>
                  <a:lnTo>
                    <a:pt x="4772" y="0"/>
                  </a:lnTo>
                  <a:lnTo>
                    <a:pt x="4772" y="21237"/>
                  </a:lnTo>
                  <a:lnTo>
                    <a:pt x="4772" y="43545"/>
                  </a:lnTo>
                  <a:lnTo>
                    <a:pt x="1479" y="68785"/>
                  </a:lnTo>
                  <a:lnTo>
                    <a:pt x="2239" y="95879"/>
                  </a:lnTo>
                  <a:lnTo>
                    <a:pt x="0" y="117308"/>
                  </a:lnTo>
                  <a:lnTo>
                    <a:pt x="1029" y="142073"/>
                  </a:lnTo>
                  <a:lnTo>
                    <a:pt x="3662" y="165498"/>
                  </a:lnTo>
                  <a:lnTo>
                    <a:pt x="4442" y="188524"/>
                  </a:lnTo>
                  <a:lnTo>
                    <a:pt x="4707" y="216027"/>
                  </a:lnTo>
                  <a:lnTo>
                    <a:pt x="8685" y="239804"/>
                  </a:lnTo>
                  <a:lnTo>
                    <a:pt x="13283" y="265541"/>
                  </a:lnTo>
                  <a:lnTo>
                    <a:pt x="16201" y="291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410"/>
            <p:cNvSpPr/>
            <p:nvPr>
              <p:custDataLst>
                <p:tags r:id="rId17"/>
              </p:custDataLst>
            </p:nvPr>
          </p:nvSpPr>
          <p:spPr>
            <a:xfrm>
              <a:off x="6029418" y="4411980"/>
              <a:ext cx="34199" cy="34024"/>
            </a:xfrm>
            <a:custGeom>
              <a:avLst/>
              <a:gdLst/>
              <a:ahLst/>
              <a:cxnLst/>
              <a:rect l="0" t="0" r="0" b="0"/>
              <a:pathLst>
                <a:path w="34199" h="34024">
                  <a:moveTo>
                    <a:pt x="34198" y="0"/>
                  </a:moveTo>
                  <a:lnTo>
                    <a:pt x="34198" y="0"/>
                  </a:lnTo>
                  <a:lnTo>
                    <a:pt x="7057" y="15264"/>
                  </a:lnTo>
                  <a:lnTo>
                    <a:pt x="3084" y="20118"/>
                  </a:lnTo>
                  <a:lnTo>
                    <a:pt x="326" y="27335"/>
                  </a:lnTo>
                  <a:lnTo>
                    <a:pt x="31" y="31241"/>
                  </a:lnTo>
                  <a:lnTo>
                    <a:pt x="625" y="32258"/>
                  </a:lnTo>
                  <a:lnTo>
                    <a:pt x="1656" y="32935"/>
                  </a:lnTo>
                  <a:lnTo>
                    <a:pt x="6140" y="33889"/>
                  </a:lnTo>
                  <a:lnTo>
                    <a:pt x="7873" y="34023"/>
                  </a:lnTo>
                  <a:lnTo>
                    <a:pt x="16378" y="31177"/>
                  </a:lnTo>
                  <a:lnTo>
                    <a:pt x="27127" y="23883"/>
                  </a:lnTo>
                  <a:lnTo>
                    <a:pt x="31114" y="20129"/>
                  </a:lnTo>
                  <a:lnTo>
                    <a:pt x="32827" y="16778"/>
                  </a:lnTo>
                  <a:lnTo>
                    <a:pt x="34117" y="6822"/>
                  </a:lnTo>
                  <a:lnTo>
                    <a:pt x="34190" y="892"/>
                  </a:lnTo>
                  <a:lnTo>
                    <a:pt x="33557" y="594"/>
                  </a:lnTo>
                  <a:lnTo>
                    <a:pt x="15117" y="7"/>
                  </a:lnTo>
                  <a:lnTo>
                    <a:pt x="13857" y="639"/>
                  </a:lnTo>
                  <a:lnTo>
                    <a:pt x="13017" y="1696"/>
                  </a:lnTo>
                  <a:lnTo>
                    <a:pt x="11449" y="4564"/>
                  </a:lnTo>
                  <a:lnTo>
                    <a:pt x="966" y="16045"/>
                  </a:lnTo>
                  <a:lnTo>
                    <a:pt x="378" y="18350"/>
                  </a:lnTo>
                  <a:lnTo>
                    <a:pt x="0" y="21969"/>
                  </a:lnTo>
                  <a:lnTo>
                    <a:pt x="604" y="22266"/>
                  </a:lnTo>
                  <a:lnTo>
                    <a:pt x="4836" y="22781"/>
                  </a:lnTo>
                  <a:lnTo>
                    <a:pt x="10474" y="27774"/>
                  </a:lnTo>
                  <a:lnTo>
                    <a:pt x="10762" y="27406"/>
                  </a:lnTo>
                  <a:lnTo>
                    <a:pt x="11082" y="25304"/>
                  </a:lnTo>
                  <a:lnTo>
                    <a:pt x="11801" y="24489"/>
                  </a:lnTo>
                  <a:lnTo>
                    <a:pt x="14295" y="23584"/>
                  </a:lnTo>
                  <a:lnTo>
                    <a:pt x="22767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411"/>
            <p:cNvSpPr/>
            <p:nvPr>
              <p:custDataLst>
                <p:tags r:id="rId18"/>
              </p:custDataLst>
            </p:nvPr>
          </p:nvSpPr>
          <p:spPr>
            <a:xfrm>
              <a:off x="6183630" y="443484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412"/>
            <p:cNvSpPr/>
            <p:nvPr>
              <p:custDataLst>
                <p:tags r:id="rId19"/>
              </p:custDataLst>
            </p:nvPr>
          </p:nvSpPr>
          <p:spPr>
            <a:xfrm>
              <a:off x="6183630" y="443484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413"/>
            <p:cNvSpPr/>
            <p:nvPr>
              <p:custDataLst>
                <p:tags r:id="rId20"/>
              </p:custDataLst>
            </p:nvPr>
          </p:nvSpPr>
          <p:spPr>
            <a:xfrm>
              <a:off x="6156467" y="4429125"/>
              <a:ext cx="49995" cy="42940"/>
            </a:xfrm>
            <a:custGeom>
              <a:avLst/>
              <a:gdLst/>
              <a:ahLst/>
              <a:cxnLst/>
              <a:rect l="0" t="0" r="0" b="0"/>
              <a:pathLst>
                <a:path w="49995" h="42940">
                  <a:moveTo>
                    <a:pt x="32878" y="0"/>
                  </a:moveTo>
                  <a:lnTo>
                    <a:pt x="32878" y="0"/>
                  </a:lnTo>
                  <a:lnTo>
                    <a:pt x="5738" y="15264"/>
                  </a:lnTo>
                  <a:lnTo>
                    <a:pt x="1765" y="20119"/>
                  </a:lnTo>
                  <a:lnTo>
                    <a:pt x="0" y="24393"/>
                  </a:lnTo>
                  <a:lnTo>
                    <a:pt x="165" y="26422"/>
                  </a:lnTo>
                  <a:lnTo>
                    <a:pt x="3633" y="36163"/>
                  </a:lnTo>
                  <a:lnTo>
                    <a:pt x="4491" y="37443"/>
                  </a:lnTo>
                  <a:lnTo>
                    <a:pt x="5700" y="38297"/>
                  </a:lnTo>
                  <a:lnTo>
                    <a:pt x="8734" y="39246"/>
                  </a:lnTo>
                  <a:lnTo>
                    <a:pt x="12199" y="39668"/>
                  </a:lnTo>
                  <a:lnTo>
                    <a:pt x="15855" y="41549"/>
                  </a:lnTo>
                  <a:lnTo>
                    <a:pt x="17720" y="42939"/>
                  </a:lnTo>
                  <a:lnTo>
                    <a:pt x="26565" y="41097"/>
                  </a:lnTo>
                  <a:lnTo>
                    <a:pt x="42606" y="34551"/>
                  </a:lnTo>
                  <a:lnTo>
                    <a:pt x="48921" y="29488"/>
                  </a:lnTo>
                  <a:lnTo>
                    <a:pt x="49532" y="27287"/>
                  </a:lnTo>
                  <a:lnTo>
                    <a:pt x="49994" y="18199"/>
                  </a:lnTo>
                  <a:lnTo>
                    <a:pt x="46090" y="12790"/>
                  </a:lnTo>
                  <a:lnTo>
                    <a:pt x="44544" y="6772"/>
                  </a:lnTo>
                  <a:lnTo>
                    <a:pt x="43829" y="6420"/>
                  </a:lnTo>
                  <a:lnTo>
                    <a:pt x="41344" y="6029"/>
                  </a:lnTo>
                  <a:lnTo>
                    <a:pt x="38122" y="4161"/>
                  </a:lnTo>
                  <a:lnTo>
                    <a:pt x="34573" y="1849"/>
                  </a:lnTo>
                  <a:lnTo>
                    <a:pt x="28264" y="243"/>
                  </a:lnTo>
                  <a:lnTo>
                    <a:pt x="16047" y="2"/>
                  </a:lnTo>
                  <a:lnTo>
                    <a:pt x="15736" y="5646"/>
                  </a:lnTo>
                  <a:lnTo>
                    <a:pt x="18767" y="8729"/>
                  </a:lnTo>
                  <a:lnTo>
                    <a:pt x="21950" y="10229"/>
                  </a:lnTo>
                  <a:lnTo>
                    <a:pt x="32806" y="11430"/>
                  </a:lnTo>
                  <a:lnTo>
                    <a:pt x="32877" y="11430"/>
                  </a:lnTo>
                  <a:lnTo>
                    <a:pt x="29844" y="11430"/>
                  </a:lnTo>
                  <a:lnTo>
                    <a:pt x="28950" y="10795"/>
                  </a:lnTo>
                  <a:lnTo>
                    <a:pt x="28355" y="9737"/>
                  </a:lnTo>
                  <a:lnTo>
                    <a:pt x="27233" y="5951"/>
                  </a:lnTo>
                  <a:lnTo>
                    <a:pt x="21449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414"/>
            <p:cNvSpPr/>
            <p:nvPr>
              <p:custDataLst>
                <p:tags r:id="rId21"/>
              </p:custDataLst>
            </p:nvPr>
          </p:nvSpPr>
          <p:spPr>
            <a:xfrm>
              <a:off x="6332540" y="4523318"/>
              <a:ext cx="45402" cy="37249"/>
            </a:xfrm>
            <a:custGeom>
              <a:avLst/>
              <a:gdLst/>
              <a:ahLst/>
              <a:cxnLst/>
              <a:rect l="0" t="0" r="0" b="0"/>
              <a:pathLst>
                <a:path w="45402" h="37249">
                  <a:moveTo>
                    <a:pt x="45401" y="20107"/>
                  </a:moveTo>
                  <a:lnTo>
                    <a:pt x="45401" y="20107"/>
                  </a:lnTo>
                  <a:lnTo>
                    <a:pt x="21090" y="2014"/>
                  </a:lnTo>
                  <a:lnTo>
                    <a:pt x="17764" y="424"/>
                  </a:lnTo>
                  <a:lnTo>
                    <a:pt x="15546" y="0"/>
                  </a:lnTo>
                  <a:lnTo>
                    <a:pt x="14068" y="353"/>
                  </a:lnTo>
                  <a:lnTo>
                    <a:pt x="3329" y="10764"/>
                  </a:lnTo>
                  <a:lnTo>
                    <a:pt x="1301" y="16166"/>
                  </a:lnTo>
                  <a:lnTo>
                    <a:pt x="0" y="23915"/>
                  </a:lnTo>
                  <a:lnTo>
                    <a:pt x="2809" y="31325"/>
                  </a:lnTo>
                  <a:lnTo>
                    <a:pt x="4306" y="33300"/>
                  </a:lnTo>
                  <a:lnTo>
                    <a:pt x="7663" y="35496"/>
                  </a:lnTo>
                  <a:lnTo>
                    <a:pt x="13123" y="36732"/>
                  </a:lnTo>
                  <a:lnTo>
                    <a:pt x="32842" y="37248"/>
                  </a:lnTo>
                  <a:lnTo>
                    <a:pt x="44900" y="26293"/>
                  </a:lnTo>
                  <a:lnTo>
                    <a:pt x="40811" y="19667"/>
                  </a:lnTo>
                  <a:lnTo>
                    <a:pt x="40435" y="17909"/>
                  </a:lnTo>
                  <a:lnTo>
                    <a:pt x="39551" y="16737"/>
                  </a:lnTo>
                  <a:lnTo>
                    <a:pt x="36874" y="15434"/>
                  </a:lnTo>
                  <a:lnTo>
                    <a:pt x="35907" y="14452"/>
                  </a:lnTo>
                  <a:lnTo>
                    <a:pt x="34830" y="11667"/>
                  </a:lnTo>
                  <a:lnTo>
                    <a:pt x="34225" y="6529"/>
                  </a:lnTo>
                  <a:lnTo>
                    <a:pt x="33504" y="5340"/>
                  </a:lnTo>
                  <a:lnTo>
                    <a:pt x="32390" y="4547"/>
                  </a:lnTo>
                  <a:lnTo>
                    <a:pt x="29458" y="3667"/>
                  </a:lnTo>
                  <a:lnTo>
                    <a:pt x="26038" y="3275"/>
                  </a:lnTo>
                  <a:lnTo>
                    <a:pt x="22401" y="4795"/>
                  </a:lnTo>
                  <a:lnTo>
                    <a:pt x="18668" y="6952"/>
                  </a:lnTo>
                  <a:lnTo>
                    <a:pt x="14893" y="7910"/>
                  </a:lnTo>
                  <a:lnTo>
                    <a:pt x="13632" y="8801"/>
                  </a:lnTo>
                  <a:lnTo>
                    <a:pt x="12792" y="10029"/>
                  </a:lnTo>
                  <a:lnTo>
                    <a:pt x="11222" y="13088"/>
                  </a:lnTo>
                  <a:lnTo>
                    <a:pt x="7404" y="18380"/>
                  </a:lnTo>
                  <a:lnTo>
                    <a:pt x="6287" y="22091"/>
                  </a:lnTo>
                  <a:lnTo>
                    <a:pt x="6626" y="23335"/>
                  </a:lnTo>
                  <a:lnTo>
                    <a:pt x="7485" y="24164"/>
                  </a:lnTo>
                  <a:lnTo>
                    <a:pt x="8693" y="24716"/>
                  </a:lnTo>
                  <a:lnTo>
                    <a:pt x="9499" y="25720"/>
                  </a:lnTo>
                  <a:lnTo>
                    <a:pt x="11091" y="31459"/>
                  </a:lnTo>
                  <a:lnTo>
                    <a:pt x="21511" y="31535"/>
                  </a:lnTo>
                  <a:lnTo>
                    <a:pt x="21854" y="30901"/>
                  </a:lnTo>
                  <a:lnTo>
                    <a:pt x="22235" y="28503"/>
                  </a:lnTo>
                  <a:lnTo>
                    <a:pt x="25484" y="23582"/>
                  </a:lnTo>
                  <a:lnTo>
                    <a:pt x="28717" y="21651"/>
                  </a:lnTo>
                  <a:lnTo>
                    <a:pt x="30468" y="21136"/>
                  </a:lnTo>
                  <a:lnTo>
                    <a:pt x="31635" y="20159"/>
                  </a:lnTo>
                  <a:lnTo>
                    <a:pt x="33662" y="15277"/>
                  </a:lnTo>
                  <a:lnTo>
                    <a:pt x="33968" y="8754"/>
                  </a:lnTo>
                  <a:lnTo>
                    <a:pt x="23570" y="8679"/>
                  </a:lnTo>
                  <a:lnTo>
                    <a:pt x="18181" y="12605"/>
                  </a:lnTo>
                  <a:lnTo>
                    <a:pt x="12166" y="14157"/>
                  </a:lnTo>
                  <a:lnTo>
                    <a:pt x="12449" y="14870"/>
                  </a:lnTo>
                  <a:lnTo>
                    <a:pt x="16123" y="19292"/>
                  </a:lnTo>
                  <a:lnTo>
                    <a:pt x="19651" y="19866"/>
                  </a:lnTo>
                  <a:lnTo>
                    <a:pt x="20614" y="20581"/>
                  </a:lnTo>
                  <a:lnTo>
                    <a:pt x="21685" y="23070"/>
                  </a:lnTo>
                  <a:lnTo>
                    <a:pt x="22604" y="23987"/>
                  </a:lnTo>
                  <a:lnTo>
                    <a:pt x="28644" y="27153"/>
                  </a:lnTo>
                  <a:lnTo>
                    <a:pt x="33970" y="315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415"/>
            <p:cNvSpPr/>
            <p:nvPr>
              <p:custDataLst>
                <p:tags r:id="rId22"/>
              </p:custDataLst>
            </p:nvPr>
          </p:nvSpPr>
          <p:spPr>
            <a:xfrm>
              <a:off x="6355173" y="4699378"/>
              <a:ext cx="57058" cy="38358"/>
            </a:xfrm>
            <a:custGeom>
              <a:avLst/>
              <a:gdLst/>
              <a:ahLst/>
              <a:cxnLst/>
              <a:rect l="0" t="0" r="0" b="0"/>
              <a:pathLst>
                <a:path w="57058" h="38358">
                  <a:moveTo>
                    <a:pt x="57057" y="38357"/>
                  </a:moveTo>
                  <a:lnTo>
                    <a:pt x="57057" y="38357"/>
                  </a:lnTo>
                  <a:lnTo>
                    <a:pt x="44639" y="10864"/>
                  </a:lnTo>
                  <a:lnTo>
                    <a:pt x="39261" y="3913"/>
                  </a:lnTo>
                  <a:lnTo>
                    <a:pt x="34754" y="824"/>
                  </a:lnTo>
                  <a:lnTo>
                    <a:pt x="32663" y="0"/>
                  </a:lnTo>
                  <a:lnTo>
                    <a:pt x="30634" y="86"/>
                  </a:lnTo>
                  <a:lnTo>
                    <a:pt x="18978" y="3634"/>
                  </a:lnTo>
                  <a:lnTo>
                    <a:pt x="15158" y="3874"/>
                  </a:lnTo>
                  <a:lnTo>
                    <a:pt x="13884" y="4574"/>
                  </a:lnTo>
                  <a:lnTo>
                    <a:pt x="13035" y="5675"/>
                  </a:lnTo>
                  <a:lnTo>
                    <a:pt x="11457" y="8592"/>
                  </a:lnTo>
                  <a:lnTo>
                    <a:pt x="966" y="20111"/>
                  </a:lnTo>
                  <a:lnTo>
                    <a:pt x="378" y="22416"/>
                  </a:lnTo>
                  <a:lnTo>
                    <a:pt x="0" y="26036"/>
                  </a:lnTo>
                  <a:lnTo>
                    <a:pt x="605" y="26332"/>
                  </a:lnTo>
                  <a:lnTo>
                    <a:pt x="14067" y="26921"/>
                  </a:lnTo>
                  <a:lnTo>
                    <a:pt x="17418" y="25231"/>
                  </a:lnTo>
                  <a:lnTo>
                    <a:pt x="32870" y="11740"/>
                  </a:lnTo>
                  <a:lnTo>
                    <a:pt x="38860" y="10040"/>
                  </a:lnTo>
                  <a:lnTo>
                    <a:pt x="39209" y="9319"/>
                  </a:lnTo>
                  <a:lnTo>
                    <a:pt x="39819" y="4884"/>
                  </a:lnTo>
                  <a:lnTo>
                    <a:pt x="39215" y="4612"/>
                  </a:lnTo>
                  <a:lnTo>
                    <a:pt x="34984" y="4139"/>
                  </a:lnTo>
                  <a:lnTo>
                    <a:pt x="17198" y="15421"/>
                  </a:lnTo>
                  <a:lnTo>
                    <a:pt x="30653" y="15497"/>
                  </a:lnTo>
                  <a:lnTo>
                    <a:pt x="31834" y="16131"/>
                  </a:lnTo>
                  <a:lnTo>
                    <a:pt x="32622" y="17190"/>
                  </a:lnTo>
                  <a:lnTo>
                    <a:pt x="33147" y="18531"/>
                  </a:lnTo>
                  <a:lnTo>
                    <a:pt x="34132" y="19424"/>
                  </a:lnTo>
                  <a:lnTo>
                    <a:pt x="36920" y="20418"/>
                  </a:lnTo>
                  <a:lnTo>
                    <a:pt x="37917" y="21318"/>
                  </a:lnTo>
                  <a:lnTo>
                    <a:pt x="39912" y="269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416"/>
            <p:cNvSpPr/>
            <p:nvPr>
              <p:custDataLst>
                <p:tags r:id="rId23"/>
              </p:custDataLst>
            </p:nvPr>
          </p:nvSpPr>
          <p:spPr>
            <a:xfrm>
              <a:off x="6230227" y="4880610"/>
              <a:ext cx="61990" cy="39997"/>
            </a:xfrm>
            <a:custGeom>
              <a:avLst/>
              <a:gdLst/>
              <a:ahLst/>
              <a:cxnLst/>
              <a:rect l="0" t="0" r="0" b="0"/>
              <a:pathLst>
                <a:path w="61990" h="39997">
                  <a:moveTo>
                    <a:pt x="61989" y="0"/>
                  </a:moveTo>
                  <a:lnTo>
                    <a:pt x="61989" y="0"/>
                  </a:lnTo>
                  <a:lnTo>
                    <a:pt x="33860" y="5198"/>
                  </a:lnTo>
                  <a:lnTo>
                    <a:pt x="24509" y="10989"/>
                  </a:lnTo>
                  <a:lnTo>
                    <a:pt x="22398" y="14946"/>
                  </a:lnTo>
                  <a:lnTo>
                    <a:pt x="21977" y="34034"/>
                  </a:lnTo>
                  <a:lnTo>
                    <a:pt x="32383" y="34284"/>
                  </a:lnTo>
                  <a:lnTo>
                    <a:pt x="32727" y="33650"/>
                  </a:lnTo>
                  <a:lnTo>
                    <a:pt x="33108" y="31254"/>
                  </a:lnTo>
                  <a:lnTo>
                    <a:pt x="33845" y="30361"/>
                  </a:lnTo>
                  <a:lnTo>
                    <a:pt x="38307" y="28810"/>
                  </a:lnTo>
                  <a:lnTo>
                    <a:pt x="38763" y="26986"/>
                  </a:lnTo>
                  <a:lnTo>
                    <a:pt x="39107" y="23102"/>
                  </a:lnTo>
                  <a:lnTo>
                    <a:pt x="34206" y="17960"/>
                  </a:lnTo>
                  <a:lnTo>
                    <a:pt x="33648" y="14353"/>
                  </a:lnTo>
                  <a:lnTo>
                    <a:pt x="32935" y="13378"/>
                  </a:lnTo>
                  <a:lnTo>
                    <a:pt x="31824" y="12729"/>
                  </a:lnTo>
                  <a:lnTo>
                    <a:pt x="27227" y="11815"/>
                  </a:lnTo>
                  <a:lnTo>
                    <a:pt x="23019" y="11506"/>
                  </a:lnTo>
                  <a:lnTo>
                    <a:pt x="16222" y="14487"/>
                  </a:lnTo>
                  <a:lnTo>
                    <a:pt x="14332" y="16007"/>
                  </a:lnTo>
                  <a:lnTo>
                    <a:pt x="6957" y="26737"/>
                  </a:lnTo>
                  <a:lnTo>
                    <a:pt x="4831" y="32405"/>
                  </a:lnTo>
                  <a:lnTo>
                    <a:pt x="0" y="38879"/>
                  </a:lnTo>
                  <a:lnTo>
                    <a:pt x="343" y="39254"/>
                  </a:lnTo>
                  <a:lnTo>
                    <a:pt x="4121" y="39906"/>
                  </a:lnTo>
                  <a:lnTo>
                    <a:pt x="12730" y="39996"/>
                  </a:lnTo>
                  <a:lnTo>
                    <a:pt x="16388" y="38308"/>
                  </a:lnTo>
                  <a:lnTo>
                    <a:pt x="20878" y="35084"/>
                  </a:lnTo>
                  <a:lnTo>
                    <a:pt x="21492" y="32949"/>
                  </a:lnTo>
                  <a:lnTo>
                    <a:pt x="21656" y="31491"/>
                  </a:lnTo>
                  <a:lnTo>
                    <a:pt x="22399" y="30519"/>
                  </a:lnTo>
                  <a:lnTo>
                    <a:pt x="33396" y="22875"/>
                  </a:lnTo>
                  <a:lnTo>
                    <a:pt x="33410" y="22863"/>
                  </a:lnTo>
                  <a:lnTo>
                    <a:pt x="33410" y="22862"/>
                  </a:lnTo>
                  <a:lnTo>
                    <a:pt x="24685" y="22860"/>
                  </a:lnTo>
                  <a:lnTo>
                    <a:pt x="23784" y="23495"/>
                  </a:lnTo>
                  <a:lnTo>
                    <a:pt x="23185" y="24553"/>
                  </a:lnTo>
                  <a:lnTo>
                    <a:pt x="22220" y="30815"/>
                  </a:lnTo>
                  <a:lnTo>
                    <a:pt x="21507" y="31973"/>
                  </a:lnTo>
                  <a:lnTo>
                    <a:pt x="20396" y="32746"/>
                  </a:lnTo>
                  <a:lnTo>
                    <a:pt x="16271" y="34289"/>
                  </a:lnTo>
                  <a:lnTo>
                    <a:pt x="16270" y="34290"/>
                  </a:lnTo>
                  <a:lnTo>
                    <a:pt x="16270" y="34290"/>
                  </a:lnTo>
                  <a:lnTo>
                    <a:pt x="16269" y="34290"/>
                  </a:lnTo>
                  <a:lnTo>
                    <a:pt x="16268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417"/>
            <p:cNvSpPr/>
            <p:nvPr>
              <p:custDataLst>
                <p:tags r:id="rId24"/>
              </p:custDataLst>
            </p:nvPr>
          </p:nvSpPr>
          <p:spPr>
            <a:xfrm>
              <a:off x="6046500" y="4891951"/>
              <a:ext cx="74267" cy="28666"/>
            </a:xfrm>
            <a:custGeom>
              <a:avLst/>
              <a:gdLst/>
              <a:ahLst/>
              <a:cxnLst/>
              <a:rect l="0" t="0" r="0" b="0"/>
              <a:pathLst>
                <a:path w="74267" h="28666">
                  <a:moveTo>
                    <a:pt x="74266" y="11519"/>
                  </a:moveTo>
                  <a:lnTo>
                    <a:pt x="74266" y="11519"/>
                  </a:lnTo>
                  <a:lnTo>
                    <a:pt x="50064" y="372"/>
                  </a:lnTo>
                  <a:lnTo>
                    <a:pt x="30399" y="0"/>
                  </a:lnTo>
                  <a:lnTo>
                    <a:pt x="27877" y="665"/>
                  </a:lnTo>
                  <a:lnTo>
                    <a:pt x="26194" y="1743"/>
                  </a:lnTo>
                  <a:lnTo>
                    <a:pt x="25073" y="3097"/>
                  </a:lnTo>
                  <a:lnTo>
                    <a:pt x="22133" y="4601"/>
                  </a:lnTo>
                  <a:lnTo>
                    <a:pt x="20460" y="5002"/>
                  </a:lnTo>
                  <a:lnTo>
                    <a:pt x="19345" y="5905"/>
                  </a:lnTo>
                  <a:lnTo>
                    <a:pt x="17141" y="11443"/>
                  </a:lnTo>
                  <a:lnTo>
                    <a:pt x="20157" y="14531"/>
                  </a:lnTo>
                  <a:lnTo>
                    <a:pt x="23335" y="16033"/>
                  </a:lnTo>
                  <a:lnTo>
                    <a:pt x="38918" y="17228"/>
                  </a:lnTo>
                  <a:lnTo>
                    <a:pt x="39270" y="16595"/>
                  </a:lnTo>
                  <a:lnTo>
                    <a:pt x="39947" y="11754"/>
                  </a:lnTo>
                  <a:lnTo>
                    <a:pt x="43263" y="11565"/>
                  </a:lnTo>
                  <a:lnTo>
                    <a:pt x="40533" y="11525"/>
                  </a:lnTo>
                  <a:lnTo>
                    <a:pt x="40141" y="8487"/>
                  </a:lnTo>
                  <a:lnTo>
                    <a:pt x="39451" y="7593"/>
                  </a:lnTo>
                  <a:lnTo>
                    <a:pt x="28403" y="1386"/>
                  </a:lnTo>
                  <a:lnTo>
                    <a:pt x="26545" y="953"/>
                  </a:lnTo>
                  <a:lnTo>
                    <a:pt x="25307" y="1300"/>
                  </a:lnTo>
                  <a:lnTo>
                    <a:pt x="24481" y="2167"/>
                  </a:lnTo>
                  <a:lnTo>
                    <a:pt x="23931" y="3379"/>
                  </a:lnTo>
                  <a:lnTo>
                    <a:pt x="22929" y="4187"/>
                  </a:lnTo>
                  <a:lnTo>
                    <a:pt x="20123" y="5085"/>
                  </a:lnTo>
                  <a:lnTo>
                    <a:pt x="13147" y="6297"/>
                  </a:lnTo>
                  <a:lnTo>
                    <a:pt x="3759" y="13740"/>
                  </a:lnTo>
                  <a:lnTo>
                    <a:pt x="1653" y="17375"/>
                  </a:lnTo>
                  <a:lnTo>
                    <a:pt x="69" y="22623"/>
                  </a:lnTo>
                  <a:lnTo>
                    <a:pt x="0" y="25886"/>
                  </a:lnTo>
                  <a:lnTo>
                    <a:pt x="625" y="26812"/>
                  </a:lnTo>
                  <a:lnTo>
                    <a:pt x="1677" y="27429"/>
                  </a:lnTo>
                  <a:lnTo>
                    <a:pt x="5791" y="28502"/>
                  </a:lnTo>
                  <a:lnTo>
                    <a:pt x="22822" y="28665"/>
                  </a:lnTo>
                  <a:lnTo>
                    <a:pt x="22830" y="22949"/>
                  </a:lnTo>
                  <a:lnTo>
                    <a:pt x="14876" y="22949"/>
                  </a:lnTo>
                  <a:lnTo>
                    <a:pt x="13718" y="23583"/>
                  </a:lnTo>
                  <a:lnTo>
                    <a:pt x="12944" y="24642"/>
                  </a:lnTo>
                  <a:lnTo>
                    <a:pt x="12429" y="25983"/>
                  </a:lnTo>
                  <a:lnTo>
                    <a:pt x="11452" y="26876"/>
                  </a:lnTo>
                  <a:lnTo>
                    <a:pt x="5685" y="286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418"/>
            <p:cNvSpPr/>
            <p:nvPr>
              <p:custDataLst>
                <p:tags r:id="rId25"/>
              </p:custDataLst>
            </p:nvPr>
          </p:nvSpPr>
          <p:spPr>
            <a:xfrm>
              <a:off x="5829300" y="4531995"/>
              <a:ext cx="45721" cy="62779"/>
            </a:xfrm>
            <a:custGeom>
              <a:avLst/>
              <a:gdLst/>
              <a:ahLst/>
              <a:cxnLst/>
              <a:rect l="0" t="0" r="0" b="0"/>
              <a:pathLst>
                <a:path w="45721" h="62779">
                  <a:moveTo>
                    <a:pt x="45720" y="0"/>
                  </a:moveTo>
                  <a:lnTo>
                    <a:pt x="45720" y="0"/>
                  </a:lnTo>
                  <a:lnTo>
                    <a:pt x="18580" y="24311"/>
                  </a:lnTo>
                  <a:lnTo>
                    <a:pt x="9809" y="38387"/>
                  </a:lnTo>
                  <a:lnTo>
                    <a:pt x="6928" y="49615"/>
                  </a:lnTo>
                  <a:lnTo>
                    <a:pt x="7158" y="52127"/>
                  </a:lnTo>
                  <a:lnTo>
                    <a:pt x="7947" y="53801"/>
                  </a:lnTo>
                  <a:lnTo>
                    <a:pt x="16147" y="61875"/>
                  </a:lnTo>
                  <a:lnTo>
                    <a:pt x="18395" y="62425"/>
                  </a:lnTo>
                  <a:lnTo>
                    <a:pt x="25012" y="62778"/>
                  </a:lnTo>
                  <a:lnTo>
                    <a:pt x="28685" y="61134"/>
                  </a:lnTo>
                  <a:lnTo>
                    <a:pt x="30553" y="59805"/>
                  </a:lnTo>
                  <a:lnTo>
                    <a:pt x="32629" y="56637"/>
                  </a:lnTo>
                  <a:lnTo>
                    <a:pt x="33182" y="54903"/>
                  </a:lnTo>
                  <a:lnTo>
                    <a:pt x="34186" y="53747"/>
                  </a:lnTo>
                  <a:lnTo>
                    <a:pt x="39114" y="51739"/>
                  </a:lnTo>
                  <a:lnTo>
                    <a:pt x="39608" y="49877"/>
                  </a:lnTo>
                  <a:lnTo>
                    <a:pt x="39998" y="40872"/>
                  </a:lnTo>
                  <a:lnTo>
                    <a:pt x="39365" y="40583"/>
                  </a:lnTo>
                  <a:lnTo>
                    <a:pt x="36970" y="40262"/>
                  </a:lnTo>
                  <a:lnTo>
                    <a:pt x="36076" y="39541"/>
                  </a:lnTo>
                  <a:lnTo>
                    <a:pt x="35084" y="37047"/>
                  </a:lnTo>
                  <a:lnTo>
                    <a:pt x="34184" y="36128"/>
                  </a:lnTo>
                  <a:lnTo>
                    <a:pt x="31491" y="35107"/>
                  </a:lnTo>
                  <a:lnTo>
                    <a:pt x="15217" y="34312"/>
                  </a:lnTo>
                  <a:lnTo>
                    <a:pt x="13955" y="34940"/>
                  </a:lnTo>
                  <a:lnTo>
                    <a:pt x="13114" y="35993"/>
                  </a:lnTo>
                  <a:lnTo>
                    <a:pt x="12552" y="37330"/>
                  </a:lnTo>
                  <a:lnTo>
                    <a:pt x="11543" y="38222"/>
                  </a:lnTo>
                  <a:lnTo>
                    <a:pt x="8729" y="39213"/>
                  </a:lnTo>
                  <a:lnTo>
                    <a:pt x="7724" y="40112"/>
                  </a:lnTo>
                  <a:lnTo>
                    <a:pt x="5980" y="44856"/>
                  </a:lnTo>
                  <a:lnTo>
                    <a:pt x="5794" y="48498"/>
                  </a:lnTo>
                  <a:lnTo>
                    <a:pt x="6403" y="49477"/>
                  </a:lnTo>
                  <a:lnTo>
                    <a:pt x="7443" y="50130"/>
                  </a:lnTo>
                  <a:lnTo>
                    <a:pt x="11540" y="51263"/>
                  </a:lnTo>
                  <a:lnTo>
                    <a:pt x="14231" y="51359"/>
                  </a:lnTo>
                  <a:lnTo>
                    <a:pt x="15203" y="50749"/>
                  </a:lnTo>
                  <a:lnTo>
                    <a:pt x="15850" y="49708"/>
                  </a:lnTo>
                  <a:lnTo>
                    <a:pt x="16974" y="45610"/>
                  </a:lnTo>
                  <a:lnTo>
                    <a:pt x="17145" y="4000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419"/>
            <p:cNvSpPr/>
            <p:nvPr>
              <p:custDataLst>
                <p:tags r:id="rId26"/>
              </p:custDataLst>
            </p:nvPr>
          </p:nvSpPr>
          <p:spPr>
            <a:xfrm>
              <a:off x="5840730" y="473202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420"/>
            <p:cNvSpPr/>
            <p:nvPr>
              <p:custDataLst>
                <p:tags r:id="rId27"/>
              </p:custDataLst>
            </p:nvPr>
          </p:nvSpPr>
          <p:spPr>
            <a:xfrm>
              <a:off x="5806441" y="4697730"/>
              <a:ext cx="51432" cy="31869"/>
            </a:xfrm>
            <a:custGeom>
              <a:avLst/>
              <a:gdLst/>
              <a:ahLst/>
              <a:cxnLst/>
              <a:rect l="0" t="0" r="0" b="0"/>
              <a:pathLst>
                <a:path w="51432" h="31869">
                  <a:moveTo>
                    <a:pt x="45719" y="0"/>
                  </a:moveTo>
                  <a:lnTo>
                    <a:pt x="45719" y="0"/>
                  </a:lnTo>
                  <a:lnTo>
                    <a:pt x="18226" y="635"/>
                  </a:lnTo>
                  <a:lnTo>
                    <a:pt x="6203" y="5479"/>
                  </a:lnTo>
                  <a:lnTo>
                    <a:pt x="5757" y="10615"/>
                  </a:lnTo>
                  <a:lnTo>
                    <a:pt x="8761" y="14223"/>
                  </a:lnTo>
                  <a:lnTo>
                    <a:pt x="11937" y="15846"/>
                  </a:lnTo>
                  <a:lnTo>
                    <a:pt x="20074" y="17031"/>
                  </a:lnTo>
                  <a:lnTo>
                    <a:pt x="22907" y="17069"/>
                  </a:lnTo>
                  <a:lnTo>
                    <a:pt x="27749" y="15418"/>
                  </a:lnTo>
                  <a:lnTo>
                    <a:pt x="32017" y="13203"/>
                  </a:lnTo>
                  <a:lnTo>
                    <a:pt x="37990" y="11321"/>
                  </a:lnTo>
                  <a:lnTo>
                    <a:pt x="43782" y="7658"/>
                  </a:lnTo>
                  <a:lnTo>
                    <a:pt x="51099" y="5791"/>
                  </a:lnTo>
                  <a:lnTo>
                    <a:pt x="51368" y="2438"/>
                  </a:lnTo>
                  <a:lnTo>
                    <a:pt x="51426" y="5158"/>
                  </a:lnTo>
                  <a:lnTo>
                    <a:pt x="51431" y="2516"/>
                  </a:lnTo>
                  <a:lnTo>
                    <a:pt x="50797" y="1678"/>
                  </a:lnTo>
                  <a:lnTo>
                    <a:pt x="46513" y="221"/>
                  </a:lnTo>
                  <a:lnTo>
                    <a:pt x="41313" y="3971"/>
                  </a:lnTo>
                  <a:lnTo>
                    <a:pt x="36018" y="5198"/>
                  </a:lnTo>
                  <a:lnTo>
                    <a:pt x="32305" y="5485"/>
                  </a:lnTo>
                  <a:lnTo>
                    <a:pt x="28539" y="7306"/>
                  </a:lnTo>
                  <a:lnTo>
                    <a:pt x="11428" y="21208"/>
                  </a:lnTo>
                  <a:lnTo>
                    <a:pt x="9524" y="21759"/>
                  </a:lnTo>
                  <a:lnTo>
                    <a:pt x="8254" y="22761"/>
                  </a:lnTo>
                  <a:lnTo>
                    <a:pt x="5813" y="28311"/>
                  </a:lnTo>
                  <a:lnTo>
                    <a:pt x="2441" y="28523"/>
                  </a:lnTo>
                  <a:lnTo>
                    <a:pt x="5712" y="28575"/>
                  </a:lnTo>
                  <a:lnTo>
                    <a:pt x="5714" y="31868"/>
                  </a:lnTo>
                  <a:lnTo>
                    <a:pt x="5714" y="28741"/>
                  </a:lnTo>
                  <a:lnTo>
                    <a:pt x="2680" y="28624"/>
                  </a:lnTo>
                  <a:lnTo>
                    <a:pt x="1786" y="27973"/>
                  </a:lnTo>
                  <a:lnTo>
                    <a:pt x="69" y="23097"/>
                  </a:lnTo>
                  <a:lnTo>
                    <a:pt x="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421"/>
            <p:cNvSpPr/>
            <p:nvPr>
              <p:custDataLst>
                <p:tags r:id="rId28"/>
              </p:custDataLst>
            </p:nvPr>
          </p:nvSpPr>
          <p:spPr>
            <a:xfrm>
              <a:off x="5623567" y="4407057"/>
              <a:ext cx="331464" cy="627767"/>
            </a:xfrm>
            <a:custGeom>
              <a:avLst/>
              <a:gdLst/>
              <a:ahLst/>
              <a:cxnLst/>
              <a:rect l="0" t="0" r="0" b="0"/>
              <a:pathLst>
                <a:path w="331464" h="627767">
                  <a:moveTo>
                    <a:pt x="240024" y="4923"/>
                  </a:moveTo>
                  <a:lnTo>
                    <a:pt x="240024" y="4923"/>
                  </a:lnTo>
                  <a:lnTo>
                    <a:pt x="212718" y="1889"/>
                  </a:lnTo>
                  <a:lnTo>
                    <a:pt x="189670" y="3"/>
                  </a:lnTo>
                  <a:lnTo>
                    <a:pt x="165942" y="0"/>
                  </a:lnTo>
                  <a:lnTo>
                    <a:pt x="140216" y="4149"/>
                  </a:lnTo>
                  <a:lnTo>
                    <a:pt x="113944" y="6515"/>
                  </a:lnTo>
                  <a:lnTo>
                    <a:pt x="87882" y="11969"/>
                  </a:lnTo>
                  <a:lnTo>
                    <a:pt x="82235" y="14405"/>
                  </a:lnTo>
                  <a:lnTo>
                    <a:pt x="72550" y="16411"/>
                  </a:lnTo>
                  <a:lnTo>
                    <a:pt x="63267" y="20763"/>
                  </a:lnTo>
                  <a:lnTo>
                    <a:pt x="58353" y="21809"/>
                  </a:lnTo>
                  <a:lnTo>
                    <a:pt x="57950" y="22531"/>
                  </a:lnTo>
                  <a:lnTo>
                    <a:pt x="57213" y="32436"/>
                  </a:lnTo>
                  <a:lnTo>
                    <a:pt x="57157" y="52244"/>
                  </a:lnTo>
                  <a:lnTo>
                    <a:pt x="57147" y="77999"/>
                  </a:lnTo>
                  <a:lnTo>
                    <a:pt x="60178" y="106424"/>
                  </a:lnTo>
                  <a:lnTo>
                    <a:pt x="62064" y="130600"/>
                  </a:lnTo>
                  <a:lnTo>
                    <a:pt x="62624" y="154838"/>
                  </a:lnTo>
                  <a:lnTo>
                    <a:pt x="59755" y="181139"/>
                  </a:lnTo>
                  <a:lnTo>
                    <a:pt x="57917" y="209041"/>
                  </a:lnTo>
                  <a:lnTo>
                    <a:pt x="54339" y="237417"/>
                  </a:lnTo>
                  <a:lnTo>
                    <a:pt x="51028" y="264887"/>
                  </a:lnTo>
                  <a:lnTo>
                    <a:pt x="49257" y="281103"/>
                  </a:lnTo>
                  <a:lnTo>
                    <a:pt x="47288" y="307586"/>
                  </a:lnTo>
                  <a:lnTo>
                    <a:pt x="45778" y="329305"/>
                  </a:lnTo>
                  <a:lnTo>
                    <a:pt x="41993" y="355812"/>
                  </a:lnTo>
                  <a:lnTo>
                    <a:pt x="39954" y="379753"/>
                  </a:lnTo>
                  <a:lnTo>
                    <a:pt x="35610" y="402933"/>
                  </a:lnTo>
                  <a:lnTo>
                    <a:pt x="30937" y="425888"/>
                  </a:lnTo>
                  <a:lnTo>
                    <a:pt x="28636" y="448141"/>
                  </a:lnTo>
                  <a:lnTo>
                    <a:pt x="22490" y="474742"/>
                  </a:lnTo>
                  <a:lnTo>
                    <a:pt x="18196" y="501234"/>
                  </a:lnTo>
                  <a:lnTo>
                    <a:pt x="9492" y="528104"/>
                  </a:lnTo>
                  <a:lnTo>
                    <a:pt x="2113" y="555073"/>
                  </a:lnTo>
                  <a:lnTo>
                    <a:pt x="4" y="583284"/>
                  </a:lnTo>
                  <a:lnTo>
                    <a:pt x="0" y="584806"/>
                  </a:lnTo>
                  <a:lnTo>
                    <a:pt x="634" y="585823"/>
                  </a:lnTo>
                  <a:lnTo>
                    <a:pt x="1690" y="586499"/>
                  </a:lnTo>
                  <a:lnTo>
                    <a:pt x="3029" y="586951"/>
                  </a:lnTo>
                  <a:lnTo>
                    <a:pt x="3922" y="587886"/>
                  </a:lnTo>
                  <a:lnTo>
                    <a:pt x="4914" y="590619"/>
                  </a:lnTo>
                  <a:lnTo>
                    <a:pt x="5814" y="591602"/>
                  </a:lnTo>
                  <a:lnTo>
                    <a:pt x="8507" y="592695"/>
                  </a:lnTo>
                  <a:lnTo>
                    <a:pt x="29943" y="595227"/>
                  </a:lnTo>
                  <a:lnTo>
                    <a:pt x="33295" y="596580"/>
                  </a:lnTo>
                  <a:lnTo>
                    <a:pt x="42098" y="596388"/>
                  </a:lnTo>
                  <a:lnTo>
                    <a:pt x="68849" y="593940"/>
                  </a:lnTo>
                  <a:lnTo>
                    <a:pt x="97185" y="593616"/>
                  </a:lnTo>
                  <a:lnTo>
                    <a:pt x="123943" y="597506"/>
                  </a:lnTo>
                  <a:lnTo>
                    <a:pt x="148231" y="598932"/>
                  </a:lnTo>
                  <a:lnTo>
                    <a:pt x="174408" y="602248"/>
                  </a:lnTo>
                  <a:lnTo>
                    <a:pt x="199474" y="605089"/>
                  </a:lnTo>
                  <a:lnTo>
                    <a:pt x="222771" y="609414"/>
                  </a:lnTo>
                  <a:lnTo>
                    <a:pt x="250804" y="614469"/>
                  </a:lnTo>
                  <a:lnTo>
                    <a:pt x="272072" y="619204"/>
                  </a:lnTo>
                  <a:lnTo>
                    <a:pt x="291415" y="626279"/>
                  </a:lnTo>
                  <a:lnTo>
                    <a:pt x="310172" y="627766"/>
                  </a:lnTo>
                  <a:lnTo>
                    <a:pt x="319157" y="624797"/>
                  </a:lnTo>
                  <a:lnTo>
                    <a:pt x="331463" y="6164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422"/>
            <p:cNvSpPr/>
            <p:nvPr>
              <p:custDataLst>
                <p:tags r:id="rId29"/>
              </p:custDataLst>
            </p:nvPr>
          </p:nvSpPr>
          <p:spPr>
            <a:xfrm>
              <a:off x="6332348" y="4406265"/>
              <a:ext cx="234172" cy="582929"/>
            </a:xfrm>
            <a:custGeom>
              <a:avLst/>
              <a:gdLst/>
              <a:ahLst/>
              <a:cxnLst/>
              <a:rect l="0" t="0" r="0" b="0"/>
              <a:pathLst>
                <a:path w="234172" h="582929">
                  <a:moveTo>
                    <a:pt x="62737" y="0"/>
                  </a:moveTo>
                  <a:lnTo>
                    <a:pt x="62737" y="0"/>
                  </a:lnTo>
                  <a:lnTo>
                    <a:pt x="83975" y="15169"/>
                  </a:lnTo>
                  <a:lnTo>
                    <a:pt x="106283" y="24603"/>
                  </a:lnTo>
                  <a:lnTo>
                    <a:pt x="132223" y="29745"/>
                  </a:lnTo>
                  <a:lnTo>
                    <a:pt x="159376" y="33692"/>
                  </a:lnTo>
                  <a:lnTo>
                    <a:pt x="183562" y="34211"/>
                  </a:lnTo>
                  <a:lnTo>
                    <a:pt x="208603" y="34280"/>
                  </a:lnTo>
                  <a:lnTo>
                    <a:pt x="220276" y="34921"/>
                  </a:lnTo>
                  <a:lnTo>
                    <a:pt x="234171" y="39999"/>
                  </a:lnTo>
                  <a:lnTo>
                    <a:pt x="218881" y="65432"/>
                  </a:lnTo>
                  <a:lnTo>
                    <a:pt x="205609" y="93172"/>
                  </a:lnTo>
                  <a:lnTo>
                    <a:pt x="196722" y="120243"/>
                  </a:lnTo>
                  <a:lnTo>
                    <a:pt x="194684" y="144614"/>
                  </a:lnTo>
                  <a:lnTo>
                    <a:pt x="191248" y="170665"/>
                  </a:lnTo>
                  <a:lnTo>
                    <a:pt x="189016" y="198718"/>
                  </a:lnTo>
                  <a:lnTo>
                    <a:pt x="188630" y="221157"/>
                  </a:lnTo>
                  <a:lnTo>
                    <a:pt x="188516" y="243893"/>
                  </a:lnTo>
                  <a:lnTo>
                    <a:pt x="188482" y="267351"/>
                  </a:lnTo>
                  <a:lnTo>
                    <a:pt x="189107" y="294128"/>
                  </a:lnTo>
                  <a:lnTo>
                    <a:pt x="192396" y="322169"/>
                  </a:lnTo>
                  <a:lnTo>
                    <a:pt x="193653" y="350586"/>
                  </a:lnTo>
                  <a:lnTo>
                    <a:pt x="194026" y="379115"/>
                  </a:lnTo>
                  <a:lnTo>
                    <a:pt x="194137" y="407041"/>
                  </a:lnTo>
                  <a:lnTo>
                    <a:pt x="194168" y="431684"/>
                  </a:lnTo>
                  <a:lnTo>
                    <a:pt x="194178" y="455708"/>
                  </a:lnTo>
                  <a:lnTo>
                    <a:pt x="194181" y="481382"/>
                  </a:lnTo>
                  <a:lnTo>
                    <a:pt x="192488" y="507767"/>
                  </a:lnTo>
                  <a:lnTo>
                    <a:pt x="188997" y="532533"/>
                  </a:lnTo>
                  <a:lnTo>
                    <a:pt x="187988" y="543938"/>
                  </a:lnTo>
                  <a:lnTo>
                    <a:pt x="182993" y="558832"/>
                  </a:lnTo>
                  <a:lnTo>
                    <a:pt x="182278" y="559245"/>
                  </a:lnTo>
                  <a:lnTo>
                    <a:pt x="175706" y="560021"/>
                  </a:lnTo>
                  <a:lnTo>
                    <a:pt x="163624" y="560068"/>
                  </a:lnTo>
                  <a:lnTo>
                    <a:pt x="138042" y="551556"/>
                  </a:lnTo>
                  <a:lnTo>
                    <a:pt x="122885" y="549217"/>
                  </a:lnTo>
                  <a:lnTo>
                    <a:pt x="108922" y="549446"/>
                  </a:lnTo>
                  <a:lnTo>
                    <a:pt x="84467" y="554475"/>
                  </a:lnTo>
                  <a:lnTo>
                    <a:pt x="59907" y="562241"/>
                  </a:lnTo>
                  <a:lnTo>
                    <a:pt x="32315" y="570140"/>
                  </a:lnTo>
                  <a:lnTo>
                    <a:pt x="4814" y="581822"/>
                  </a:lnTo>
                  <a:lnTo>
                    <a:pt x="0" y="582901"/>
                  </a:lnTo>
                  <a:lnTo>
                    <a:pt x="7838" y="582928"/>
                  </a:lnTo>
                  <a:lnTo>
                    <a:pt x="11455" y="581236"/>
                  </a:lnTo>
                  <a:lnTo>
                    <a:pt x="15180" y="579002"/>
                  </a:lnTo>
                  <a:lnTo>
                    <a:pt x="22732" y="5772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423"/>
            <p:cNvSpPr/>
            <p:nvPr>
              <p:custDataLst>
                <p:tags r:id="rId30"/>
              </p:custDataLst>
            </p:nvPr>
          </p:nvSpPr>
          <p:spPr>
            <a:xfrm>
              <a:off x="6680835" y="4389120"/>
              <a:ext cx="79767" cy="17146"/>
            </a:xfrm>
            <a:custGeom>
              <a:avLst/>
              <a:gdLst/>
              <a:ahLst/>
              <a:cxnLst/>
              <a:rect l="0" t="0" r="0" b="0"/>
              <a:pathLst>
                <a:path w="79767" h="17146">
                  <a:moveTo>
                    <a:pt x="0" y="0"/>
                  </a:moveTo>
                  <a:lnTo>
                    <a:pt x="0" y="0"/>
                  </a:lnTo>
                  <a:lnTo>
                    <a:pt x="21237" y="3034"/>
                  </a:lnTo>
                  <a:lnTo>
                    <a:pt x="48274" y="7055"/>
                  </a:lnTo>
                  <a:lnTo>
                    <a:pt x="56213" y="10134"/>
                  </a:lnTo>
                  <a:lnTo>
                    <a:pt x="66552" y="11895"/>
                  </a:lnTo>
                  <a:lnTo>
                    <a:pt x="73957" y="16903"/>
                  </a:lnTo>
                  <a:lnTo>
                    <a:pt x="79766" y="17138"/>
                  </a:lnTo>
                  <a:lnTo>
                    <a:pt x="75068" y="17145"/>
                  </a:lnTo>
                  <a:lnTo>
                    <a:pt x="74811" y="16510"/>
                  </a:lnTo>
                  <a:lnTo>
                    <a:pt x="74525" y="14112"/>
                  </a:lnTo>
                  <a:lnTo>
                    <a:pt x="72704" y="10929"/>
                  </a:lnTo>
                  <a:lnTo>
                    <a:pt x="70413" y="7397"/>
                  </a:lnTo>
                  <a:lnTo>
                    <a:pt x="685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424"/>
            <p:cNvSpPr/>
            <p:nvPr>
              <p:custDataLst>
                <p:tags r:id="rId31"/>
              </p:custDataLst>
            </p:nvPr>
          </p:nvSpPr>
          <p:spPr>
            <a:xfrm>
              <a:off x="6800850" y="4320540"/>
              <a:ext cx="17146" cy="147774"/>
            </a:xfrm>
            <a:custGeom>
              <a:avLst/>
              <a:gdLst/>
              <a:ahLst/>
              <a:cxnLst/>
              <a:rect l="0" t="0" r="0" b="0"/>
              <a:pathLst>
                <a:path w="17146" h="147774">
                  <a:moveTo>
                    <a:pt x="11430" y="0"/>
                  </a:moveTo>
                  <a:lnTo>
                    <a:pt x="11430" y="0"/>
                  </a:lnTo>
                  <a:lnTo>
                    <a:pt x="8396" y="21237"/>
                  </a:lnTo>
                  <a:lnTo>
                    <a:pt x="6069" y="48274"/>
                  </a:lnTo>
                  <a:lnTo>
                    <a:pt x="5729" y="75665"/>
                  </a:lnTo>
                  <a:lnTo>
                    <a:pt x="6352" y="93248"/>
                  </a:lnTo>
                  <a:lnTo>
                    <a:pt x="10636" y="104511"/>
                  </a:lnTo>
                  <a:lnTo>
                    <a:pt x="11427" y="132531"/>
                  </a:lnTo>
                  <a:lnTo>
                    <a:pt x="11428" y="134075"/>
                  </a:lnTo>
                  <a:lnTo>
                    <a:pt x="12064" y="135103"/>
                  </a:lnTo>
                  <a:lnTo>
                    <a:pt x="13122" y="135788"/>
                  </a:lnTo>
                  <a:lnTo>
                    <a:pt x="14463" y="136245"/>
                  </a:lnTo>
                  <a:lnTo>
                    <a:pt x="15357" y="137186"/>
                  </a:lnTo>
                  <a:lnTo>
                    <a:pt x="17075" y="142616"/>
                  </a:lnTo>
                  <a:lnTo>
                    <a:pt x="17139" y="147773"/>
                  </a:lnTo>
                  <a:lnTo>
                    <a:pt x="17145" y="142881"/>
                  </a:lnTo>
                  <a:lnTo>
                    <a:pt x="9191" y="142876"/>
                  </a:lnTo>
                  <a:lnTo>
                    <a:pt x="5567" y="141182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8" name="SMARTInkShape-425"/>
          <p:cNvSpPr/>
          <p:nvPr>
            <p:custDataLst>
              <p:tags r:id="rId14"/>
            </p:custDataLst>
          </p:nvPr>
        </p:nvSpPr>
        <p:spPr>
          <a:xfrm>
            <a:off x="8006715" y="1943100"/>
            <a:ext cx="74296" cy="40006"/>
          </a:xfrm>
          <a:custGeom>
            <a:avLst/>
            <a:gdLst/>
            <a:ahLst/>
            <a:cxnLst/>
            <a:rect l="0" t="0" r="0" b="0"/>
            <a:pathLst>
              <a:path w="74296" h="40006">
                <a:moveTo>
                  <a:pt x="0" y="22860"/>
                </a:moveTo>
                <a:lnTo>
                  <a:pt x="0" y="22860"/>
                </a:lnTo>
                <a:lnTo>
                  <a:pt x="28129" y="30080"/>
                </a:lnTo>
                <a:lnTo>
                  <a:pt x="52952" y="28671"/>
                </a:lnTo>
                <a:lnTo>
                  <a:pt x="56977" y="26924"/>
                </a:lnTo>
                <a:lnTo>
                  <a:pt x="72604" y="18010"/>
                </a:lnTo>
                <a:lnTo>
                  <a:pt x="73168" y="17087"/>
                </a:lnTo>
                <a:lnTo>
                  <a:pt x="74292" y="11453"/>
                </a:lnTo>
                <a:lnTo>
                  <a:pt x="74295" y="6511"/>
                </a:lnTo>
                <a:lnTo>
                  <a:pt x="73661" y="6246"/>
                </a:lnTo>
                <a:lnTo>
                  <a:pt x="68815" y="5736"/>
                </a:lnTo>
                <a:lnTo>
                  <a:pt x="64064" y="1792"/>
                </a:lnTo>
                <a:lnTo>
                  <a:pt x="58845" y="531"/>
                </a:lnTo>
                <a:lnTo>
                  <a:pt x="41044" y="0"/>
                </a:lnTo>
                <a:lnTo>
                  <a:pt x="40697" y="635"/>
                </a:lnTo>
                <a:lnTo>
                  <a:pt x="40313" y="3034"/>
                </a:lnTo>
                <a:lnTo>
                  <a:pt x="39575" y="3928"/>
                </a:lnTo>
                <a:lnTo>
                  <a:pt x="37063" y="4921"/>
                </a:lnTo>
                <a:lnTo>
                  <a:pt x="36138" y="5820"/>
                </a:lnTo>
                <a:lnTo>
                  <a:pt x="35111" y="8513"/>
                </a:lnTo>
                <a:lnTo>
                  <a:pt x="34203" y="9486"/>
                </a:lnTo>
                <a:lnTo>
                  <a:pt x="31499" y="10566"/>
                </a:lnTo>
                <a:lnTo>
                  <a:pt x="30525" y="11489"/>
                </a:lnTo>
                <a:lnTo>
                  <a:pt x="29442" y="14208"/>
                </a:lnTo>
                <a:lnTo>
                  <a:pt x="28581" y="27688"/>
                </a:lnTo>
                <a:lnTo>
                  <a:pt x="33497" y="33418"/>
                </a:lnTo>
                <a:lnTo>
                  <a:pt x="37089" y="34032"/>
                </a:lnTo>
                <a:lnTo>
                  <a:pt x="53416" y="34288"/>
                </a:lnTo>
                <a:lnTo>
                  <a:pt x="57184" y="32596"/>
                </a:lnTo>
                <a:lnTo>
                  <a:pt x="60975" y="30362"/>
                </a:lnTo>
                <a:lnTo>
                  <a:pt x="66680" y="28469"/>
                </a:lnTo>
                <a:lnTo>
                  <a:pt x="73168" y="23724"/>
                </a:lnTo>
                <a:lnTo>
                  <a:pt x="73794" y="21551"/>
                </a:lnTo>
                <a:lnTo>
                  <a:pt x="74295" y="11506"/>
                </a:lnTo>
                <a:lnTo>
                  <a:pt x="63730" y="11431"/>
                </a:lnTo>
                <a:lnTo>
                  <a:pt x="58473" y="15358"/>
                </a:lnTo>
                <a:lnTo>
                  <a:pt x="54986" y="16351"/>
                </a:lnTo>
                <a:lnTo>
                  <a:pt x="53803" y="17250"/>
                </a:lnTo>
                <a:lnTo>
                  <a:pt x="41126" y="33695"/>
                </a:lnTo>
                <a:lnTo>
                  <a:pt x="40502" y="36777"/>
                </a:lnTo>
                <a:lnTo>
                  <a:pt x="40972" y="37853"/>
                </a:lnTo>
                <a:lnTo>
                  <a:pt x="41919" y="38570"/>
                </a:lnTo>
                <a:lnTo>
                  <a:pt x="44970" y="39721"/>
                </a:lnTo>
                <a:lnTo>
                  <a:pt x="56909" y="40005"/>
                </a:lnTo>
                <a:lnTo>
                  <a:pt x="57150" y="28651"/>
                </a:lnTo>
                <a:lnTo>
                  <a:pt x="51671" y="23097"/>
                </a:lnTo>
                <a:lnTo>
                  <a:pt x="48472" y="25965"/>
                </a:lnTo>
                <a:lnTo>
                  <a:pt x="47555" y="26200"/>
                </a:lnTo>
                <a:lnTo>
                  <a:pt x="46943" y="25721"/>
                </a:lnTo>
                <a:lnTo>
                  <a:pt x="46536" y="24767"/>
                </a:lnTo>
                <a:lnTo>
                  <a:pt x="45629" y="24767"/>
                </a:lnTo>
                <a:lnTo>
                  <a:pt x="42929" y="26459"/>
                </a:lnTo>
                <a:lnTo>
                  <a:pt x="41319" y="26530"/>
                </a:lnTo>
                <a:lnTo>
                  <a:pt x="34290" y="228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when Mg and P combine?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pSp>
        <p:nvGrpSpPr>
          <p:cNvPr id="123" name="SMARTInkShape-Group150"/>
          <p:cNvGrpSpPr/>
          <p:nvPr/>
        </p:nvGrpSpPr>
        <p:grpSpPr>
          <a:xfrm>
            <a:off x="1028700" y="3295281"/>
            <a:ext cx="1742370" cy="1091316"/>
            <a:chOff x="1028700" y="3295281"/>
            <a:chExt cx="1742370" cy="1091316"/>
          </a:xfrm>
        </p:grpSpPr>
        <p:sp>
          <p:nvSpPr>
            <p:cNvPr id="116" name="SMARTInkShape-565"/>
            <p:cNvSpPr/>
            <p:nvPr>
              <p:custDataLst>
                <p:tags r:id="rId89"/>
              </p:custDataLst>
            </p:nvPr>
          </p:nvSpPr>
          <p:spPr>
            <a:xfrm>
              <a:off x="1074420" y="3400425"/>
              <a:ext cx="91176" cy="609356"/>
            </a:xfrm>
            <a:custGeom>
              <a:avLst/>
              <a:gdLst/>
              <a:ahLst/>
              <a:cxnLst/>
              <a:rect l="0" t="0" r="0" b="0"/>
              <a:pathLst>
                <a:path w="91176" h="609356">
                  <a:moveTo>
                    <a:pt x="0" y="0"/>
                  </a:moveTo>
                  <a:lnTo>
                    <a:pt x="0" y="0"/>
                  </a:lnTo>
                  <a:lnTo>
                    <a:pt x="1270" y="12065"/>
                  </a:lnTo>
                  <a:lnTo>
                    <a:pt x="3387" y="32173"/>
                  </a:lnTo>
                  <a:lnTo>
                    <a:pt x="6068" y="57644"/>
                  </a:lnTo>
                  <a:lnTo>
                    <a:pt x="9125" y="84149"/>
                  </a:lnTo>
                  <a:lnTo>
                    <a:pt x="12434" y="111345"/>
                  </a:lnTo>
                  <a:lnTo>
                    <a:pt x="15909" y="139000"/>
                  </a:lnTo>
                  <a:lnTo>
                    <a:pt x="19496" y="161881"/>
                  </a:lnTo>
                  <a:lnTo>
                    <a:pt x="23157" y="181581"/>
                  </a:lnTo>
                  <a:lnTo>
                    <a:pt x="26868" y="199159"/>
                  </a:lnTo>
                  <a:lnTo>
                    <a:pt x="29342" y="216593"/>
                  </a:lnTo>
                  <a:lnTo>
                    <a:pt x="30991" y="233930"/>
                  </a:lnTo>
                  <a:lnTo>
                    <a:pt x="32091" y="251203"/>
                  </a:lnTo>
                  <a:lnTo>
                    <a:pt x="34094" y="268434"/>
                  </a:lnTo>
                  <a:lnTo>
                    <a:pt x="36699" y="285636"/>
                  </a:lnTo>
                  <a:lnTo>
                    <a:pt x="39706" y="302819"/>
                  </a:lnTo>
                  <a:lnTo>
                    <a:pt x="42346" y="319355"/>
                  </a:lnTo>
                  <a:lnTo>
                    <a:pt x="44741" y="335458"/>
                  </a:lnTo>
                  <a:lnTo>
                    <a:pt x="46972" y="351274"/>
                  </a:lnTo>
                  <a:lnTo>
                    <a:pt x="49095" y="367533"/>
                  </a:lnTo>
                  <a:lnTo>
                    <a:pt x="51145" y="384087"/>
                  </a:lnTo>
                  <a:lnTo>
                    <a:pt x="53147" y="400838"/>
                  </a:lnTo>
                  <a:lnTo>
                    <a:pt x="55751" y="417086"/>
                  </a:lnTo>
                  <a:lnTo>
                    <a:pt x="58757" y="432997"/>
                  </a:lnTo>
                  <a:lnTo>
                    <a:pt x="62032" y="448685"/>
                  </a:lnTo>
                  <a:lnTo>
                    <a:pt x="64850" y="463588"/>
                  </a:lnTo>
                  <a:lnTo>
                    <a:pt x="69674" y="492001"/>
                  </a:lnTo>
                  <a:lnTo>
                    <a:pt x="73934" y="517752"/>
                  </a:lnTo>
                  <a:lnTo>
                    <a:pt x="77945" y="541262"/>
                  </a:lnTo>
                  <a:lnTo>
                    <a:pt x="81844" y="562294"/>
                  </a:lnTo>
                  <a:lnTo>
                    <a:pt x="84575" y="588951"/>
                  </a:lnTo>
                  <a:lnTo>
                    <a:pt x="90545" y="609232"/>
                  </a:lnTo>
                  <a:lnTo>
                    <a:pt x="90843" y="609355"/>
                  </a:lnTo>
                  <a:lnTo>
                    <a:pt x="91175" y="607797"/>
                  </a:lnTo>
                  <a:lnTo>
                    <a:pt x="87460" y="583374"/>
                  </a:lnTo>
                  <a:lnTo>
                    <a:pt x="86068" y="556441"/>
                  </a:lnTo>
                  <a:lnTo>
                    <a:pt x="85725" y="548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566"/>
            <p:cNvSpPr/>
            <p:nvPr>
              <p:custDataLst>
                <p:tags r:id="rId90"/>
              </p:custDataLst>
            </p:nvPr>
          </p:nvSpPr>
          <p:spPr>
            <a:xfrm>
              <a:off x="1880235" y="3784543"/>
              <a:ext cx="323832" cy="332497"/>
            </a:xfrm>
            <a:custGeom>
              <a:avLst/>
              <a:gdLst/>
              <a:ahLst/>
              <a:cxnLst/>
              <a:rect l="0" t="0" r="0" b="0"/>
              <a:pathLst>
                <a:path w="323832" h="332497">
                  <a:moveTo>
                    <a:pt x="0" y="73082"/>
                  </a:moveTo>
                  <a:lnTo>
                    <a:pt x="0" y="73082"/>
                  </a:lnTo>
                  <a:lnTo>
                    <a:pt x="24271" y="54879"/>
                  </a:lnTo>
                  <a:lnTo>
                    <a:pt x="51500" y="37491"/>
                  </a:lnTo>
                  <a:lnTo>
                    <a:pt x="75655" y="27329"/>
                  </a:lnTo>
                  <a:lnTo>
                    <a:pt x="98899" y="17263"/>
                  </a:lnTo>
                  <a:lnTo>
                    <a:pt x="121872" y="9271"/>
                  </a:lnTo>
                  <a:lnTo>
                    <a:pt x="144766" y="2882"/>
                  </a:lnTo>
                  <a:lnTo>
                    <a:pt x="164602" y="0"/>
                  </a:lnTo>
                  <a:lnTo>
                    <a:pt x="191664" y="3589"/>
                  </a:lnTo>
                  <a:lnTo>
                    <a:pt x="205026" y="8606"/>
                  </a:lnTo>
                  <a:lnTo>
                    <a:pt x="208598" y="12253"/>
                  </a:lnTo>
                  <a:lnTo>
                    <a:pt x="210185" y="15990"/>
                  </a:lnTo>
                  <a:lnTo>
                    <a:pt x="210608" y="17876"/>
                  </a:lnTo>
                  <a:lnTo>
                    <a:pt x="208170" y="26597"/>
                  </a:lnTo>
                  <a:lnTo>
                    <a:pt x="197359" y="37225"/>
                  </a:lnTo>
                  <a:lnTo>
                    <a:pt x="171099" y="54288"/>
                  </a:lnTo>
                  <a:lnTo>
                    <a:pt x="142829" y="65880"/>
                  </a:lnTo>
                  <a:lnTo>
                    <a:pt x="121699" y="75869"/>
                  </a:lnTo>
                  <a:lnTo>
                    <a:pt x="113779" y="78131"/>
                  </a:lnTo>
                  <a:lnTo>
                    <a:pt x="108142" y="81253"/>
                  </a:lnTo>
                  <a:lnTo>
                    <a:pt x="105213" y="84756"/>
                  </a:lnTo>
                  <a:lnTo>
                    <a:pt x="103564" y="90299"/>
                  </a:lnTo>
                  <a:lnTo>
                    <a:pt x="103333" y="92180"/>
                  </a:lnTo>
                  <a:lnTo>
                    <a:pt x="104769" y="95964"/>
                  </a:lnTo>
                  <a:lnTo>
                    <a:pt x="106041" y="97861"/>
                  </a:lnTo>
                  <a:lnTo>
                    <a:pt x="128594" y="113591"/>
                  </a:lnTo>
                  <a:lnTo>
                    <a:pt x="156776" y="128426"/>
                  </a:lnTo>
                  <a:lnTo>
                    <a:pt x="182271" y="139787"/>
                  </a:lnTo>
                  <a:lnTo>
                    <a:pt x="206900" y="151196"/>
                  </a:lnTo>
                  <a:lnTo>
                    <a:pt x="233318" y="165653"/>
                  </a:lnTo>
                  <a:lnTo>
                    <a:pt x="261254" y="182002"/>
                  </a:lnTo>
                  <a:lnTo>
                    <a:pt x="286606" y="201945"/>
                  </a:lnTo>
                  <a:lnTo>
                    <a:pt x="307170" y="226975"/>
                  </a:lnTo>
                  <a:lnTo>
                    <a:pt x="319261" y="251466"/>
                  </a:lnTo>
                  <a:lnTo>
                    <a:pt x="323831" y="271775"/>
                  </a:lnTo>
                  <a:lnTo>
                    <a:pt x="322151" y="289858"/>
                  </a:lnTo>
                  <a:lnTo>
                    <a:pt x="314598" y="307280"/>
                  </a:lnTo>
                  <a:lnTo>
                    <a:pt x="306191" y="315389"/>
                  </a:lnTo>
                  <a:lnTo>
                    <a:pt x="283009" y="327899"/>
                  </a:lnTo>
                  <a:lnTo>
                    <a:pt x="270350" y="331961"/>
                  </a:lnTo>
                  <a:lnTo>
                    <a:pt x="244404" y="332496"/>
                  </a:lnTo>
                  <a:lnTo>
                    <a:pt x="227706" y="331750"/>
                  </a:lnTo>
                  <a:lnTo>
                    <a:pt x="204072" y="329227"/>
                  </a:lnTo>
                  <a:lnTo>
                    <a:pt x="176412" y="322434"/>
                  </a:lnTo>
                  <a:lnTo>
                    <a:pt x="168787" y="317043"/>
                  </a:lnTo>
                  <a:lnTo>
                    <a:pt x="159231" y="303482"/>
                  </a:lnTo>
                  <a:lnTo>
                    <a:pt x="153320" y="290417"/>
                  </a:lnTo>
                  <a:lnTo>
                    <a:pt x="150627" y="268146"/>
                  </a:lnTo>
                  <a:lnTo>
                    <a:pt x="154203" y="241721"/>
                  </a:lnTo>
                  <a:lnTo>
                    <a:pt x="159763" y="223175"/>
                  </a:lnTo>
                  <a:lnTo>
                    <a:pt x="166467" y="200961"/>
                  </a:lnTo>
                  <a:lnTo>
                    <a:pt x="177165" y="1645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567"/>
            <p:cNvSpPr/>
            <p:nvPr>
              <p:custDataLst>
                <p:tags r:id="rId91"/>
              </p:custDataLst>
            </p:nvPr>
          </p:nvSpPr>
          <p:spPr>
            <a:xfrm>
              <a:off x="1028700" y="3367480"/>
              <a:ext cx="525781" cy="622835"/>
            </a:xfrm>
            <a:custGeom>
              <a:avLst/>
              <a:gdLst/>
              <a:ahLst/>
              <a:cxnLst/>
              <a:rect l="0" t="0" r="0" b="0"/>
              <a:pathLst>
                <a:path w="525781" h="622835">
                  <a:moveTo>
                    <a:pt x="0" y="4370"/>
                  </a:moveTo>
                  <a:lnTo>
                    <a:pt x="0" y="4370"/>
                  </a:lnTo>
                  <a:lnTo>
                    <a:pt x="18203" y="28641"/>
                  </a:lnTo>
                  <a:lnTo>
                    <a:pt x="38625" y="55870"/>
                  </a:lnTo>
                  <a:lnTo>
                    <a:pt x="56741" y="83059"/>
                  </a:lnTo>
                  <a:lnTo>
                    <a:pt x="66705" y="103478"/>
                  </a:lnTo>
                  <a:lnTo>
                    <a:pt x="76637" y="125253"/>
                  </a:lnTo>
                  <a:lnTo>
                    <a:pt x="89517" y="147631"/>
                  </a:lnTo>
                  <a:lnTo>
                    <a:pt x="103709" y="171970"/>
                  </a:lnTo>
                  <a:lnTo>
                    <a:pt x="118483" y="197604"/>
                  </a:lnTo>
                  <a:lnTo>
                    <a:pt x="133516" y="223814"/>
                  </a:lnTo>
                  <a:lnTo>
                    <a:pt x="146970" y="250279"/>
                  </a:lnTo>
                  <a:lnTo>
                    <a:pt x="159935" y="276858"/>
                  </a:lnTo>
                  <a:lnTo>
                    <a:pt x="174164" y="303487"/>
                  </a:lnTo>
                  <a:lnTo>
                    <a:pt x="187261" y="328446"/>
                  </a:lnTo>
                  <a:lnTo>
                    <a:pt x="199432" y="350969"/>
                  </a:lnTo>
                  <a:lnTo>
                    <a:pt x="216359" y="377929"/>
                  </a:lnTo>
                  <a:lnTo>
                    <a:pt x="233779" y="406407"/>
                  </a:lnTo>
                  <a:lnTo>
                    <a:pt x="245586" y="418768"/>
                  </a:lnTo>
                  <a:lnTo>
                    <a:pt x="254886" y="425598"/>
                  </a:lnTo>
                  <a:lnTo>
                    <a:pt x="257851" y="402826"/>
                  </a:lnTo>
                  <a:lnTo>
                    <a:pt x="259531" y="384308"/>
                  </a:lnTo>
                  <a:lnTo>
                    <a:pt x="260650" y="368787"/>
                  </a:lnTo>
                  <a:lnTo>
                    <a:pt x="261895" y="343075"/>
                  </a:lnTo>
                  <a:lnTo>
                    <a:pt x="262448" y="317677"/>
                  </a:lnTo>
                  <a:lnTo>
                    <a:pt x="262058" y="292207"/>
                  </a:lnTo>
                  <a:lnTo>
                    <a:pt x="259769" y="268188"/>
                  </a:lnTo>
                  <a:lnTo>
                    <a:pt x="258328" y="244812"/>
                  </a:lnTo>
                  <a:lnTo>
                    <a:pt x="257053" y="221089"/>
                  </a:lnTo>
                  <a:lnTo>
                    <a:pt x="254369" y="195727"/>
                  </a:lnTo>
                  <a:lnTo>
                    <a:pt x="252753" y="171333"/>
                  </a:lnTo>
                  <a:lnTo>
                    <a:pt x="252670" y="147791"/>
                  </a:lnTo>
                  <a:lnTo>
                    <a:pt x="254749" y="124627"/>
                  </a:lnTo>
                  <a:lnTo>
                    <a:pt x="256097" y="103326"/>
                  </a:lnTo>
                  <a:lnTo>
                    <a:pt x="256696" y="83275"/>
                  </a:lnTo>
                  <a:lnTo>
                    <a:pt x="257668" y="55407"/>
                  </a:lnTo>
                  <a:lnTo>
                    <a:pt x="263364" y="28281"/>
                  </a:lnTo>
                  <a:lnTo>
                    <a:pt x="268745" y="13783"/>
                  </a:lnTo>
                  <a:lnTo>
                    <a:pt x="276253" y="3196"/>
                  </a:lnTo>
                  <a:lnTo>
                    <a:pt x="280047" y="673"/>
                  </a:lnTo>
                  <a:lnTo>
                    <a:pt x="281948" y="0"/>
                  </a:lnTo>
                  <a:lnTo>
                    <a:pt x="283851" y="187"/>
                  </a:lnTo>
                  <a:lnTo>
                    <a:pt x="287658" y="2088"/>
                  </a:lnTo>
                  <a:lnTo>
                    <a:pt x="302119" y="28033"/>
                  </a:lnTo>
                  <a:lnTo>
                    <a:pt x="309721" y="50681"/>
                  </a:lnTo>
                  <a:lnTo>
                    <a:pt x="315665" y="70038"/>
                  </a:lnTo>
                  <a:lnTo>
                    <a:pt x="322541" y="91976"/>
                  </a:lnTo>
                  <a:lnTo>
                    <a:pt x="329830" y="116543"/>
                  </a:lnTo>
                  <a:lnTo>
                    <a:pt x="337303" y="142278"/>
                  </a:lnTo>
                  <a:lnTo>
                    <a:pt x="344858" y="169802"/>
                  </a:lnTo>
                  <a:lnTo>
                    <a:pt x="348650" y="185143"/>
                  </a:lnTo>
                  <a:lnTo>
                    <a:pt x="352448" y="201085"/>
                  </a:lnTo>
                  <a:lnTo>
                    <a:pt x="356250" y="217429"/>
                  </a:lnTo>
                  <a:lnTo>
                    <a:pt x="360055" y="234039"/>
                  </a:lnTo>
                  <a:lnTo>
                    <a:pt x="363862" y="250827"/>
                  </a:lnTo>
                  <a:lnTo>
                    <a:pt x="367670" y="267100"/>
                  </a:lnTo>
                  <a:lnTo>
                    <a:pt x="371478" y="283028"/>
                  </a:lnTo>
                  <a:lnTo>
                    <a:pt x="375287" y="298728"/>
                  </a:lnTo>
                  <a:lnTo>
                    <a:pt x="379096" y="315543"/>
                  </a:lnTo>
                  <a:lnTo>
                    <a:pt x="382906" y="333104"/>
                  </a:lnTo>
                  <a:lnTo>
                    <a:pt x="386716" y="351161"/>
                  </a:lnTo>
                  <a:lnTo>
                    <a:pt x="390525" y="368279"/>
                  </a:lnTo>
                  <a:lnTo>
                    <a:pt x="394335" y="384771"/>
                  </a:lnTo>
                  <a:lnTo>
                    <a:pt x="398145" y="400846"/>
                  </a:lnTo>
                  <a:lnTo>
                    <a:pt x="402590" y="416642"/>
                  </a:lnTo>
                  <a:lnTo>
                    <a:pt x="407458" y="432253"/>
                  </a:lnTo>
                  <a:lnTo>
                    <a:pt x="412609" y="447741"/>
                  </a:lnTo>
                  <a:lnTo>
                    <a:pt x="417313" y="463145"/>
                  </a:lnTo>
                  <a:lnTo>
                    <a:pt x="421718" y="478495"/>
                  </a:lnTo>
                  <a:lnTo>
                    <a:pt x="425926" y="493809"/>
                  </a:lnTo>
                  <a:lnTo>
                    <a:pt x="433987" y="520983"/>
                  </a:lnTo>
                  <a:lnTo>
                    <a:pt x="441803" y="545126"/>
                  </a:lnTo>
                  <a:lnTo>
                    <a:pt x="449510" y="566440"/>
                  </a:lnTo>
                  <a:lnTo>
                    <a:pt x="460989" y="593255"/>
                  </a:lnTo>
                  <a:lnTo>
                    <a:pt x="472434" y="611219"/>
                  </a:lnTo>
                  <a:lnTo>
                    <a:pt x="483868" y="621551"/>
                  </a:lnTo>
                  <a:lnTo>
                    <a:pt x="488314" y="622834"/>
                  </a:lnTo>
                  <a:lnTo>
                    <a:pt x="503672" y="621606"/>
                  </a:lnTo>
                  <a:lnTo>
                    <a:pt x="525780" y="615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568"/>
            <p:cNvSpPr/>
            <p:nvPr>
              <p:custDataLst>
                <p:tags r:id="rId92"/>
              </p:custDataLst>
            </p:nvPr>
          </p:nvSpPr>
          <p:spPr>
            <a:xfrm>
              <a:off x="1540242" y="3651058"/>
              <a:ext cx="269688" cy="735539"/>
            </a:xfrm>
            <a:custGeom>
              <a:avLst/>
              <a:gdLst/>
              <a:ahLst/>
              <a:cxnLst/>
              <a:rect l="0" t="0" r="0" b="0"/>
              <a:pathLst>
                <a:path w="269688" h="735539">
                  <a:moveTo>
                    <a:pt x="128538" y="40832"/>
                  </a:moveTo>
                  <a:lnTo>
                    <a:pt x="128538" y="40832"/>
                  </a:lnTo>
                  <a:lnTo>
                    <a:pt x="115485" y="16632"/>
                  </a:lnTo>
                  <a:lnTo>
                    <a:pt x="107708" y="8275"/>
                  </a:lnTo>
                  <a:lnTo>
                    <a:pt x="93156" y="0"/>
                  </a:lnTo>
                  <a:lnTo>
                    <a:pt x="68786" y="12525"/>
                  </a:lnTo>
                  <a:lnTo>
                    <a:pt x="40387" y="34601"/>
                  </a:lnTo>
                  <a:lnTo>
                    <a:pt x="23531" y="54997"/>
                  </a:lnTo>
                  <a:lnTo>
                    <a:pt x="11807" y="74644"/>
                  </a:lnTo>
                  <a:lnTo>
                    <a:pt x="3632" y="94595"/>
                  </a:lnTo>
                  <a:lnTo>
                    <a:pt x="0" y="116161"/>
                  </a:lnTo>
                  <a:lnTo>
                    <a:pt x="78" y="138447"/>
                  </a:lnTo>
                  <a:lnTo>
                    <a:pt x="2230" y="160417"/>
                  </a:lnTo>
                  <a:lnTo>
                    <a:pt x="5303" y="180764"/>
                  </a:lnTo>
                  <a:lnTo>
                    <a:pt x="16670" y="207036"/>
                  </a:lnTo>
                  <a:lnTo>
                    <a:pt x="32104" y="230907"/>
                  </a:lnTo>
                  <a:lnTo>
                    <a:pt x="58313" y="256531"/>
                  </a:lnTo>
                  <a:lnTo>
                    <a:pt x="84186" y="274480"/>
                  </a:lnTo>
                  <a:lnTo>
                    <a:pt x="98031" y="281200"/>
                  </a:lnTo>
                  <a:lnTo>
                    <a:pt x="110534" y="284188"/>
                  </a:lnTo>
                  <a:lnTo>
                    <a:pt x="128284" y="282835"/>
                  </a:lnTo>
                  <a:lnTo>
                    <a:pt x="139855" y="276659"/>
                  </a:lnTo>
                  <a:lnTo>
                    <a:pt x="155386" y="262471"/>
                  </a:lnTo>
                  <a:lnTo>
                    <a:pt x="163331" y="251099"/>
                  </a:lnTo>
                  <a:lnTo>
                    <a:pt x="173605" y="223101"/>
                  </a:lnTo>
                  <a:lnTo>
                    <a:pt x="178086" y="198978"/>
                  </a:lnTo>
                  <a:lnTo>
                    <a:pt x="179414" y="171721"/>
                  </a:lnTo>
                  <a:lnTo>
                    <a:pt x="178114" y="145231"/>
                  </a:lnTo>
                  <a:lnTo>
                    <a:pt x="173707" y="121295"/>
                  </a:lnTo>
                  <a:lnTo>
                    <a:pt x="168380" y="98116"/>
                  </a:lnTo>
                  <a:lnTo>
                    <a:pt x="161087" y="76855"/>
                  </a:lnTo>
                  <a:lnTo>
                    <a:pt x="146032" y="48894"/>
                  </a:lnTo>
                  <a:lnTo>
                    <a:pt x="140323" y="41304"/>
                  </a:lnTo>
                  <a:lnTo>
                    <a:pt x="140073" y="44006"/>
                  </a:lnTo>
                  <a:lnTo>
                    <a:pt x="146198" y="68249"/>
                  </a:lnTo>
                  <a:lnTo>
                    <a:pt x="153244" y="91924"/>
                  </a:lnTo>
                  <a:lnTo>
                    <a:pt x="163375" y="120105"/>
                  </a:lnTo>
                  <a:lnTo>
                    <a:pt x="171326" y="144010"/>
                  </a:lnTo>
                  <a:lnTo>
                    <a:pt x="181210" y="169450"/>
                  </a:lnTo>
                  <a:lnTo>
                    <a:pt x="190260" y="197268"/>
                  </a:lnTo>
                  <a:lnTo>
                    <a:pt x="194451" y="211797"/>
                  </a:lnTo>
                  <a:lnTo>
                    <a:pt x="199150" y="226564"/>
                  </a:lnTo>
                  <a:lnTo>
                    <a:pt x="204187" y="241489"/>
                  </a:lnTo>
                  <a:lnTo>
                    <a:pt x="209451" y="256518"/>
                  </a:lnTo>
                  <a:lnTo>
                    <a:pt x="214865" y="272888"/>
                  </a:lnTo>
                  <a:lnTo>
                    <a:pt x="220379" y="290151"/>
                  </a:lnTo>
                  <a:lnTo>
                    <a:pt x="225960" y="308010"/>
                  </a:lnTo>
                  <a:lnTo>
                    <a:pt x="230951" y="325631"/>
                  </a:lnTo>
                  <a:lnTo>
                    <a:pt x="235548" y="343093"/>
                  </a:lnTo>
                  <a:lnTo>
                    <a:pt x="239883" y="360449"/>
                  </a:lnTo>
                  <a:lnTo>
                    <a:pt x="244678" y="378370"/>
                  </a:lnTo>
                  <a:lnTo>
                    <a:pt x="249780" y="396667"/>
                  </a:lnTo>
                  <a:lnTo>
                    <a:pt x="255086" y="415216"/>
                  </a:lnTo>
                  <a:lnTo>
                    <a:pt x="259258" y="433931"/>
                  </a:lnTo>
                  <a:lnTo>
                    <a:pt x="262675" y="452759"/>
                  </a:lnTo>
                  <a:lnTo>
                    <a:pt x="265588" y="471660"/>
                  </a:lnTo>
                  <a:lnTo>
                    <a:pt x="267529" y="489341"/>
                  </a:lnTo>
                  <a:lnTo>
                    <a:pt x="268824" y="506208"/>
                  </a:lnTo>
                  <a:lnTo>
                    <a:pt x="269687" y="522533"/>
                  </a:lnTo>
                  <a:lnTo>
                    <a:pt x="269628" y="539131"/>
                  </a:lnTo>
                  <a:lnTo>
                    <a:pt x="268952" y="555911"/>
                  </a:lnTo>
                  <a:lnTo>
                    <a:pt x="267868" y="572813"/>
                  </a:lnTo>
                  <a:lnTo>
                    <a:pt x="267144" y="588526"/>
                  </a:lnTo>
                  <a:lnTo>
                    <a:pt x="266662" y="603446"/>
                  </a:lnTo>
                  <a:lnTo>
                    <a:pt x="264857" y="631243"/>
                  </a:lnTo>
                  <a:lnTo>
                    <a:pt x="259821" y="656297"/>
                  </a:lnTo>
                  <a:lnTo>
                    <a:pt x="251656" y="678439"/>
                  </a:lnTo>
                  <a:lnTo>
                    <a:pt x="236349" y="705368"/>
                  </a:lnTo>
                  <a:lnTo>
                    <a:pt x="214110" y="728499"/>
                  </a:lnTo>
                  <a:lnTo>
                    <a:pt x="201072" y="733812"/>
                  </a:lnTo>
                  <a:lnTo>
                    <a:pt x="187445" y="735538"/>
                  </a:lnTo>
                  <a:lnTo>
                    <a:pt x="175039" y="734189"/>
                  </a:lnTo>
                  <a:lnTo>
                    <a:pt x="157344" y="726825"/>
                  </a:lnTo>
                  <a:lnTo>
                    <a:pt x="140037" y="710532"/>
                  </a:lnTo>
                  <a:lnTo>
                    <a:pt x="125877" y="689618"/>
                  </a:lnTo>
                  <a:lnTo>
                    <a:pt x="113639" y="661267"/>
                  </a:lnTo>
                  <a:lnTo>
                    <a:pt x="109216" y="638103"/>
                  </a:lnTo>
                  <a:lnTo>
                    <a:pt x="106726" y="611925"/>
                  </a:lnTo>
                  <a:lnTo>
                    <a:pt x="105678" y="6009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569"/>
            <p:cNvSpPr/>
            <p:nvPr>
              <p:custDataLst>
                <p:tags r:id="rId93"/>
              </p:custDataLst>
            </p:nvPr>
          </p:nvSpPr>
          <p:spPr>
            <a:xfrm>
              <a:off x="2148840" y="3394710"/>
              <a:ext cx="160021" cy="631611"/>
            </a:xfrm>
            <a:custGeom>
              <a:avLst/>
              <a:gdLst/>
              <a:ahLst/>
              <a:cxnLst/>
              <a:rect l="0" t="0" r="0" b="0"/>
              <a:pathLst>
                <a:path w="160021" h="631611">
                  <a:moveTo>
                    <a:pt x="0" y="0"/>
                  </a:moveTo>
                  <a:lnTo>
                    <a:pt x="0" y="0"/>
                  </a:lnTo>
                  <a:lnTo>
                    <a:pt x="3387" y="16933"/>
                  </a:lnTo>
                  <a:lnTo>
                    <a:pt x="9125" y="43086"/>
                  </a:lnTo>
                  <a:lnTo>
                    <a:pt x="15909" y="67409"/>
                  </a:lnTo>
                  <a:lnTo>
                    <a:pt x="23157" y="92613"/>
                  </a:lnTo>
                  <a:lnTo>
                    <a:pt x="26868" y="105557"/>
                  </a:lnTo>
                  <a:lnTo>
                    <a:pt x="31882" y="124982"/>
                  </a:lnTo>
                  <a:lnTo>
                    <a:pt x="37765" y="148726"/>
                  </a:lnTo>
                  <a:lnTo>
                    <a:pt x="44227" y="175351"/>
                  </a:lnTo>
                  <a:lnTo>
                    <a:pt x="50440" y="198180"/>
                  </a:lnTo>
                  <a:lnTo>
                    <a:pt x="56486" y="218480"/>
                  </a:lnTo>
                  <a:lnTo>
                    <a:pt x="62423" y="237094"/>
                  </a:lnTo>
                  <a:lnTo>
                    <a:pt x="67650" y="255218"/>
                  </a:lnTo>
                  <a:lnTo>
                    <a:pt x="72405" y="273015"/>
                  </a:lnTo>
                  <a:lnTo>
                    <a:pt x="76845" y="290595"/>
                  </a:lnTo>
                  <a:lnTo>
                    <a:pt x="81710" y="308030"/>
                  </a:lnTo>
                  <a:lnTo>
                    <a:pt x="86858" y="325369"/>
                  </a:lnTo>
                  <a:lnTo>
                    <a:pt x="92195" y="342642"/>
                  </a:lnTo>
                  <a:lnTo>
                    <a:pt x="97024" y="359873"/>
                  </a:lnTo>
                  <a:lnTo>
                    <a:pt x="101513" y="377076"/>
                  </a:lnTo>
                  <a:lnTo>
                    <a:pt x="105775" y="394259"/>
                  </a:lnTo>
                  <a:lnTo>
                    <a:pt x="109887" y="410159"/>
                  </a:lnTo>
                  <a:lnTo>
                    <a:pt x="113898" y="425205"/>
                  </a:lnTo>
                  <a:lnTo>
                    <a:pt x="117842" y="439680"/>
                  </a:lnTo>
                  <a:lnTo>
                    <a:pt x="121741" y="454410"/>
                  </a:lnTo>
                  <a:lnTo>
                    <a:pt x="125611" y="469310"/>
                  </a:lnTo>
                  <a:lnTo>
                    <a:pt x="129461" y="484323"/>
                  </a:lnTo>
                  <a:lnTo>
                    <a:pt x="135431" y="511165"/>
                  </a:lnTo>
                  <a:lnTo>
                    <a:pt x="140202" y="535795"/>
                  </a:lnTo>
                  <a:lnTo>
                    <a:pt x="144439" y="559441"/>
                  </a:lnTo>
                  <a:lnTo>
                    <a:pt x="148438" y="579264"/>
                  </a:lnTo>
                  <a:lnTo>
                    <a:pt x="154260" y="603011"/>
                  </a:lnTo>
                  <a:lnTo>
                    <a:pt x="159514" y="630233"/>
                  </a:lnTo>
                  <a:lnTo>
                    <a:pt x="159683" y="631610"/>
                  </a:lnTo>
                  <a:lnTo>
                    <a:pt x="159795" y="631259"/>
                  </a:lnTo>
                  <a:lnTo>
                    <a:pt x="160020" y="6229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570"/>
            <p:cNvSpPr/>
            <p:nvPr>
              <p:custDataLst>
                <p:tags r:id="rId94"/>
              </p:custDataLst>
            </p:nvPr>
          </p:nvSpPr>
          <p:spPr>
            <a:xfrm>
              <a:off x="2057400" y="3295281"/>
              <a:ext cx="416622" cy="373750"/>
            </a:xfrm>
            <a:custGeom>
              <a:avLst/>
              <a:gdLst/>
              <a:ahLst/>
              <a:cxnLst/>
              <a:rect l="0" t="0" r="0" b="0"/>
              <a:pathLst>
                <a:path w="416622" h="373750">
                  <a:moveTo>
                    <a:pt x="0" y="65139"/>
                  </a:moveTo>
                  <a:lnTo>
                    <a:pt x="0" y="65139"/>
                  </a:lnTo>
                  <a:lnTo>
                    <a:pt x="13688" y="40303"/>
                  </a:lnTo>
                  <a:lnTo>
                    <a:pt x="29879" y="24902"/>
                  </a:lnTo>
                  <a:lnTo>
                    <a:pt x="57784" y="10013"/>
                  </a:lnTo>
                  <a:lnTo>
                    <a:pt x="81891" y="2874"/>
                  </a:lnTo>
                  <a:lnTo>
                    <a:pt x="101166" y="0"/>
                  </a:lnTo>
                  <a:lnTo>
                    <a:pt x="124550" y="841"/>
                  </a:lnTo>
                  <a:lnTo>
                    <a:pt x="148065" y="3330"/>
                  </a:lnTo>
                  <a:lnTo>
                    <a:pt x="172487" y="7189"/>
                  </a:lnTo>
                  <a:lnTo>
                    <a:pt x="200274" y="13136"/>
                  </a:lnTo>
                  <a:lnTo>
                    <a:pt x="227864" y="21707"/>
                  </a:lnTo>
                  <a:lnTo>
                    <a:pt x="254943" y="32501"/>
                  </a:lnTo>
                  <a:lnTo>
                    <a:pt x="281794" y="45765"/>
                  </a:lnTo>
                  <a:lnTo>
                    <a:pt x="306852" y="60127"/>
                  </a:lnTo>
                  <a:lnTo>
                    <a:pt x="330054" y="74976"/>
                  </a:lnTo>
                  <a:lnTo>
                    <a:pt x="350949" y="90043"/>
                  </a:lnTo>
                  <a:lnTo>
                    <a:pt x="377529" y="115839"/>
                  </a:lnTo>
                  <a:lnTo>
                    <a:pt x="398457" y="143590"/>
                  </a:lnTo>
                  <a:lnTo>
                    <a:pt x="410655" y="168888"/>
                  </a:lnTo>
                  <a:lnTo>
                    <a:pt x="415258" y="195504"/>
                  </a:lnTo>
                  <a:lnTo>
                    <a:pt x="416621" y="220464"/>
                  </a:lnTo>
                  <a:lnTo>
                    <a:pt x="413991" y="243947"/>
                  </a:lnTo>
                  <a:lnTo>
                    <a:pt x="403122" y="266991"/>
                  </a:lnTo>
                  <a:lnTo>
                    <a:pt x="387837" y="286872"/>
                  </a:lnTo>
                  <a:lnTo>
                    <a:pt x="365175" y="304828"/>
                  </a:lnTo>
                  <a:lnTo>
                    <a:pt x="341386" y="319179"/>
                  </a:lnTo>
                  <a:lnTo>
                    <a:pt x="315217" y="331474"/>
                  </a:lnTo>
                  <a:lnTo>
                    <a:pt x="290389" y="340127"/>
                  </a:lnTo>
                  <a:lnTo>
                    <a:pt x="263912" y="346713"/>
                  </a:lnTo>
                  <a:lnTo>
                    <a:pt x="238992" y="349652"/>
                  </a:lnTo>
                  <a:lnTo>
                    <a:pt x="212379" y="355207"/>
                  </a:lnTo>
                  <a:lnTo>
                    <a:pt x="186036" y="361257"/>
                  </a:lnTo>
                  <a:lnTo>
                    <a:pt x="173726" y="365039"/>
                  </a:lnTo>
                  <a:lnTo>
                    <a:pt x="171697" y="366672"/>
                  </a:lnTo>
                  <a:lnTo>
                    <a:pt x="170980" y="368396"/>
                  </a:lnTo>
                  <a:lnTo>
                    <a:pt x="171137" y="370181"/>
                  </a:lnTo>
                  <a:lnTo>
                    <a:pt x="171876" y="371370"/>
                  </a:lnTo>
                  <a:lnTo>
                    <a:pt x="173004" y="372163"/>
                  </a:lnTo>
                  <a:lnTo>
                    <a:pt x="177165" y="3737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571"/>
            <p:cNvSpPr/>
            <p:nvPr>
              <p:custDataLst>
                <p:tags r:id="rId95"/>
              </p:custDataLst>
            </p:nvPr>
          </p:nvSpPr>
          <p:spPr>
            <a:xfrm>
              <a:off x="2457450" y="3769985"/>
              <a:ext cx="313620" cy="441971"/>
            </a:xfrm>
            <a:custGeom>
              <a:avLst/>
              <a:gdLst/>
              <a:ahLst/>
              <a:cxnLst/>
              <a:rect l="0" t="0" r="0" b="0"/>
              <a:pathLst>
                <a:path w="313620" h="441971">
                  <a:moveTo>
                    <a:pt x="0" y="70495"/>
                  </a:moveTo>
                  <a:lnTo>
                    <a:pt x="0" y="70495"/>
                  </a:lnTo>
                  <a:lnTo>
                    <a:pt x="27305" y="46224"/>
                  </a:lnTo>
                  <a:lnTo>
                    <a:pt x="54257" y="29228"/>
                  </a:lnTo>
                  <a:lnTo>
                    <a:pt x="80629" y="16594"/>
                  </a:lnTo>
                  <a:lnTo>
                    <a:pt x="100817" y="8862"/>
                  </a:lnTo>
                  <a:lnTo>
                    <a:pt x="126462" y="939"/>
                  </a:lnTo>
                  <a:lnTo>
                    <a:pt x="140660" y="0"/>
                  </a:lnTo>
                  <a:lnTo>
                    <a:pt x="168332" y="1537"/>
                  </a:lnTo>
                  <a:lnTo>
                    <a:pt x="190705" y="7871"/>
                  </a:lnTo>
                  <a:lnTo>
                    <a:pt x="216454" y="17791"/>
                  </a:lnTo>
                  <a:lnTo>
                    <a:pt x="238125" y="28773"/>
                  </a:lnTo>
                  <a:lnTo>
                    <a:pt x="266442" y="52987"/>
                  </a:lnTo>
                  <a:lnTo>
                    <a:pt x="284474" y="75397"/>
                  </a:lnTo>
                  <a:lnTo>
                    <a:pt x="298142" y="101863"/>
                  </a:lnTo>
                  <a:lnTo>
                    <a:pt x="306286" y="120419"/>
                  </a:lnTo>
                  <a:lnTo>
                    <a:pt x="310752" y="140944"/>
                  </a:lnTo>
                  <a:lnTo>
                    <a:pt x="312737" y="162131"/>
                  </a:lnTo>
                  <a:lnTo>
                    <a:pt x="313619" y="182130"/>
                  </a:lnTo>
                  <a:lnTo>
                    <a:pt x="312318" y="203296"/>
                  </a:lnTo>
                  <a:lnTo>
                    <a:pt x="308988" y="224768"/>
                  </a:lnTo>
                  <a:lnTo>
                    <a:pt x="303275" y="244894"/>
                  </a:lnTo>
                  <a:lnTo>
                    <a:pt x="293115" y="266115"/>
                  </a:lnTo>
                  <a:lnTo>
                    <a:pt x="280134" y="286977"/>
                  </a:lnTo>
                  <a:lnTo>
                    <a:pt x="258545" y="313003"/>
                  </a:lnTo>
                  <a:lnTo>
                    <a:pt x="236061" y="336165"/>
                  </a:lnTo>
                  <a:lnTo>
                    <a:pt x="212678" y="354740"/>
                  </a:lnTo>
                  <a:lnTo>
                    <a:pt x="186559" y="367300"/>
                  </a:lnTo>
                  <a:lnTo>
                    <a:pt x="163085" y="372221"/>
                  </a:lnTo>
                  <a:lnTo>
                    <a:pt x="137766" y="377557"/>
                  </a:lnTo>
                  <a:lnTo>
                    <a:pt x="125999" y="377782"/>
                  </a:lnTo>
                  <a:lnTo>
                    <a:pt x="114419" y="375765"/>
                  </a:lnTo>
                  <a:lnTo>
                    <a:pt x="100224" y="368026"/>
                  </a:lnTo>
                  <a:lnTo>
                    <a:pt x="91009" y="357689"/>
                  </a:lnTo>
                  <a:lnTo>
                    <a:pt x="82841" y="342819"/>
                  </a:lnTo>
                  <a:lnTo>
                    <a:pt x="81268" y="335250"/>
                  </a:lnTo>
                  <a:lnTo>
                    <a:pt x="83417" y="320814"/>
                  </a:lnTo>
                  <a:lnTo>
                    <a:pt x="103244" y="298404"/>
                  </a:lnTo>
                  <a:lnTo>
                    <a:pt x="117642" y="289263"/>
                  </a:lnTo>
                  <a:lnTo>
                    <a:pt x="129755" y="285835"/>
                  </a:lnTo>
                  <a:lnTo>
                    <a:pt x="144350" y="287475"/>
                  </a:lnTo>
                  <a:lnTo>
                    <a:pt x="154961" y="290333"/>
                  </a:lnTo>
                  <a:lnTo>
                    <a:pt x="164333" y="297106"/>
                  </a:lnTo>
                  <a:lnTo>
                    <a:pt x="183732" y="320010"/>
                  </a:lnTo>
                  <a:lnTo>
                    <a:pt x="205273" y="348359"/>
                  </a:lnTo>
                  <a:lnTo>
                    <a:pt x="224110" y="374654"/>
                  </a:lnTo>
                  <a:lnTo>
                    <a:pt x="242953" y="401086"/>
                  </a:lnTo>
                  <a:lnTo>
                    <a:pt x="258668" y="428223"/>
                  </a:lnTo>
                  <a:lnTo>
                    <a:pt x="264673" y="436909"/>
                  </a:lnTo>
                  <a:lnTo>
                    <a:pt x="268551" y="439720"/>
                  </a:lnTo>
                  <a:lnTo>
                    <a:pt x="274304" y="441304"/>
                  </a:lnTo>
                  <a:lnTo>
                    <a:pt x="285750" y="4419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SMARTInkShape-Group151"/>
          <p:cNvGrpSpPr/>
          <p:nvPr/>
        </p:nvGrpSpPr>
        <p:grpSpPr>
          <a:xfrm>
            <a:off x="4057650" y="4082099"/>
            <a:ext cx="1148717" cy="870973"/>
            <a:chOff x="4057650" y="4082099"/>
            <a:chExt cx="1148717" cy="870973"/>
          </a:xfrm>
        </p:grpSpPr>
        <p:sp>
          <p:nvSpPr>
            <p:cNvPr id="124" name="SMARTInkShape-572"/>
            <p:cNvSpPr/>
            <p:nvPr>
              <p:custDataLst>
                <p:tags r:id="rId84"/>
              </p:custDataLst>
            </p:nvPr>
          </p:nvSpPr>
          <p:spPr>
            <a:xfrm>
              <a:off x="4057650" y="4157746"/>
              <a:ext cx="474346" cy="534125"/>
            </a:xfrm>
            <a:custGeom>
              <a:avLst/>
              <a:gdLst/>
              <a:ahLst/>
              <a:cxnLst/>
              <a:rect l="0" t="0" r="0" b="0"/>
              <a:pathLst>
                <a:path w="474346" h="534125">
                  <a:moveTo>
                    <a:pt x="0" y="105644"/>
                  </a:moveTo>
                  <a:lnTo>
                    <a:pt x="0" y="105644"/>
                  </a:lnTo>
                  <a:lnTo>
                    <a:pt x="6068" y="126881"/>
                  </a:lnTo>
                  <a:lnTo>
                    <a:pt x="12434" y="147468"/>
                  </a:lnTo>
                  <a:lnTo>
                    <a:pt x="19496" y="169317"/>
                  </a:lnTo>
                  <a:lnTo>
                    <a:pt x="26869" y="191728"/>
                  </a:lnTo>
                  <a:lnTo>
                    <a:pt x="32685" y="214389"/>
                  </a:lnTo>
                  <a:lnTo>
                    <a:pt x="36752" y="237160"/>
                  </a:lnTo>
                  <a:lnTo>
                    <a:pt x="38559" y="259981"/>
                  </a:lnTo>
                  <a:lnTo>
                    <a:pt x="41056" y="282823"/>
                  </a:lnTo>
                  <a:lnTo>
                    <a:pt x="44282" y="305675"/>
                  </a:lnTo>
                  <a:lnTo>
                    <a:pt x="47832" y="328532"/>
                  </a:lnTo>
                  <a:lnTo>
                    <a:pt x="49834" y="351391"/>
                  </a:lnTo>
                  <a:lnTo>
                    <a:pt x="51358" y="374250"/>
                  </a:lnTo>
                  <a:lnTo>
                    <a:pt x="54153" y="397109"/>
                  </a:lnTo>
                  <a:lnTo>
                    <a:pt x="57512" y="418276"/>
                  </a:lnTo>
                  <a:lnTo>
                    <a:pt x="60485" y="438266"/>
                  </a:lnTo>
                  <a:lnTo>
                    <a:pt x="61525" y="466101"/>
                  </a:lnTo>
                  <a:lnTo>
                    <a:pt x="59364" y="487613"/>
                  </a:lnTo>
                  <a:lnTo>
                    <a:pt x="60292" y="513929"/>
                  </a:lnTo>
                  <a:lnTo>
                    <a:pt x="57205" y="533780"/>
                  </a:lnTo>
                  <a:lnTo>
                    <a:pt x="54132" y="534124"/>
                  </a:lnTo>
                  <a:lnTo>
                    <a:pt x="53868" y="532902"/>
                  </a:lnTo>
                  <a:lnTo>
                    <a:pt x="55261" y="523845"/>
                  </a:lnTo>
                  <a:lnTo>
                    <a:pt x="50686" y="498672"/>
                  </a:lnTo>
                  <a:lnTo>
                    <a:pt x="48562" y="484158"/>
                  </a:lnTo>
                  <a:lnTo>
                    <a:pt x="50302" y="461072"/>
                  </a:lnTo>
                  <a:lnTo>
                    <a:pt x="50464" y="434406"/>
                  </a:lnTo>
                  <a:lnTo>
                    <a:pt x="48252" y="415802"/>
                  </a:lnTo>
                  <a:lnTo>
                    <a:pt x="48539" y="395257"/>
                  </a:lnTo>
                  <a:lnTo>
                    <a:pt x="50148" y="373427"/>
                  </a:lnTo>
                  <a:lnTo>
                    <a:pt x="50863" y="351024"/>
                  </a:lnTo>
                  <a:lnTo>
                    <a:pt x="49488" y="328367"/>
                  </a:lnTo>
                  <a:lnTo>
                    <a:pt x="48030" y="305597"/>
                  </a:lnTo>
                  <a:lnTo>
                    <a:pt x="49498" y="282777"/>
                  </a:lnTo>
                  <a:lnTo>
                    <a:pt x="50574" y="259935"/>
                  </a:lnTo>
                  <a:lnTo>
                    <a:pt x="51052" y="237083"/>
                  </a:lnTo>
                  <a:lnTo>
                    <a:pt x="51265" y="214226"/>
                  </a:lnTo>
                  <a:lnTo>
                    <a:pt x="51359" y="191367"/>
                  </a:lnTo>
                  <a:lnTo>
                    <a:pt x="51402" y="168509"/>
                  </a:lnTo>
                  <a:lnTo>
                    <a:pt x="51420" y="145649"/>
                  </a:lnTo>
                  <a:lnTo>
                    <a:pt x="51429" y="124482"/>
                  </a:lnTo>
                  <a:lnTo>
                    <a:pt x="51434" y="96409"/>
                  </a:lnTo>
                  <a:lnTo>
                    <a:pt x="51434" y="72005"/>
                  </a:lnTo>
                  <a:lnTo>
                    <a:pt x="54469" y="44036"/>
                  </a:lnTo>
                  <a:lnTo>
                    <a:pt x="61320" y="16063"/>
                  </a:lnTo>
                  <a:lnTo>
                    <a:pt x="62805" y="0"/>
                  </a:lnTo>
                  <a:lnTo>
                    <a:pt x="62838" y="1118"/>
                  </a:lnTo>
                  <a:lnTo>
                    <a:pt x="74158" y="22320"/>
                  </a:lnTo>
                  <a:lnTo>
                    <a:pt x="85030" y="45751"/>
                  </a:lnTo>
                  <a:lnTo>
                    <a:pt x="98289" y="73223"/>
                  </a:lnTo>
                  <a:lnTo>
                    <a:pt x="110897" y="98084"/>
                  </a:lnTo>
                  <a:lnTo>
                    <a:pt x="121043" y="116042"/>
                  </a:lnTo>
                  <a:lnTo>
                    <a:pt x="136982" y="143074"/>
                  </a:lnTo>
                  <a:lnTo>
                    <a:pt x="146566" y="159172"/>
                  </a:lnTo>
                  <a:lnTo>
                    <a:pt x="162296" y="185526"/>
                  </a:lnTo>
                  <a:lnTo>
                    <a:pt x="175637" y="207822"/>
                  </a:lnTo>
                  <a:lnTo>
                    <a:pt x="187916" y="228315"/>
                  </a:lnTo>
                  <a:lnTo>
                    <a:pt x="205539" y="251635"/>
                  </a:lnTo>
                  <a:lnTo>
                    <a:pt x="227926" y="275946"/>
                  </a:lnTo>
                  <a:lnTo>
                    <a:pt x="249215" y="294613"/>
                  </a:lnTo>
                  <a:lnTo>
                    <a:pt x="257851" y="298372"/>
                  </a:lnTo>
                  <a:lnTo>
                    <a:pt x="260166" y="298264"/>
                  </a:lnTo>
                  <a:lnTo>
                    <a:pt x="264431" y="296452"/>
                  </a:lnTo>
                  <a:lnTo>
                    <a:pt x="270402" y="288827"/>
                  </a:lnTo>
                  <a:lnTo>
                    <a:pt x="275498" y="264951"/>
                  </a:lnTo>
                  <a:lnTo>
                    <a:pt x="279139" y="239629"/>
                  </a:lnTo>
                  <a:lnTo>
                    <a:pt x="282803" y="217663"/>
                  </a:lnTo>
                  <a:lnTo>
                    <a:pt x="284877" y="192034"/>
                  </a:lnTo>
                  <a:lnTo>
                    <a:pt x="285491" y="164332"/>
                  </a:lnTo>
                  <a:lnTo>
                    <a:pt x="285674" y="139049"/>
                  </a:lnTo>
                  <a:lnTo>
                    <a:pt x="285727" y="115472"/>
                  </a:lnTo>
                  <a:lnTo>
                    <a:pt x="286381" y="89311"/>
                  </a:lnTo>
                  <a:lnTo>
                    <a:pt x="291966" y="65800"/>
                  </a:lnTo>
                  <a:lnTo>
                    <a:pt x="297128" y="46845"/>
                  </a:lnTo>
                  <a:lnTo>
                    <a:pt x="298416" y="45490"/>
                  </a:lnTo>
                  <a:lnTo>
                    <a:pt x="301539" y="43984"/>
                  </a:lnTo>
                  <a:lnTo>
                    <a:pt x="310587" y="42938"/>
                  </a:lnTo>
                  <a:lnTo>
                    <a:pt x="312468" y="44155"/>
                  </a:lnTo>
                  <a:lnTo>
                    <a:pt x="328417" y="67482"/>
                  </a:lnTo>
                  <a:lnTo>
                    <a:pt x="343049" y="94954"/>
                  </a:lnTo>
                  <a:lnTo>
                    <a:pt x="354374" y="118987"/>
                  </a:lnTo>
                  <a:lnTo>
                    <a:pt x="361970" y="137609"/>
                  </a:lnTo>
                  <a:lnTo>
                    <a:pt x="369579" y="158585"/>
                  </a:lnTo>
                  <a:lnTo>
                    <a:pt x="377194" y="180608"/>
                  </a:lnTo>
                  <a:lnTo>
                    <a:pt x="383541" y="203096"/>
                  </a:lnTo>
                  <a:lnTo>
                    <a:pt x="386363" y="225791"/>
                  </a:lnTo>
                  <a:lnTo>
                    <a:pt x="391004" y="248578"/>
                  </a:lnTo>
                  <a:lnTo>
                    <a:pt x="396665" y="271405"/>
                  </a:lnTo>
                  <a:lnTo>
                    <a:pt x="401297" y="294250"/>
                  </a:lnTo>
                  <a:lnTo>
                    <a:pt x="403780" y="315411"/>
                  </a:lnTo>
                  <a:lnTo>
                    <a:pt x="405517" y="335399"/>
                  </a:lnTo>
                  <a:lnTo>
                    <a:pt x="408406" y="354867"/>
                  </a:lnTo>
                  <a:lnTo>
                    <a:pt x="411808" y="374101"/>
                  </a:lnTo>
                  <a:lnTo>
                    <a:pt x="415599" y="401087"/>
                  </a:lnTo>
                  <a:lnTo>
                    <a:pt x="417756" y="416657"/>
                  </a:lnTo>
                  <a:lnTo>
                    <a:pt x="426745" y="436769"/>
                  </a:lnTo>
                  <a:lnTo>
                    <a:pt x="444834" y="462610"/>
                  </a:lnTo>
                  <a:lnTo>
                    <a:pt x="453609" y="471306"/>
                  </a:lnTo>
                  <a:lnTo>
                    <a:pt x="474345" y="4828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573"/>
            <p:cNvSpPr/>
            <p:nvPr>
              <p:custDataLst>
                <p:tags r:id="rId85"/>
              </p:custDataLst>
            </p:nvPr>
          </p:nvSpPr>
          <p:spPr>
            <a:xfrm>
              <a:off x="4754880" y="4189095"/>
              <a:ext cx="182880" cy="5715"/>
            </a:xfrm>
            <a:custGeom>
              <a:avLst/>
              <a:gdLst/>
              <a:ahLst/>
              <a:cxnLst/>
              <a:rect l="0" t="0" r="0" b="0"/>
              <a:pathLst>
                <a:path w="182880" h="5715">
                  <a:moveTo>
                    <a:pt x="0" y="0"/>
                  </a:moveTo>
                  <a:lnTo>
                    <a:pt x="0" y="0"/>
                  </a:lnTo>
                  <a:lnTo>
                    <a:pt x="16933" y="0"/>
                  </a:lnTo>
                  <a:lnTo>
                    <a:pt x="40546" y="0"/>
                  </a:lnTo>
                  <a:lnTo>
                    <a:pt x="67747" y="0"/>
                  </a:lnTo>
                  <a:lnTo>
                    <a:pt x="95776" y="0"/>
                  </a:lnTo>
                  <a:lnTo>
                    <a:pt x="120430" y="0"/>
                  </a:lnTo>
                  <a:lnTo>
                    <a:pt x="132909" y="635"/>
                  </a:lnTo>
                  <a:lnTo>
                    <a:pt x="159994" y="5362"/>
                  </a:lnTo>
                  <a:lnTo>
                    <a:pt x="179905" y="5714"/>
                  </a:lnTo>
                  <a:lnTo>
                    <a:pt x="180897" y="5079"/>
                  </a:lnTo>
                  <a:lnTo>
                    <a:pt x="181558" y="4021"/>
                  </a:lnTo>
                  <a:lnTo>
                    <a:pt x="1828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574"/>
            <p:cNvSpPr/>
            <p:nvPr>
              <p:custDataLst>
                <p:tags r:id="rId86"/>
              </p:custDataLst>
            </p:nvPr>
          </p:nvSpPr>
          <p:spPr>
            <a:xfrm>
              <a:off x="4581266" y="4459751"/>
              <a:ext cx="216115" cy="493321"/>
            </a:xfrm>
            <a:custGeom>
              <a:avLst/>
              <a:gdLst/>
              <a:ahLst/>
              <a:cxnLst/>
              <a:rect l="0" t="0" r="0" b="0"/>
              <a:pathLst>
                <a:path w="216115" h="493321">
                  <a:moveTo>
                    <a:pt x="139325" y="112249"/>
                  </a:moveTo>
                  <a:lnTo>
                    <a:pt x="139325" y="112249"/>
                  </a:lnTo>
                  <a:lnTo>
                    <a:pt x="139325" y="84944"/>
                  </a:lnTo>
                  <a:lnTo>
                    <a:pt x="139325" y="61897"/>
                  </a:lnTo>
                  <a:lnTo>
                    <a:pt x="134243" y="49865"/>
                  </a:lnTo>
                  <a:lnTo>
                    <a:pt x="115460" y="26619"/>
                  </a:lnTo>
                  <a:lnTo>
                    <a:pt x="87756" y="8702"/>
                  </a:lnTo>
                  <a:lnTo>
                    <a:pt x="75765" y="2729"/>
                  </a:lnTo>
                  <a:lnTo>
                    <a:pt x="55369" y="0"/>
                  </a:lnTo>
                  <a:lnTo>
                    <a:pt x="42956" y="1612"/>
                  </a:lnTo>
                  <a:lnTo>
                    <a:pt x="32783" y="6139"/>
                  </a:lnTo>
                  <a:lnTo>
                    <a:pt x="15903" y="19393"/>
                  </a:lnTo>
                  <a:lnTo>
                    <a:pt x="7223" y="33513"/>
                  </a:lnTo>
                  <a:lnTo>
                    <a:pt x="629" y="49761"/>
                  </a:lnTo>
                  <a:lnTo>
                    <a:pt x="0" y="60981"/>
                  </a:lnTo>
                  <a:lnTo>
                    <a:pt x="4772" y="86741"/>
                  </a:lnTo>
                  <a:lnTo>
                    <a:pt x="13026" y="105750"/>
                  </a:lnTo>
                  <a:lnTo>
                    <a:pt x="31121" y="129239"/>
                  </a:lnTo>
                  <a:lnTo>
                    <a:pt x="49277" y="150530"/>
                  </a:lnTo>
                  <a:lnTo>
                    <a:pt x="65441" y="161480"/>
                  </a:lnTo>
                  <a:lnTo>
                    <a:pt x="76643" y="165879"/>
                  </a:lnTo>
                  <a:lnTo>
                    <a:pt x="87971" y="167835"/>
                  </a:lnTo>
                  <a:lnTo>
                    <a:pt x="97662" y="167010"/>
                  </a:lnTo>
                  <a:lnTo>
                    <a:pt x="122078" y="158925"/>
                  </a:lnTo>
                  <a:lnTo>
                    <a:pt x="142870" y="142353"/>
                  </a:lnTo>
                  <a:lnTo>
                    <a:pt x="157687" y="122853"/>
                  </a:lnTo>
                  <a:lnTo>
                    <a:pt x="167387" y="98963"/>
                  </a:lnTo>
                  <a:lnTo>
                    <a:pt x="175418" y="73006"/>
                  </a:lnTo>
                  <a:lnTo>
                    <a:pt x="178556" y="49535"/>
                  </a:lnTo>
                  <a:lnTo>
                    <a:pt x="179227" y="23863"/>
                  </a:lnTo>
                  <a:lnTo>
                    <a:pt x="179328" y="9516"/>
                  </a:lnTo>
                  <a:lnTo>
                    <a:pt x="179329" y="33396"/>
                  </a:lnTo>
                  <a:lnTo>
                    <a:pt x="182363" y="61395"/>
                  </a:lnTo>
                  <a:lnTo>
                    <a:pt x="185546" y="80758"/>
                  </a:lnTo>
                  <a:lnTo>
                    <a:pt x="189712" y="102062"/>
                  </a:lnTo>
                  <a:lnTo>
                    <a:pt x="195797" y="124232"/>
                  </a:lnTo>
                  <a:lnTo>
                    <a:pt x="201042" y="146785"/>
                  </a:lnTo>
                  <a:lnTo>
                    <a:pt x="205489" y="170778"/>
                  </a:lnTo>
                  <a:lnTo>
                    <a:pt x="209583" y="198375"/>
                  </a:lnTo>
                  <a:lnTo>
                    <a:pt x="213518" y="225881"/>
                  </a:lnTo>
                  <a:lnTo>
                    <a:pt x="216114" y="253557"/>
                  </a:lnTo>
                  <a:lnTo>
                    <a:pt x="215917" y="268049"/>
                  </a:lnTo>
                  <a:lnTo>
                    <a:pt x="215151" y="282791"/>
                  </a:lnTo>
                  <a:lnTo>
                    <a:pt x="214300" y="311024"/>
                  </a:lnTo>
                  <a:lnTo>
                    <a:pt x="213287" y="337753"/>
                  </a:lnTo>
                  <a:lnTo>
                    <a:pt x="210719" y="362333"/>
                  </a:lnTo>
                  <a:lnTo>
                    <a:pt x="206606" y="378667"/>
                  </a:lnTo>
                  <a:lnTo>
                    <a:pt x="200689" y="397811"/>
                  </a:lnTo>
                  <a:lnTo>
                    <a:pt x="193569" y="418829"/>
                  </a:lnTo>
                  <a:lnTo>
                    <a:pt x="180578" y="447261"/>
                  </a:lnTo>
                  <a:lnTo>
                    <a:pt x="164248" y="472285"/>
                  </a:lnTo>
                  <a:lnTo>
                    <a:pt x="151366" y="486050"/>
                  </a:lnTo>
                  <a:lnTo>
                    <a:pt x="147352" y="489084"/>
                  </a:lnTo>
                  <a:lnTo>
                    <a:pt x="137812" y="492457"/>
                  </a:lnTo>
                  <a:lnTo>
                    <a:pt x="127222" y="493320"/>
                  </a:lnTo>
                  <a:lnTo>
                    <a:pt x="110550" y="489602"/>
                  </a:lnTo>
                  <a:lnTo>
                    <a:pt x="99231" y="484008"/>
                  </a:lnTo>
                  <a:lnTo>
                    <a:pt x="85182" y="470685"/>
                  </a:lnTo>
                  <a:lnTo>
                    <a:pt x="69692" y="443920"/>
                  </a:lnTo>
                  <a:lnTo>
                    <a:pt x="62671" y="417884"/>
                  </a:lnTo>
                  <a:lnTo>
                    <a:pt x="60943" y="390063"/>
                  </a:lnTo>
                  <a:lnTo>
                    <a:pt x="63537" y="364885"/>
                  </a:lnTo>
                  <a:lnTo>
                    <a:pt x="65029" y="3522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575"/>
            <p:cNvSpPr/>
            <p:nvPr>
              <p:custDataLst>
                <p:tags r:id="rId87"/>
              </p:custDataLst>
            </p:nvPr>
          </p:nvSpPr>
          <p:spPr>
            <a:xfrm>
              <a:off x="4897755" y="4149090"/>
              <a:ext cx="40005" cy="120016"/>
            </a:xfrm>
            <a:custGeom>
              <a:avLst/>
              <a:gdLst/>
              <a:ahLst/>
              <a:cxnLst/>
              <a:rect l="0" t="0" r="0" b="0"/>
              <a:pathLst>
                <a:path w="40005" h="120016">
                  <a:moveTo>
                    <a:pt x="0" y="0"/>
                  </a:moveTo>
                  <a:lnTo>
                    <a:pt x="0" y="0"/>
                  </a:lnTo>
                  <a:lnTo>
                    <a:pt x="3034" y="24272"/>
                  </a:lnTo>
                  <a:lnTo>
                    <a:pt x="9113" y="50608"/>
                  </a:lnTo>
                  <a:lnTo>
                    <a:pt x="15818" y="78157"/>
                  </a:lnTo>
                  <a:lnTo>
                    <a:pt x="17067" y="98157"/>
                  </a:lnTo>
                  <a:lnTo>
                    <a:pt x="18363" y="100363"/>
                  </a:lnTo>
                  <a:lnTo>
                    <a:pt x="34083" y="117095"/>
                  </a:lnTo>
                  <a:lnTo>
                    <a:pt x="40004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576"/>
            <p:cNvSpPr/>
            <p:nvPr>
              <p:custDataLst>
                <p:tags r:id="rId88"/>
              </p:custDataLst>
            </p:nvPr>
          </p:nvSpPr>
          <p:spPr>
            <a:xfrm>
              <a:off x="5023484" y="4082099"/>
              <a:ext cx="182883" cy="267018"/>
            </a:xfrm>
            <a:custGeom>
              <a:avLst/>
              <a:gdLst/>
              <a:ahLst/>
              <a:cxnLst/>
              <a:rect l="0" t="0" r="0" b="0"/>
              <a:pathLst>
                <a:path w="182883" h="267018">
                  <a:moveTo>
                    <a:pt x="0" y="9841"/>
                  </a:moveTo>
                  <a:lnTo>
                    <a:pt x="0" y="9841"/>
                  </a:lnTo>
                  <a:lnTo>
                    <a:pt x="24273" y="3773"/>
                  </a:lnTo>
                  <a:lnTo>
                    <a:pt x="45434" y="0"/>
                  </a:lnTo>
                  <a:lnTo>
                    <a:pt x="57023" y="2504"/>
                  </a:lnTo>
                  <a:lnTo>
                    <a:pt x="85074" y="18000"/>
                  </a:lnTo>
                  <a:lnTo>
                    <a:pt x="110267" y="40368"/>
                  </a:lnTo>
                  <a:lnTo>
                    <a:pt x="121220" y="52400"/>
                  </a:lnTo>
                  <a:lnTo>
                    <a:pt x="133009" y="78758"/>
                  </a:lnTo>
                  <a:lnTo>
                    <a:pt x="136615" y="107040"/>
                  </a:lnTo>
                  <a:lnTo>
                    <a:pt x="135306" y="124154"/>
                  </a:lnTo>
                  <a:lnTo>
                    <a:pt x="127392" y="152718"/>
                  </a:lnTo>
                  <a:lnTo>
                    <a:pt x="115045" y="181291"/>
                  </a:lnTo>
                  <a:lnTo>
                    <a:pt x="96174" y="199588"/>
                  </a:lnTo>
                  <a:lnTo>
                    <a:pt x="71487" y="216258"/>
                  </a:lnTo>
                  <a:lnTo>
                    <a:pt x="48738" y="225156"/>
                  </a:lnTo>
                  <a:lnTo>
                    <a:pt x="29529" y="226903"/>
                  </a:lnTo>
                  <a:lnTo>
                    <a:pt x="27307" y="226304"/>
                  </a:lnTo>
                  <a:lnTo>
                    <a:pt x="25824" y="225269"/>
                  </a:lnTo>
                  <a:lnTo>
                    <a:pt x="23035" y="221529"/>
                  </a:lnTo>
                  <a:lnTo>
                    <a:pt x="22876" y="213362"/>
                  </a:lnTo>
                  <a:lnTo>
                    <a:pt x="24141" y="211562"/>
                  </a:lnTo>
                  <a:lnTo>
                    <a:pt x="28933" y="207868"/>
                  </a:lnTo>
                  <a:lnTo>
                    <a:pt x="50183" y="199773"/>
                  </a:lnTo>
                  <a:lnTo>
                    <a:pt x="52506" y="199328"/>
                  </a:lnTo>
                  <a:lnTo>
                    <a:pt x="77141" y="207102"/>
                  </a:lnTo>
                  <a:lnTo>
                    <a:pt x="104357" y="219316"/>
                  </a:lnTo>
                  <a:lnTo>
                    <a:pt x="130319" y="234628"/>
                  </a:lnTo>
                  <a:lnTo>
                    <a:pt x="158372" y="254810"/>
                  </a:lnTo>
                  <a:lnTo>
                    <a:pt x="166588" y="262411"/>
                  </a:lnTo>
                  <a:lnTo>
                    <a:pt x="172675" y="264969"/>
                  </a:lnTo>
                  <a:lnTo>
                    <a:pt x="182882" y="267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SMARTInkShape-Group152"/>
          <p:cNvGrpSpPr/>
          <p:nvPr/>
        </p:nvGrpSpPr>
        <p:grpSpPr>
          <a:xfrm>
            <a:off x="7069455" y="3890682"/>
            <a:ext cx="775432" cy="788937"/>
            <a:chOff x="7069455" y="3890682"/>
            <a:chExt cx="775432" cy="788937"/>
          </a:xfrm>
        </p:grpSpPr>
        <p:sp>
          <p:nvSpPr>
            <p:cNvPr id="130" name="SMARTInkShape-577"/>
            <p:cNvSpPr/>
            <p:nvPr>
              <p:custDataLst>
                <p:tags r:id="rId80"/>
              </p:custDataLst>
            </p:nvPr>
          </p:nvSpPr>
          <p:spPr>
            <a:xfrm>
              <a:off x="7069455" y="4194810"/>
              <a:ext cx="182881" cy="484809"/>
            </a:xfrm>
            <a:custGeom>
              <a:avLst/>
              <a:gdLst/>
              <a:ahLst/>
              <a:cxnLst/>
              <a:rect l="0" t="0" r="0" b="0"/>
              <a:pathLst>
                <a:path w="182881" h="484809">
                  <a:moveTo>
                    <a:pt x="0" y="0"/>
                  </a:moveTo>
                  <a:lnTo>
                    <a:pt x="0" y="0"/>
                  </a:lnTo>
                  <a:lnTo>
                    <a:pt x="12136" y="24272"/>
                  </a:lnTo>
                  <a:lnTo>
                    <a:pt x="22716" y="48467"/>
                  </a:lnTo>
                  <a:lnTo>
                    <a:pt x="32907" y="73769"/>
                  </a:lnTo>
                  <a:lnTo>
                    <a:pt x="43970" y="101374"/>
                  </a:lnTo>
                  <a:lnTo>
                    <a:pt x="51504" y="121890"/>
                  </a:lnTo>
                  <a:lnTo>
                    <a:pt x="59086" y="143074"/>
                  </a:lnTo>
                  <a:lnTo>
                    <a:pt x="66688" y="163072"/>
                  </a:lnTo>
                  <a:lnTo>
                    <a:pt x="74300" y="184236"/>
                  </a:lnTo>
                  <a:lnTo>
                    <a:pt x="81917" y="206343"/>
                  </a:lnTo>
                  <a:lnTo>
                    <a:pt x="89537" y="228868"/>
                  </a:lnTo>
                  <a:lnTo>
                    <a:pt x="95461" y="249886"/>
                  </a:lnTo>
                  <a:lnTo>
                    <a:pt x="100847" y="270445"/>
                  </a:lnTo>
                  <a:lnTo>
                    <a:pt x="107474" y="292282"/>
                  </a:lnTo>
                  <a:lnTo>
                    <a:pt x="112959" y="314688"/>
                  </a:lnTo>
                  <a:lnTo>
                    <a:pt x="118149" y="337346"/>
                  </a:lnTo>
                  <a:lnTo>
                    <a:pt x="124690" y="360117"/>
                  </a:lnTo>
                  <a:lnTo>
                    <a:pt x="130137" y="381244"/>
                  </a:lnTo>
                  <a:lnTo>
                    <a:pt x="136772" y="409295"/>
                  </a:lnTo>
                  <a:lnTo>
                    <a:pt x="142761" y="433692"/>
                  </a:lnTo>
                  <a:lnTo>
                    <a:pt x="150472" y="458625"/>
                  </a:lnTo>
                  <a:lnTo>
                    <a:pt x="154818" y="478437"/>
                  </a:lnTo>
                  <a:lnTo>
                    <a:pt x="157187" y="480883"/>
                  </a:lnTo>
                  <a:lnTo>
                    <a:pt x="164047" y="484808"/>
                  </a:lnTo>
                  <a:lnTo>
                    <a:pt x="165244" y="483861"/>
                  </a:lnTo>
                  <a:lnTo>
                    <a:pt x="169964" y="475824"/>
                  </a:lnTo>
                  <a:lnTo>
                    <a:pt x="179125" y="447893"/>
                  </a:lnTo>
                  <a:lnTo>
                    <a:pt x="182880" y="434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578"/>
            <p:cNvSpPr/>
            <p:nvPr>
              <p:custDataLst>
                <p:tags r:id="rId81"/>
              </p:custDataLst>
            </p:nvPr>
          </p:nvSpPr>
          <p:spPr>
            <a:xfrm>
              <a:off x="7127249" y="4038201"/>
              <a:ext cx="210339" cy="321520"/>
            </a:xfrm>
            <a:custGeom>
              <a:avLst/>
              <a:gdLst/>
              <a:ahLst/>
              <a:cxnLst/>
              <a:rect l="0" t="0" r="0" b="0"/>
              <a:pathLst>
                <a:path w="210339" h="321520">
                  <a:moveTo>
                    <a:pt x="45076" y="185184"/>
                  </a:moveTo>
                  <a:lnTo>
                    <a:pt x="45076" y="185184"/>
                  </a:lnTo>
                  <a:lnTo>
                    <a:pt x="34915" y="168251"/>
                  </a:lnTo>
                  <a:lnTo>
                    <a:pt x="20875" y="142098"/>
                  </a:lnTo>
                  <a:lnTo>
                    <a:pt x="12519" y="117775"/>
                  </a:lnTo>
                  <a:lnTo>
                    <a:pt x="6688" y="97651"/>
                  </a:lnTo>
                  <a:lnTo>
                    <a:pt x="1529" y="72042"/>
                  </a:lnTo>
                  <a:lnTo>
                    <a:pt x="0" y="48367"/>
                  </a:lnTo>
                  <a:lnTo>
                    <a:pt x="1241" y="28652"/>
                  </a:lnTo>
                  <a:lnTo>
                    <a:pt x="7348" y="10613"/>
                  </a:lnTo>
                  <a:lnTo>
                    <a:pt x="9764" y="7843"/>
                  </a:lnTo>
                  <a:lnTo>
                    <a:pt x="19867" y="3310"/>
                  </a:lnTo>
                  <a:lnTo>
                    <a:pt x="29427" y="0"/>
                  </a:lnTo>
                  <a:lnTo>
                    <a:pt x="43533" y="3308"/>
                  </a:lnTo>
                  <a:lnTo>
                    <a:pt x="63732" y="9958"/>
                  </a:lnTo>
                  <a:lnTo>
                    <a:pt x="87994" y="18837"/>
                  </a:lnTo>
                  <a:lnTo>
                    <a:pt x="106708" y="26661"/>
                  </a:lnTo>
                  <a:lnTo>
                    <a:pt x="134274" y="40435"/>
                  </a:lnTo>
                  <a:lnTo>
                    <a:pt x="161040" y="61933"/>
                  </a:lnTo>
                  <a:lnTo>
                    <a:pt x="181036" y="87424"/>
                  </a:lnTo>
                  <a:lnTo>
                    <a:pt x="195992" y="115084"/>
                  </a:lnTo>
                  <a:lnTo>
                    <a:pt x="205432" y="143388"/>
                  </a:lnTo>
                  <a:lnTo>
                    <a:pt x="209217" y="171883"/>
                  </a:lnTo>
                  <a:lnTo>
                    <a:pt x="210338" y="197401"/>
                  </a:lnTo>
                  <a:lnTo>
                    <a:pt x="207637" y="221048"/>
                  </a:lnTo>
                  <a:lnTo>
                    <a:pt x="200401" y="247231"/>
                  </a:lnTo>
                  <a:lnTo>
                    <a:pt x="187400" y="269054"/>
                  </a:lnTo>
                  <a:lnTo>
                    <a:pt x="169568" y="285783"/>
                  </a:lnTo>
                  <a:lnTo>
                    <a:pt x="142068" y="303458"/>
                  </a:lnTo>
                  <a:lnTo>
                    <a:pt x="114269" y="313860"/>
                  </a:lnTo>
                  <a:lnTo>
                    <a:pt x="89999" y="316265"/>
                  </a:lnTo>
                  <a:lnTo>
                    <a:pt x="67425" y="321519"/>
                  </a:lnTo>
                  <a:lnTo>
                    <a:pt x="65055" y="321158"/>
                  </a:lnTo>
                  <a:lnTo>
                    <a:pt x="60730" y="319065"/>
                  </a:lnTo>
                  <a:lnTo>
                    <a:pt x="59956" y="317618"/>
                  </a:lnTo>
                  <a:lnTo>
                    <a:pt x="60077" y="316018"/>
                  </a:lnTo>
                  <a:lnTo>
                    <a:pt x="62221" y="3109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579"/>
            <p:cNvSpPr/>
            <p:nvPr>
              <p:custDataLst>
                <p:tags r:id="rId82"/>
              </p:custDataLst>
            </p:nvPr>
          </p:nvSpPr>
          <p:spPr>
            <a:xfrm>
              <a:off x="7549515" y="3890682"/>
              <a:ext cx="295372" cy="301434"/>
            </a:xfrm>
            <a:custGeom>
              <a:avLst/>
              <a:gdLst/>
              <a:ahLst/>
              <a:cxnLst/>
              <a:rect l="0" t="0" r="0" b="0"/>
              <a:pathLst>
                <a:path w="295372" h="301434">
                  <a:moveTo>
                    <a:pt x="0" y="41238"/>
                  </a:moveTo>
                  <a:lnTo>
                    <a:pt x="0" y="41238"/>
                  </a:lnTo>
                  <a:lnTo>
                    <a:pt x="21238" y="23035"/>
                  </a:lnTo>
                  <a:lnTo>
                    <a:pt x="46580" y="8680"/>
                  </a:lnTo>
                  <a:lnTo>
                    <a:pt x="73210" y="406"/>
                  </a:lnTo>
                  <a:lnTo>
                    <a:pt x="101209" y="0"/>
                  </a:lnTo>
                  <a:lnTo>
                    <a:pt x="129612" y="868"/>
                  </a:lnTo>
                  <a:lnTo>
                    <a:pt x="155102" y="4158"/>
                  </a:lnTo>
                  <a:lnTo>
                    <a:pt x="178742" y="12189"/>
                  </a:lnTo>
                  <a:lnTo>
                    <a:pt x="203654" y="21718"/>
                  </a:lnTo>
                  <a:lnTo>
                    <a:pt x="210739" y="25789"/>
                  </a:lnTo>
                  <a:lnTo>
                    <a:pt x="218298" y="34686"/>
                  </a:lnTo>
                  <a:lnTo>
                    <a:pt x="220846" y="41712"/>
                  </a:lnTo>
                  <a:lnTo>
                    <a:pt x="221526" y="45364"/>
                  </a:lnTo>
                  <a:lnTo>
                    <a:pt x="220588" y="52809"/>
                  </a:lnTo>
                  <a:lnTo>
                    <a:pt x="217419" y="60350"/>
                  </a:lnTo>
                  <a:lnTo>
                    <a:pt x="208495" y="71102"/>
                  </a:lnTo>
                  <a:lnTo>
                    <a:pt x="182035" y="88759"/>
                  </a:lnTo>
                  <a:lnTo>
                    <a:pt x="165485" y="95253"/>
                  </a:lnTo>
                  <a:lnTo>
                    <a:pt x="140161" y="101009"/>
                  </a:lnTo>
                  <a:lnTo>
                    <a:pt x="125312" y="104127"/>
                  </a:lnTo>
                  <a:lnTo>
                    <a:pt x="123546" y="105389"/>
                  </a:lnTo>
                  <a:lnTo>
                    <a:pt x="122369" y="106865"/>
                  </a:lnTo>
                  <a:lnTo>
                    <a:pt x="119369" y="108506"/>
                  </a:lnTo>
                  <a:lnTo>
                    <a:pt x="117678" y="108943"/>
                  </a:lnTo>
                  <a:lnTo>
                    <a:pt x="117188" y="109235"/>
                  </a:lnTo>
                  <a:lnTo>
                    <a:pt x="117495" y="109429"/>
                  </a:lnTo>
                  <a:lnTo>
                    <a:pt x="118336" y="109559"/>
                  </a:lnTo>
                  <a:lnTo>
                    <a:pt x="118895" y="110280"/>
                  </a:lnTo>
                  <a:lnTo>
                    <a:pt x="119518" y="112775"/>
                  </a:lnTo>
                  <a:lnTo>
                    <a:pt x="123181" y="116001"/>
                  </a:lnTo>
                  <a:lnTo>
                    <a:pt x="144045" y="125120"/>
                  </a:lnTo>
                  <a:lnTo>
                    <a:pt x="169353" y="134384"/>
                  </a:lnTo>
                  <a:lnTo>
                    <a:pt x="193688" y="144614"/>
                  </a:lnTo>
                  <a:lnTo>
                    <a:pt x="216986" y="155688"/>
                  </a:lnTo>
                  <a:lnTo>
                    <a:pt x="239976" y="170399"/>
                  </a:lnTo>
                  <a:lnTo>
                    <a:pt x="256516" y="186908"/>
                  </a:lnTo>
                  <a:lnTo>
                    <a:pt x="276567" y="213295"/>
                  </a:lnTo>
                  <a:lnTo>
                    <a:pt x="288019" y="233913"/>
                  </a:lnTo>
                  <a:lnTo>
                    <a:pt x="295371" y="259638"/>
                  </a:lnTo>
                  <a:lnTo>
                    <a:pt x="294705" y="263673"/>
                  </a:lnTo>
                  <a:lnTo>
                    <a:pt x="292989" y="266998"/>
                  </a:lnTo>
                  <a:lnTo>
                    <a:pt x="275185" y="286041"/>
                  </a:lnTo>
                  <a:lnTo>
                    <a:pt x="261453" y="293759"/>
                  </a:lnTo>
                  <a:lnTo>
                    <a:pt x="239111" y="298129"/>
                  </a:lnTo>
                  <a:lnTo>
                    <a:pt x="217603" y="301433"/>
                  </a:lnTo>
                  <a:lnTo>
                    <a:pt x="192040" y="299591"/>
                  </a:lnTo>
                  <a:lnTo>
                    <a:pt x="167461" y="298762"/>
                  </a:lnTo>
                  <a:lnTo>
                    <a:pt x="140988" y="298516"/>
                  </a:lnTo>
                  <a:lnTo>
                    <a:pt x="113354" y="298427"/>
                  </a:lnTo>
                  <a:lnTo>
                    <a:pt x="108585" y="2984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580"/>
            <p:cNvSpPr/>
            <p:nvPr>
              <p:custDataLst>
                <p:tags r:id="rId83"/>
              </p:custDataLst>
            </p:nvPr>
          </p:nvSpPr>
          <p:spPr>
            <a:xfrm>
              <a:off x="7429500" y="4103606"/>
              <a:ext cx="108586" cy="5480"/>
            </a:xfrm>
            <a:custGeom>
              <a:avLst/>
              <a:gdLst/>
              <a:ahLst/>
              <a:cxnLst/>
              <a:rect l="0" t="0" r="0" b="0"/>
              <a:pathLst>
                <a:path w="108586" h="5480">
                  <a:moveTo>
                    <a:pt x="0" y="5479"/>
                  </a:moveTo>
                  <a:lnTo>
                    <a:pt x="0" y="5479"/>
                  </a:lnTo>
                  <a:lnTo>
                    <a:pt x="24271" y="2445"/>
                  </a:lnTo>
                  <a:lnTo>
                    <a:pt x="48467" y="559"/>
                  </a:lnTo>
                  <a:lnTo>
                    <a:pt x="70735" y="0"/>
                  </a:lnTo>
                  <a:lnTo>
                    <a:pt x="98475" y="3739"/>
                  </a:lnTo>
                  <a:lnTo>
                    <a:pt x="108585" y="54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SMARTInkShape-Group153"/>
          <p:cNvGrpSpPr/>
          <p:nvPr/>
        </p:nvGrpSpPr>
        <p:grpSpPr>
          <a:xfrm>
            <a:off x="3905820" y="2831606"/>
            <a:ext cx="2837542" cy="1083170"/>
            <a:chOff x="3905820" y="2831606"/>
            <a:chExt cx="2837542" cy="1083170"/>
          </a:xfrm>
        </p:grpSpPr>
        <p:sp>
          <p:nvSpPr>
            <p:cNvPr id="135" name="SMARTInkShape-581"/>
            <p:cNvSpPr/>
            <p:nvPr>
              <p:custDataLst>
                <p:tags r:id="rId75"/>
              </p:custDataLst>
            </p:nvPr>
          </p:nvSpPr>
          <p:spPr>
            <a:xfrm>
              <a:off x="4273272" y="2831606"/>
              <a:ext cx="422528" cy="309257"/>
            </a:xfrm>
            <a:custGeom>
              <a:avLst/>
              <a:gdLst/>
              <a:ahLst/>
              <a:cxnLst/>
              <a:rect l="0" t="0" r="0" b="0"/>
              <a:pathLst>
                <a:path w="422528" h="309257">
                  <a:moveTo>
                    <a:pt x="178712" y="3034"/>
                  </a:moveTo>
                  <a:lnTo>
                    <a:pt x="178712" y="3034"/>
                  </a:lnTo>
                  <a:lnTo>
                    <a:pt x="157476" y="0"/>
                  </a:lnTo>
                  <a:lnTo>
                    <a:pt x="140276" y="1898"/>
                  </a:lnTo>
                  <a:lnTo>
                    <a:pt x="114619" y="10106"/>
                  </a:lnTo>
                  <a:lnTo>
                    <a:pt x="97522" y="18242"/>
                  </a:lnTo>
                  <a:lnTo>
                    <a:pt x="69330" y="44162"/>
                  </a:lnTo>
                  <a:lnTo>
                    <a:pt x="48725" y="66232"/>
                  </a:lnTo>
                  <a:lnTo>
                    <a:pt x="30555" y="90551"/>
                  </a:lnTo>
                  <a:lnTo>
                    <a:pt x="14799" y="117865"/>
                  </a:lnTo>
                  <a:lnTo>
                    <a:pt x="3781" y="146066"/>
                  </a:lnTo>
                  <a:lnTo>
                    <a:pt x="0" y="164394"/>
                  </a:lnTo>
                  <a:lnTo>
                    <a:pt x="1442" y="189627"/>
                  </a:lnTo>
                  <a:lnTo>
                    <a:pt x="6526" y="216295"/>
                  </a:lnTo>
                  <a:lnTo>
                    <a:pt x="16429" y="240565"/>
                  </a:lnTo>
                  <a:lnTo>
                    <a:pt x="31781" y="263208"/>
                  </a:lnTo>
                  <a:lnTo>
                    <a:pt x="53404" y="281629"/>
                  </a:lnTo>
                  <a:lnTo>
                    <a:pt x="72855" y="291107"/>
                  </a:lnTo>
                  <a:lnTo>
                    <a:pt x="92507" y="299553"/>
                  </a:lnTo>
                  <a:lnTo>
                    <a:pt x="113094" y="306270"/>
                  </a:lnTo>
                  <a:lnTo>
                    <a:pt x="137062" y="309256"/>
                  </a:lnTo>
                  <a:lnTo>
                    <a:pt x="157930" y="308782"/>
                  </a:lnTo>
                  <a:lnTo>
                    <a:pt x="184543" y="307196"/>
                  </a:lnTo>
                  <a:lnTo>
                    <a:pt x="214985" y="304869"/>
                  </a:lnTo>
                  <a:lnTo>
                    <a:pt x="239724" y="301412"/>
                  </a:lnTo>
                  <a:lnTo>
                    <a:pt x="260662" y="297203"/>
                  </a:lnTo>
                  <a:lnTo>
                    <a:pt x="279065" y="292492"/>
                  </a:lnTo>
                  <a:lnTo>
                    <a:pt x="295145" y="287446"/>
                  </a:lnTo>
                  <a:lnTo>
                    <a:pt x="323171" y="276759"/>
                  </a:lnTo>
                  <a:lnTo>
                    <a:pt x="346633" y="265660"/>
                  </a:lnTo>
                  <a:lnTo>
                    <a:pt x="367009" y="253742"/>
                  </a:lnTo>
                  <a:lnTo>
                    <a:pt x="392126" y="232752"/>
                  </a:lnTo>
                  <a:lnTo>
                    <a:pt x="410645" y="209811"/>
                  </a:lnTo>
                  <a:lnTo>
                    <a:pt x="420083" y="183822"/>
                  </a:lnTo>
                  <a:lnTo>
                    <a:pt x="422527" y="159753"/>
                  </a:lnTo>
                  <a:lnTo>
                    <a:pt x="418877" y="136535"/>
                  </a:lnTo>
                  <a:lnTo>
                    <a:pt x="409399" y="113568"/>
                  </a:lnTo>
                  <a:lnTo>
                    <a:pt x="394172" y="90677"/>
                  </a:lnTo>
                  <a:lnTo>
                    <a:pt x="366594" y="63573"/>
                  </a:lnTo>
                  <a:lnTo>
                    <a:pt x="342544" y="48065"/>
                  </a:lnTo>
                  <a:lnTo>
                    <a:pt x="317002" y="34791"/>
                  </a:lnTo>
                  <a:lnTo>
                    <a:pt x="293347" y="25144"/>
                  </a:lnTo>
                  <a:lnTo>
                    <a:pt x="265634" y="13540"/>
                  </a:lnTo>
                  <a:lnTo>
                    <a:pt x="235862" y="87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582"/>
            <p:cNvSpPr/>
            <p:nvPr>
              <p:custDataLst>
                <p:tags r:id="rId76"/>
              </p:custDataLst>
            </p:nvPr>
          </p:nvSpPr>
          <p:spPr>
            <a:xfrm>
              <a:off x="4794884" y="3025299"/>
              <a:ext cx="1642659" cy="175024"/>
            </a:xfrm>
            <a:custGeom>
              <a:avLst/>
              <a:gdLst/>
              <a:ahLst/>
              <a:cxnLst/>
              <a:rect l="0" t="0" r="0" b="0"/>
              <a:pathLst>
                <a:path w="1642659" h="175024">
                  <a:moveTo>
                    <a:pt x="0" y="9366"/>
                  </a:moveTo>
                  <a:lnTo>
                    <a:pt x="0" y="9366"/>
                  </a:lnTo>
                  <a:lnTo>
                    <a:pt x="27307" y="9366"/>
                  </a:lnTo>
                  <a:lnTo>
                    <a:pt x="49178" y="9366"/>
                  </a:lnTo>
                  <a:lnTo>
                    <a:pt x="77648" y="9366"/>
                  </a:lnTo>
                  <a:lnTo>
                    <a:pt x="105558" y="9366"/>
                  </a:lnTo>
                  <a:lnTo>
                    <a:pt x="126290" y="9366"/>
                  </a:lnTo>
                  <a:lnTo>
                    <a:pt x="146088" y="9366"/>
                  </a:lnTo>
                  <a:lnTo>
                    <a:pt x="165469" y="9366"/>
                  </a:lnTo>
                  <a:lnTo>
                    <a:pt x="185303" y="8731"/>
                  </a:lnTo>
                  <a:lnTo>
                    <a:pt x="206818" y="6332"/>
                  </a:lnTo>
                  <a:lnTo>
                    <a:pt x="232466" y="4843"/>
                  </a:lnTo>
                  <a:lnTo>
                    <a:pt x="260164" y="3546"/>
                  </a:lnTo>
                  <a:lnTo>
                    <a:pt x="287291" y="853"/>
                  </a:lnTo>
                  <a:lnTo>
                    <a:pt x="314163" y="926"/>
                  </a:lnTo>
                  <a:lnTo>
                    <a:pt x="342194" y="1805"/>
                  </a:lnTo>
                  <a:lnTo>
                    <a:pt x="357670" y="1150"/>
                  </a:lnTo>
                  <a:lnTo>
                    <a:pt x="373702" y="79"/>
                  </a:lnTo>
                  <a:lnTo>
                    <a:pt x="390105" y="0"/>
                  </a:lnTo>
                  <a:lnTo>
                    <a:pt x="406755" y="582"/>
                  </a:lnTo>
                  <a:lnTo>
                    <a:pt x="423571" y="1605"/>
                  </a:lnTo>
                  <a:lnTo>
                    <a:pt x="454466" y="2922"/>
                  </a:lnTo>
                  <a:lnTo>
                    <a:pt x="494748" y="4435"/>
                  </a:lnTo>
                  <a:lnTo>
                    <a:pt x="541288" y="6079"/>
                  </a:lnTo>
                  <a:lnTo>
                    <a:pt x="578030" y="7174"/>
                  </a:lnTo>
                  <a:lnTo>
                    <a:pt x="608237" y="7905"/>
                  </a:lnTo>
                  <a:lnTo>
                    <a:pt x="634092" y="8392"/>
                  </a:lnTo>
                  <a:lnTo>
                    <a:pt x="658313" y="9352"/>
                  </a:lnTo>
                  <a:lnTo>
                    <a:pt x="681446" y="10627"/>
                  </a:lnTo>
                  <a:lnTo>
                    <a:pt x="703852" y="12111"/>
                  </a:lnTo>
                  <a:lnTo>
                    <a:pt x="725140" y="13736"/>
                  </a:lnTo>
                  <a:lnTo>
                    <a:pt x="745682" y="15454"/>
                  </a:lnTo>
                  <a:lnTo>
                    <a:pt x="765727" y="17235"/>
                  </a:lnTo>
                  <a:lnTo>
                    <a:pt x="786076" y="19057"/>
                  </a:lnTo>
                  <a:lnTo>
                    <a:pt x="806625" y="20907"/>
                  </a:lnTo>
                  <a:lnTo>
                    <a:pt x="827311" y="22775"/>
                  </a:lnTo>
                  <a:lnTo>
                    <a:pt x="848085" y="24655"/>
                  </a:lnTo>
                  <a:lnTo>
                    <a:pt x="868920" y="26543"/>
                  </a:lnTo>
                  <a:lnTo>
                    <a:pt x="889797" y="28438"/>
                  </a:lnTo>
                  <a:lnTo>
                    <a:pt x="910698" y="30335"/>
                  </a:lnTo>
                  <a:lnTo>
                    <a:pt x="931617" y="32236"/>
                  </a:lnTo>
                  <a:lnTo>
                    <a:pt x="952548" y="34138"/>
                  </a:lnTo>
                  <a:lnTo>
                    <a:pt x="973488" y="36040"/>
                  </a:lnTo>
                  <a:lnTo>
                    <a:pt x="994432" y="37944"/>
                  </a:lnTo>
                  <a:lnTo>
                    <a:pt x="1015380" y="39848"/>
                  </a:lnTo>
                  <a:lnTo>
                    <a:pt x="1035695" y="42387"/>
                  </a:lnTo>
                  <a:lnTo>
                    <a:pt x="1055589" y="45350"/>
                  </a:lnTo>
                  <a:lnTo>
                    <a:pt x="1075201" y="48596"/>
                  </a:lnTo>
                  <a:lnTo>
                    <a:pt x="1094627" y="51394"/>
                  </a:lnTo>
                  <a:lnTo>
                    <a:pt x="1113927" y="53895"/>
                  </a:lnTo>
                  <a:lnTo>
                    <a:pt x="1133143" y="56197"/>
                  </a:lnTo>
                  <a:lnTo>
                    <a:pt x="1152305" y="59637"/>
                  </a:lnTo>
                  <a:lnTo>
                    <a:pt x="1171429" y="63835"/>
                  </a:lnTo>
                  <a:lnTo>
                    <a:pt x="1190527" y="68539"/>
                  </a:lnTo>
                  <a:lnTo>
                    <a:pt x="1209610" y="72309"/>
                  </a:lnTo>
                  <a:lnTo>
                    <a:pt x="1228682" y="75458"/>
                  </a:lnTo>
                  <a:lnTo>
                    <a:pt x="1247747" y="78192"/>
                  </a:lnTo>
                  <a:lnTo>
                    <a:pt x="1265536" y="81285"/>
                  </a:lnTo>
                  <a:lnTo>
                    <a:pt x="1282476" y="84617"/>
                  </a:lnTo>
                  <a:lnTo>
                    <a:pt x="1298848" y="88108"/>
                  </a:lnTo>
                  <a:lnTo>
                    <a:pt x="1314845" y="91071"/>
                  </a:lnTo>
                  <a:lnTo>
                    <a:pt x="1330589" y="93681"/>
                  </a:lnTo>
                  <a:lnTo>
                    <a:pt x="1346164" y="96056"/>
                  </a:lnTo>
                  <a:lnTo>
                    <a:pt x="1361629" y="98909"/>
                  </a:lnTo>
                  <a:lnTo>
                    <a:pt x="1377018" y="102082"/>
                  </a:lnTo>
                  <a:lnTo>
                    <a:pt x="1392357" y="105466"/>
                  </a:lnTo>
                  <a:lnTo>
                    <a:pt x="1407029" y="108993"/>
                  </a:lnTo>
                  <a:lnTo>
                    <a:pt x="1435183" y="116298"/>
                  </a:lnTo>
                  <a:lnTo>
                    <a:pt x="1462514" y="123778"/>
                  </a:lnTo>
                  <a:lnTo>
                    <a:pt x="1488207" y="130701"/>
                  </a:lnTo>
                  <a:lnTo>
                    <a:pt x="1510209" y="135894"/>
                  </a:lnTo>
                  <a:lnTo>
                    <a:pt x="1537413" y="142388"/>
                  </a:lnTo>
                  <a:lnTo>
                    <a:pt x="1564593" y="148334"/>
                  </a:lnTo>
                  <a:lnTo>
                    <a:pt x="1593097" y="156032"/>
                  </a:lnTo>
                  <a:lnTo>
                    <a:pt x="1619844" y="165573"/>
                  </a:lnTo>
                  <a:lnTo>
                    <a:pt x="1633817" y="170577"/>
                  </a:lnTo>
                  <a:lnTo>
                    <a:pt x="1638002" y="173090"/>
                  </a:lnTo>
                  <a:lnTo>
                    <a:pt x="1642658" y="174505"/>
                  </a:lnTo>
                  <a:lnTo>
                    <a:pt x="1642475" y="174704"/>
                  </a:lnTo>
                  <a:lnTo>
                    <a:pt x="1640654" y="175023"/>
                  </a:lnTo>
                  <a:lnTo>
                    <a:pt x="1637305" y="172044"/>
                  </a:lnTo>
                  <a:lnTo>
                    <a:pt x="1635742" y="167181"/>
                  </a:lnTo>
                  <a:lnTo>
                    <a:pt x="1634491" y="157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583"/>
            <p:cNvSpPr/>
            <p:nvPr>
              <p:custDataLst>
                <p:tags r:id="rId77"/>
              </p:custDataLst>
            </p:nvPr>
          </p:nvSpPr>
          <p:spPr>
            <a:xfrm>
              <a:off x="6326505" y="3126105"/>
              <a:ext cx="182651" cy="142785"/>
            </a:xfrm>
            <a:custGeom>
              <a:avLst/>
              <a:gdLst/>
              <a:ahLst/>
              <a:cxnLst/>
              <a:rect l="0" t="0" r="0" b="0"/>
              <a:pathLst>
                <a:path w="182651" h="142785">
                  <a:moveTo>
                    <a:pt x="51436" y="0"/>
                  </a:moveTo>
                  <a:lnTo>
                    <a:pt x="51436" y="0"/>
                  </a:lnTo>
                  <a:lnTo>
                    <a:pt x="72672" y="9101"/>
                  </a:lnTo>
                  <a:lnTo>
                    <a:pt x="98015" y="20829"/>
                  </a:lnTo>
                  <a:lnTo>
                    <a:pt x="121611" y="35381"/>
                  </a:lnTo>
                  <a:lnTo>
                    <a:pt x="147777" y="57366"/>
                  </a:lnTo>
                  <a:lnTo>
                    <a:pt x="174024" y="82720"/>
                  </a:lnTo>
                  <a:lnTo>
                    <a:pt x="178944" y="92644"/>
                  </a:lnTo>
                  <a:lnTo>
                    <a:pt x="182650" y="115607"/>
                  </a:lnTo>
                  <a:lnTo>
                    <a:pt x="161575" y="127810"/>
                  </a:lnTo>
                  <a:lnTo>
                    <a:pt x="133246" y="134390"/>
                  </a:lnTo>
                  <a:lnTo>
                    <a:pt x="107778" y="139373"/>
                  </a:lnTo>
                  <a:lnTo>
                    <a:pt x="84146" y="141838"/>
                  </a:lnTo>
                  <a:lnTo>
                    <a:pt x="58023" y="142568"/>
                  </a:lnTo>
                  <a:lnTo>
                    <a:pt x="33208" y="142784"/>
                  </a:lnTo>
                  <a:lnTo>
                    <a:pt x="5690" y="138340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584"/>
            <p:cNvSpPr/>
            <p:nvPr>
              <p:custDataLst>
                <p:tags r:id="rId78"/>
              </p:custDataLst>
            </p:nvPr>
          </p:nvSpPr>
          <p:spPr>
            <a:xfrm>
              <a:off x="3905820" y="2834640"/>
              <a:ext cx="326176" cy="306798"/>
            </a:xfrm>
            <a:custGeom>
              <a:avLst/>
              <a:gdLst/>
              <a:ahLst/>
              <a:cxnLst/>
              <a:rect l="0" t="0" r="0" b="0"/>
              <a:pathLst>
                <a:path w="326176" h="306798">
                  <a:moveTo>
                    <a:pt x="186120" y="0"/>
                  </a:moveTo>
                  <a:lnTo>
                    <a:pt x="186120" y="0"/>
                  </a:lnTo>
                  <a:lnTo>
                    <a:pt x="165800" y="0"/>
                  </a:lnTo>
                  <a:lnTo>
                    <a:pt x="149713" y="0"/>
                  </a:lnTo>
                  <a:lnTo>
                    <a:pt x="126759" y="3387"/>
                  </a:lnTo>
                  <a:lnTo>
                    <a:pt x="109573" y="10395"/>
                  </a:lnTo>
                  <a:lnTo>
                    <a:pt x="85617" y="28621"/>
                  </a:lnTo>
                  <a:lnTo>
                    <a:pt x="63067" y="50744"/>
                  </a:lnTo>
                  <a:lnTo>
                    <a:pt x="44039" y="77759"/>
                  </a:lnTo>
                  <a:lnTo>
                    <a:pt x="32168" y="98695"/>
                  </a:lnTo>
                  <a:lnTo>
                    <a:pt x="20542" y="122393"/>
                  </a:lnTo>
                  <a:lnTo>
                    <a:pt x="10294" y="147107"/>
                  </a:lnTo>
                  <a:lnTo>
                    <a:pt x="3624" y="170791"/>
                  </a:lnTo>
                  <a:lnTo>
                    <a:pt x="236" y="192324"/>
                  </a:lnTo>
                  <a:lnTo>
                    <a:pt x="0" y="212477"/>
                  </a:lnTo>
                  <a:lnTo>
                    <a:pt x="7642" y="241038"/>
                  </a:lnTo>
                  <a:lnTo>
                    <a:pt x="16626" y="257835"/>
                  </a:lnTo>
                  <a:lnTo>
                    <a:pt x="35428" y="275503"/>
                  </a:lnTo>
                  <a:lnTo>
                    <a:pt x="60120" y="291816"/>
                  </a:lnTo>
                  <a:lnTo>
                    <a:pt x="84511" y="302647"/>
                  </a:lnTo>
                  <a:lnTo>
                    <a:pt x="103495" y="305959"/>
                  </a:lnTo>
                  <a:lnTo>
                    <a:pt x="123998" y="306797"/>
                  </a:lnTo>
                  <a:lnTo>
                    <a:pt x="143694" y="305052"/>
                  </a:lnTo>
                  <a:lnTo>
                    <a:pt x="163030" y="300468"/>
                  </a:lnTo>
                  <a:lnTo>
                    <a:pt x="182843" y="294196"/>
                  </a:lnTo>
                  <a:lnTo>
                    <a:pt x="204348" y="287176"/>
                  </a:lnTo>
                  <a:lnTo>
                    <a:pt x="224913" y="279822"/>
                  </a:lnTo>
                  <a:lnTo>
                    <a:pt x="252647" y="266848"/>
                  </a:lnTo>
                  <a:lnTo>
                    <a:pt x="278645" y="247553"/>
                  </a:lnTo>
                  <a:lnTo>
                    <a:pt x="301377" y="223421"/>
                  </a:lnTo>
                  <a:lnTo>
                    <a:pt x="316155" y="198491"/>
                  </a:lnTo>
                  <a:lnTo>
                    <a:pt x="325191" y="172689"/>
                  </a:lnTo>
                  <a:lnTo>
                    <a:pt x="326175" y="148957"/>
                  </a:lnTo>
                  <a:lnTo>
                    <a:pt x="323297" y="134148"/>
                  </a:lnTo>
                  <a:lnTo>
                    <a:pt x="313901" y="115101"/>
                  </a:lnTo>
                  <a:lnTo>
                    <a:pt x="293981" y="93291"/>
                  </a:lnTo>
                  <a:lnTo>
                    <a:pt x="282953" y="85913"/>
                  </a:lnTo>
                  <a:lnTo>
                    <a:pt x="254658" y="77754"/>
                  </a:lnTo>
                  <a:lnTo>
                    <a:pt x="226125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585"/>
            <p:cNvSpPr/>
            <p:nvPr>
              <p:custDataLst>
                <p:tags r:id="rId79"/>
              </p:custDataLst>
            </p:nvPr>
          </p:nvSpPr>
          <p:spPr>
            <a:xfrm>
              <a:off x="4251960" y="3108960"/>
              <a:ext cx="2491402" cy="805816"/>
            </a:xfrm>
            <a:custGeom>
              <a:avLst/>
              <a:gdLst/>
              <a:ahLst/>
              <a:cxnLst/>
              <a:rect l="0" t="0" r="0" b="0"/>
              <a:pathLst>
                <a:path w="2491402" h="805816">
                  <a:moveTo>
                    <a:pt x="0" y="0"/>
                  </a:moveTo>
                  <a:lnTo>
                    <a:pt x="0" y="0"/>
                  </a:lnTo>
                  <a:lnTo>
                    <a:pt x="27305" y="27305"/>
                  </a:lnTo>
                  <a:lnTo>
                    <a:pt x="50353" y="50353"/>
                  </a:lnTo>
                  <a:lnTo>
                    <a:pt x="78009" y="74081"/>
                  </a:lnTo>
                  <a:lnTo>
                    <a:pt x="104168" y="97113"/>
                  </a:lnTo>
                  <a:lnTo>
                    <a:pt x="126115" y="114287"/>
                  </a:lnTo>
                  <a:lnTo>
                    <a:pt x="148704" y="131441"/>
                  </a:lnTo>
                  <a:lnTo>
                    <a:pt x="173176" y="150283"/>
                  </a:lnTo>
                  <a:lnTo>
                    <a:pt x="200537" y="170258"/>
                  </a:lnTo>
                  <a:lnTo>
                    <a:pt x="228751" y="188242"/>
                  </a:lnTo>
                  <a:lnTo>
                    <a:pt x="248353" y="200503"/>
                  </a:lnTo>
                  <a:lnTo>
                    <a:pt x="269764" y="214419"/>
                  </a:lnTo>
                  <a:lnTo>
                    <a:pt x="291980" y="229071"/>
                  </a:lnTo>
                  <a:lnTo>
                    <a:pt x="315189" y="244049"/>
                  </a:lnTo>
                  <a:lnTo>
                    <a:pt x="340321" y="259173"/>
                  </a:lnTo>
                  <a:lnTo>
                    <a:pt x="368000" y="274361"/>
                  </a:lnTo>
                  <a:lnTo>
                    <a:pt x="382494" y="281968"/>
                  </a:lnTo>
                  <a:lnTo>
                    <a:pt x="410450" y="298885"/>
                  </a:lnTo>
                  <a:lnTo>
                    <a:pt x="437693" y="316353"/>
                  </a:lnTo>
                  <a:lnTo>
                    <a:pt x="464617" y="332583"/>
                  </a:lnTo>
                  <a:lnTo>
                    <a:pt x="479290" y="340467"/>
                  </a:lnTo>
                  <a:lnTo>
                    <a:pt x="494786" y="348263"/>
                  </a:lnTo>
                  <a:lnTo>
                    <a:pt x="510833" y="356001"/>
                  </a:lnTo>
                  <a:lnTo>
                    <a:pt x="525975" y="363699"/>
                  </a:lnTo>
                  <a:lnTo>
                    <a:pt x="540515" y="371370"/>
                  </a:lnTo>
                  <a:lnTo>
                    <a:pt x="554654" y="379026"/>
                  </a:lnTo>
                  <a:lnTo>
                    <a:pt x="569159" y="387304"/>
                  </a:lnTo>
                  <a:lnTo>
                    <a:pt x="583910" y="395998"/>
                  </a:lnTo>
                  <a:lnTo>
                    <a:pt x="598823" y="404968"/>
                  </a:lnTo>
                  <a:lnTo>
                    <a:pt x="613846" y="412854"/>
                  </a:lnTo>
                  <a:lnTo>
                    <a:pt x="628941" y="420016"/>
                  </a:lnTo>
                  <a:lnTo>
                    <a:pt x="644084" y="426696"/>
                  </a:lnTo>
                  <a:lnTo>
                    <a:pt x="659258" y="433688"/>
                  </a:lnTo>
                  <a:lnTo>
                    <a:pt x="674456" y="440891"/>
                  </a:lnTo>
                  <a:lnTo>
                    <a:pt x="689667" y="448233"/>
                  </a:lnTo>
                  <a:lnTo>
                    <a:pt x="705523" y="455667"/>
                  </a:lnTo>
                  <a:lnTo>
                    <a:pt x="721809" y="463163"/>
                  </a:lnTo>
                  <a:lnTo>
                    <a:pt x="738382" y="470700"/>
                  </a:lnTo>
                  <a:lnTo>
                    <a:pt x="754510" y="478266"/>
                  </a:lnTo>
                  <a:lnTo>
                    <a:pt x="770340" y="485849"/>
                  </a:lnTo>
                  <a:lnTo>
                    <a:pt x="785976" y="493444"/>
                  </a:lnTo>
                  <a:lnTo>
                    <a:pt x="802114" y="501048"/>
                  </a:lnTo>
                  <a:lnTo>
                    <a:pt x="818587" y="508657"/>
                  </a:lnTo>
                  <a:lnTo>
                    <a:pt x="835285" y="516269"/>
                  </a:lnTo>
                  <a:lnTo>
                    <a:pt x="852132" y="523250"/>
                  </a:lnTo>
                  <a:lnTo>
                    <a:pt x="869078" y="529808"/>
                  </a:lnTo>
                  <a:lnTo>
                    <a:pt x="886090" y="536085"/>
                  </a:lnTo>
                  <a:lnTo>
                    <a:pt x="903782" y="542811"/>
                  </a:lnTo>
                  <a:lnTo>
                    <a:pt x="921927" y="549833"/>
                  </a:lnTo>
                  <a:lnTo>
                    <a:pt x="940373" y="557056"/>
                  </a:lnTo>
                  <a:lnTo>
                    <a:pt x="959020" y="563775"/>
                  </a:lnTo>
                  <a:lnTo>
                    <a:pt x="977801" y="570160"/>
                  </a:lnTo>
                  <a:lnTo>
                    <a:pt x="996673" y="576322"/>
                  </a:lnTo>
                  <a:lnTo>
                    <a:pt x="1014333" y="582970"/>
                  </a:lnTo>
                  <a:lnTo>
                    <a:pt x="1031187" y="589941"/>
                  </a:lnTo>
                  <a:lnTo>
                    <a:pt x="1047503" y="597129"/>
                  </a:lnTo>
                  <a:lnTo>
                    <a:pt x="1064731" y="603826"/>
                  </a:lnTo>
                  <a:lnTo>
                    <a:pt x="1082566" y="610196"/>
                  </a:lnTo>
                  <a:lnTo>
                    <a:pt x="1100805" y="616347"/>
                  </a:lnTo>
                  <a:lnTo>
                    <a:pt x="1119316" y="622353"/>
                  </a:lnTo>
                  <a:lnTo>
                    <a:pt x="1138005" y="628262"/>
                  </a:lnTo>
                  <a:lnTo>
                    <a:pt x="1156815" y="634106"/>
                  </a:lnTo>
                  <a:lnTo>
                    <a:pt x="1175070" y="639907"/>
                  </a:lnTo>
                  <a:lnTo>
                    <a:pt x="1192955" y="645680"/>
                  </a:lnTo>
                  <a:lnTo>
                    <a:pt x="1210592" y="651433"/>
                  </a:lnTo>
                  <a:lnTo>
                    <a:pt x="1228702" y="656539"/>
                  </a:lnTo>
                  <a:lnTo>
                    <a:pt x="1247124" y="661213"/>
                  </a:lnTo>
                  <a:lnTo>
                    <a:pt x="1265757" y="665598"/>
                  </a:lnTo>
                  <a:lnTo>
                    <a:pt x="1284528" y="670427"/>
                  </a:lnTo>
                  <a:lnTo>
                    <a:pt x="1303392" y="675551"/>
                  </a:lnTo>
                  <a:lnTo>
                    <a:pt x="1322318" y="680873"/>
                  </a:lnTo>
                  <a:lnTo>
                    <a:pt x="1341921" y="686325"/>
                  </a:lnTo>
                  <a:lnTo>
                    <a:pt x="1361973" y="691865"/>
                  </a:lnTo>
                  <a:lnTo>
                    <a:pt x="1382327" y="697463"/>
                  </a:lnTo>
                  <a:lnTo>
                    <a:pt x="1402247" y="702465"/>
                  </a:lnTo>
                  <a:lnTo>
                    <a:pt x="1421875" y="707070"/>
                  </a:lnTo>
                  <a:lnTo>
                    <a:pt x="1441312" y="711410"/>
                  </a:lnTo>
                  <a:lnTo>
                    <a:pt x="1460620" y="715574"/>
                  </a:lnTo>
                  <a:lnTo>
                    <a:pt x="1479842" y="719619"/>
                  </a:lnTo>
                  <a:lnTo>
                    <a:pt x="1499006" y="723586"/>
                  </a:lnTo>
                  <a:lnTo>
                    <a:pt x="1518768" y="728136"/>
                  </a:lnTo>
                  <a:lnTo>
                    <a:pt x="1538927" y="733074"/>
                  </a:lnTo>
                  <a:lnTo>
                    <a:pt x="1559352" y="738271"/>
                  </a:lnTo>
                  <a:lnTo>
                    <a:pt x="1579953" y="742370"/>
                  </a:lnTo>
                  <a:lnTo>
                    <a:pt x="1600672" y="745739"/>
                  </a:lnTo>
                  <a:lnTo>
                    <a:pt x="1621469" y="748619"/>
                  </a:lnTo>
                  <a:lnTo>
                    <a:pt x="1641049" y="751175"/>
                  </a:lnTo>
                  <a:lnTo>
                    <a:pt x="1659818" y="753513"/>
                  </a:lnTo>
                  <a:lnTo>
                    <a:pt x="1678045" y="755707"/>
                  </a:lnTo>
                  <a:lnTo>
                    <a:pt x="1695911" y="757805"/>
                  </a:lnTo>
                  <a:lnTo>
                    <a:pt x="1713538" y="759838"/>
                  </a:lnTo>
                  <a:lnTo>
                    <a:pt x="1731004" y="761829"/>
                  </a:lnTo>
                  <a:lnTo>
                    <a:pt x="1748363" y="763156"/>
                  </a:lnTo>
                  <a:lnTo>
                    <a:pt x="1765650" y="764040"/>
                  </a:lnTo>
                  <a:lnTo>
                    <a:pt x="1782890" y="764630"/>
                  </a:lnTo>
                  <a:lnTo>
                    <a:pt x="1800098" y="765024"/>
                  </a:lnTo>
                  <a:lnTo>
                    <a:pt x="1817286" y="765286"/>
                  </a:lnTo>
                  <a:lnTo>
                    <a:pt x="1834459" y="765460"/>
                  </a:lnTo>
                  <a:lnTo>
                    <a:pt x="1851622" y="764942"/>
                  </a:lnTo>
                  <a:lnTo>
                    <a:pt x="1868781" y="763961"/>
                  </a:lnTo>
                  <a:lnTo>
                    <a:pt x="1885934" y="762672"/>
                  </a:lnTo>
                  <a:lnTo>
                    <a:pt x="1902449" y="761813"/>
                  </a:lnTo>
                  <a:lnTo>
                    <a:pt x="1918539" y="761241"/>
                  </a:lnTo>
                  <a:lnTo>
                    <a:pt x="1934346" y="760859"/>
                  </a:lnTo>
                  <a:lnTo>
                    <a:pt x="1950599" y="759969"/>
                  </a:lnTo>
                  <a:lnTo>
                    <a:pt x="1967149" y="758742"/>
                  </a:lnTo>
                  <a:lnTo>
                    <a:pt x="1983898" y="757287"/>
                  </a:lnTo>
                  <a:lnTo>
                    <a:pt x="2000779" y="755683"/>
                  </a:lnTo>
                  <a:lnTo>
                    <a:pt x="2017748" y="753979"/>
                  </a:lnTo>
                  <a:lnTo>
                    <a:pt x="2034776" y="752208"/>
                  </a:lnTo>
                  <a:lnTo>
                    <a:pt x="2051207" y="749757"/>
                  </a:lnTo>
                  <a:lnTo>
                    <a:pt x="2067241" y="746853"/>
                  </a:lnTo>
                  <a:lnTo>
                    <a:pt x="2083011" y="743647"/>
                  </a:lnTo>
                  <a:lnTo>
                    <a:pt x="2097969" y="740240"/>
                  </a:lnTo>
                  <a:lnTo>
                    <a:pt x="2126443" y="733067"/>
                  </a:lnTo>
                  <a:lnTo>
                    <a:pt x="2140894" y="729376"/>
                  </a:lnTo>
                  <a:lnTo>
                    <a:pt x="2155607" y="725646"/>
                  </a:lnTo>
                  <a:lnTo>
                    <a:pt x="2170496" y="721890"/>
                  </a:lnTo>
                  <a:lnTo>
                    <a:pt x="2198894" y="712635"/>
                  </a:lnTo>
                  <a:lnTo>
                    <a:pt x="2225696" y="702172"/>
                  </a:lnTo>
                  <a:lnTo>
                    <a:pt x="2250309" y="691171"/>
                  </a:lnTo>
                  <a:lnTo>
                    <a:pt x="2273947" y="679932"/>
                  </a:lnTo>
                  <a:lnTo>
                    <a:pt x="2296519" y="668587"/>
                  </a:lnTo>
                  <a:lnTo>
                    <a:pt x="2317133" y="657195"/>
                  </a:lnTo>
                  <a:lnTo>
                    <a:pt x="2331521" y="648950"/>
                  </a:lnTo>
                  <a:lnTo>
                    <a:pt x="2348732" y="639009"/>
                  </a:lnTo>
                  <a:lnTo>
                    <a:pt x="2367826" y="627936"/>
                  </a:lnTo>
                  <a:lnTo>
                    <a:pt x="2392429" y="612246"/>
                  </a:lnTo>
                  <a:lnTo>
                    <a:pt x="2418572" y="594859"/>
                  </a:lnTo>
                  <a:lnTo>
                    <a:pt x="2428856" y="587453"/>
                  </a:lnTo>
                  <a:lnTo>
                    <a:pt x="2432042" y="583247"/>
                  </a:lnTo>
                  <a:lnTo>
                    <a:pt x="2432891" y="581236"/>
                  </a:lnTo>
                  <a:lnTo>
                    <a:pt x="2432822" y="579261"/>
                  </a:lnTo>
                  <a:lnTo>
                    <a:pt x="2431052" y="575373"/>
                  </a:lnTo>
                  <a:lnTo>
                    <a:pt x="2429692" y="574082"/>
                  </a:lnTo>
                  <a:lnTo>
                    <a:pt x="2426487" y="572648"/>
                  </a:lnTo>
                  <a:lnTo>
                    <a:pt x="2401476" y="571601"/>
                  </a:lnTo>
                  <a:lnTo>
                    <a:pt x="2380470" y="571530"/>
                  </a:lnTo>
                  <a:lnTo>
                    <a:pt x="2355125" y="571509"/>
                  </a:lnTo>
                  <a:lnTo>
                    <a:pt x="2330541" y="571503"/>
                  </a:lnTo>
                  <a:lnTo>
                    <a:pt x="2307170" y="571501"/>
                  </a:lnTo>
                  <a:lnTo>
                    <a:pt x="2281715" y="571500"/>
                  </a:lnTo>
                  <a:lnTo>
                    <a:pt x="2253599" y="571500"/>
                  </a:lnTo>
                  <a:lnTo>
                    <a:pt x="2246440" y="571500"/>
                  </a:lnTo>
                  <a:lnTo>
                    <a:pt x="2273462" y="568466"/>
                  </a:lnTo>
                  <a:lnTo>
                    <a:pt x="2297455" y="563546"/>
                  </a:lnTo>
                  <a:lnTo>
                    <a:pt x="2324672" y="561100"/>
                  </a:lnTo>
                  <a:lnTo>
                    <a:pt x="2345098" y="560528"/>
                  </a:lnTo>
                  <a:lnTo>
                    <a:pt x="2366875" y="560274"/>
                  </a:lnTo>
                  <a:lnTo>
                    <a:pt x="2389254" y="560160"/>
                  </a:lnTo>
                  <a:lnTo>
                    <a:pt x="2417206" y="560097"/>
                  </a:lnTo>
                  <a:lnTo>
                    <a:pt x="2441575" y="560078"/>
                  </a:lnTo>
                  <a:lnTo>
                    <a:pt x="2458815" y="563106"/>
                  </a:lnTo>
                  <a:lnTo>
                    <a:pt x="2468931" y="568025"/>
                  </a:lnTo>
                  <a:lnTo>
                    <a:pt x="2475951" y="573504"/>
                  </a:lnTo>
                  <a:lnTo>
                    <a:pt x="2482053" y="582184"/>
                  </a:lnTo>
                  <a:lnTo>
                    <a:pt x="2489168" y="601057"/>
                  </a:lnTo>
                  <a:lnTo>
                    <a:pt x="2491401" y="628780"/>
                  </a:lnTo>
                  <a:lnTo>
                    <a:pt x="2483818" y="656098"/>
                  </a:lnTo>
                  <a:lnTo>
                    <a:pt x="2477616" y="684260"/>
                  </a:lnTo>
                  <a:lnTo>
                    <a:pt x="2469775" y="705875"/>
                  </a:lnTo>
                  <a:lnTo>
                    <a:pt x="2463430" y="730695"/>
                  </a:lnTo>
                  <a:lnTo>
                    <a:pt x="2457529" y="755829"/>
                  </a:lnTo>
                  <a:lnTo>
                    <a:pt x="2450065" y="781691"/>
                  </a:lnTo>
                  <a:lnTo>
                    <a:pt x="2440305" y="8058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SMARTInkShape-586"/>
          <p:cNvSpPr/>
          <p:nvPr>
            <p:custDataLst>
              <p:tags r:id="rId1"/>
            </p:custDataLst>
          </p:nvPr>
        </p:nvSpPr>
        <p:spPr>
          <a:xfrm>
            <a:off x="4463416" y="3388995"/>
            <a:ext cx="250234" cy="687834"/>
          </a:xfrm>
          <a:custGeom>
            <a:avLst/>
            <a:gdLst/>
            <a:ahLst/>
            <a:cxnLst/>
            <a:rect l="0" t="0" r="0" b="0"/>
            <a:pathLst>
              <a:path w="250234" h="687834">
                <a:moveTo>
                  <a:pt x="114300" y="0"/>
                </a:moveTo>
                <a:lnTo>
                  <a:pt x="114300" y="0"/>
                </a:lnTo>
                <a:lnTo>
                  <a:pt x="93062" y="9102"/>
                </a:lnTo>
                <a:lnTo>
                  <a:pt x="64686" y="23864"/>
                </a:lnTo>
                <a:lnTo>
                  <a:pt x="39203" y="46370"/>
                </a:lnTo>
                <a:lnTo>
                  <a:pt x="18600" y="73147"/>
                </a:lnTo>
                <a:lnTo>
                  <a:pt x="6498" y="101189"/>
                </a:lnTo>
                <a:lnTo>
                  <a:pt x="4958" y="126572"/>
                </a:lnTo>
                <a:lnTo>
                  <a:pt x="5491" y="150180"/>
                </a:lnTo>
                <a:lnTo>
                  <a:pt x="10694" y="165595"/>
                </a:lnTo>
                <a:lnTo>
                  <a:pt x="26524" y="193153"/>
                </a:lnTo>
                <a:lnTo>
                  <a:pt x="44124" y="208078"/>
                </a:lnTo>
                <a:lnTo>
                  <a:pt x="68898" y="219936"/>
                </a:lnTo>
                <a:lnTo>
                  <a:pt x="90193" y="225116"/>
                </a:lnTo>
                <a:lnTo>
                  <a:pt x="112590" y="223193"/>
                </a:lnTo>
                <a:lnTo>
                  <a:pt x="134677" y="217332"/>
                </a:lnTo>
                <a:lnTo>
                  <a:pt x="159529" y="198928"/>
                </a:lnTo>
                <a:lnTo>
                  <a:pt x="170596" y="186838"/>
                </a:lnTo>
                <a:lnTo>
                  <a:pt x="183967" y="162816"/>
                </a:lnTo>
                <a:lnTo>
                  <a:pt x="195337" y="139329"/>
                </a:lnTo>
                <a:lnTo>
                  <a:pt x="202375" y="116284"/>
                </a:lnTo>
                <a:lnTo>
                  <a:pt x="204107" y="93368"/>
                </a:lnTo>
                <a:lnTo>
                  <a:pt x="200881" y="71127"/>
                </a:lnTo>
                <a:lnTo>
                  <a:pt x="194102" y="49609"/>
                </a:lnTo>
                <a:lnTo>
                  <a:pt x="191042" y="43004"/>
                </a:lnTo>
                <a:lnTo>
                  <a:pt x="188916" y="30726"/>
                </a:lnTo>
                <a:lnTo>
                  <a:pt x="188174" y="30644"/>
                </a:lnTo>
                <a:lnTo>
                  <a:pt x="185656" y="32247"/>
                </a:lnTo>
                <a:lnTo>
                  <a:pt x="184730" y="33562"/>
                </a:lnTo>
                <a:lnTo>
                  <a:pt x="183702" y="36719"/>
                </a:lnTo>
                <a:lnTo>
                  <a:pt x="183677" y="54313"/>
                </a:lnTo>
                <a:lnTo>
                  <a:pt x="188125" y="79452"/>
                </a:lnTo>
                <a:lnTo>
                  <a:pt x="193889" y="102198"/>
                </a:lnTo>
                <a:lnTo>
                  <a:pt x="198991" y="127125"/>
                </a:lnTo>
                <a:lnTo>
                  <a:pt x="204010" y="153655"/>
                </a:lnTo>
                <a:lnTo>
                  <a:pt x="207126" y="167842"/>
                </a:lnTo>
                <a:lnTo>
                  <a:pt x="210474" y="182380"/>
                </a:lnTo>
                <a:lnTo>
                  <a:pt x="213975" y="197786"/>
                </a:lnTo>
                <a:lnTo>
                  <a:pt x="217580" y="213773"/>
                </a:lnTo>
                <a:lnTo>
                  <a:pt x="221253" y="230145"/>
                </a:lnTo>
                <a:lnTo>
                  <a:pt x="224971" y="247411"/>
                </a:lnTo>
                <a:lnTo>
                  <a:pt x="228720" y="265270"/>
                </a:lnTo>
                <a:lnTo>
                  <a:pt x="232490" y="283527"/>
                </a:lnTo>
                <a:lnTo>
                  <a:pt x="235638" y="302048"/>
                </a:lnTo>
                <a:lnTo>
                  <a:pt x="238372" y="320745"/>
                </a:lnTo>
                <a:lnTo>
                  <a:pt x="240830" y="339560"/>
                </a:lnTo>
                <a:lnTo>
                  <a:pt x="243103" y="358453"/>
                </a:lnTo>
                <a:lnTo>
                  <a:pt x="245253" y="377399"/>
                </a:lnTo>
                <a:lnTo>
                  <a:pt x="247322" y="396379"/>
                </a:lnTo>
                <a:lnTo>
                  <a:pt x="248701" y="414748"/>
                </a:lnTo>
                <a:lnTo>
                  <a:pt x="249620" y="432709"/>
                </a:lnTo>
                <a:lnTo>
                  <a:pt x="250233" y="450397"/>
                </a:lnTo>
                <a:lnTo>
                  <a:pt x="249372" y="467905"/>
                </a:lnTo>
                <a:lnTo>
                  <a:pt x="247527" y="485291"/>
                </a:lnTo>
                <a:lnTo>
                  <a:pt x="245028" y="502598"/>
                </a:lnTo>
                <a:lnTo>
                  <a:pt x="242092" y="518580"/>
                </a:lnTo>
                <a:lnTo>
                  <a:pt x="238864" y="533680"/>
                </a:lnTo>
                <a:lnTo>
                  <a:pt x="231892" y="561676"/>
                </a:lnTo>
                <a:lnTo>
                  <a:pt x="224559" y="586819"/>
                </a:lnTo>
                <a:lnTo>
                  <a:pt x="215373" y="610694"/>
                </a:lnTo>
                <a:lnTo>
                  <a:pt x="204941" y="632099"/>
                </a:lnTo>
                <a:lnTo>
                  <a:pt x="187723" y="654860"/>
                </a:lnTo>
                <a:lnTo>
                  <a:pt x="161164" y="676231"/>
                </a:lnTo>
                <a:lnTo>
                  <a:pt x="139827" y="684658"/>
                </a:lnTo>
                <a:lnTo>
                  <a:pt x="123104" y="687833"/>
                </a:lnTo>
                <a:lnTo>
                  <a:pt x="107206" y="687127"/>
                </a:lnTo>
                <a:lnTo>
                  <a:pt x="83976" y="677092"/>
                </a:lnTo>
                <a:lnTo>
                  <a:pt x="61005" y="662053"/>
                </a:lnTo>
                <a:lnTo>
                  <a:pt x="38113" y="636431"/>
                </a:lnTo>
                <a:lnTo>
                  <a:pt x="26252" y="613904"/>
                </a:lnTo>
                <a:lnTo>
                  <a:pt x="16747" y="588442"/>
                </a:lnTo>
                <a:lnTo>
                  <a:pt x="8291" y="560191"/>
                </a:lnTo>
                <a:lnTo>
                  <a:pt x="0" y="53149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SMARTInkShape-Group155"/>
          <p:cNvGrpSpPr/>
          <p:nvPr/>
        </p:nvGrpSpPr>
        <p:grpSpPr>
          <a:xfrm>
            <a:off x="3791514" y="2948940"/>
            <a:ext cx="734305" cy="741020"/>
            <a:chOff x="3791514" y="2948940"/>
            <a:chExt cx="734305" cy="741020"/>
          </a:xfrm>
        </p:grpSpPr>
        <p:sp>
          <p:nvSpPr>
            <p:cNvPr id="142" name="SMARTInkShape-587"/>
            <p:cNvSpPr/>
            <p:nvPr>
              <p:custDataLst>
                <p:tags r:id="rId72"/>
              </p:custDataLst>
            </p:nvPr>
          </p:nvSpPr>
          <p:spPr>
            <a:xfrm>
              <a:off x="3791514" y="3146838"/>
              <a:ext cx="483307" cy="543122"/>
            </a:xfrm>
            <a:custGeom>
              <a:avLst/>
              <a:gdLst/>
              <a:ahLst/>
              <a:cxnLst/>
              <a:rect l="0" t="0" r="0" b="0"/>
              <a:pathLst>
                <a:path w="483307" h="543122">
                  <a:moveTo>
                    <a:pt x="54681" y="122142"/>
                  </a:moveTo>
                  <a:lnTo>
                    <a:pt x="54681" y="122142"/>
                  </a:lnTo>
                  <a:lnTo>
                    <a:pt x="54681" y="140769"/>
                  </a:lnTo>
                  <a:lnTo>
                    <a:pt x="54681" y="169156"/>
                  </a:lnTo>
                  <a:lnTo>
                    <a:pt x="54681" y="194472"/>
                  </a:lnTo>
                  <a:lnTo>
                    <a:pt x="51294" y="220117"/>
                  </a:lnTo>
                  <a:lnTo>
                    <a:pt x="46826" y="246966"/>
                  </a:lnTo>
                  <a:lnTo>
                    <a:pt x="45634" y="261238"/>
                  </a:lnTo>
                  <a:lnTo>
                    <a:pt x="44840" y="275833"/>
                  </a:lnTo>
                  <a:lnTo>
                    <a:pt x="42264" y="303902"/>
                  </a:lnTo>
                  <a:lnTo>
                    <a:pt x="39002" y="331829"/>
                  </a:lnTo>
                  <a:lnTo>
                    <a:pt x="37244" y="346389"/>
                  </a:lnTo>
                  <a:lnTo>
                    <a:pt x="35436" y="361175"/>
                  </a:lnTo>
                  <a:lnTo>
                    <a:pt x="33428" y="389457"/>
                  </a:lnTo>
                  <a:lnTo>
                    <a:pt x="31265" y="416844"/>
                  </a:lnTo>
                  <a:lnTo>
                    <a:pt x="26070" y="443832"/>
                  </a:lnTo>
                  <a:lnTo>
                    <a:pt x="22915" y="467257"/>
                  </a:lnTo>
                  <a:lnTo>
                    <a:pt x="20878" y="487617"/>
                  </a:lnTo>
                  <a:lnTo>
                    <a:pt x="16161" y="512724"/>
                  </a:lnTo>
                  <a:lnTo>
                    <a:pt x="9677" y="540677"/>
                  </a:lnTo>
                  <a:lnTo>
                    <a:pt x="9279" y="543108"/>
                  </a:lnTo>
                  <a:lnTo>
                    <a:pt x="9173" y="543121"/>
                  </a:lnTo>
                  <a:lnTo>
                    <a:pt x="8328" y="519230"/>
                  </a:lnTo>
                  <a:lnTo>
                    <a:pt x="5034" y="495421"/>
                  </a:lnTo>
                  <a:lnTo>
                    <a:pt x="3776" y="467622"/>
                  </a:lnTo>
                  <a:lnTo>
                    <a:pt x="3482" y="446504"/>
                  </a:lnTo>
                  <a:lnTo>
                    <a:pt x="1657" y="422725"/>
                  </a:lnTo>
                  <a:lnTo>
                    <a:pt x="0" y="397974"/>
                  </a:lnTo>
                  <a:lnTo>
                    <a:pt x="1380" y="374274"/>
                  </a:lnTo>
                  <a:lnTo>
                    <a:pt x="2417" y="349347"/>
                  </a:lnTo>
                  <a:lnTo>
                    <a:pt x="4147" y="323452"/>
                  </a:lnTo>
                  <a:lnTo>
                    <a:pt x="9150" y="297127"/>
                  </a:lnTo>
                  <a:lnTo>
                    <a:pt x="13913" y="268917"/>
                  </a:lnTo>
                  <a:lnTo>
                    <a:pt x="16073" y="254282"/>
                  </a:lnTo>
                  <a:lnTo>
                    <a:pt x="18147" y="239445"/>
                  </a:lnTo>
                  <a:lnTo>
                    <a:pt x="20165" y="224474"/>
                  </a:lnTo>
                  <a:lnTo>
                    <a:pt x="22146" y="209413"/>
                  </a:lnTo>
                  <a:lnTo>
                    <a:pt x="24736" y="194928"/>
                  </a:lnTo>
                  <a:lnTo>
                    <a:pt x="31000" y="166979"/>
                  </a:lnTo>
                  <a:lnTo>
                    <a:pt x="36325" y="141435"/>
                  </a:lnTo>
                  <a:lnTo>
                    <a:pt x="41443" y="117382"/>
                  </a:lnTo>
                  <a:lnTo>
                    <a:pt x="47951" y="93992"/>
                  </a:lnTo>
                  <a:lnTo>
                    <a:pt x="53383" y="72589"/>
                  </a:lnTo>
                  <a:lnTo>
                    <a:pt x="61705" y="46076"/>
                  </a:lnTo>
                  <a:lnTo>
                    <a:pt x="75056" y="19909"/>
                  </a:lnTo>
                  <a:lnTo>
                    <a:pt x="79188" y="16380"/>
                  </a:lnTo>
                  <a:lnTo>
                    <a:pt x="83141" y="14811"/>
                  </a:lnTo>
                  <a:lnTo>
                    <a:pt x="85085" y="14393"/>
                  </a:lnTo>
                  <a:lnTo>
                    <a:pt x="87015" y="14750"/>
                  </a:lnTo>
                  <a:lnTo>
                    <a:pt x="90854" y="16839"/>
                  </a:lnTo>
                  <a:lnTo>
                    <a:pt x="99618" y="24619"/>
                  </a:lnTo>
                  <a:lnTo>
                    <a:pt x="113171" y="51938"/>
                  </a:lnTo>
                  <a:lnTo>
                    <a:pt x="123658" y="79327"/>
                  </a:lnTo>
                  <a:lnTo>
                    <a:pt x="131058" y="101208"/>
                  </a:lnTo>
                  <a:lnTo>
                    <a:pt x="138580" y="125750"/>
                  </a:lnTo>
                  <a:lnTo>
                    <a:pt x="145459" y="148525"/>
                  </a:lnTo>
                  <a:lnTo>
                    <a:pt x="147585" y="162591"/>
                  </a:lnTo>
                  <a:lnTo>
                    <a:pt x="150907" y="185303"/>
                  </a:lnTo>
                  <a:lnTo>
                    <a:pt x="155027" y="213779"/>
                  </a:lnTo>
                  <a:lnTo>
                    <a:pt x="160313" y="243559"/>
                  </a:lnTo>
                  <a:lnTo>
                    <a:pt x="166377" y="274206"/>
                  </a:lnTo>
                  <a:lnTo>
                    <a:pt x="172961" y="305433"/>
                  </a:lnTo>
                  <a:lnTo>
                    <a:pt x="177349" y="326886"/>
                  </a:lnTo>
                  <a:lnTo>
                    <a:pt x="182225" y="352416"/>
                  </a:lnTo>
                  <a:lnTo>
                    <a:pt x="185784" y="371742"/>
                  </a:lnTo>
                  <a:lnTo>
                    <a:pt x="186533" y="372362"/>
                  </a:lnTo>
                  <a:lnTo>
                    <a:pt x="189059" y="373051"/>
                  </a:lnTo>
                  <a:lnTo>
                    <a:pt x="189986" y="371964"/>
                  </a:lnTo>
                  <a:lnTo>
                    <a:pt x="194631" y="348543"/>
                  </a:lnTo>
                  <a:lnTo>
                    <a:pt x="199723" y="322856"/>
                  </a:lnTo>
                  <a:lnTo>
                    <a:pt x="201694" y="301095"/>
                  </a:lnTo>
                  <a:lnTo>
                    <a:pt x="203205" y="277242"/>
                  </a:lnTo>
                  <a:lnTo>
                    <a:pt x="205993" y="253940"/>
                  </a:lnTo>
                  <a:lnTo>
                    <a:pt x="209349" y="229191"/>
                  </a:lnTo>
                  <a:lnTo>
                    <a:pt x="213593" y="203374"/>
                  </a:lnTo>
                  <a:lnTo>
                    <a:pt x="219711" y="177084"/>
                  </a:lnTo>
                  <a:lnTo>
                    <a:pt x="224971" y="152275"/>
                  </a:lnTo>
                  <a:lnTo>
                    <a:pt x="230061" y="128550"/>
                  </a:lnTo>
                  <a:lnTo>
                    <a:pt x="236556" y="105305"/>
                  </a:lnTo>
                  <a:lnTo>
                    <a:pt x="243676" y="83967"/>
                  </a:lnTo>
                  <a:lnTo>
                    <a:pt x="254825" y="57491"/>
                  </a:lnTo>
                  <a:lnTo>
                    <a:pt x="269969" y="31478"/>
                  </a:lnTo>
                  <a:lnTo>
                    <a:pt x="289119" y="13193"/>
                  </a:lnTo>
                  <a:lnTo>
                    <a:pt x="309716" y="676"/>
                  </a:lnTo>
                  <a:lnTo>
                    <a:pt x="319160" y="0"/>
                  </a:lnTo>
                  <a:lnTo>
                    <a:pt x="340745" y="4741"/>
                  </a:lnTo>
                  <a:lnTo>
                    <a:pt x="357670" y="16025"/>
                  </a:lnTo>
                  <a:lnTo>
                    <a:pt x="380454" y="42102"/>
                  </a:lnTo>
                  <a:lnTo>
                    <a:pt x="396952" y="68652"/>
                  </a:lnTo>
                  <a:lnTo>
                    <a:pt x="405980" y="89479"/>
                  </a:lnTo>
                  <a:lnTo>
                    <a:pt x="414225" y="113129"/>
                  </a:lnTo>
                  <a:lnTo>
                    <a:pt x="422124" y="138456"/>
                  </a:lnTo>
                  <a:lnTo>
                    <a:pt x="429867" y="164529"/>
                  </a:lnTo>
                  <a:lnTo>
                    <a:pt x="435849" y="190934"/>
                  </a:lnTo>
                  <a:lnTo>
                    <a:pt x="439989" y="217486"/>
                  </a:lnTo>
                  <a:lnTo>
                    <a:pt x="441829" y="244104"/>
                  </a:lnTo>
                  <a:lnTo>
                    <a:pt x="442647" y="270751"/>
                  </a:lnTo>
                  <a:lnTo>
                    <a:pt x="443010" y="296775"/>
                  </a:lnTo>
                  <a:lnTo>
                    <a:pt x="443172" y="321042"/>
                  </a:lnTo>
                  <a:lnTo>
                    <a:pt x="443244" y="344527"/>
                  </a:lnTo>
                  <a:lnTo>
                    <a:pt x="443276" y="367030"/>
                  </a:lnTo>
                  <a:lnTo>
                    <a:pt x="443290" y="387614"/>
                  </a:lnTo>
                  <a:lnTo>
                    <a:pt x="446332" y="414019"/>
                  </a:lnTo>
                  <a:lnTo>
                    <a:pt x="451255" y="434896"/>
                  </a:lnTo>
                  <a:lnTo>
                    <a:pt x="458266" y="445506"/>
                  </a:lnTo>
                  <a:lnTo>
                    <a:pt x="483306" y="4650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588"/>
            <p:cNvSpPr/>
            <p:nvPr>
              <p:custDataLst>
                <p:tags r:id="rId73"/>
              </p:custDataLst>
            </p:nvPr>
          </p:nvSpPr>
          <p:spPr>
            <a:xfrm>
              <a:off x="3991155" y="2948940"/>
              <a:ext cx="150808" cy="85314"/>
            </a:xfrm>
            <a:custGeom>
              <a:avLst/>
              <a:gdLst/>
              <a:ahLst/>
              <a:cxnLst/>
              <a:rect l="0" t="0" r="0" b="0"/>
              <a:pathLst>
                <a:path w="150808" h="85314">
                  <a:moveTo>
                    <a:pt x="26490" y="0"/>
                  </a:moveTo>
                  <a:lnTo>
                    <a:pt x="26490" y="0"/>
                  </a:lnTo>
                  <a:lnTo>
                    <a:pt x="3560" y="16981"/>
                  </a:lnTo>
                  <a:lnTo>
                    <a:pt x="1043" y="21480"/>
                  </a:lnTo>
                  <a:lnTo>
                    <a:pt x="0" y="25750"/>
                  </a:lnTo>
                  <a:lnTo>
                    <a:pt x="2229" y="37268"/>
                  </a:lnTo>
                  <a:lnTo>
                    <a:pt x="7452" y="48949"/>
                  </a:lnTo>
                  <a:lnTo>
                    <a:pt x="14007" y="56257"/>
                  </a:lnTo>
                  <a:lnTo>
                    <a:pt x="24540" y="59928"/>
                  </a:lnTo>
                  <a:lnTo>
                    <a:pt x="46444" y="61995"/>
                  </a:lnTo>
                  <a:lnTo>
                    <a:pt x="71349" y="62607"/>
                  </a:lnTo>
                  <a:lnTo>
                    <a:pt x="99486" y="59780"/>
                  </a:lnTo>
                  <a:lnTo>
                    <a:pt x="118191" y="53107"/>
                  </a:lnTo>
                  <a:lnTo>
                    <a:pt x="128659" y="47368"/>
                  </a:lnTo>
                  <a:lnTo>
                    <a:pt x="130798" y="46818"/>
                  </a:lnTo>
                  <a:lnTo>
                    <a:pt x="131589" y="45817"/>
                  </a:lnTo>
                  <a:lnTo>
                    <a:pt x="131481" y="44515"/>
                  </a:lnTo>
                  <a:lnTo>
                    <a:pt x="129668" y="41374"/>
                  </a:lnTo>
                  <a:lnTo>
                    <a:pt x="121529" y="32315"/>
                  </a:lnTo>
                  <a:lnTo>
                    <a:pt x="109895" y="26649"/>
                  </a:lnTo>
                  <a:lnTo>
                    <a:pt x="94382" y="23983"/>
                  </a:lnTo>
                  <a:lnTo>
                    <a:pt x="77721" y="26227"/>
                  </a:lnTo>
                  <a:lnTo>
                    <a:pt x="51572" y="36324"/>
                  </a:lnTo>
                  <a:lnTo>
                    <a:pt x="48926" y="38820"/>
                  </a:lnTo>
                  <a:lnTo>
                    <a:pt x="41298" y="55591"/>
                  </a:lnTo>
                  <a:lnTo>
                    <a:pt x="40807" y="58650"/>
                  </a:lnTo>
                  <a:lnTo>
                    <a:pt x="41955" y="63744"/>
                  </a:lnTo>
                  <a:lnTo>
                    <a:pt x="49205" y="73215"/>
                  </a:lnTo>
                  <a:lnTo>
                    <a:pt x="59396" y="81031"/>
                  </a:lnTo>
                  <a:lnTo>
                    <a:pt x="81967" y="83639"/>
                  </a:lnTo>
                  <a:lnTo>
                    <a:pt x="109566" y="84798"/>
                  </a:lnTo>
                  <a:lnTo>
                    <a:pt x="126066" y="85313"/>
                  </a:lnTo>
                  <a:lnTo>
                    <a:pt x="131609" y="84180"/>
                  </a:lnTo>
                  <a:lnTo>
                    <a:pt x="139461" y="79535"/>
                  </a:lnTo>
                  <a:lnTo>
                    <a:pt x="147452" y="72814"/>
                  </a:lnTo>
                  <a:lnTo>
                    <a:pt x="150101" y="68769"/>
                  </a:lnTo>
                  <a:lnTo>
                    <a:pt x="150807" y="66801"/>
                  </a:lnTo>
                  <a:lnTo>
                    <a:pt x="149899" y="61228"/>
                  </a:lnTo>
                  <a:lnTo>
                    <a:pt x="145817" y="52643"/>
                  </a:lnTo>
                  <a:lnTo>
                    <a:pt x="141754" y="48162"/>
                  </a:lnTo>
                  <a:lnTo>
                    <a:pt x="125418" y="36877"/>
                  </a:lnTo>
                  <a:lnTo>
                    <a:pt x="118930" y="35440"/>
                  </a:lnTo>
                  <a:lnTo>
                    <a:pt x="111813" y="36495"/>
                  </a:lnTo>
                  <a:lnTo>
                    <a:pt x="102359" y="40658"/>
                  </a:lnTo>
                  <a:lnTo>
                    <a:pt x="93476" y="47754"/>
                  </a:lnTo>
                  <a:lnTo>
                    <a:pt x="92737" y="49616"/>
                  </a:lnTo>
                  <a:lnTo>
                    <a:pt x="92880" y="51492"/>
                  </a:lnTo>
                  <a:lnTo>
                    <a:pt x="93610" y="53378"/>
                  </a:lnTo>
                  <a:lnTo>
                    <a:pt x="95366" y="54635"/>
                  </a:lnTo>
                  <a:lnTo>
                    <a:pt x="10650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589"/>
            <p:cNvSpPr/>
            <p:nvPr>
              <p:custDataLst>
                <p:tags r:id="rId74"/>
              </p:custDataLst>
            </p:nvPr>
          </p:nvSpPr>
          <p:spPr>
            <a:xfrm>
              <a:off x="4359993" y="2977515"/>
              <a:ext cx="165826" cy="83061"/>
            </a:xfrm>
            <a:custGeom>
              <a:avLst/>
              <a:gdLst/>
              <a:ahLst/>
              <a:cxnLst/>
              <a:rect l="0" t="0" r="0" b="0"/>
              <a:pathLst>
                <a:path w="165826" h="83061">
                  <a:moveTo>
                    <a:pt x="69132" y="0"/>
                  </a:moveTo>
                  <a:lnTo>
                    <a:pt x="69132" y="0"/>
                  </a:lnTo>
                  <a:lnTo>
                    <a:pt x="44861" y="6068"/>
                  </a:lnTo>
                  <a:lnTo>
                    <a:pt x="23700" y="15909"/>
                  </a:lnTo>
                  <a:lnTo>
                    <a:pt x="2023" y="38159"/>
                  </a:lnTo>
                  <a:lnTo>
                    <a:pt x="262" y="41949"/>
                  </a:lnTo>
                  <a:lnTo>
                    <a:pt x="0" y="49547"/>
                  </a:lnTo>
                  <a:lnTo>
                    <a:pt x="3423" y="60965"/>
                  </a:lnTo>
                  <a:lnTo>
                    <a:pt x="8390" y="66889"/>
                  </a:lnTo>
                  <a:lnTo>
                    <a:pt x="21926" y="75866"/>
                  </a:lnTo>
                  <a:lnTo>
                    <a:pt x="45955" y="79826"/>
                  </a:lnTo>
                  <a:lnTo>
                    <a:pt x="67698" y="83060"/>
                  </a:lnTo>
                  <a:lnTo>
                    <a:pt x="96107" y="80801"/>
                  </a:lnTo>
                  <a:lnTo>
                    <a:pt x="120251" y="77132"/>
                  </a:lnTo>
                  <a:lnTo>
                    <a:pt x="134585" y="72102"/>
                  </a:lnTo>
                  <a:lnTo>
                    <a:pt x="141191" y="66759"/>
                  </a:lnTo>
                  <a:lnTo>
                    <a:pt x="145608" y="60151"/>
                  </a:lnTo>
                  <a:lnTo>
                    <a:pt x="148444" y="47254"/>
                  </a:lnTo>
                  <a:lnTo>
                    <a:pt x="148676" y="44838"/>
                  </a:lnTo>
                  <a:lnTo>
                    <a:pt x="147561" y="42592"/>
                  </a:lnTo>
                  <a:lnTo>
                    <a:pt x="142936" y="38403"/>
                  </a:lnTo>
                  <a:lnTo>
                    <a:pt x="133192" y="32475"/>
                  </a:lnTo>
                  <a:lnTo>
                    <a:pt x="119228" y="29731"/>
                  </a:lnTo>
                  <a:lnTo>
                    <a:pt x="103026" y="28917"/>
                  </a:lnTo>
                  <a:lnTo>
                    <a:pt x="90123" y="35501"/>
                  </a:lnTo>
                  <a:lnTo>
                    <a:pt x="70244" y="51321"/>
                  </a:lnTo>
                  <a:lnTo>
                    <a:pt x="68603" y="53899"/>
                  </a:lnTo>
                  <a:lnTo>
                    <a:pt x="68144" y="56253"/>
                  </a:lnTo>
                  <a:lnTo>
                    <a:pt x="68474" y="58457"/>
                  </a:lnTo>
                  <a:lnTo>
                    <a:pt x="72226" y="62599"/>
                  </a:lnTo>
                  <a:lnTo>
                    <a:pt x="83173" y="68501"/>
                  </a:lnTo>
                  <a:lnTo>
                    <a:pt x="98481" y="72578"/>
                  </a:lnTo>
                  <a:lnTo>
                    <a:pt x="126384" y="74069"/>
                  </a:lnTo>
                  <a:lnTo>
                    <a:pt x="142822" y="73593"/>
                  </a:lnTo>
                  <a:lnTo>
                    <a:pt x="155384" y="69713"/>
                  </a:lnTo>
                  <a:lnTo>
                    <a:pt x="161018" y="66332"/>
                  </a:lnTo>
                  <a:lnTo>
                    <a:pt x="162774" y="63906"/>
                  </a:lnTo>
                  <a:lnTo>
                    <a:pt x="165246" y="55060"/>
                  </a:lnTo>
                  <a:lnTo>
                    <a:pt x="165825" y="50295"/>
                  </a:lnTo>
                  <a:lnTo>
                    <a:pt x="163117" y="41008"/>
                  </a:lnTo>
                  <a:lnTo>
                    <a:pt x="156623" y="35582"/>
                  </a:lnTo>
                  <a:lnTo>
                    <a:pt x="130459" y="20144"/>
                  </a:lnTo>
                  <a:lnTo>
                    <a:pt x="108833" y="17737"/>
                  </a:lnTo>
                  <a:lnTo>
                    <a:pt x="94935" y="20355"/>
                  </a:lnTo>
                  <a:lnTo>
                    <a:pt x="72485" y="28533"/>
                  </a:lnTo>
                  <a:lnTo>
                    <a:pt x="71368" y="29818"/>
                  </a:lnTo>
                  <a:lnTo>
                    <a:pt x="70126" y="32937"/>
                  </a:lnTo>
                  <a:lnTo>
                    <a:pt x="69263" y="38949"/>
                  </a:lnTo>
                  <a:lnTo>
                    <a:pt x="75366" y="46083"/>
                  </a:lnTo>
                  <a:lnTo>
                    <a:pt x="79522" y="49691"/>
                  </a:lnTo>
                  <a:lnTo>
                    <a:pt x="89002" y="54658"/>
                  </a:lnTo>
                  <a:lnTo>
                    <a:pt x="103423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SMARTInkShape-Group156"/>
          <p:cNvGrpSpPr/>
          <p:nvPr/>
        </p:nvGrpSpPr>
        <p:grpSpPr>
          <a:xfrm>
            <a:off x="6406516" y="871063"/>
            <a:ext cx="1428384" cy="2535078"/>
            <a:chOff x="6406516" y="871063"/>
            <a:chExt cx="1428384" cy="2535078"/>
          </a:xfrm>
        </p:grpSpPr>
        <p:sp>
          <p:nvSpPr>
            <p:cNvPr id="146" name="SMARTInkShape-590"/>
            <p:cNvSpPr/>
            <p:nvPr>
              <p:custDataLst>
                <p:tags r:id="rId64"/>
              </p:custDataLst>
            </p:nvPr>
          </p:nvSpPr>
          <p:spPr>
            <a:xfrm>
              <a:off x="6694715" y="871063"/>
              <a:ext cx="410411" cy="338973"/>
            </a:xfrm>
            <a:custGeom>
              <a:avLst/>
              <a:gdLst/>
              <a:ahLst/>
              <a:cxnLst/>
              <a:rect l="0" t="0" r="0" b="0"/>
              <a:pathLst>
                <a:path w="410411" h="338973">
                  <a:moveTo>
                    <a:pt x="260440" y="14762"/>
                  </a:moveTo>
                  <a:lnTo>
                    <a:pt x="260440" y="14762"/>
                  </a:lnTo>
                  <a:lnTo>
                    <a:pt x="239203" y="5660"/>
                  </a:lnTo>
                  <a:lnTo>
                    <a:pt x="213859" y="0"/>
                  </a:lnTo>
                  <a:lnTo>
                    <a:pt x="187231" y="1357"/>
                  </a:lnTo>
                  <a:lnTo>
                    <a:pt x="159232" y="11849"/>
                  </a:lnTo>
                  <a:lnTo>
                    <a:pt x="138624" y="25109"/>
                  </a:lnTo>
                  <a:lnTo>
                    <a:pt x="117400" y="41585"/>
                  </a:lnTo>
                  <a:lnTo>
                    <a:pt x="97383" y="59492"/>
                  </a:lnTo>
                  <a:lnTo>
                    <a:pt x="77904" y="78034"/>
                  </a:lnTo>
                  <a:lnTo>
                    <a:pt x="59298" y="97493"/>
                  </a:lnTo>
                  <a:lnTo>
                    <a:pt x="42562" y="118841"/>
                  </a:lnTo>
                  <a:lnTo>
                    <a:pt x="28351" y="141029"/>
                  </a:lnTo>
                  <a:lnTo>
                    <a:pt x="16319" y="162956"/>
                  </a:lnTo>
                  <a:lnTo>
                    <a:pt x="6739" y="183284"/>
                  </a:lnTo>
                  <a:lnTo>
                    <a:pt x="1634" y="202903"/>
                  </a:lnTo>
                  <a:lnTo>
                    <a:pt x="0" y="222205"/>
                  </a:lnTo>
                  <a:lnTo>
                    <a:pt x="1391" y="241367"/>
                  </a:lnTo>
                  <a:lnTo>
                    <a:pt x="7512" y="260467"/>
                  </a:lnTo>
                  <a:lnTo>
                    <a:pt x="21669" y="287377"/>
                  </a:lnTo>
                  <a:lnTo>
                    <a:pt x="33669" y="302929"/>
                  </a:lnTo>
                  <a:lnTo>
                    <a:pt x="49587" y="316191"/>
                  </a:lnTo>
                  <a:lnTo>
                    <a:pt x="68937" y="325049"/>
                  </a:lnTo>
                  <a:lnTo>
                    <a:pt x="90873" y="331102"/>
                  </a:lnTo>
                  <a:lnTo>
                    <a:pt x="115438" y="335909"/>
                  </a:lnTo>
                  <a:lnTo>
                    <a:pt x="141174" y="338469"/>
                  </a:lnTo>
                  <a:lnTo>
                    <a:pt x="167428" y="338972"/>
                  </a:lnTo>
                  <a:lnTo>
                    <a:pt x="193913" y="337079"/>
                  </a:lnTo>
                  <a:lnTo>
                    <a:pt x="220501" y="330734"/>
                  </a:lnTo>
                  <a:lnTo>
                    <a:pt x="247135" y="321564"/>
                  </a:lnTo>
                  <a:lnTo>
                    <a:pt x="273789" y="311138"/>
                  </a:lnTo>
                  <a:lnTo>
                    <a:pt x="297064" y="300155"/>
                  </a:lnTo>
                  <a:lnTo>
                    <a:pt x="317993" y="288923"/>
                  </a:lnTo>
                  <a:lnTo>
                    <a:pt x="337877" y="277582"/>
                  </a:lnTo>
                  <a:lnTo>
                    <a:pt x="363889" y="257452"/>
                  </a:lnTo>
                  <a:lnTo>
                    <a:pt x="373857" y="240690"/>
                  </a:lnTo>
                  <a:lnTo>
                    <a:pt x="384945" y="217451"/>
                  </a:lnTo>
                  <a:lnTo>
                    <a:pt x="396783" y="189893"/>
                  </a:lnTo>
                  <a:lnTo>
                    <a:pt x="404041" y="169616"/>
                  </a:lnTo>
                  <a:lnTo>
                    <a:pt x="410410" y="142006"/>
                  </a:lnTo>
                  <a:lnTo>
                    <a:pt x="407739" y="121692"/>
                  </a:lnTo>
                  <a:lnTo>
                    <a:pt x="400202" y="105466"/>
                  </a:lnTo>
                  <a:lnTo>
                    <a:pt x="390501" y="94022"/>
                  </a:lnTo>
                  <a:lnTo>
                    <a:pt x="371296" y="80439"/>
                  </a:lnTo>
                  <a:lnTo>
                    <a:pt x="349519" y="71405"/>
                  </a:lnTo>
                  <a:lnTo>
                    <a:pt x="323946" y="67740"/>
                  </a:lnTo>
                  <a:lnTo>
                    <a:pt x="299295" y="66654"/>
                  </a:lnTo>
                  <a:lnTo>
                    <a:pt x="278938" y="69366"/>
                  </a:lnTo>
                  <a:lnTo>
                    <a:pt x="251368" y="84564"/>
                  </a:lnTo>
                  <a:lnTo>
                    <a:pt x="248677" y="87331"/>
                  </a:lnTo>
                  <a:lnTo>
                    <a:pt x="245688" y="93794"/>
                  </a:lnTo>
                  <a:lnTo>
                    <a:pt x="243307" y="111679"/>
                  </a:lnTo>
                  <a:lnTo>
                    <a:pt x="243295" y="111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591"/>
            <p:cNvSpPr/>
            <p:nvPr>
              <p:custDataLst>
                <p:tags r:id="rId65"/>
              </p:custDataLst>
            </p:nvPr>
          </p:nvSpPr>
          <p:spPr>
            <a:xfrm>
              <a:off x="7235320" y="3217545"/>
              <a:ext cx="239901" cy="188596"/>
            </a:xfrm>
            <a:custGeom>
              <a:avLst/>
              <a:gdLst/>
              <a:ahLst/>
              <a:cxnLst/>
              <a:rect l="0" t="0" r="0" b="0"/>
              <a:pathLst>
                <a:path w="239901" h="188596">
                  <a:moveTo>
                    <a:pt x="171320" y="0"/>
                  </a:moveTo>
                  <a:lnTo>
                    <a:pt x="171320" y="0"/>
                  </a:lnTo>
                  <a:lnTo>
                    <a:pt x="147050" y="12136"/>
                  </a:lnTo>
                  <a:lnTo>
                    <a:pt x="122853" y="25750"/>
                  </a:lnTo>
                  <a:lnTo>
                    <a:pt x="96224" y="50123"/>
                  </a:lnTo>
                  <a:lnTo>
                    <a:pt x="68344" y="74875"/>
                  </a:lnTo>
                  <a:lnTo>
                    <a:pt x="39862" y="99913"/>
                  </a:lnTo>
                  <a:lnTo>
                    <a:pt x="13538" y="123733"/>
                  </a:lnTo>
                  <a:lnTo>
                    <a:pt x="3228" y="134485"/>
                  </a:lnTo>
                  <a:lnTo>
                    <a:pt x="312" y="141645"/>
                  </a:lnTo>
                  <a:lnTo>
                    <a:pt x="0" y="145545"/>
                  </a:lnTo>
                  <a:lnTo>
                    <a:pt x="593" y="146559"/>
                  </a:lnTo>
                  <a:lnTo>
                    <a:pt x="1621" y="147236"/>
                  </a:lnTo>
                  <a:lnTo>
                    <a:pt x="19364" y="152995"/>
                  </a:lnTo>
                  <a:lnTo>
                    <a:pt x="46534" y="154133"/>
                  </a:lnTo>
                  <a:lnTo>
                    <a:pt x="73035" y="154271"/>
                  </a:lnTo>
                  <a:lnTo>
                    <a:pt x="94362" y="155988"/>
                  </a:lnTo>
                  <a:lnTo>
                    <a:pt x="119095" y="158825"/>
                  </a:lnTo>
                  <a:lnTo>
                    <a:pt x="147175" y="162818"/>
                  </a:lnTo>
                  <a:lnTo>
                    <a:pt x="171067" y="169721"/>
                  </a:lnTo>
                  <a:lnTo>
                    <a:pt x="194130" y="177200"/>
                  </a:lnTo>
                  <a:lnTo>
                    <a:pt x="221478" y="182767"/>
                  </a:lnTo>
                  <a:lnTo>
                    <a:pt x="239900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592"/>
            <p:cNvSpPr/>
            <p:nvPr>
              <p:custDataLst>
                <p:tags r:id="rId66"/>
              </p:custDataLst>
            </p:nvPr>
          </p:nvSpPr>
          <p:spPr>
            <a:xfrm>
              <a:off x="7086600" y="1097280"/>
              <a:ext cx="748300" cy="2257218"/>
            </a:xfrm>
            <a:custGeom>
              <a:avLst/>
              <a:gdLst/>
              <a:ahLst/>
              <a:cxnLst/>
              <a:rect l="0" t="0" r="0" b="0"/>
              <a:pathLst>
                <a:path w="748300" h="2257218">
                  <a:moveTo>
                    <a:pt x="0" y="0"/>
                  </a:moveTo>
                  <a:lnTo>
                    <a:pt x="0" y="0"/>
                  </a:lnTo>
                  <a:lnTo>
                    <a:pt x="24271" y="9102"/>
                  </a:lnTo>
                  <a:lnTo>
                    <a:pt x="51501" y="20830"/>
                  </a:lnTo>
                  <a:lnTo>
                    <a:pt x="74967" y="31608"/>
                  </a:lnTo>
                  <a:lnTo>
                    <a:pt x="102958" y="44841"/>
                  </a:lnTo>
                  <a:lnTo>
                    <a:pt x="128626" y="67524"/>
                  </a:lnTo>
                  <a:lnTo>
                    <a:pt x="156782" y="86645"/>
                  </a:lnTo>
                  <a:lnTo>
                    <a:pt x="179239" y="106177"/>
                  </a:lnTo>
                  <a:lnTo>
                    <a:pt x="201980" y="128050"/>
                  </a:lnTo>
                  <a:lnTo>
                    <a:pt x="227838" y="150618"/>
                  </a:lnTo>
                  <a:lnTo>
                    <a:pt x="247142" y="169627"/>
                  </a:lnTo>
                  <a:lnTo>
                    <a:pt x="273347" y="196270"/>
                  </a:lnTo>
                  <a:lnTo>
                    <a:pt x="304152" y="228001"/>
                  </a:lnTo>
                  <a:lnTo>
                    <a:pt x="328499" y="252966"/>
                  </a:lnTo>
                  <a:lnTo>
                    <a:pt x="348539" y="273419"/>
                  </a:lnTo>
                  <a:lnTo>
                    <a:pt x="365709" y="290864"/>
                  </a:lnTo>
                  <a:lnTo>
                    <a:pt x="380966" y="306939"/>
                  </a:lnTo>
                  <a:lnTo>
                    <a:pt x="394947" y="322101"/>
                  </a:lnTo>
                  <a:lnTo>
                    <a:pt x="408078" y="336654"/>
                  </a:lnTo>
                  <a:lnTo>
                    <a:pt x="420008" y="351436"/>
                  </a:lnTo>
                  <a:lnTo>
                    <a:pt x="431135" y="366371"/>
                  </a:lnTo>
                  <a:lnTo>
                    <a:pt x="441729" y="381407"/>
                  </a:lnTo>
                  <a:lnTo>
                    <a:pt x="452601" y="396511"/>
                  </a:lnTo>
                  <a:lnTo>
                    <a:pt x="463659" y="411661"/>
                  </a:lnTo>
                  <a:lnTo>
                    <a:pt x="474842" y="426841"/>
                  </a:lnTo>
                  <a:lnTo>
                    <a:pt x="485471" y="442676"/>
                  </a:lnTo>
                  <a:lnTo>
                    <a:pt x="495733" y="458947"/>
                  </a:lnTo>
                  <a:lnTo>
                    <a:pt x="505747" y="475510"/>
                  </a:lnTo>
                  <a:lnTo>
                    <a:pt x="515600" y="492266"/>
                  </a:lnTo>
                  <a:lnTo>
                    <a:pt x="525344" y="509153"/>
                  </a:lnTo>
                  <a:lnTo>
                    <a:pt x="535014" y="526125"/>
                  </a:lnTo>
                  <a:lnTo>
                    <a:pt x="544637" y="543155"/>
                  </a:lnTo>
                  <a:lnTo>
                    <a:pt x="554226" y="560223"/>
                  </a:lnTo>
                  <a:lnTo>
                    <a:pt x="563794" y="577317"/>
                  </a:lnTo>
                  <a:lnTo>
                    <a:pt x="573347" y="594428"/>
                  </a:lnTo>
                  <a:lnTo>
                    <a:pt x="582892" y="611551"/>
                  </a:lnTo>
                  <a:lnTo>
                    <a:pt x="592430" y="628680"/>
                  </a:lnTo>
                  <a:lnTo>
                    <a:pt x="601328" y="646450"/>
                  </a:lnTo>
                  <a:lnTo>
                    <a:pt x="609800" y="664647"/>
                  </a:lnTo>
                  <a:lnTo>
                    <a:pt x="617989" y="683128"/>
                  </a:lnTo>
                  <a:lnTo>
                    <a:pt x="626622" y="701799"/>
                  </a:lnTo>
                  <a:lnTo>
                    <a:pt x="635553" y="720596"/>
                  </a:lnTo>
                  <a:lnTo>
                    <a:pt x="644682" y="739477"/>
                  </a:lnTo>
                  <a:lnTo>
                    <a:pt x="652673" y="759050"/>
                  </a:lnTo>
                  <a:lnTo>
                    <a:pt x="659905" y="779083"/>
                  </a:lnTo>
                  <a:lnTo>
                    <a:pt x="666632" y="799424"/>
                  </a:lnTo>
                  <a:lnTo>
                    <a:pt x="673022" y="819334"/>
                  </a:lnTo>
                  <a:lnTo>
                    <a:pt x="679186" y="838958"/>
                  </a:lnTo>
                  <a:lnTo>
                    <a:pt x="685200" y="858390"/>
                  </a:lnTo>
                  <a:lnTo>
                    <a:pt x="691115" y="878330"/>
                  </a:lnTo>
                  <a:lnTo>
                    <a:pt x="696964" y="898608"/>
                  </a:lnTo>
                  <a:lnTo>
                    <a:pt x="702767" y="919112"/>
                  </a:lnTo>
                  <a:lnTo>
                    <a:pt x="707906" y="939767"/>
                  </a:lnTo>
                  <a:lnTo>
                    <a:pt x="712602" y="960521"/>
                  </a:lnTo>
                  <a:lnTo>
                    <a:pt x="717004" y="981342"/>
                  </a:lnTo>
                  <a:lnTo>
                    <a:pt x="721207" y="1002208"/>
                  </a:lnTo>
                  <a:lnTo>
                    <a:pt x="725281" y="1023104"/>
                  </a:lnTo>
                  <a:lnTo>
                    <a:pt x="729265" y="1044019"/>
                  </a:lnTo>
                  <a:lnTo>
                    <a:pt x="732556" y="1064948"/>
                  </a:lnTo>
                  <a:lnTo>
                    <a:pt x="735386" y="1085885"/>
                  </a:lnTo>
                  <a:lnTo>
                    <a:pt x="737908" y="1106828"/>
                  </a:lnTo>
                  <a:lnTo>
                    <a:pt x="740224" y="1127776"/>
                  </a:lnTo>
                  <a:lnTo>
                    <a:pt x="742402" y="1148726"/>
                  </a:lnTo>
                  <a:lnTo>
                    <a:pt x="744490" y="1169677"/>
                  </a:lnTo>
                  <a:lnTo>
                    <a:pt x="745882" y="1190630"/>
                  </a:lnTo>
                  <a:lnTo>
                    <a:pt x="746809" y="1211583"/>
                  </a:lnTo>
                  <a:lnTo>
                    <a:pt x="747428" y="1232537"/>
                  </a:lnTo>
                  <a:lnTo>
                    <a:pt x="747840" y="1254126"/>
                  </a:lnTo>
                  <a:lnTo>
                    <a:pt x="748116" y="1276139"/>
                  </a:lnTo>
                  <a:lnTo>
                    <a:pt x="748299" y="1298434"/>
                  </a:lnTo>
                  <a:lnTo>
                    <a:pt x="747786" y="1320283"/>
                  </a:lnTo>
                  <a:lnTo>
                    <a:pt x="746809" y="1341834"/>
                  </a:lnTo>
                  <a:lnTo>
                    <a:pt x="745523" y="1363186"/>
                  </a:lnTo>
                  <a:lnTo>
                    <a:pt x="744030" y="1384406"/>
                  </a:lnTo>
                  <a:lnTo>
                    <a:pt x="742400" y="1405537"/>
                  </a:lnTo>
                  <a:lnTo>
                    <a:pt x="740678" y="1426610"/>
                  </a:lnTo>
                  <a:lnTo>
                    <a:pt x="738261" y="1447644"/>
                  </a:lnTo>
                  <a:lnTo>
                    <a:pt x="735379" y="1468651"/>
                  </a:lnTo>
                  <a:lnTo>
                    <a:pt x="732187" y="1489640"/>
                  </a:lnTo>
                  <a:lnTo>
                    <a:pt x="728790" y="1509984"/>
                  </a:lnTo>
                  <a:lnTo>
                    <a:pt x="725256" y="1529896"/>
                  </a:lnTo>
                  <a:lnTo>
                    <a:pt x="721628" y="1549521"/>
                  </a:lnTo>
                  <a:lnTo>
                    <a:pt x="717305" y="1568954"/>
                  </a:lnTo>
                  <a:lnTo>
                    <a:pt x="712519" y="1588259"/>
                  </a:lnTo>
                  <a:lnTo>
                    <a:pt x="707423" y="1607480"/>
                  </a:lnTo>
                  <a:lnTo>
                    <a:pt x="702120" y="1627278"/>
                  </a:lnTo>
                  <a:lnTo>
                    <a:pt x="696681" y="1647462"/>
                  </a:lnTo>
                  <a:lnTo>
                    <a:pt x="691149" y="1667903"/>
                  </a:lnTo>
                  <a:lnTo>
                    <a:pt x="684920" y="1687245"/>
                  </a:lnTo>
                  <a:lnTo>
                    <a:pt x="678229" y="1705855"/>
                  </a:lnTo>
                  <a:lnTo>
                    <a:pt x="671228" y="1723977"/>
                  </a:lnTo>
                  <a:lnTo>
                    <a:pt x="664020" y="1742408"/>
                  </a:lnTo>
                  <a:lnTo>
                    <a:pt x="656675" y="1761045"/>
                  </a:lnTo>
                  <a:lnTo>
                    <a:pt x="649239" y="1779820"/>
                  </a:lnTo>
                  <a:lnTo>
                    <a:pt x="641106" y="1798052"/>
                  </a:lnTo>
                  <a:lnTo>
                    <a:pt x="632509" y="1815921"/>
                  </a:lnTo>
                  <a:lnTo>
                    <a:pt x="623602" y="1833549"/>
                  </a:lnTo>
                  <a:lnTo>
                    <a:pt x="614490" y="1850381"/>
                  </a:lnTo>
                  <a:lnTo>
                    <a:pt x="605241" y="1866682"/>
                  </a:lnTo>
                  <a:lnTo>
                    <a:pt x="595898" y="1882630"/>
                  </a:lnTo>
                  <a:lnTo>
                    <a:pt x="586495" y="1898342"/>
                  </a:lnTo>
                  <a:lnTo>
                    <a:pt x="577052" y="1913896"/>
                  </a:lnTo>
                  <a:lnTo>
                    <a:pt x="567581" y="1929346"/>
                  </a:lnTo>
                  <a:lnTo>
                    <a:pt x="557458" y="1944726"/>
                  </a:lnTo>
                  <a:lnTo>
                    <a:pt x="546898" y="1960059"/>
                  </a:lnTo>
                  <a:lnTo>
                    <a:pt x="536049" y="1975361"/>
                  </a:lnTo>
                  <a:lnTo>
                    <a:pt x="525006" y="1990008"/>
                  </a:lnTo>
                  <a:lnTo>
                    <a:pt x="502576" y="2018134"/>
                  </a:lnTo>
                  <a:lnTo>
                    <a:pt x="478214" y="2045452"/>
                  </a:lnTo>
                  <a:lnTo>
                    <a:pt x="453840" y="2071140"/>
                  </a:lnTo>
                  <a:lnTo>
                    <a:pt x="432424" y="2093140"/>
                  </a:lnTo>
                  <a:lnTo>
                    <a:pt x="410628" y="2115194"/>
                  </a:lnTo>
                  <a:lnTo>
                    <a:pt x="388876" y="2137062"/>
                  </a:lnTo>
                  <a:lnTo>
                    <a:pt x="368626" y="2157364"/>
                  </a:lnTo>
                  <a:lnTo>
                    <a:pt x="349042" y="2175276"/>
                  </a:lnTo>
                  <a:lnTo>
                    <a:pt x="321860" y="2197948"/>
                  </a:lnTo>
                  <a:lnTo>
                    <a:pt x="299414" y="2216731"/>
                  </a:lnTo>
                  <a:lnTo>
                    <a:pt x="274762" y="2237110"/>
                  </a:lnTo>
                  <a:lnTo>
                    <a:pt x="258236" y="2253872"/>
                  </a:lnTo>
                  <a:lnTo>
                    <a:pt x="251857" y="2257217"/>
                  </a:lnTo>
                  <a:lnTo>
                    <a:pt x="265159" y="2233354"/>
                  </a:lnTo>
                  <a:lnTo>
                    <a:pt x="274320" y="22117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593"/>
            <p:cNvSpPr/>
            <p:nvPr>
              <p:custDataLst>
                <p:tags r:id="rId67"/>
              </p:custDataLst>
            </p:nvPr>
          </p:nvSpPr>
          <p:spPr>
            <a:xfrm>
              <a:off x="6406516" y="2184754"/>
              <a:ext cx="308610" cy="295446"/>
            </a:xfrm>
            <a:custGeom>
              <a:avLst/>
              <a:gdLst/>
              <a:ahLst/>
              <a:cxnLst/>
              <a:rect l="0" t="0" r="0" b="0"/>
              <a:pathLst>
                <a:path w="308610" h="295446">
                  <a:moveTo>
                    <a:pt x="0" y="106961"/>
                  </a:moveTo>
                  <a:lnTo>
                    <a:pt x="0" y="106961"/>
                  </a:lnTo>
                  <a:lnTo>
                    <a:pt x="6066" y="134266"/>
                  </a:lnTo>
                  <a:lnTo>
                    <a:pt x="10739" y="154445"/>
                  </a:lnTo>
                  <a:lnTo>
                    <a:pt x="16940" y="181778"/>
                  </a:lnTo>
                  <a:lnTo>
                    <a:pt x="22799" y="209986"/>
                  </a:lnTo>
                  <a:lnTo>
                    <a:pt x="26863" y="235065"/>
                  </a:lnTo>
                  <a:lnTo>
                    <a:pt x="29083" y="248351"/>
                  </a:lnTo>
                  <a:lnTo>
                    <a:pt x="38315" y="275182"/>
                  </a:lnTo>
                  <a:lnTo>
                    <a:pt x="40001" y="295445"/>
                  </a:lnTo>
                  <a:lnTo>
                    <a:pt x="40004" y="281524"/>
                  </a:lnTo>
                  <a:lnTo>
                    <a:pt x="32150" y="256189"/>
                  </a:lnTo>
                  <a:lnTo>
                    <a:pt x="29634" y="232951"/>
                  </a:lnTo>
                  <a:lnTo>
                    <a:pt x="29045" y="213121"/>
                  </a:lnTo>
                  <a:lnTo>
                    <a:pt x="27090" y="191609"/>
                  </a:lnTo>
                  <a:lnTo>
                    <a:pt x="24740" y="169347"/>
                  </a:lnTo>
                  <a:lnTo>
                    <a:pt x="23695" y="146753"/>
                  </a:lnTo>
                  <a:lnTo>
                    <a:pt x="24924" y="124011"/>
                  </a:lnTo>
                  <a:lnTo>
                    <a:pt x="26952" y="101839"/>
                  </a:lnTo>
                  <a:lnTo>
                    <a:pt x="27853" y="81401"/>
                  </a:lnTo>
                  <a:lnTo>
                    <a:pt x="31641" y="61734"/>
                  </a:lnTo>
                  <a:lnTo>
                    <a:pt x="40913" y="36199"/>
                  </a:lnTo>
                  <a:lnTo>
                    <a:pt x="55424" y="13538"/>
                  </a:lnTo>
                  <a:lnTo>
                    <a:pt x="66726" y="3856"/>
                  </a:lnTo>
                  <a:lnTo>
                    <a:pt x="75086" y="0"/>
                  </a:lnTo>
                  <a:lnTo>
                    <a:pt x="81208" y="791"/>
                  </a:lnTo>
                  <a:lnTo>
                    <a:pt x="88162" y="3894"/>
                  </a:lnTo>
                  <a:lnTo>
                    <a:pt x="114463" y="28021"/>
                  </a:lnTo>
                  <a:lnTo>
                    <a:pt x="126484" y="45048"/>
                  </a:lnTo>
                  <a:lnTo>
                    <a:pt x="134349" y="66533"/>
                  </a:lnTo>
                  <a:lnTo>
                    <a:pt x="141336" y="92089"/>
                  </a:lnTo>
                  <a:lnTo>
                    <a:pt x="150533" y="115396"/>
                  </a:lnTo>
                  <a:lnTo>
                    <a:pt x="157957" y="140659"/>
                  </a:lnTo>
                  <a:lnTo>
                    <a:pt x="159737" y="151148"/>
                  </a:lnTo>
                  <a:lnTo>
                    <a:pt x="165759" y="166817"/>
                  </a:lnTo>
                  <a:lnTo>
                    <a:pt x="167021" y="167820"/>
                  </a:lnTo>
                  <a:lnTo>
                    <a:pt x="171189" y="169709"/>
                  </a:lnTo>
                  <a:lnTo>
                    <a:pt x="177656" y="144116"/>
                  </a:lnTo>
                  <a:lnTo>
                    <a:pt x="181331" y="121568"/>
                  </a:lnTo>
                  <a:lnTo>
                    <a:pt x="182421" y="94779"/>
                  </a:lnTo>
                  <a:lnTo>
                    <a:pt x="184436" y="66734"/>
                  </a:lnTo>
                  <a:lnTo>
                    <a:pt x="189055" y="40008"/>
                  </a:lnTo>
                  <a:lnTo>
                    <a:pt x="193244" y="25134"/>
                  </a:lnTo>
                  <a:lnTo>
                    <a:pt x="205110" y="2178"/>
                  </a:lnTo>
                  <a:lnTo>
                    <a:pt x="206590" y="911"/>
                  </a:lnTo>
                  <a:lnTo>
                    <a:pt x="208211" y="66"/>
                  </a:lnTo>
                  <a:lnTo>
                    <a:pt x="213399" y="821"/>
                  </a:lnTo>
                  <a:lnTo>
                    <a:pt x="227078" y="6479"/>
                  </a:lnTo>
                  <a:lnTo>
                    <a:pt x="239564" y="23567"/>
                  </a:lnTo>
                  <a:lnTo>
                    <a:pt x="253157" y="46402"/>
                  </a:lnTo>
                  <a:lnTo>
                    <a:pt x="264380" y="70603"/>
                  </a:lnTo>
                  <a:lnTo>
                    <a:pt x="271727" y="93578"/>
                  </a:lnTo>
                  <a:lnTo>
                    <a:pt x="277926" y="116472"/>
                  </a:lnTo>
                  <a:lnTo>
                    <a:pt x="283783" y="138707"/>
                  </a:lnTo>
                  <a:lnTo>
                    <a:pt x="291453" y="165302"/>
                  </a:lnTo>
                  <a:lnTo>
                    <a:pt x="296048" y="191792"/>
                  </a:lnTo>
                  <a:lnTo>
                    <a:pt x="298723" y="214927"/>
                  </a:lnTo>
                  <a:lnTo>
                    <a:pt x="301675" y="221621"/>
                  </a:lnTo>
                  <a:lnTo>
                    <a:pt x="308473" y="226883"/>
                  </a:lnTo>
                  <a:lnTo>
                    <a:pt x="308609" y="226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594"/>
            <p:cNvSpPr/>
            <p:nvPr>
              <p:custDataLst>
                <p:tags r:id="rId68"/>
              </p:custDataLst>
            </p:nvPr>
          </p:nvSpPr>
          <p:spPr>
            <a:xfrm>
              <a:off x="6783705" y="2308860"/>
              <a:ext cx="141506" cy="350665"/>
            </a:xfrm>
            <a:custGeom>
              <a:avLst/>
              <a:gdLst/>
              <a:ahLst/>
              <a:cxnLst/>
              <a:rect l="0" t="0" r="0" b="0"/>
              <a:pathLst>
                <a:path w="141506" h="350665">
                  <a:moveTo>
                    <a:pt x="80010" y="0"/>
                  </a:moveTo>
                  <a:lnTo>
                    <a:pt x="80010" y="0"/>
                  </a:lnTo>
                  <a:lnTo>
                    <a:pt x="61807" y="21237"/>
                  </a:lnTo>
                  <a:lnTo>
                    <a:pt x="44419" y="46580"/>
                  </a:lnTo>
                  <a:lnTo>
                    <a:pt x="34257" y="70175"/>
                  </a:lnTo>
                  <a:lnTo>
                    <a:pt x="25770" y="95706"/>
                  </a:lnTo>
                  <a:lnTo>
                    <a:pt x="24153" y="105190"/>
                  </a:lnTo>
                  <a:lnTo>
                    <a:pt x="25128" y="113638"/>
                  </a:lnTo>
                  <a:lnTo>
                    <a:pt x="27678" y="120991"/>
                  </a:lnTo>
                  <a:lnTo>
                    <a:pt x="30927" y="126375"/>
                  </a:lnTo>
                  <a:lnTo>
                    <a:pt x="34489" y="129192"/>
                  </a:lnTo>
                  <a:lnTo>
                    <a:pt x="36328" y="129943"/>
                  </a:lnTo>
                  <a:lnTo>
                    <a:pt x="41757" y="129084"/>
                  </a:lnTo>
                  <a:lnTo>
                    <a:pt x="58625" y="123359"/>
                  </a:lnTo>
                  <a:lnTo>
                    <a:pt x="65849" y="116421"/>
                  </a:lnTo>
                  <a:lnTo>
                    <a:pt x="84294" y="89933"/>
                  </a:lnTo>
                  <a:lnTo>
                    <a:pt x="89322" y="75542"/>
                  </a:lnTo>
                  <a:lnTo>
                    <a:pt x="95090" y="50847"/>
                  </a:lnTo>
                  <a:lnTo>
                    <a:pt x="95908" y="35386"/>
                  </a:lnTo>
                  <a:lnTo>
                    <a:pt x="91651" y="23386"/>
                  </a:lnTo>
                  <a:lnTo>
                    <a:pt x="91502" y="26050"/>
                  </a:lnTo>
                  <a:lnTo>
                    <a:pt x="97666" y="48586"/>
                  </a:lnTo>
                  <a:lnTo>
                    <a:pt x="104715" y="71123"/>
                  </a:lnTo>
                  <a:lnTo>
                    <a:pt x="113153" y="97908"/>
                  </a:lnTo>
                  <a:lnTo>
                    <a:pt x="117600" y="117175"/>
                  </a:lnTo>
                  <a:lnTo>
                    <a:pt x="121694" y="138438"/>
                  </a:lnTo>
                  <a:lnTo>
                    <a:pt x="127323" y="158895"/>
                  </a:lnTo>
                  <a:lnTo>
                    <a:pt x="133422" y="184920"/>
                  </a:lnTo>
                  <a:lnTo>
                    <a:pt x="135939" y="205195"/>
                  </a:lnTo>
                  <a:lnTo>
                    <a:pt x="138250" y="228236"/>
                  </a:lnTo>
                  <a:lnTo>
                    <a:pt x="139793" y="246138"/>
                  </a:lnTo>
                  <a:lnTo>
                    <a:pt x="141505" y="272801"/>
                  </a:lnTo>
                  <a:lnTo>
                    <a:pt x="138880" y="291425"/>
                  </a:lnTo>
                  <a:lnTo>
                    <a:pt x="130261" y="310927"/>
                  </a:lnTo>
                  <a:lnTo>
                    <a:pt x="112240" y="336220"/>
                  </a:lnTo>
                  <a:lnTo>
                    <a:pt x="100284" y="345295"/>
                  </a:lnTo>
                  <a:lnTo>
                    <a:pt x="90291" y="349891"/>
                  </a:lnTo>
                  <a:lnTo>
                    <a:pt x="81193" y="350664"/>
                  </a:lnTo>
                  <a:lnTo>
                    <a:pt x="55919" y="343687"/>
                  </a:lnTo>
                  <a:lnTo>
                    <a:pt x="36535" y="333749"/>
                  </a:lnTo>
                  <a:lnTo>
                    <a:pt x="22185" y="318387"/>
                  </a:lnTo>
                  <a:lnTo>
                    <a:pt x="10525" y="297396"/>
                  </a:lnTo>
                  <a:lnTo>
                    <a:pt x="3401" y="270715"/>
                  </a:lnTo>
                  <a:lnTo>
                    <a:pt x="1007" y="242772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595"/>
            <p:cNvSpPr/>
            <p:nvPr>
              <p:custDataLst>
                <p:tags r:id="rId69"/>
              </p:custDataLst>
            </p:nvPr>
          </p:nvSpPr>
          <p:spPr>
            <a:xfrm>
              <a:off x="6932295" y="2177415"/>
              <a:ext cx="137161" cy="28576"/>
            </a:xfrm>
            <a:custGeom>
              <a:avLst/>
              <a:gdLst/>
              <a:ahLst/>
              <a:cxnLst/>
              <a:rect l="0" t="0" r="0" b="0"/>
              <a:pathLst>
                <a:path w="137161" h="28576">
                  <a:moveTo>
                    <a:pt x="0" y="28575"/>
                  </a:moveTo>
                  <a:lnTo>
                    <a:pt x="0" y="28575"/>
                  </a:lnTo>
                  <a:lnTo>
                    <a:pt x="24270" y="25541"/>
                  </a:lnTo>
                  <a:lnTo>
                    <a:pt x="48466" y="23655"/>
                  </a:lnTo>
                  <a:lnTo>
                    <a:pt x="70735" y="23095"/>
                  </a:lnTo>
                  <a:lnTo>
                    <a:pt x="93420" y="19896"/>
                  </a:lnTo>
                  <a:lnTo>
                    <a:pt x="118643" y="12491"/>
                  </a:lnTo>
                  <a:lnTo>
                    <a:pt x="1371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596"/>
            <p:cNvSpPr/>
            <p:nvPr>
              <p:custDataLst>
                <p:tags r:id="rId70"/>
              </p:custDataLst>
            </p:nvPr>
          </p:nvSpPr>
          <p:spPr>
            <a:xfrm>
              <a:off x="6997582" y="2108835"/>
              <a:ext cx="9009" cy="160021"/>
            </a:xfrm>
            <a:custGeom>
              <a:avLst/>
              <a:gdLst/>
              <a:ahLst/>
              <a:cxnLst/>
              <a:rect l="0" t="0" r="0" b="0"/>
              <a:pathLst>
                <a:path w="9009" h="160021">
                  <a:moveTo>
                    <a:pt x="3293" y="0"/>
                  </a:moveTo>
                  <a:lnTo>
                    <a:pt x="3293" y="0"/>
                  </a:lnTo>
                  <a:lnTo>
                    <a:pt x="1599" y="25400"/>
                  </a:lnTo>
                  <a:lnTo>
                    <a:pt x="258" y="45508"/>
                  </a:lnTo>
                  <a:lnTo>
                    <a:pt x="0" y="62089"/>
                  </a:lnTo>
                  <a:lnTo>
                    <a:pt x="1406" y="88979"/>
                  </a:lnTo>
                  <a:lnTo>
                    <a:pt x="2734" y="115899"/>
                  </a:lnTo>
                  <a:lnTo>
                    <a:pt x="3219" y="141831"/>
                  </a:lnTo>
                  <a:lnTo>
                    <a:pt x="3895" y="149396"/>
                  </a:lnTo>
                  <a:lnTo>
                    <a:pt x="9008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597"/>
            <p:cNvSpPr/>
            <p:nvPr>
              <p:custDataLst>
                <p:tags r:id="rId71"/>
              </p:custDataLst>
            </p:nvPr>
          </p:nvSpPr>
          <p:spPr>
            <a:xfrm>
              <a:off x="7155180" y="2070419"/>
              <a:ext cx="165736" cy="244157"/>
            </a:xfrm>
            <a:custGeom>
              <a:avLst/>
              <a:gdLst/>
              <a:ahLst/>
              <a:cxnLst/>
              <a:rect l="0" t="0" r="0" b="0"/>
              <a:pathLst>
                <a:path w="165736" h="244157">
                  <a:moveTo>
                    <a:pt x="0" y="15556"/>
                  </a:moveTo>
                  <a:lnTo>
                    <a:pt x="0" y="15556"/>
                  </a:lnTo>
                  <a:lnTo>
                    <a:pt x="26106" y="3773"/>
                  </a:lnTo>
                  <a:lnTo>
                    <a:pt x="48728" y="0"/>
                  </a:lnTo>
                  <a:lnTo>
                    <a:pt x="75453" y="418"/>
                  </a:lnTo>
                  <a:lnTo>
                    <a:pt x="89415" y="3748"/>
                  </a:lnTo>
                  <a:lnTo>
                    <a:pt x="115594" y="17927"/>
                  </a:lnTo>
                  <a:lnTo>
                    <a:pt x="134157" y="33404"/>
                  </a:lnTo>
                  <a:lnTo>
                    <a:pt x="151806" y="55700"/>
                  </a:lnTo>
                  <a:lnTo>
                    <a:pt x="156370" y="70439"/>
                  </a:lnTo>
                  <a:lnTo>
                    <a:pt x="158938" y="94894"/>
                  </a:lnTo>
                  <a:lnTo>
                    <a:pt x="159699" y="118227"/>
                  </a:lnTo>
                  <a:lnTo>
                    <a:pt x="158608" y="133577"/>
                  </a:lnTo>
                  <a:lnTo>
                    <a:pt x="150852" y="155865"/>
                  </a:lnTo>
                  <a:lnTo>
                    <a:pt x="136855" y="180784"/>
                  </a:lnTo>
                  <a:lnTo>
                    <a:pt x="118826" y="204051"/>
                  </a:lnTo>
                  <a:lnTo>
                    <a:pt x="92977" y="220279"/>
                  </a:lnTo>
                  <a:lnTo>
                    <a:pt x="83868" y="224019"/>
                  </a:lnTo>
                  <a:lnTo>
                    <a:pt x="55835" y="226748"/>
                  </a:lnTo>
                  <a:lnTo>
                    <a:pt x="44625" y="226298"/>
                  </a:lnTo>
                  <a:lnTo>
                    <a:pt x="39307" y="223943"/>
                  </a:lnTo>
                  <a:lnTo>
                    <a:pt x="32742" y="219046"/>
                  </a:lnTo>
                  <a:lnTo>
                    <a:pt x="31988" y="217256"/>
                  </a:lnTo>
                  <a:lnTo>
                    <a:pt x="32120" y="215428"/>
                  </a:lnTo>
                  <a:lnTo>
                    <a:pt x="33647" y="209821"/>
                  </a:lnTo>
                  <a:lnTo>
                    <a:pt x="33862" y="207931"/>
                  </a:lnTo>
                  <a:lnTo>
                    <a:pt x="52367" y="202237"/>
                  </a:lnTo>
                  <a:lnTo>
                    <a:pt x="72878" y="202596"/>
                  </a:lnTo>
                  <a:lnTo>
                    <a:pt x="97088" y="209758"/>
                  </a:lnTo>
                  <a:lnTo>
                    <a:pt x="124588" y="218993"/>
                  </a:lnTo>
                  <a:lnTo>
                    <a:pt x="151121" y="228864"/>
                  </a:lnTo>
                  <a:lnTo>
                    <a:pt x="157758" y="234396"/>
                  </a:lnTo>
                  <a:lnTo>
                    <a:pt x="165735" y="244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SMARTInkShape-Group157"/>
          <p:cNvGrpSpPr/>
          <p:nvPr/>
        </p:nvGrpSpPr>
        <p:grpSpPr>
          <a:xfrm>
            <a:off x="6601529" y="2794635"/>
            <a:ext cx="673481" cy="953124"/>
            <a:chOff x="6601529" y="2794635"/>
            <a:chExt cx="673481" cy="953124"/>
          </a:xfrm>
        </p:grpSpPr>
        <p:sp>
          <p:nvSpPr>
            <p:cNvPr id="155" name="SMARTInkShape-598"/>
            <p:cNvSpPr/>
            <p:nvPr>
              <p:custDataLst>
                <p:tags r:id="rId57"/>
              </p:custDataLst>
            </p:nvPr>
          </p:nvSpPr>
          <p:spPr>
            <a:xfrm>
              <a:off x="6755130" y="3011805"/>
              <a:ext cx="68581" cy="561805"/>
            </a:xfrm>
            <a:custGeom>
              <a:avLst/>
              <a:gdLst/>
              <a:ahLst/>
              <a:cxnLst/>
              <a:rect l="0" t="0" r="0" b="0"/>
              <a:pathLst>
                <a:path w="68581" h="561805">
                  <a:moveTo>
                    <a:pt x="0" y="0"/>
                  </a:moveTo>
                  <a:lnTo>
                    <a:pt x="0" y="0"/>
                  </a:lnTo>
                  <a:lnTo>
                    <a:pt x="3034" y="24271"/>
                  </a:lnTo>
                  <a:lnTo>
                    <a:pt x="4922" y="51500"/>
                  </a:lnTo>
                  <a:lnTo>
                    <a:pt x="8514" y="78689"/>
                  </a:lnTo>
                  <a:lnTo>
                    <a:pt x="11827" y="99108"/>
                  </a:lnTo>
                  <a:lnTo>
                    <a:pt x="14782" y="120883"/>
                  </a:lnTo>
                  <a:lnTo>
                    <a:pt x="16095" y="143261"/>
                  </a:lnTo>
                  <a:lnTo>
                    <a:pt x="20065" y="165906"/>
                  </a:lnTo>
                  <a:lnTo>
                    <a:pt x="24793" y="188671"/>
                  </a:lnTo>
                  <a:lnTo>
                    <a:pt x="26894" y="211489"/>
                  </a:lnTo>
                  <a:lnTo>
                    <a:pt x="27829" y="236024"/>
                  </a:lnTo>
                  <a:lnTo>
                    <a:pt x="28878" y="261110"/>
                  </a:lnTo>
                  <a:lnTo>
                    <a:pt x="31461" y="284959"/>
                  </a:lnTo>
                  <a:lnTo>
                    <a:pt x="33033" y="308258"/>
                  </a:lnTo>
                  <a:lnTo>
                    <a:pt x="34366" y="330679"/>
                  </a:lnTo>
                  <a:lnTo>
                    <a:pt x="37076" y="351227"/>
                  </a:lnTo>
                  <a:lnTo>
                    <a:pt x="38703" y="372635"/>
                  </a:lnTo>
                  <a:lnTo>
                    <a:pt x="39427" y="394216"/>
                  </a:lnTo>
                  <a:lnTo>
                    <a:pt x="39747" y="414391"/>
                  </a:lnTo>
                  <a:lnTo>
                    <a:pt x="41584" y="433940"/>
                  </a:lnTo>
                  <a:lnTo>
                    <a:pt x="44516" y="453212"/>
                  </a:lnTo>
                  <a:lnTo>
                    <a:pt x="49103" y="481278"/>
                  </a:lnTo>
                  <a:lnTo>
                    <a:pt x="50744" y="505962"/>
                  </a:lnTo>
                  <a:lnTo>
                    <a:pt x="52992" y="533672"/>
                  </a:lnTo>
                  <a:lnTo>
                    <a:pt x="61828" y="560639"/>
                  </a:lnTo>
                  <a:lnTo>
                    <a:pt x="62808" y="561719"/>
                  </a:lnTo>
                  <a:lnTo>
                    <a:pt x="64096" y="561804"/>
                  </a:lnTo>
                  <a:lnTo>
                    <a:pt x="68580" y="5600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599"/>
            <p:cNvSpPr/>
            <p:nvPr>
              <p:custDataLst>
                <p:tags r:id="rId58"/>
              </p:custDataLst>
            </p:nvPr>
          </p:nvSpPr>
          <p:spPr>
            <a:xfrm>
              <a:off x="6755130" y="2972384"/>
              <a:ext cx="273923" cy="295444"/>
            </a:xfrm>
            <a:custGeom>
              <a:avLst/>
              <a:gdLst/>
              <a:ahLst/>
              <a:cxnLst/>
              <a:rect l="0" t="0" r="0" b="0"/>
              <a:pathLst>
                <a:path w="273923" h="295444">
                  <a:moveTo>
                    <a:pt x="0" y="33706"/>
                  </a:moveTo>
                  <a:lnTo>
                    <a:pt x="0" y="33706"/>
                  </a:lnTo>
                  <a:lnTo>
                    <a:pt x="27697" y="9396"/>
                  </a:lnTo>
                  <a:lnTo>
                    <a:pt x="40250" y="3851"/>
                  </a:lnTo>
                  <a:lnTo>
                    <a:pt x="62867" y="730"/>
                  </a:lnTo>
                  <a:lnTo>
                    <a:pt x="82551" y="0"/>
                  </a:lnTo>
                  <a:lnTo>
                    <a:pt x="103999" y="3062"/>
                  </a:lnTo>
                  <a:lnTo>
                    <a:pt x="126232" y="8657"/>
                  </a:lnTo>
                  <a:lnTo>
                    <a:pt x="148812" y="15376"/>
                  </a:lnTo>
                  <a:lnTo>
                    <a:pt x="169856" y="24289"/>
                  </a:lnTo>
                  <a:lnTo>
                    <a:pt x="189791" y="35236"/>
                  </a:lnTo>
                  <a:lnTo>
                    <a:pt x="217595" y="55678"/>
                  </a:lnTo>
                  <a:lnTo>
                    <a:pt x="238462" y="77823"/>
                  </a:lnTo>
                  <a:lnTo>
                    <a:pt x="255441" y="100470"/>
                  </a:lnTo>
                  <a:lnTo>
                    <a:pt x="265058" y="123268"/>
                  </a:lnTo>
                  <a:lnTo>
                    <a:pt x="273722" y="151716"/>
                  </a:lnTo>
                  <a:lnTo>
                    <a:pt x="273922" y="152384"/>
                  </a:lnTo>
                  <a:lnTo>
                    <a:pt x="267370" y="171754"/>
                  </a:lnTo>
                  <a:lnTo>
                    <a:pt x="256627" y="198566"/>
                  </a:lnTo>
                  <a:lnTo>
                    <a:pt x="239233" y="224370"/>
                  </a:lnTo>
                  <a:lnTo>
                    <a:pt x="210922" y="248463"/>
                  </a:lnTo>
                  <a:lnTo>
                    <a:pt x="186745" y="259898"/>
                  </a:lnTo>
                  <a:lnTo>
                    <a:pt x="161166" y="269001"/>
                  </a:lnTo>
                  <a:lnTo>
                    <a:pt x="137500" y="278048"/>
                  </a:lnTo>
                  <a:lnTo>
                    <a:pt x="114400" y="284751"/>
                  </a:lnTo>
                  <a:lnTo>
                    <a:pt x="89907" y="292704"/>
                  </a:lnTo>
                  <a:lnTo>
                    <a:pt x="76875" y="295443"/>
                  </a:lnTo>
                  <a:lnTo>
                    <a:pt x="68881" y="294390"/>
                  </a:lnTo>
                  <a:lnTo>
                    <a:pt x="59467" y="291574"/>
                  </a:lnTo>
                  <a:lnTo>
                    <a:pt x="58695" y="290073"/>
                  </a:lnTo>
                  <a:lnTo>
                    <a:pt x="57836" y="285019"/>
                  </a:lnTo>
                  <a:lnTo>
                    <a:pt x="62865" y="2680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600"/>
            <p:cNvSpPr/>
            <p:nvPr>
              <p:custDataLst>
                <p:tags r:id="rId59"/>
              </p:custDataLst>
            </p:nvPr>
          </p:nvSpPr>
          <p:spPr>
            <a:xfrm>
              <a:off x="6710431" y="2807293"/>
              <a:ext cx="118531" cy="94340"/>
            </a:xfrm>
            <a:custGeom>
              <a:avLst/>
              <a:gdLst/>
              <a:ahLst/>
              <a:cxnLst/>
              <a:rect l="0" t="0" r="0" b="0"/>
              <a:pathLst>
                <a:path w="118531" h="94340">
                  <a:moveTo>
                    <a:pt x="27554" y="38777"/>
                  </a:moveTo>
                  <a:lnTo>
                    <a:pt x="27554" y="38777"/>
                  </a:lnTo>
                  <a:lnTo>
                    <a:pt x="21487" y="63048"/>
                  </a:lnTo>
                  <a:lnTo>
                    <a:pt x="21894" y="76658"/>
                  </a:lnTo>
                  <a:lnTo>
                    <a:pt x="26308" y="84823"/>
                  </a:lnTo>
                  <a:lnTo>
                    <a:pt x="32504" y="90568"/>
                  </a:lnTo>
                  <a:lnTo>
                    <a:pt x="39491" y="93546"/>
                  </a:lnTo>
                  <a:lnTo>
                    <a:pt x="43132" y="94339"/>
                  </a:lnTo>
                  <a:lnTo>
                    <a:pt x="57357" y="92423"/>
                  </a:lnTo>
                  <a:lnTo>
                    <a:pt x="83172" y="85980"/>
                  </a:lnTo>
                  <a:lnTo>
                    <a:pt x="87493" y="85486"/>
                  </a:lnTo>
                  <a:lnTo>
                    <a:pt x="91009" y="83886"/>
                  </a:lnTo>
                  <a:lnTo>
                    <a:pt x="111898" y="65902"/>
                  </a:lnTo>
                  <a:lnTo>
                    <a:pt x="114264" y="62575"/>
                  </a:lnTo>
                  <a:lnTo>
                    <a:pt x="115205" y="59087"/>
                  </a:lnTo>
                  <a:lnTo>
                    <a:pt x="112897" y="36815"/>
                  </a:lnTo>
                  <a:lnTo>
                    <a:pt x="110357" y="29227"/>
                  </a:lnTo>
                  <a:lnTo>
                    <a:pt x="102324" y="17814"/>
                  </a:lnTo>
                  <a:lnTo>
                    <a:pt x="91900" y="9424"/>
                  </a:lnTo>
                  <a:lnTo>
                    <a:pt x="77735" y="2916"/>
                  </a:lnTo>
                  <a:lnTo>
                    <a:pt x="61473" y="0"/>
                  </a:lnTo>
                  <a:lnTo>
                    <a:pt x="38911" y="3577"/>
                  </a:lnTo>
                  <a:lnTo>
                    <a:pt x="13434" y="12238"/>
                  </a:lnTo>
                  <a:lnTo>
                    <a:pt x="8578" y="15976"/>
                  </a:lnTo>
                  <a:lnTo>
                    <a:pt x="1278" y="29377"/>
                  </a:lnTo>
                  <a:lnTo>
                    <a:pt x="0" y="34176"/>
                  </a:lnTo>
                  <a:lnTo>
                    <a:pt x="17485" y="49549"/>
                  </a:lnTo>
                  <a:lnTo>
                    <a:pt x="34660" y="58055"/>
                  </a:lnTo>
                  <a:lnTo>
                    <a:pt x="60332" y="57002"/>
                  </a:lnTo>
                  <a:lnTo>
                    <a:pt x="84405" y="54442"/>
                  </a:lnTo>
                  <a:lnTo>
                    <a:pt x="104472" y="48010"/>
                  </a:lnTo>
                  <a:lnTo>
                    <a:pt x="113703" y="42500"/>
                  </a:lnTo>
                  <a:lnTo>
                    <a:pt x="116641" y="38739"/>
                  </a:lnTo>
                  <a:lnTo>
                    <a:pt x="118297" y="33050"/>
                  </a:lnTo>
                  <a:lnTo>
                    <a:pt x="118530" y="31149"/>
                  </a:lnTo>
                  <a:lnTo>
                    <a:pt x="117093" y="27343"/>
                  </a:lnTo>
                  <a:lnTo>
                    <a:pt x="114032" y="22760"/>
                  </a:lnTo>
                  <a:lnTo>
                    <a:pt x="107435" y="18932"/>
                  </a:lnTo>
                  <a:lnTo>
                    <a:pt x="104303" y="18562"/>
                  </a:lnTo>
                  <a:lnTo>
                    <a:pt x="83397" y="24136"/>
                  </a:lnTo>
                  <a:lnTo>
                    <a:pt x="66783" y="35203"/>
                  </a:lnTo>
                  <a:lnTo>
                    <a:pt x="58933" y="42728"/>
                  </a:lnTo>
                  <a:lnTo>
                    <a:pt x="53220" y="52083"/>
                  </a:lnTo>
                  <a:lnTo>
                    <a:pt x="51662" y="56968"/>
                  </a:lnTo>
                  <a:lnTo>
                    <a:pt x="52515" y="59159"/>
                  </a:lnTo>
                  <a:lnTo>
                    <a:pt x="56851" y="63288"/>
                  </a:lnTo>
                  <a:lnTo>
                    <a:pt x="63012" y="65546"/>
                  </a:lnTo>
                  <a:lnTo>
                    <a:pt x="66433" y="66148"/>
                  </a:lnTo>
                  <a:lnTo>
                    <a:pt x="90419" y="616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601"/>
            <p:cNvSpPr/>
            <p:nvPr>
              <p:custDataLst>
                <p:tags r:id="rId60"/>
              </p:custDataLst>
            </p:nvPr>
          </p:nvSpPr>
          <p:spPr>
            <a:xfrm>
              <a:off x="6940210" y="2794635"/>
              <a:ext cx="154519" cy="97156"/>
            </a:xfrm>
            <a:custGeom>
              <a:avLst/>
              <a:gdLst/>
              <a:ahLst/>
              <a:cxnLst/>
              <a:rect l="0" t="0" r="0" b="0"/>
              <a:pathLst>
                <a:path w="154519" h="97156">
                  <a:moveTo>
                    <a:pt x="77810" y="0"/>
                  </a:moveTo>
                  <a:lnTo>
                    <a:pt x="77810" y="0"/>
                  </a:lnTo>
                  <a:lnTo>
                    <a:pt x="53539" y="9102"/>
                  </a:lnTo>
                  <a:lnTo>
                    <a:pt x="29344" y="20830"/>
                  </a:lnTo>
                  <a:lnTo>
                    <a:pt x="19651" y="30212"/>
                  </a:lnTo>
                  <a:lnTo>
                    <a:pt x="1098" y="56792"/>
                  </a:lnTo>
                  <a:lnTo>
                    <a:pt x="0" y="60722"/>
                  </a:lnTo>
                  <a:lnTo>
                    <a:pt x="470" y="68474"/>
                  </a:lnTo>
                  <a:lnTo>
                    <a:pt x="2797" y="75518"/>
                  </a:lnTo>
                  <a:lnTo>
                    <a:pt x="5948" y="80765"/>
                  </a:lnTo>
                  <a:lnTo>
                    <a:pt x="8312" y="82418"/>
                  </a:lnTo>
                  <a:lnTo>
                    <a:pt x="14324" y="84255"/>
                  </a:lnTo>
                  <a:lnTo>
                    <a:pt x="38476" y="85531"/>
                  </a:lnTo>
                  <a:lnTo>
                    <a:pt x="63831" y="82653"/>
                  </a:lnTo>
                  <a:lnTo>
                    <a:pt x="88737" y="75335"/>
                  </a:lnTo>
                  <a:lnTo>
                    <a:pt x="111681" y="61725"/>
                  </a:lnTo>
                  <a:lnTo>
                    <a:pt x="124459" y="49563"/>
                  </a:lnTo>
                  <a:lnTo>
                    <a:pt x="127118" y="44676"/>
                  </a:lnTo>
                  <a:lnTo>
                    <a:pt x="126557" y="42485"/>
                  </a:lnTo>
                  <a:lnTo>
                    <a:pt x="122548" y="38355"/>
                  </a:lnTo>
                  <a:lnTo>
                    <a:pt x="116532" y="36097"/>
                  </a:lnTo>
                  <a:lnTo>
                    <a:pt x="99287" y="34647"/>
                  </a:lnTo>
                  <a:lnTo>
                    <a:pt x="90320" y="37836"/>
                  </a:lnTo>
                  <a:lnTo>
                    <a:pt x="70967" y="49880"/>
                  </a:lnTo>
                  <a:lnTo>
                    <a:pt x="65667" y="56247"/>
                  </a:lnTo>
                  <a:lnTo>
                    <a:pt x="62889" y="63311"/>
                  </a:lnTo>
                  <a:lnTo>
                    <a:pt x="62147" y="66972"/>
                  </a:lnTo>
                  <a:lnTo>
                    <a:pt x="63018" y="72734"/>
                  </a:lnTo>
                  <a:lnTo>
                    <a:pt x="67077" y="79548"/>
                  </a:lnTo>
                  <a:lnTo>
                    <a:pt x="70500" y="82979"/>
                  </a:lnTo>
                  <a:lnTo>
                    <a:pt x="74137" y="84505"/>
                  </a:lnTo>
                  <a:lnTo>
                    <a:pt x="98317" y="85618"/>
                  </a:lnTo>
                  <a:lnTo>
                    <a:pt x="123972" y="81187"/>
                  </a:lnTo>
                  <a:lnTo>
                    <a:pt x="133887" y="79898"/>
                  </a:lnTo>
                  <a:lnTo>
                    <a:pt x="143037" y="75603"/>
                  </a:lnTo>
                  <a:lnTo>
                    <a:pt x="153820" y="66597"/>
                  </a:lnTo>
                  <a:lnTo>
                    <a:pt x="154518" y="64718"/>
                  </a:lnTo>
                  <a:lnTo>
                    <a:pt x="154348" y="62830"/>
                  </a:lnTo>
                  <a:lnTo>
                    <a:pt x="152769" y="57140"/>
                  </a:lnTo>
                  <a:lnTo>
                    <a:pt x="152549" y="55238"/>
                  </a:lnTo>
                  <a:lnTo>
                    <a:pt x="150609" y="51432"/>
                  </a:lnTo>
                  <a:lnTo>
                    <a:pt x="149203" y="49528"/>
                  </a:lnTo>
                  <a:lnTo>
                    <a:pt x="145947" y="47413"/>
                  </a:lnTo>
                  <a:lnTo>
                    <a:pt x="141112" y="46472"/>
                  </a:lnTo>
                  <a:lnTo>
                    <a:pt x="128317" y="46578"/>
                  </a:lnTo>
                  <a:lnTo>
                    <a:pt x="120154" y="48853"/>
                  </a:lnTo>
                  <a:lnTo>
                    <a:pt x="108419" y="56738"/>
                  </a:lnTo>
                  <a:lnTo>
                    <a:pt x="89257" y="80708"/>
                  </a:lnTo>
                  <a:lnTo>
                    <a:pt x="77810" y="9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602"/>
            <p:cNvSpPr/>
            <p:nvPr>
              <p:custDataLst>
                <p:tags r:id="rId61"/>
              </p:custDataLst>
            </p:nvPr>
          </p:nvSpPr>
          <p:spPr>
            <a:xfrm>
              <a:off x="7149710" y="3000375"/>
              <a:ext cx="125300" cy="137161"/>
            </a:xfrm>
            <a:custGeom>
              <a:avLst/>
              <a:gdLst/>
              <a:ahLst/>
              <a:cxnLst/>
              <a:rect l="0" t="0" r="0" b="0"/>
              <a:pathLst>
                <a:path w="125300" h="137161">
                  <a:moveTo>
                    <a:pt x="68335" y="0"/>
                  </a:moveTo>
                  <a:lnTo>
                    <a:pt x="68335" y="0"/>
                  </a:lnTo>
                  <a:lnTo>
                    <a:pt x="47097" y="6068"/>
                  </a:lnTo>
                  <a:lnTo>
                    <a:pt x="24790" y="15909"/>
                  </a:lnTo>
                  <a:lnTo>
                    <a:pt x="9148" y="29902"/>
                  </a:lnTo>
                  <a:lnTo>
                    <a:pt x="3929" y="40595"/>
                  </a:lnTo>
                  <a:lnTo>
                    <a:pt x="0" y="69056"/>
                  </a:lnTo>
                  <a:lnTo>
                    <a:pt x="1188" y="71438"/>
                  </a:lnTo>
                  <a:lnTo>
                    <a:pt x="5895" y="75777"/>
                  </a:lnTo>
                  <a:lnTo>
                    <a:pt x="24075" y="78129"/>
                  </a:lnTo>
                  <a:lnTo>
                    <a:pt x="47394" y="78539"/>
                  </a:lnTo>
                  <a:lnTo>
                    <a:pt x="70597" y="75199"/>
                  </a:lnTo>
                  <a:lnTo>
                    <a:pt x="85163" y="70189"/>
                  </a:lnTo>
                  <a:lnTo>
                    <a:pt x="91266" y="66543"/>
                  </a:lnTo>
                  <a:lnTo>
                    <a:pt x="98272" y="57887"/>
                  </a:lnTo>
                  <a:lnTo>
                    <a:pt x="101335" y="50313"/>
                  </a:lnTo>
                  <a:lnTo>
                    <a:pt x="102243" y="41013"/>
                  </a:lnTo>
                  <a:lnTo>
                    <a:pt x="100763" y="35584"/>
                  </a:lnTo>
                  <a:lnTo>
                    <a:pt x="99479" y="33248"/>
                  </a:lnTo>
                  <a:lnTo>
                    <a:pt x="97352" y="31691"/>
                  </a:lnTo>
                  <a:lnTo>
                    <a:pt x="91603" y="29960"/>
                  </a:lnTo>
                  <a:lnTo>
                    <a:pt x="81226" y="28985"/>
                  </a:lnTo>
                  <a:lnTo>
                    <a:pt x="53851" y="41486"/>
                  </a:lnTo>
                  <a:lnTo>
                    <a:pt x="47503" y="48918"/>
                  </a:lnTo>
                  <a:lnTo>
                    <a:pt x="35292" y="70003"/>
                  </a:lnTo>
                  <a:lnTo>
                    <a:pt x="34415" y="79091"/>
                  </a:lnTo>
                  <a:lnTo>
                    <a:pt x="34927" y="81302"/>
                  </a:lnTo>
                  <a:lnTo>
                    <a:pt x="35903" y="82777"/>
                  </a:lnTo>
                  <a:lnTo>
                    <a:pt x="37189" y="83759"/>
                  </a:lnTo>
                  <a:lnTo>
                    <a:pt x="63398" y="85553"/>
                  </a:lnTo>
                  <a:lnTo>
                    <a:pt x="91298" y="84009"/>
                  </a:lnTo>
                  <a:lnTo>
                    <a:pt x="104983" y="79502"/>
                  </a:lnTo>
                  <a:lnTo>
                    <a:pt x="118332" y="72290"/>
                  </a:lnTo>
                  <a:lnTo>
                    <a:pt x="120716" y="69783"/>
                  </a:lnTo>
                  <a:lnTo>
                    <a:pt x="123365" y="63612"/>
                  </a:lnTo>
                  <a:lnTo>
                    <a:pt x="125299" y="49763"/>
                  </a:lnTo>
                  <a:lnTo>
                    <a:pt x="124726" y="48415"/>
                  </a:lnTo>
                  <a:lnTo>
                    <a:pt x="123710" y="47517"/>
                  </a:lnTo>
                  <a:lnTo>
                    <a:pt x="122396" y="46918"/>
                  </a:lnTo>
                  <a:lnTo>
                    <a:pt x="101057" y="45825"/>
                  </a:lnTo>
                  <a:lnTo>
                    <a:pt x="81982" y="54853"/>
                  </a:lnTo>
                  <a:lnTo>
                    <a:pt x="57342" y="74970"/>
                  </a:lnTo>
                  <a:lnTo>
                    <a:pt x="34131" y="98982"/>
                  </a:lnTo>
                  <a:lnTo>
                    <a:pt x="17270" y="124962"/>
                  </a:lnTo>
                  <a:lnTo>
                    <a:pt x="11185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603"/>
            <p:cNvSpPr/>
            <p:nvPr>
              <p:custDataLst>
                <p:tags r:id="rId62"/>
              </p:custDataLst>
            </p:nvPr>
          </p:nvSpPr>
          <p:spPr>
            <a:xfrm>
              <a:off x="6601529" y="3497580"/>
              <a:ext cx="113223" cy="79357"/>
            </a:xfrm>
            <a:custGeom>
              <a:avLst/>
              <a:gdLst/>
              <a:ahLst/>
              <a:cxnLst/>
              <a:rect l="0" t="0" r="0" b="0"/>
              <a:pathLst>
                <a:path w="113223" h="79357">
                  <a:moveTo>
                    <a:pt x="39301" y="0"/>
                  </a:moveTo>
                  <a:lnTo>
                    <a:pt x="39301" y="0"/>
                  </a:lnTo>
                  <a:lnTo>
                    <a:pt x="11664" y="27637"/>
                  </a:lnTo>
                  <a:lnTo>
                    <a:pt x="7968" y="36413"/>
                  </a:lnTo>
                  <a:lnTo>
                    <a:pt x="6960" y="45394"/>
                  </a:lnTo>
                  <a:lnTo>
                    <a:pt x="8630" y="51501"/>
                  </a:lnTo>
                  <a:lnTo>
                    <a:pt x="26451" y="72563"/>
                  </a:lnTo>
                  <a:lnTo>
                    <a:pt x="35495" y="76700"/>
                  </a:lnTo>
                  <a:lnTo>
                    <a:pt x="59857" y="79356"/>
                  </a:lnTo>
                  <a:lnTo>
                    <a:pt x="83931" y="75318"/>
                  </a:lnTo>
                  <a:lnTo>
                    <a:pt x="107204" y="67337"/>
                  </a:lnTo>
                  <a:lnTo>
                    <a:pt x="109335" y="65847"/>
                  </a:lnTo>
                  <a:lnTo>
                    <a:pt x="110755" y="63582"/>
                  </a:lnTo>
                  <a:lnTo>
                    <a:pt x="112754" y="54329"/>
                  </a:lnTo>
                  <a:lnTo>
                    <a:pt x="113222" y="47218"/>
                  </a:lnTo>
                  <a:lnTo>
                    <a:pt x="111736" y="41518"/>
                  </a:lnTo>
                  <a:lnTo>
                    <a:pt x="105636" y="33045"/>
                  </a:lnTo>
                  <a:lnTo>
                    <a:pt x="98629" y="26752"/>
                  </a:lnTo>
                  <a:lnTo>
                    <a:pt x="83973" y="20273"/>
                  </a:lnTo>
                  <a:lnTo>
                    <a:pt x="66930" y="18707"/>
                  </a:lnTo>
                  <a:lnTo>
                    <a:pt x="40431" y="23545"/>
                  </a:lnTo>
                  <a:lnTo>
                    <a:pt x="15438" y="32475"/>
                  </a:lnTo>
                  <a:lnTo>
                    <a:pt x="4643" y="38127"/>
                  </a:lnTo>
                  <a:lnTo>
                    <a:pt x="0" y="44595"/>
                  </a:lnTo>
                  <a:lnTo>
                    <a:pt x="401" y="44970"/>
                  </a:lnTo>
                  <a:lnTo>
                    <a:pt x="3998" y="46133"/>
                  </a:lnTo>
                  <a:lnTo>
                    <a:pt x="14290" y="51893"/>
                  </a:lnTo>
                  <a:lnTo>
                    <a:pt x="18817" y="53645"/>
                  </a:lnTo>
                  <a:lnTo>
                    <a:pt x="28927" y="53899"/>
                  </a:lnTo>
                  <a:lnTo>
                    <a:pt x="56585" y="51125"/>
                  </a:lnTo>
                  <a:lnTo>
                    <a:pt x="82006" y="46557"/>
                  </a:lnTo>
                  <a:lnTo>
                    <a:pt x="88549" y="44399"/>
                  </a:lnTo>
                  <a:lnTo>
                    <a:pt x="94889" y="40873"/>
                  </a:lnTo>
                  <a:lnTo>
                    <a:pt x="73329" y="36249"/>
                  </a:lnTo>
                  <a:lnTo>
                    <a:pt x="48255" y="35505"/>
                  </a:lnTo>
                  <a:lnTo>
                    <a:pt x="21132" y="39287"/>
                  </a:lnTo>
                  <a:lnTo>
                    <a:pt x="16441" y="40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604"/>
            <p:cNvSpPr/>
            <p:nvPr>
              <p:custDataLst>
                <p:tags r:id="rId63"/>
              </p:custDataLst>
            </p:nvPr>
          </p:nvSpPr>
          <p:spPr>
            <a:xfrm>
              <a:off x="6972300" y="3674745"/>
              <a:ext cx="113047" cy="73014"/>
            </a:xfrm>
            <a:custGeom>
              <a:avLst/>
              <a:gdLst/>
              <a:ahLst/>
              <a:cxnLst/>
              <a:rect l="0" t="0" r="0" b="0"/>
              <a:pathLst>
                <a:path w="113047" h="73014">
                  <a:moveTo>
                    <a:pt x="85725" y="0"/>
                  </a:moveTo>
                  <a:lnTo>
                    <a:pt x="85725" y="0"/>
                  </a:lnTo>
                  <a:lnTo>
                    <a:pt x="58420" y="9102"/>
                  </a:lnTo>
                  <a:lnTo>
                    <a:pt x="33859" y="20754"/>
                  </a:lnTo>
                  <a:lnTo>
                    <a:pt x="22662" y="30350"/>
                  </a:lnTo>
                  <a:lnTo>
                    <a:pt x="19597" y="35291"/>
                  </a:lnTo>
                  <a:lnTo>
                    <a:pt x="17873" y="44676"/>
                  </a:lnTo>
                  <a:lnTo>
                    <a:pt x="19162" y="50124"/>
                  </a:lnTo>
                  <a:lnTo>
                    <a:pt x="25151" y="58455"/>
                  </a:lnTo>
                  <a:lnTo>
                    <a:pt x="28198" y="61830"/>
                  </a:lnTo>
                  <a:lnTo>
                    <a:pt x="34969" y="65580"/>
                  </a:lnTo>
                  <a:lnTo>
                    <a:pt x="58903" y="72840"/>
                  </a:lnTo>
                  <a:lnTo>
                    <a:pt x="69359" y="73013"/>
                  </a:lnTo>
                  <a:lnTo>
                    <a:pt x="94224" y="66256"/>
                  </a:lnTo>
                  <a:lnTo>
                    <a:pt x="103343" y="60836"/>
                  </a:lnTo>
                  <a:lnTo>
                    <a:pt x="110066" y="52174"/>
                  </a:lnTo>
                  <a:lnTo>
                    <a:pt x="113046" y="41565"/>
                  </a:lnTo>
                  <a:lnTo>
                    <a:pt x="112050" y="34137"/>
                  </a:lnTo>
                  <a:lnTo>
                    <a:pt x="110895" y="30377"/>
                  </a:lnTo>
                  <a:lnTo>
                    <a:pt x="106225" y="24508"/>
                  </a:lnTo>
                  <a:lnTo>
                    <a:pt x="92879" y="15565"/>
                  </a:lnTo>
                  <a:lnTo>
                    <a:pt x="78743" y="12656"/>
                  </a:lnTo>
                  <a:lnTo>
                    <a:pt x="52972" y="16235"/>
                  </a:lnTo>
                  <a:lnTo>
                    <a:pt x="26097" y="24896"/>
                  </a:lnTo>
                  <a:lnTo>
                    <a:pt x="13729" y="33553"/>
                  </a:lnTo>
                  <a:lnTo>
                    <a:pt x="9277" y="38831"/>
                  </a:lnTo>
                  <a:lnTo>
                    <a:pt x="7298" y="43293"/>
                  </a:lnTo>
                  <a:lnTo>
                    <a:pt x="6419" y="47393"/>
                  </a:lnTo>
                  <a:lnTo>
                    <a:pt x="6819" y="49375"/>
                  </a:lnTo>
                  <a:lnTo>
                    <a:pt x="8958" y="53272"/>
                  </a:lnTo>
                  <a:lnTo>
                    <a:pt x="16765" y="59034"/>
                  </a:lnTo>
                  <a:lnTo>
                    <a:pt x="27121" y="61730"/>
                  </a:lnTo>
                  <a:lnTo>
                    <a:pt x="47197" y="62006"/>
                  </a:lnTo>
                  <a:lnTo>
                    <a:pt x="73258" y="57915"/>
                  </a:lnTo>
                  <a:lnTo>
                    <a:pt x="78703" y="55797"/>
                  </a:lnTo>
                  <a:lnTo>
                    <a:pt x="81043" y="54343"/>
                  </a:lnTo>
                  <a:lnTo>
                    <a:pt x="83645" y="51034"/>
                  </a:lnTo>
                  <a:lnTo>
                    <a:pt x="85108" y="45602"/>
                  </a:lnTo>
                  <a:lnTo>
                    <a:pt x="85603" y="41110"/>
                  </a:lnTo>
                  <a:lnTo>
                    <a:pt x="79621" y="37299"/>
                  </a:lnTo>
                  <a:lnTo>
                    <a:pt x="54475" y="30539"/>
                  </a:lnTo>
                  <a:lnTo>
                    <a:pt x="28222" y="25800"/>
                  </a:lnTo>
                  <a:lnTo>
                    <a:pt x="0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SMARTInkShape-Group158"/>
          <p:cNvGrpSpPr/>
          <p:nvPr/>
        </p:nvGrpSpPr>
        <p:grpSpPr>
          <a:xfrm>
            <a:off x="3771900" y="2223978"/>
            <a:ext cx="514284" cy="530538"/>
            <a:chOff x="3771900" y="2223978"/>
            <a:chExt cx="514284" cy="530538"/>
          </a:xfrm>
        </p:grpSpPr>
        <p:sp>
          <p:nvSpPr>
            <p:cNvPr id="163" name="SMARTInkShape-605"/>
            <p:cNvSpPr/>
            <p:nvPr>
              <p:custDataLst>
                <p:tags r:id="rId53"/>
              </p:custDataLst>
            </p:nvPr>
          </p:nvSpPr>
          <p:spPr>
            <a:xfrm>
              <a:off x="3771900" y="2486025"/>
              <a:ext cx="40006" cy="268491"/>
            </a:xfrm>
            <a:custGeom>
              <a:avLst/>
              <a:gdLst/>
              <a:ahLst/>
              <a:cxnLst/>
              <a:rect l="0" t="0" r="0" b="0"/>
              <a:pathLst>
                <a:path w="40006" h="268491">
                  <a:moveTo>
                    <a:pt x="0" y="0"/>
                  </a:moveTo>
                  <a:lnTo>
                    <a:pt x="0" y="0"/>
                  </a:lnTo>
                  <a:lnTo>
                    <a:pt x="9102" y="27305"/>
                  </a:lnTo>
                  <a:lnTo>
                    <a:pt x="15264" y="49177"/>
                  </a:lnTo>
                  <a:lnTo>
                    <a:pt x="20610" y="77647"/>
                  </a:lnTo>
                  <a:lnTo>
                    <a:pt x="23887" y="100477"/>
                  </a:lnTo>
                  <a:lnTo>
                    <a:pt x="30683" y="128291"/>
                  </a:lnTo>
                  <a:lnTo>
                    <a:pt x="33221" y="150689"/>
                  </a:lnTo>
                  <a:lnTo>
                    <a:pt x="33974" y="173413"/>
                  </a:lnTo>
                  <a:lnTo>
                    <a:pt x="34196" y="196232"/>
                  </a:lnTo>
                  <a:lnTo>
                    <a:pt x="34907" y="221501"/>
                  </a:lnTo>
                  <a:lnTo>
                    <a:pt x="39208" y="246441"/>
                  </a:lnTo>
                  <a:lnTo>
                    <a:pt x="40003" y="268490"/>
                  </a:lnTo>
                  <a:lnTo>
                    <a:pt x="40005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606"/>
            <p:cNvSpPr/>
            <p:nvPr>
              <p:custDataLst>
                <p:tags r:id="rId54"/>
              </p:custDataLst>
            </p:nvPr>
          </p:nvSpPr>
          <p:spPr>
            <a:xfrm>
              <a:off x="3783330" y="2382708"/>
              <a:ext cx="149305" cy="188941"/>
            </a:xfrm>
            <a:custGeom>
              <a:avLst/>
              <a:gdLst/>
              <a:ahLst/>
              <a:cxnLst/>
              <a:rect l="0" t="0" r="0" b="0"/>
              <a:pathLst>
                <a:path w="149305" h="188941">
                  <a:moveTo>
                    <a:pt x="0" y="11877"/>
                  </a:moveTo>
                  <a:lnTo>
                    <a:pt x="0" y="11877"/>
                  </a:lnTo>
                  <a:lnTo>
                    <a:pt x="24271" y="2775"/>
                  </a:lnTo>
                  <a:lnTo>
                    <a:pt x="44654" y="0"/>
                  </a:lnTo>
                  <a:lnTo>
                    <a:pt x="70593" y="2008"/>
                  </a:lnTo>
                  <a:lnTo>
                    <a:pt x="92036" y="8318"/>
                  </a:lnTo>
                  <a:lnTo>
                    <a:pt x="114477" y="19924"/>
                  </a:lnTo>
                  <a:lnTo>
                    <a:pt x="138747" y="37879"/>
                  </a:lnTo>
                  <a:lnTo>
                    <a:pt x="145909" y="56030"/>
                  </a:lnTo>
                  <a:lnTo>
                    <a:pt x="149304" y="77856"/>
                  </a:lnTo>
                  <a:lnTo>
                    <a:pt x="146579" y="93906"/>
                  </a:lnTo>
                  <a:lnTo>
                    <a:pt x="134482" y="119732"/>
                  </a:lnTo>
                  <a:lnTo>
                    <a:pt x="123596" y="136121"/>
                  </a:lnTo>
                  <a:lnTo>
                    <a:pt x="96382" y="156945"/>
                  </a:lnTo>
                  <a:lnTo>
                    <a:pt x="71512" y="172711"/>
                  </a:lnTo>
                  <a:lnTo>
                    <a:pt x="47047" y="183183"/>
                  </a:lnTo>
                  <a:lnTo>
                    <a:pt x="33776" y="187885"/>
                  </a:lnTo>
                  <a:lnTo>
                    <a:pt x="24111" y="188940"/>
                  </a:lnTo>
                  <a:lnTo>
                    <a:pt x="23694" y="188339"/>
                  </a:lnTo>
                  <a:lnTo>
                    <a:pt x="22860" y="1833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607"/>
            <p:cNvSpPr/>
            <p:nvPr>
              <p:custDataLst>
                <p:tags r:id="rId55"/>
              </p:custDataLst>
            </p:nvPr>
          </p:nvSpPr>
          <p:spPr>
            <a:xfrm>
              <a:off x="3943350" y="2343150"/>
              <a:ext cx="114301" cy="17146"/>
            </a:xfrm>
            <a:custGeom>
              <a:avLst/>
              <a:gdLst/>
              <a:ahLst/>
              <a:cxnLst/>
              <a:rect l="0" t="0" r="0" b="0"/>
              <a:pathLst>
                <a:path w="114301" h="17146">
                  <a:moveTo>
                    <a:pt x="0" y="17145"/>
                  </a:moveTo>
                  <a:lnTo>
                    <a:pt x="0" y="17145"/>
                  </a:lnTo>
                  <a:lnTo>
                    <a:pt x="24271" y="11077"/>
                  </a:lnTo>
                  <a:lnTo>
                    <a:pt x="48467" y="7304"/>
                  </a:lnTo>
                  <a:lnTo>
                    <a:pt x="75096" y="5924"/>
                  </a:lnTo>
                  <a:lnTo>
                    <a:pt x="100324" y="572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608"/>
            <p:cNvSpPr/>
            <p:nvPr>
              <p:custDataLst>
                <p:tags r:id="rId56"/>
              </p:custDataLst>
            </p:nvPr>
          </p:nvSpPr>
          <p:spPr>
            <a:xfrm>
              <a:off x="4091940" y="2223978"/>
              <a:ext cx="194244" cy="222041"/>
            </a:xfrm>
            <a:custGeom>
              <a:avLst/>
              <a:gdLst/>
              <a:ahLst/>
              <a:cxnLst/>
              <a:rect l="0" t="0" r="0" b="0"/>
              <a:pathLst>
                <a:path w="194244" h="222041">
                  <a:moveTo>
                    <a:pt x="0" y="16302"/>
                  </a:moveTo>
                  <a:lnTo>
                    <a:pt x="0" y="16302"/>
                  </a:lnTo>
                  <a:lnTo>
                    <a:pt x="21237" y="10234"/>
                  </a:lnTo>
                  <a:lnTo>
                    <a:pt x="43546" y="3427"/>
                  </a:lnTo>
                  <a:lnTo>
                    <a:pt x="72078" y="0"/>
                  </a:lnTo>
                  <a:lnTo>
                    <a:pt x="90148" y="42"/>
                  </a:lnTo>
                  <a:lnTo>
                    <a:pt x="111974" y="7145"/>
                  </a:lnTo>
                  <a:lnTo>
                    <a:pt x="120667" y="12601"/>
                  </a:lnTo>
                  <a:lnTo>
                    <a:pt x="127264" y="21273"/>
                  </a:lnTo>
                  <a:lnTo>
                    <a:pt x="130207" y="28853"/>
                  </a:lnTo>
                  <a:lnTo>
                    <a:pt x="129349" y="31654"/>
                  </a:lnTo>
                  <a:lnTo>
                    <a:pt x="118462" y="45919"/>
                  </a:lnTo>
                  <a:lnTo>
                    <a:pt x="92460" y="63905"/>
                  </a:lnTo>
                  <a:lnTo>
                    <a:pt x="84687" y="69635"/>
                  </a:lnTo>
                  <a:lnTo>
                    <a:pt x="75328" y="81423"/>
                  </a:lnTo>
                  <a:lnTo>
                    <a:pt x="74348" y="85116"/>
                  </a:lnTo>
                  <a:lnTo>
                    <a:pt x="74966" y="88213"/>
                  </a:lnTo>
                  <a:lnTo>
                    <a:pt x="78404" y="92712"/>
                  </a:lnTo>
                  <a:lnTo>
                    <a:pt x="104345" y="109047"/>
                  </a:lnTo>
                  <a:lnTo>
                    <a:pt x="131639" y="120786"/>
                  </a:lnTo>
                  <a:lnTo>
                    <a:pt x="160045" y="138434"/>
                  </a:lnTo>
                  <a:lnTo>
                    <a:pt x="185565" y="157300"/>
                  </a:lnTo>
                  <a:lnTo>
                    <a:pt x="190423" y="164905"/>
                  </a:lnTo>
                  <a:lnTo>
                    <a:pt x="193542" y="177100"/>
                  </a:lnTo>
                  <a:lnTo>
                    <a:pt x="194243" y="191445"/>
                  </a:lnTo>
                  <a:lnTo>
                    <a:pt x="190893" y="194261"/>
                  </a:lnTo>
                  <a:lnTo>
                    <a:pt x="164407" y="206849"/>
                  </a:lnTo>
                  <a:lnTo>
                    <a:pt x="136249" y="213315"/>
                  </a:lnTo>
                  <a:lnTo>
                    <a:pt x="110159" y="215930"/>
                  </a:lnTo>
                  <a:lnTo>
                    <a:pt x="102299" y="216786"/>
                  </a:lnTo>
                  <a:lnTo>
                    <a:pt x="89962" y="221224"/>
                  </a:lnTo>
                  <a:lnTo>
                    <a:pt x="80356" y="222021"/>
                  </a:lnTo>
                  <a:lnTo>
                    <a:pt x="87995" y="222040"/>
                  </a:lnTo>
                  <a:lnTo>
                    <a:pt x="91602" y="220348"/>
                  </a:lnTo>
                  <a:lnTo>
                    <a:pt x="97155" y="2163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SMARTInkShape-Group159"/>
          <p:cNvGrpSpPr/>
          <p:nvPr/>
        </p:nvGrpSpPr>
        <p:grpSpPr>
          <a:xfrm>
            <a:off x="3984918" y="951741"/>
            <a:ext cx="2671558" cy="819910"/>
            <a:chOff x="3984918" y="951741"/>
            <a:chExt cx="2671558" cy="819910"/>
          </a:xfrm>
        </p:grpSpPr>
        <p:sp>
          <p:nvSpPr>
            <p:cNvPr id="168" name="SMARTInkShape-609"/>
            <p:cNvSpPr/>
            <p:nvPr>
              <p:custDataLst>
                <p:tags r:id="rId51"/>
              </p:custDataLst>
            </p:nvPr>
          </p:nvSpPr>
          <p:spPr>
            <a:xfrm>
              <a:off x="3984918" y="1148715"/>
              <a:ext cx="2341588" cy="622936"/>
            </a:xfrm>
            <a:custGeom>
              <a:avLst/>
              <a:gdLst/>
              <a:ahLst/>
              <a:cxnLst/>
              <a:rect l="0" t="0" r="0" b="0"/>
              <a:pathLst>
                <a:path w="2341588" h="622936">
                  <a:moveTo>
                    <a:pt x="2341587" y="0"/>
                  </a:moveTo>
                  <a:lnTo>
                    <a:pt x="2341587" y="0"/>
                  </a:lnTo>
                  <a:lnTo>
                    <a:pt x="2320350" y="9102"/>
                  </a:lnTo>
                  <a:lnTo>
                    <a:pt x="2296164" y="19484"/>
                  </a:lnTo>
                  <a:lnTo>
                    <a:pt x="2280850" y="23887"/>
                  </a:lnTo>
                  <a:lnTo>
                    <a:pt x="2253817" y="38140"/>
                  </a:lnTo>
                  <a:lnTo>
                    <a:pt x="2227279" y="53131"/>
                  </a:lnTo>
                  <a:lnTo>
                    <a:pt x="2219029" y="59174"/>
                  </a:lnTo>
                  <a:lnTo>
                    <a:pt x="2192662" y="73284"/>
                  </a:lnTo>
                  <a:lnTo>
                    <a:pt x="2169436" y="83244"/>
                  </a:lnTo>
                  <a:lnTo>
                    <a:pt x="2142741" y="93020"/>
                  </a:lnTo>
                  <a:lnTo>
                    <a:pt x="2115901" y="106992"/>
                  </a:lnTo>
                  <a:lnTo>
                    <a:pt x="2093671" y="118203"/>
                  </a:lnTo>
                  <a:lnTo>
                    <a:pt x="2070999" y="126534"/>
                  </a:lnTo>
                  <a:lnTo>
                    <a:pt x="2048194" y="133024"/>
                  </a:lnTo>
                  <a:lnTo>
                    <a:pt x="2033597" y="138212"/>
                  </a:lnTo>
                  <a:lnTo>
                    <a:pt x="2014339" y="145482"/>
                  </a:lnTo>
                  <a:lnTo>
                    <a:pt x="1991977" y="154138"/>
                  </a:lnTo>
                  <a:lnTo>
                    <a:pt x="1973894" y="161179"/>
                  </a:lnTo>
                  <a:lnTo>
                    <a:pt x="1945335" y="172388"/>
                  </a:lnTo>
                  <a:lnTo>
                    <a:pt x="1920365" y="179910"/>
                  </a:lnTo>
                  <a:lnTo>
                    <a:pt x="1896567" y="186640"/>
                  </a:lnTo>
                  <a:lnTo>
                    <a:pt x="1873291" y="195981"/>
                  </a:lnTo>
                  <a:lnTo>
                    <a:pt x="1851939" y="204789"/>
                  </a:lnTo>
                  <a:lnTo>
                    <a:pt x="1831230" y="212938"/>
                  </a:lnTo>
                  <a:lnTo>
                    <a:pt x="1809327" y="220792"/>
                  </a:lnTo>
                  <a:lnTo>
                    <a:pt x="1786892" y="226823"/>
                  </a:lnTo>
                  <a:lnTo>
                    <a:pt x="1764221" y="232255"/>
                  </a:lnTo>
                  <a:lnTo>
                    <a:pt x="1741444" y="238903"/>
                  </a:lnTo>
                  <a:lnTo>
                    <a:pt x="1718622" y="246091"/>
                  </a:lnTo>
                  <a:lnTo>
                    <a:pt x="1695143" y="253519"/>
                  </a:lnTo>
                  <a:lnTo>
                    <a:pt x="1669892" y="261053"/>
                  </a:lnTo>
                  <a:lnTo>
                    <a:pt x="1645546" y="268635"/>
                  </a:lnTo>
                  <a:lnTo>
                    <a:pt x="1621391" y="276239"/>
                  </a:lnTo>
                  <a:lnTo>
                    <a:pt x="1595839" y="283851"/>
                  </a:lnTo>
                  <a:lnTo>
                    <a:pt x="1569664" y="291468"/>
                  </a:lnTo>
                  <a:lnTo>
                    <a:pt x="1542581" y="299086"/>
                  </a:lnTo>
                  <a:lnTo>
                    <a:pt x="1528247" y="302896"/>
                  </a:lnTo>
                  <a:lnTo>
                    <a:pt x="1513610" y="306706"/>
                  </a:lnTo>
                  <a:lnTo>
                    <a:pt x="1485494" y="314325"/>
                  </a:lnTo>
                  <a:lnTo>
                    <a:pt x="1457546" y="321945"/>
                  </a:lnTo>
                  <a:lnTo>
                    <a:pt x="1442982" y="325755"/>
                  </a:lnTo>
                  <a:lnTo>
                    <a:pt x="1428192" y="329565"/>
                  </a:lnTo>
                  <a:lnTo>
                    <a:pt x="1413253" y="333375"/>
                  </a:lnTo>
                  <a:lnTo>
                    <a:pt x="1398212" y="337185"/>
                  </a:lnTo>
                  <a:lnTo>
                    <a:pt x="1383106" y="340995"/>
                  </a:lnTo>
                  <a:lnTo>
                    <a:pt x="1368589" y="344170"/>
                  </a:lnTo>
                  <a:lnTo>
                    <a:pt x="1340607" y="349391"/>
                  </a:lnTo>
                  <a:lnTo>
                    <a:pt x="1326288" y="352307"/>
                  </a:lnTo>
                  <a:lnTo>
                    <a:pt x="1311661" y="355521"/>
                  </a:lnTo>
                  <a:lnTo>
                    <a:pt x="1296829" y="358934"/>
                  </a:lnTo>
                  <a:lnTo>
                    <a:pt x="1281862" y="362480"/>
                  </a:lnTo>
                  <a:lnTo>
                    <a:pt x="1266804" y="366113"/>
                  </a:lnTo>
                  <a:lnTo>
                    <a:pt x="1251685" y="369805"/>
                  </a:lnTo>
                  <a:lnTo>
                    <a:pt x="1236526" y="373537"/>
                  </a:lnTo>
                  <a:lnTo>
                    <a:pt x="1221339" y="377294"/>
                  </a:lnTo>
                  <a:lnTo>
                    <a:pt x="1206135" y="381070"/>
                  </a:lnTo>
                  <a:lnTo>
                    <a:pt x="1190919" y="384222"/>
                  </a:lnTo>
                  <a:lnTo>
                    <a:pt x="1175695" y="386958"/>
                  </a:lnTo>
                  <a:lnTo>
                    <a:pt x="1160466" y="389417"/>
                  </a:lnTo>
                  <a:lnTo>
                    <a:pt x="1144598" y="392326"/>
                  </a:lnTo>
                  <a:lnTo>
                    <a:pt x="1128304" y="395536"/>
                  </a:lnTo>
                  <a:lnTo>
                    <a:pt x="1111727" y="398945"/>
                  </a:lnTo>
                  <a:lnTo>
                    <a:pt x="1095595" y="401854"/>
                  </a:lnTo>
                  <a:lnTo>
                    <a:pt x="1079760" y="404428"/>
                  </a:lnTo>
                  <a:lnTo>
                    <a:pt x="1064124" y="406778"/>
                  </a:lnTo>
                  <a:lnTo>
                    <a:pt x="1048620" y="409616"/>
                  </a:lnTo>
                  <a:lnTo>
                    <a:pt x="1033204" y="412777"/>
                  </a:lnTo>
                  <a:lnTo>
                    <a:pt x="1017848" y="416155"/>
                  </a:lnTo>
                  <a:lnTo>
                    <a:pt x="1002528" y="419042"/>
                  </a:lnTo>
                  <a:lnTo>
                    <a:pt x="987236" y="421601"/>
                  </a:lnTo>
                  <a:lnTo>
                    <a:pt x="971961" y="423942"/>
                  </a:lnTo>
                  <a:lnTo>
                    <a:pt x="956064" y="426773"/>
                  </a:lnTo>
                  <a:lnTo>
                    <a:pt x="939749" y="429931"/>
                  </a:lnTo>
                  <a:lnTo>
                    <a:pt x="923159" y="433305"/>
                  </a:lnTo>
                  <a:lnTo>
                    <a:pt x="906383" y="436190"/>
                  </a:lnTo>
                  <a:lnTo>
                    <a:pt x="889484" y="438748"/>
                  </a:lnTo>
                  <a:lnTo>
                    <a:pt x="872505" y="441089"/>
                  </a:lnTo>
                  <a:lnTo>
                    <a:pt x="856103" y="443284"/>
                  </a:lnTo>
                  <a:lnTo>
                    <a:pt x="840089" y="445383"/>
                  </a:lnTo>
                  <a:lnTo>
                    <a:pt x="824334" y="447417"/>
                  </a:lnTo>
                  <a:lnTo>
                    <a:pt x="808750" y="450043"/>
                  </a:lnTo>
                  <a:lnTo>
                    <a:pt x="793281" y="453064"/>
                  </a:lnTo>
                  <a:lnTo>
                    <a:pt x="777888" y="456347"/>
                  </a:lnTo>
                  <a:lnTo>
                    <a:pt x="761910" y="459172"/>
                  </a:lnTo>
                  <a:lnTo>
                    <a:pt x="745545" y="461689"/>
                  </a:lnTo>
                  <a:lnTo>
                    <a:pt x="728919" y="464003"/>
                  </a:lnTo>
                  <a:lnTo>
                    <a:pt x="712755" y="466181"/>
                  </a:lnTo>
                  <a:lnTo>
                    <a:pt x="696899" y="468267"/>
                  </a:lnTo>
                  <a:lnTo>
                    <a:pt x="681248" y="470293"/>
                  </a:lnTo>
                  <a:lnTo>
                    <a:pt x="665735" y="472914"/>
                  </a:lnTo>
                  <a:lnTo>
                    <a:pt x="650312" y="475931"/>
                  </a:lnTo>
                  <a:lnTo>
                    <a:pt x="634950" y="479212"/>
                  </a:lnTo>
                  <a:lnTo>
                    <a:pt x="619629" y="482035"/>
                  </a:lnTo>
                  <a:lnTo>
                    <a:pt x="604335" y="484552"/>
                  </a:lnTo>
                  <a:lnTo>
                    <a:pt x="589059" y="486864"/>
                  </a:lnTo>
                  <a:lnTo>
                    <a:pt x="573795" y="489041"/>
                  </a:lnTo>
                  <a:lnTo>
                    <a:pt x="558539" y="491128"/>
                  </a:lnTo>
                  <a:lnTo>
                    <a:pt x="543289" y="493153"/>
                  </a:lnTo>
                  <a:lnTo>
                    <a:pt x="528042" y="495774"/>
                  </a:lnTo>
                  <a:lnTo>
                    <a:pt x="512797" y="498791"/>
                  </a:lnTo>
                  <a:lnTo>
                    <a:pt x="497554" y="502072"/>
                  </a:lnTo>
                  <a:lnTo>
                    <a:pt x="482311" y="504895"/>
                  </a:lnTo>
                  <a:lnTo>
                    <a:pt x="467070" y="507412"/>
                  </a:lnTo>
                  <a:lnTo>
                    <a:pt x="451829" y="509725"/>
                  </a:lnTo>
                  <a:lnTo>
                    <a:pt x="437223" y="511901"/>
                  </a:lnTo>
                  <a:lnTo>
                    <a:pt x="409141" y="516013"/>
                  </a:lnTo>
                  <a:lnTo>
                    <a:pt x="381844" y="519958"/>
                  </a:lnTo>
                  <a:lnTo>
                    <a:pt x="354895" y="523827"/>
                  </a:lnTo>
                  <a:lnTo>
                    <a:pt x="328101" y="527664"/>
                  </a:lnTo>
                  <a:lnTo>
                    <a:pt x="303069" y="531486"/>
                  </a:lnTo>
                  <a:lnTo>
                    <a:pt x="279245" y="535301"/>
                  </a:lnTo>
                  <a:lnTo>
                    <a:pt x="255955" y="539113"/>
                  </a:lnTo>
                  <a:lnTo>
                    <a:pt x="232904" y="542924"/>
                  </a:lnTo>
                  <a:lnTo>
                    <a:pt x="211230" y="546100"/>
                  </a:lnTo>
                  <a:lnTo>
                    <a:pt x="184747" y="547887"/>
                  </a:lnTo>
                  <a:lnTo>
                    <a:pt x="160814" y="548417"/>
                  </a:lnTo>
                  <a:lnTo>
                    <a:pt x="133358" y="548596"/>
                  </a:lnTo>
                  <a:lnTo>
                    <a:pt x="123807" y="547986"/>
                  </a:lnTo>
                  <a:lnTo>
                    <a:pt x="111925" y="544072"/>
                  </a:lnTo>
                  <a:lnTo>
                    <a:pt x="99796" y="535205"/>
                  </a:lnTo>
                  <a:lnTo>
                    <a:pt x="97461" y="531451"/>
                  </a:lnTo>
                  <a:lnTo>
                    <a:pt x="96423" y="527030"/>
                  </a:lnTo>
                  <a:lnTo>
                    <a:pt x="95961" y="520832"/>
                  </a:lnTo>
                  <a:lnTo>
                    <a:pt x="98735" y="510203"/>
                  </a:lnTo>
                  <a:lnTo>
                    <a:pt x="108631" y="492610"/>
                  </a:lnTo>
                  <a:lnTo>
                    <a:pt x="125279" y="464305"/>
                  </a:lnTo>
                  <a:lnTo>
                    <a:pt x="132281" y="453373"/>
                  </a:lnTo>
                  <a:lnTo>
                    <a:pt x="146834" y="440220"/>
                  </a:lnTo>
                  <a:lnTo>
                    <a:pt x="142427" y="445285"/>
                  </a:lnTo>
                  <a:lnTo>
                    <a:pt x="135998" y="454375"/>
                  </a:lnTo>
                  <a:lnTo>
                    <a:pt x="112038" y="475604"/>
                  </a:lnTo>
                  <a:lnTo>
                    <a:pt x="84070" y="496869"/>
                  </a:lnTo>
                  <a:lnTo>
                    <a:pt x="55575" y="520138"/>
                  </a:lnTo>
                  <a:lnTo>
                    <a:pt x="27010" y="543813"/>
                  </a:lnTo>
                  <a:lnTo>
                    <a:pt x="6347" y="560877"/>
                  </a:lnTo>
                  <a:lnTo>
                    <a:pt x="0" y="569402"/>
                  </a:lnTo>
                  <a:lnTo>
                    <a:pt x="114" y="570736"/>
                  </a:lnTo>
                  <a:lnTo>
                    <a:pt x="1934" y="573912"/>
                  </a:lnTo>
                  <a:lnTo>
                    <a:pt x="6528" y="579270"/>
                  </a:lnTo>
                  <a:lnTo>
                    <a:pt x="11770" y="581304"/>
                  </a:lnTo>
                  <a:lnTo>
                    <a:pt x="37658" y="586643"/>
                  </a:lnTo>
                  <a:lnTo>
                    <a:pt x="62840" y="588250"/>
                  </a:lnTo>
                  <a:lnTo>
                    <a:pt x="84618" y="588528"/>
                  </a:lnTo>
                  <a:lnTo>
                    <a:pt x="108851" y="588610"/>
                  </a:lnTo>
                  <a:lnTo>
                    <a:pt x="136139" y="588635"/>
                  </a:lnTo>
                  <a:lnTo>
                    <a:pt x="162639" y="588642"/>
                  </a:lnTo>
                  <a:lnTo>
                    <a:pt x="186578" y="590337"/>
                  </a:lnTo>
                  <a:lnTo>
                    <a:pt x="214388" y="593565"/>
                  </a:lnTo>
                  <a:lnTo>
                    <a:pt x="242328" y="598779"/>
                  </a:lnTo>
                  <a:lnTo>
                    <a:pt x="255063" y="601384"/>
                  </a:lnTo>
                  <a:lnTo>
                    <a:pt x="272207" y="607097"/>
                  </a:lnTo>
                  <a:lnTo>
                    <a:pt x="276323" y="609546"/>
                  </a:lnTo>
                  <a:lnTo>
                    <a:pt x="280269" y="610634"/>
                  </a:lnTo>
                  <a:lnTo>
                    <a:pt x="281575" y="611560"/>
                  </a:lnTo>
                  <a:lnTo>
                    <a:pt x="282445" y="612811"/>
                  </a:lnTo>
                  <a:lnTo>
                    <a:pt x="283843" y="616349"/>
                  </a:lnTo>
                  <a:lnTo>
                    <a:pt x="285728" y="616833"/>
                  </a:lnTo>
                  <a:lnTo>
                    <a:pt x="287119" y="616962"/>
                  </a:lnTo>
                  <a:lnTo>
                    <a:pt x="288047" y="617683"/>
                  </a:lnTo>
                  <a:lnTo>
                    <a:pt x="289888" y="622887"/>
                  </a:lnTo>
                  <a:lnTo>
                    <a:pt x="289902" y="6229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610"/>
            <p:cNvSpPr/>
            <p:nvPr>
              <p:custDataLst>
                <p:tags r:id="rId52"/>
              </p:custDataLst>
            </p:nvPr>
          </p:nvSpPr>
          <p:spPr>
            <a:xfrm>
              <a:off x="6321022" y="951741"/>
              <a:ext cx="335454" cy="236199"/>
            </a:xfrm>
            <a:custGeom>
              <a:avLst/>
              <a:gdLst/>
              <a:ahLst/>
              <a:cxnLst/>
              <a:rect l="0" t="0" r="0" b="0"/>
              <a:pathLst>
                <a:path w="335454" h="236199">
                  <a:moveTo>
                    <a:pt x="51203" y="42669"/>
                  </a:moveTo>
                  <a:lnTo>
                    <a:pt x="51203" y="42669"/>
                  </a:lnTo>
                  <a:lnTo>
                    <a:pt x="23898" y="69974"/>
                  </a:lnTo>
                  <a:lnTo>
                    <a:pt x="8801" y="95233"/>
                  </a:lnTo>
                  <a:lnTo>
                    <a:pt x="1242" y="120641"/>
                  </a:lnTo>
                  <a:lnTo>
                    <a:pt x="0" y="144633"/>
                  </a:lnTo>
                  <a:lnTo>
                    <a:pt x="1565" y="164610"/>
                  </a:lnTo>
                  <a:lnTo>
                    <a:pt x="5646" y="181320"/>
                  </a:lnTo>
                  <a:lnTo>
                    <a:pt x="22096" y="205876"/>
                  </a:lnTo>
                  <a:lnTo>
                    <a:pt x="30647" y="214266"/>
                  </a:lnTo>
                  <a:lnTo>
                    <a:pt x="46805" y="222559"/>
                  </a:lnTo>
                  <a:lnTo>
                    <a:pt x="68033" y="229037"/>
                  </a:lnTo>
                  <a:lnTo>
                    <a:pt x="93512" y="234344"/>
                  </a:lnTo>
                  <a:lnTo>
                    <a:pt x="118067" y="236198"/>
                  </a:lnTo>
                  <a:lnTo>
                    <a:pt x="144535" y="236113"/>
                  </a:lnTo>
                  <a:lnTo>
                    <a:pt x="169380" y="232348"/>
                  </a:lnTo>
                  <a:lnTo>
                    <a:pt x="195933" y="227211"/>
                  </a:lnTo>
                  <a:lnTo>
                    <a:pt x="220169" y="221667"/>
                  </a:lnTo>
                  <a:lnTo>
                    <a:pt x="242801" y="215368"/>
                  </a:lnTo>
                  <a:lnTo>
                    <a:pt x="269531" y="200490"/>
                  </a:lnTo>
                  <a:lnTo>
                    <a:pt x="296048" y="182429"/>
                  </a:lnTo>
                  <a:lnTo>
                    <a:pt x="319187" y="156559"/>
                  </a:lnTo>
                  <a:lnTo>
                    <a:pt x="331892" y="134028"/>
                  </a:lnTo>
                  <a:lnTo>
                    <a:pt x="335453" y="119974"/>
                  </a:lnTo>
                  <a:lnTo>
                    <a:pt x="332232" y="93748"/>
                  </a:lnTo>
                  <a:lnTo>
                    <a:pt x="330409" y="82516"/>
                  </a:lnTo>
                  <a:lnTo>
                    <a:pt x="322243" y="66117"/>
                  </a:lnTo>
                  <a:lnTo>
                    <a:pt x="300002" y="40983"/>
                  </a:lnTo>
                  <a:lnTo>
                    <a:pt x="277585" y="25567"/>
                  </a:lnTo>
                  <a:lnTo>
                    <a:pt x="257227" y="17288"/>
                  </a:lnTo>
                  <a:lnTo>
                    <a:pt x="239354" y="12413"/>
                  </a:lnTo>
                  <a:lnTo>
                    <a:pt x="218546" y="7259"/>
                  </a:lnTo>
                  <a:lnTo>
                    <a:pt x="190347" y="1531"/>
                  </a:lnTo>
                  <a:lnTo>
                    <a:pt x="165456" y="0"/>
                  </a:lnTo>
                  <a:lnTo>
                    <a:pt x="145667" y="5172"/>
                  </a:lnTo>
                  <a:lnTo>
                    <a:pt x="127338" y="18697"/>
                  </a:lnTo>
                  <a:lnTo>
                    <a:pt x="124819" y="20973"/>
                  </a:lnTo>
                  <a:lnTo>
                    <a:pt x="122022" y="26888"/>
                  </a:lnTo>
                  <a:lnTo>
                    <a:pt x="119783" y="483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SMARTInkShape-Group160"/>
          <p:cNvGrpSpPr/>
          <p:nvPr/>
        </p:nvGrpSpPr>
        <p:grpSpPr>
          <a:xfrm>
            <a:off x="6356581" y="1022985"/>
            <a:ext cx="744456" cy="1004357"/>
            <a:chOff x="6356581" y="1022985"/>
            <a:chExt cx="744456" cy="1004357"/>
          </a:xfrm>
        </p:grpSpPr>
        <p:sp>
          <p:nvSpPr>
            <p:cNvPr id="171" name="SMARTInkShape-611"/>
            <p:cNvSpPr/>
            <p:nvPr>
              <p:custDataLst>
                <p:tags r:id="rId47"/>
              </p:custDataLst>
            </p:nvPr>
          </p:nvSpPr>
          <p:spPr>
            <a:xfrm>
              <a:off x="6784323" y="1022985"/>
              <a:ext cx="141810" cy="91236"/>
            </a:xfrm>
            <a:custGeom>
              <a:avLst/>
              <a:gdLst/>
              <a:ahLst/>
              <a:cxnLst/>
              <a:rect l="0" t="0" r="0" b="0"/>
              <a:pathLst>
                <a:path w="141810" h="91236">
                  <a:moveTo>
                    <a:pt x="27957" y="0"/>
                  </a:moveTo>
                  <a:lnTo>
                    <a:pt x="27957" y="0"/>
                  </a:lnTo>
                  <a:lnTo>
                    <a:pt x="17797" y="20320"/>
                  </a:lnTo>
                  <a:lnTo>
                    <a:pt x="9754" y="36407"/>
                  </a:lnTo>
                  <a:lnTo>
                    <a:pt x="2510" y="59361"/>
                  </a:lnTo>
                  <a:lnTo>
                    <a:pt x="0" y="83551"/>
                  </a:lnTo>
                  <a:lnTo>
                    <a:pt x="1064" y="86181"/>
                  </a:lnTo>
                  <a:lnTo>
                    <a:pt x="3044" y="87934"/>
                  </a:lnTo>
                  <a:lnTo>
                    <a:pt x="8629" y="89882"/>
                  </a:lnTo>
                  <a:lnTo>
                    <a:pt x="29300" y="91235"/>
                  </a:lnTo>
                  <a:lnTo>
                    <a:pt x="56707" y="80673"/>
                  </a:lnTo>
                  <a:lnTo>
                    <a:pt x="79427" y="69487"/>
                  </a:lnTo>
                  <a:lnTo>
                    <a:pt x="105732" y="47537"/>
                  </a:lnTo>
                  <a:lnTo>
                    <a:pt x="114360" y="36169"/>
                  </a:lnTo>
                  <a:lnTo>
                    <a:pt x="117905" y="24757"/>
                  </a:lnTo>
                  <a:lnTo>
                    <a:pt x="117132" y="20950"/>
                  </a:lnTo>
                  <a:lnTo>
                    <a:pt x="112888" y="13333"/>
                  </a:lnTo>
                  <a:lnTo>
                    <a:pt x="109978" y="10794"/>
                  </a:lnTo>
                  <a:lnTo>
                    <a:pt x="103358" y="7972"/>
                  </a:lnTo>
                  <a:lnTo>
                    <a:pt x="94488" y="8412"/>
                  </a:lnTo>
                  <a:lnTo>
                    <a:pt x="73272" y="13868"/>
                  </a:lnTo>
                  <a:lnTo>
                    <a:pt x="63761" y="20768"/>
                  </a:lnTo>
                  <a:lnTo>
                    <a:pt x="41213" y="45536"/>
                  </a:lnTo>
                  <a:lnTo>
                    <a:pt x="30737" y="64111"/>
                  </a:lnTo>
                  <a:lnTo>
                    <a:pt x="29192" y="69345"/>
                  </a:lnTo>
                  <a:lnTo>
                    <a:pt x="30051" y="72265"/>
                  </a:lnTo>
                  <a:lnTo>
                    <a:pt x="34392" y="78896"/>
                  </a:lnTo>
                  <a:lnTo>
                    <a:pt x="38860" y="82690"/>
                  </a:lnTo>
                  <a:lnTo>
                    <a:pt x="49937" y="88159"/>
                  </a:lnTo>
                  <a:lnTo>
                    <a:pt x="58681" y="88289"/>
                  </a:lnTo>
                  <a:lnTo>
                    <a:pt x="86025" y="84793"/>
                  </a:lnTo>
                  <a:lnTo>
                    <a:pt x="110852" y="75052"/>
                  </a:lnTo>
                  <a:lnTo>
                    <a:pt x="124273" y="67111"/>
                  </a:lnTo>
                  <a:lnTo>
                    <a:pt x="137153" y="56084"/>
                  </a:lnTo>
                  <a:lnTo>
                    <a:pt x="139988" y="50115"/>
                  </a:lnTo>
                  <a:lnTo>
                    <a:pt x="141809" y="38968"/>
                  </a:lnTo>
                  <a:lnTo>
                    <a:pt x="139091" y="29608"/>
                  </a:lnTo>
                  <a:lnTo>
                    <a:pt x="136972" y="27359"/>
                  </a:lnTo>
                  <a:lnTo>
                    <a:pt x="131230" y="24860"/>
                  </a:lnTo>
                  <a:lnTo>
                    <a:pt x="106707" y="23035"/>
                  </a:lnTo>
                  <a:lnTo>
                    <a:pt x="78487" y="30830"/>
                  </a:lnTo>
                  <a:lnTo>
                    <a:pt x="59465" y="39908"/>
                  </a:lnTo>
                  <a:lnTo>
                    <a:pt x="58488" y="41210"/>
                  </a:lnTo>
                  <a:lnTo>
                    <a:pt x="56918" y="44829"/>
                  </a:lnTo>
                  <a:lnTo>
                    <a:pt x="57425" y="45126"/>
                  </a:lnTo>
                  <a:lnTo>
                    <a:pt x="61486" y="45642"/>
                  </a:lnTo>
                  <a:lnTo>
                    <a:pt x="75055" y="40793"/>
                  </a:lnTo>
                  <a:lnTo>
                    <a:pt x="87026" y="39526"/>
                  </a:lnTo>
                  <a:lnTo>
                    <a:pt x="96537" y="34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612"/>
            <p:cNvSpPr/>
            <p:nvPr>
              <p:custDataLst>
                <p:tags r:id="rId48"/>
              </p:custDataLst>
            </p:nvPr>
          </p:nvSpPr>
          <p:spPr>
            <a:xfrm>
              <a:off x="6469843" y="1040564"/>
              <a:ext cx="130983" cy="90090"/>
            </a:xfrm>
            <a:custGeom>
              <a:avLst/>
              <a:gdLst/>
              <a:ahLst/>
              <a:cxnLst/>
              <a:rect l="0" t="0" r="0" b="0"/>
              <a:pathLst>
                <a:path w="130983" h="90090">
                  <a:moveTo>
                    <a:pt x="50972" y="79576"/>
                  </a:moveTo>
                  <a:lnTo>
                    <a:pt x="50972" y="79576"/>
                  </a:lnTo>
                  <a:lnTo>
                    <a:pt x="72210" y="88678"/>
                  </a:lnTo>
                  <a:lnTo>
                    <a:pt x="79736" y="90089"/>
                  </a:lnTo>
                  <a:lnTo>
                    <a:pt x="91484" y="88270"/>
                  </a:lnTo>
                  <a:lnTo>
                    <a:pt x="105239" y="80106"/>
                  </a:lnTo>
                  <a:lnTo>
                    <a:pt x="114323" y="69644"/>
                  </a:lnTo>
                  <a:lnTo>
                    <a:pt x="115536" y="58863"/>
                  </a:lnTo>
                  <a:lnTo>
                    <a:pt x="114970" y="52432"/>
                  </a:lnTo>
                  <a:lnTo>
                    <a:pt x="110953" y="43594"/>
                  </a:lnTo>
                  <a:lnTo>
                    <a:pt x="98027" y="29712"/>
                  </a:lnTo>
                  <a:lnTo>
                    <a:pt x="89032" y="25664"/>
                  </a:lnTo>
                  <a:lnTo>
                    <a:pt x="78682" y="24500"/>
                  </a:lnTo>
                  <a:lnTo>
                    <a:pt x="50858" y="30570"/>
                  </a:lnTo>
                  <a:lnTo>
                    <a:pt x="28726" y="42332"/>
                  </a:lnTo>
                  <a:lnTo>
                    <a:pt x="10523" y="57605"/>
                  </a:lnTo>
                  <a:lnTo>
                    <a:pt x="3780" y="67069"/>
                  </a:lnTo>
                  <a:lnTo>
                    <a:pt x="3001" y="69968"/>
                  </a:lnTo>
                  <a:lnTo>
                    <a:pt x="3117" y="72536"/>
                  </a:lnTo>
                  <a:lnTo>
                    <a:pt x="4831" y="81219"/>
                  </a:lnTo>
                  <a:lnTo>
                    <a:pt x="6241" y="82576"/>
                  </a:lnTo>
                  <a:lnTo>
                    <a:pt x="21124" y="87968"/>
                  </a:lnTo>
                  <a:lnTo>
                    <a:pt x="28393" y="87962"/>
                  </a:lnTo>
                  <a:lnTo>
                    <a:pt x="51761" y="81080"/>
                  </a:lnTo>
                  <a:lnTo>
                    <a:pt x="67716" y="75012"/>
                  </a:lnTo>
                  <a:lnTo>
                    <a:pt x="88768" y="58271"/>
                  </a:lnTo>
                  <a:lnTo>
                    <a:pt x="97378" y="47087"/>
                  </a:lnTo>
                  <a:lnTo>
                    <a:pt x="100917" y="35730"/>
                  </a:lnTo>
                  <a:lnTo>
                    <a:pt x="101966" y="24322"/>
                  </a:lnTo>
                  <a:lnTo>
                    <a:pt x="99243" y="12898"/>
                  </a:lnTo>
                  <a:lnTo>
                    <a:pt x="92746" y="6973"/>
                  </a:lnTo>
                  <a:lnTo>
                    <a:pt x="84143" y="2858"/>
                  </a:lnTo>
                  <a:lnTo>
                    <a:pt x="61376" y="0"/>
                  </a:lnTo>
                  <a:lnTo>
                    <a:pt x="44953" y="2728"/>
                  </a:lnTo>
                  <a:lnTo>
                    <a:pt x="28022" y="10593"/>
                  </a:lnTo>
                  <a:lnTo>
                    <a:pt x="13975" y="24000"/>
                  </a:lnTo>
                  <a:lnTo>
                    <a:pt x="3047" y="40399"/>
                  </a:lnTo>
                  <a:lnTo>
                    <a:pt x="577" y="48848"/>
                  </a:lnTo>
                  <a:lnTo>
                    <a:pt x="0" y="55547"/>
                  </a:lnTo>
                  <a:lnTo>
                    <a:pt x="1437" y="61065"/>
                  </a:lnTo>
                  <a:lnTo>
                    <a:pt x="2709" y="63425"/>
                  </a:lnTo>
                  <a:lnTo>
                    <a:pt x="10566" y="69781"/>
                  </a:lnTo>
                  <a:lnTo>
                    <a:pt x="20938" y="72652"/>
                  </a:lnTo>
                  <a:lnTo>
                    <a:pt x="49459" y="73755"/>
                  </a:lnTo>
                  <a:lnTo>
                    <a:pt x="70703" y="70796"/>
                  </a:lnTo>
                  <a:lnTo>
                    <a:pt x="93084" y="65897"/>
                  </a:lnTo>
                  <a:lnTo>
                    <a:pt x="120862" y="55261"/>
                  </a:lnTo>
                  <a:lnTo>
                    <a:pt x="130982" y="510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613"/>
            <p:cNvSpPr/>
            <p:nvPr>
              <p:custDataLst>
                <p:tags r:id="rId49"/>
              </p:custDataLst>
            </p:nvPr>
          </p:nvSpPr>
          <p:spPr>
            <a:xfrm>
              <a:off x="6835140" y="1457325"/>
              <a:ext cx="265897" cy="570017"/>
            </a:xfrm>
            <a:custGeom>
              <a:avLst/>
              <a:gdLst/>
              <a:ahLst/>
              <a:cxnLst/>
              <a:rect l="0" t="0" r="0" b="0"/>
              <a:pathLst>
                <a:path w="265897" h="570017">
                  <a:moveTo>
                    <a:pt x="194310" y="0"/>
                  </a:moveTo>
                  <a:lnTo>
                    <a:pt x="194310" y="0"/>
                  </a:lnTo>
                  <a:lnTo>
                    <a:pt x="177377" y="5080"/>
                  </a:lnTo>
                  <a:lnTo>
                    <a:pt x="152494" y="14323"/>
                  </a:lnTo>
                  <a:lnTo>
                    <a:pt x="132968" y="26897"/>
                  </a:lnTo>
                  <a:lnTo>
                    <a:pt x="110730" y="54325"/>
                  </a:lnTo>
                  <a:lnTo>
                    <a:pt x="98108" y="73886"/>
                  </a:lnTo>
                  <a:lnTo>
                    <a:pt x="83679" y="101055"/>
                  </a:lnTo>
                  <a:lnTo>
                    <a:pt x="79100" y="116669"/>
                  </a:lnTo>
                  <a:lnTo>
                    <a:pt x="80093" y="137438"/>
                  </a:lnTo>
                  <a:lnTo>
                    <a:pt x="82800" y="154217"/>
                  </a:lnTo>
                  <a:lnTo>
                    <a:pt x="92891" y="168871"/>
                  </a:lnTo>
                  <a:lnTo>
                    <a:pt x="106691" y="179829"/>
                  </a:lnTo>
                  <a:lnTo>
                    <a:pt x="124534" y="185998"/>
                  </a:lnTo>
                  <a:lnTo>
                    <a:pt x="149310" y="188253"/>
                  </a:lnTo>
                  <a:lnTo>
                    <a:pt x="158647" y="185056"/>
                  </a:lnTo>
                  <a:lnTo>
                    <a:pt x="182817" y="168444"/>
                  </a:lnTo>
                  <a:lnTo>
                    <a:pt x="200542" y="145513"/>
                  </a:lnTo>
                  <a:lnTo>
                    <a:pt x="208641" y="125122"/>
                  </a:lnTo>
                  <a:lnTo>
                    <a:pt x="211085" y="97075"/>
                  </a:lnTo>
                  <a:lnTo>
                    <a:pt x="211423" y="73847"/>
                  </a:lnTo>
                  <a:lnTo>
                    <a:pt x="209747" y="69227"/>
                  </a:lnTo>
                  <a:lnTo>
                    <a:pt x="207522" y="65058"/>
                  </a:lnTo>
                  <a:lnTo>
                    <a:pt x="205975" y="58317"/>
                  </a:lnTo>
                  <a:lnTo>
                    <a:pt x="205896" y="58563"/>
                  </a:lnTo>
                  <a:lnTo>
                    <a:pt x="205746" y="68728"/>
                  </a:lnTo>
                  <a:lnTo>
                    <a:pt x="211959" y="95599"/>
                  </a:lnTo>
                  <a:lnTo>
                    <a:pt x="217319" y="122941"/>
                  </a:lnTo>
                  <a:lnTo>
                    <a:pt x="221681" y="144175"/>
                  </a:lnTo>
                  <a:lnTo>
                    <a:pt x="227854" y="166313"/>
                  </a:lnTo>
                  <a:lnTo>
                    <a:pt x="234830" y="190545"/>
                  </a:lnTo>
                  <a:lnTo>
                    <a:pt x="242164" y="215497"/>
                  </a:lnTo>
                  <a:lnTo>
                    <a:pt x="249657" y="239286"/>
                  </a:lnTo>
                  <a:lnTo>
                    <a:pt x="255527" y="264253"/>
                  </a:lnTo>
                  <a:lnTo>
                    <a:pt x="259618" y="290166"/>
                  </a:lnTo>
                  <a:lnTo>
                    <a:pt x="261435" y="316499"/>
                  </a:lnTo>
                  <a:lnTo>
                    <a:pt x="263937" y="341326"/>
                  </a:lnTo>
                  <a:lnTo>
                    <a:pt x="265896" y="365060"/>
                  </a:lnTo>
                  <a:lnTo>
                    <a:pt x="264649" y="388309"/>
                  </a:lnTo>
                  <a:lnTo>
                    <a:pt x="261979" y="411342"/>
                  </a:lnTo>
                  <a:lnTo>
                    <a:pt x="258040" y="433643"/>
                  </a:lnTo>
                  <a:lnTo>
                    <a:pt x="252055" y="454139"/>
                  </a:lnTo>
                  <a:lnTo>
                    <a:pt x="243602" y="469129"/>
                  </a:lnTo>
                  <a:lnTo>
                    <a:pt x="231616" y="487378"/>
                  </a:lnTo>
                  <a:lnTo>
                    <a:pt x="217276" y="507799"/>
                  </a:lnTo>
                  <a:lnTo>
                    <a:pt x="194569" y="533875"/>
                  </a:lnTo>
                  <a:lnTo>
                    <a:pt x="167505" y="554002"/>
                  </a:lnTo>
                  <a:lnTo>
                    <a:pt x="143400" y="563987"/>
                  </a:lnTo>
                  <a:lnTo>
                    <a:pt x="115533" y="570016"/>
                  </a:lnTo>
                  <a:lnTo>
                    <a:pt x="94487" y="568027"/>
                  </a:lnTo>
                  <a:lnTo>
                    <a:pt x="75198" y="560381"/>
                  </a:lnTo>
                  <a:lnTo>
                    <a:pt x="57417" y="547039"/>
                  </a:lnTo>
                  <a:lnTo>
                    <a:pt x="40085" y="524953"/>
                  </a:lnTo>
                  <a:lnTo>
                    <a:pt x="22884" y="498301"/>
                  </a:lnTo>
                  <a:lnTo>
                    <a:pt x="13134" y="476314"/>
                  </a:lnTo>
                  <a:lnTo>
                    <a:pt x="0" y="4400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614"/>
            <p:cNvSpPr/>
            <p:nvPr>
              <p:custDataLst>
                <p:tags r:id="rId50"/>
              </p:custDataLst>
            </p:nvPr>
          </p:nvSpPr>
          <p:spPr>
            <a:xfrm>
              <a:off x="6356581" y="1209933"/>
              <a:ext cx="415682" cy="595959"/>
            </a:xfrm>
            <a:custGeom>
              <a:avLst/>
              <a:gdLst/>
              <a:ahLst/>
              <a:cxnLst/>
              <a:rect l="0" t="0" r="0" b="0"/>
              <a:pathLst>
                <a:path w="415682" h="595959">
                  <a:moveTo>
                    <a:pt x="38503" y="270252"/>
                  </a:moveTo>
                  <a:lnTo>
                    <a:pt x="38503" y="270252"/>
                  </a:lnTo>
                  <a:lnTo>
                    <a:pt x="38503" y="292266"/>
                  </a:lnTo>
                  <a:lnTo>
                    <a:pt x="38503" y="309693"/>
                  </a:lnTo>
                  <a:lnTo>
                    <a:pt x="38503" y="325121"/>
                  </a:lnTo>
                  <a:lnTo>
                    <a:pt x="38503" y="352423"/>
                  </a:lnTo>
                  <a:lnTo>
                    <a:pt x="36810" y="377258"/>
                  </a:lnTo>
                  <a:lnTo>
                    <a:pt x="33941" y="401630"/>
                  </a:lnTo>
                  <a:lnTo>
                    <a:pt x="30550" y="427279"/>
                  </a:lnTo>
                  <a:lnTo>
                    <a:pt x="28619" y="451802"/>
                  </a:lnTo>
                  <a:lnTo>
                    <a:pt x="27761" y="475401"/>
                  </a:lnTo>
                  <a:lnTo>
                    <a:pt x="27379" y="498589"/>
                  </a:lnTo>
                  <a:lnTo>
                    <a:pt x="25515" y="519902"/>
                  </a:lnTo>
                  <a:lnTo>
                    <a:pt x="22591" y="548057"/>
                  </a:lnTo>
                  <a:lnTo>
                    <a:pt x="21724" y="570793"/>
                  </a:lnTo>
                  <a:lnTo>
                    <a:pt x="21391" y="595934"/>
                  </a:lnTo>
                  <a:lnTo>
                    <a:pt x="21381" y="595958"/>
                  </a:lnTo>
                  <a:lnTo>
                    <a:pt x="19469" y="583274"/>
                  </a:lnTo>
                  <a:lnTo>
                    <a:pt x="16289" y="562119"/>
                  </a:lnTo>
                  <a:lnTo>
                    <a:pt x="12263" y="535315"/>
                  </a:lnTo>
                  <a:lnTo>
                    <a:pt x="8946" y="513001"/>
                  </a:lnTo>
                  <a:lnTo>
                    <a:pt x="6099" y="493679"/>
                  </a:lnTo>
                  <a:lnTo>
                    <a:pt x="3565" y="476354"/>
                  </a:lnTo>
                  <a:lnTo>
                    <a:pt x="1877" y="460358"/>
                  </a:lnTo>
                  <a:lnTo>
                    <a:pt x="751" y="445249"/>
                  </a:lnTo>
                  <a:lnTo>
                    <a:pt x="0" y="430732"/>
                  </a:lnTo>
                  <a:lnTo>
                    <a:pt x="135" y="415974"/>
                  </a:lnTo>
                  <a:lnTo>
                    <a:pt x="860" y="401055"/>
                  </a:lnTo>
                  <a:lnTo>
                    <a:pt x="1978" y="386029"/>
                  </a:lnTo>
                  <a:lnTo>
                    <a:pt x="4914" y="357480"/>
                  </a:lnTo>
                  <a:lnTo>
                    <a:pt x="7066" y="329340"/>
                  </a:lnTo>
                  <a:lnTo>
                    <a:pt x="6750" y="314724"/>
                  </a:lnTo>
                  <a:lnTo>
                    <a:pt x="5905" y="299900"/>
                  </a:lnTo>
                  <a:lnTo>
                    <a:pt x="6659" y="271575"/>
                  </a:lnTo>
                  <a:lnTo>
                    <a:pt x="9111" y="244170"/>
                  </a:lnTo>
                  <a:lnTo>
                    <a:pt x="12317" y="217173"/>
                  </a:lnTo>
                  <a:lnTo>
                    <a:pt x="15859" y="192051"/>
                  </a:lnTo>
                  <a:lnTo>
                    <a:pt x="20184" y="168186"/>
                  </a:lnTo>
                  <a:lnTo>
                    <a:pt x="26341" y="144879"/>
                  </a:lnTo>
                  <a:lnTo>
                    <a:pt x="33310" y="123514"/>
                  </a:lnTo>
                  <a:lnTo>
                    <a:pt x="44373" y="95329"/>
                  </a:lnTo>
                  <a:lnTo>
                    <a:pt x="57387" y="72585"/>
                  </a:lnTo>
                  <a:lnTo>
                    <a:pt x="78853" y="47833"/>
                  </a:lnTo>
                  <a:lnTo>
                    <a:pt x="103639" y="42917"/>
                  </a:lnTo>
                  <a:lnTo>
                    <a:pt x="120027" y="42495"/>
                  </a:lnTo>
                  <a:lnTo>
                    <a:pt x="143316" y="45414"/>
                  </a:lnTo>
                  <a:lnTo>
                    <a:pt x="152194" y="47970"/>
                  </a:lnTo>
                  <a:lnTo>
                    <a:pt x="165445" y="57583"/>
                  </a:lnTo>
                  <a:lnTo>
                    <a:pt x="181738" y="78969"/>
                  </a:lnTo>
                  <a:lnTo>
                    <a:pt x="195243" y="105414"/>
                  </a:lnTo>
                  <a:lnTo>
                    <a:pt x="204960" y="133358"/>
                  </a:lnTo>
                  <a:lnTo>
                    <a:pt x="212496" y="160052"/>
                  </a:lnTo>
                  <a:lnTo>
                    <a:pt x="216422" y="185742"/>
                  </a:lnTo>
                  <a:lnTo>
                    <a:pt x="219914" y="210075"/>
                  </a:lnTo>
                  <a:lnTo>
                    <a:pt x="221093" y="235364"/>
                  </a:lnTo>
                  <a:lnTo>
                    <a:pt x="221358" y="259211"/>
                  </a:lnTo>
                  <a:lnTo>
                    <a:pt x="223066" y="263863"/>
                  </a:lnTo>
                  <a:lnTo>
                    <a:pt x="226302" y="268990"/>
                  </a:lnTo>
                  <a:lnTo>
                    <a:pt x="225051" y="267998"/>
                  </a:lnTo>
                  <a:lnTo>
                    <a:pt x="222108" y="265221"/>
                  </a:lnTo>
                  <a:lnTo>
                    <a:pt x="221599" y="258672"/>
                  </a:lnTo>
                  <a:lnTo>
                    <a:pt x="227630" y="231803"/>
                  </a:lnTo>
                  <a:lnTo>
                    <a:pt x="232972" y="204461"/>
                  </a:lnTo>
                  <a:lnTo>
                    <a:pt x="236695" y="183227"/>
                  </a:lnTo>
                  <a:lnTo>
                    <a:pt x="240466" y="161089"/>
                  </a:lnTo>
                  <a:lnTo>
                    <a:pt x="245952" y="136857"/>
                  </a:lnTo>
                  <a:lnTo>
                    <a:pt x="251988" y="112540"/>
                  </a:lnTo>
                  <a:lnTo>
                    <a:pt x="256787" y="91150"/>
                  </a:lnTo>
                  <a:lnTo>
                    <a:pt x="269127" y="64291"/>
                  </a:lnTo>
                  <a:lnTo>
                    <a:pt x="278781" y="40246"/>
                  </a:lnTo>
                  <a:lnTo>
                    <a:pt x="286899" y="28116"/>
                  </a:lnTo>
                  <a:lnTo>
                    <a:pt x="312555" y="3657"/>
                  </a:lnTo>
                  <a:lnTo>
                    <a:pt x="316454" y="1082"/>
                  </a:lnTo>
                  <a:lnTo>
                    <a:pt x="320324" y="0"/>
                  </a:lnTo>
                  <a:lnTo>
                    <a:pt x="328011" y="492"/>
                  </a:lnTo>
                  <a:lnTo>
                    <a:pt x="342512" y="4339"/>
                  </a:lnTo>
                  <a:lnTo>
                    <a:pt x="355840" y="12534"/>
                  </a:lnTo>
                  <a:lnTo>
                    <a:pt x="367833" y="26040"/>
                  </a:lnTo>
                  <a:lnTo>
                    <a:pt x="379430" y="48174"/>
                  </a:lnTo>
                  <a:lnTo>
                    <a:pt x="387088" y="67411"/>
                  </a:lnTo>
                  <a:lnTo>
                    <a:pt x="394091" y="89295"/>
                  </a:lnTo>
                  <a:lnTo>
                    <a:pt x="399319" y="113839"/>
                  </a:lnTo>
                  <a:lnTo>
                    <a:pt x="403760" y="139563"/>
                  </a:lnTo>
                  <a:lnTo>
                    <a:pt x="407851" y="166448"/>
                  </a:lnTo>
                  <a:lnTo>
                    <a:pt x="409830" y="180729"/>
                  </a:lnTo>
                  <a:lnTo>
                    <a:pt x="411784" y="195330"/>
                  </a:lnTo>
                  <a:lnTo>
                    <a:pt x="413088" y="210144"/>
                  </a:lnTo>
                  <a:lnTo>
                    <a:pt x="413956" y="225100"/>
                  </a:lnTo>
                  <a:lnTo>
                    <a:pt x="414536" y="240151"/>
                  </a:lnTo>
                  <a:lnTo>
                    <a:pt x="414922" y="254630"/>
                  </a:lnTo>
                  <a:lnTo>
                    <a:pt x="415351" y="282570"/>
                  </a:lnTo>
                  <a:lnTo>
                    <a:pt x="415541" y="309805"/>
                  </a:lnTo>
                  <a:lnTo>
                    <a:pt x="415626" y="336726"/>
                  </a:lnTo>
                  <a:lnTo>
                    <a:pt x="415665" y="363508"/>
                  </a:lnTo>
                  <a:lnTo>
                    <a:pt x="415681" y="388534"/>
                  </a:lnTo>
                  <a:lnTo>
                    <a:pt x="415054" y="412357"/>
                  </a:lnTo>
                  <a:lnTo>
                    <a:pt x="412658" y="435645"/>
                  </a:lnTo>
                  <a:lnTo>
                    <a:pt x="409477" y="457001"/>
                  </a:lnTo>
                  <a:lnTo>
                    <a:pt x="405808" y="485182"/>
                  </a:lnTo>
                  <a:lnTo>
                    <a:pt x="404721" y="509618"/>
                  </a:lnTo>
                  <a:lnTo>
                    <a:pt x="401320" y="537597"/>
                  </a:lnTo>
                  <a:lnTo>
                    <a:pt x="398914" y="563879"/>
                  </a:lnTo>
                  <a:lnTo>
                    <a:pt x="398792" y="566969"/>
                  </a:lnTo>
                  <a:lnTo>
                    <a:pt x="399347" y="568393"/>
                  </a:lnTo>
                  <a:lnTo>
                    <a:pt x="400350" y="568708"/>
                  </a:lnTo>
                  <a:lnTo>
                    <a:pt x="404264" y="567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SMARTInkShape-Group161"/>
          <p:cNvGrpSpPr/>
          <p:nvPr/>
        </p:nvGrpSpPr>
        <p:grpSpPr>
          <a:xfrm>
            <a:off x="382905" y="2447609"/>
            <a:ext cx="683312" cy="551193"/>
            <a:chOff x="382905" y="2447609"/>
            <a:chExt cx="683312" cy="551193"/>
          </a:xfrm>
        </p:grpSpPr>
        <p:sp>
          <p:nvSpPr>
            <p:cNvPr id="176" name="SMARTInkShape-615"/>
            <p:cNvSpPr/>
            <p:nvPr>
              <p:custDataLst>
                <p:tags r:id="rId41"/>
              </p:custDataLst>
            </p:nvPr>
          </p:nvSpPr>
          <p:spPr>
            <a:xfrm>
              <a:off x="902970" y="2447609"/>
              <a:ext cx="163247" cy="141260"/>
            </a:xfrm>
            <a:custGeom>
              <a:avLst/>
              <a:gdLst/>
              <a:ahLst/>
              <a:cxnLst/>
              <a:rect l="0" t="0" r="0" b="0"/>
              <a:pathLst>
                <a:path w="163247" h="141260">
                  <a:moveTo>
                    <a:pt x="0" y="9841"/>
                  </a:moveTo>
                  <a:lnTo>
                    <a:pt x="0" y="9841"/>
                  </a:lnTo>
                  <a:lnTo>
                    <a:pt x="21237" y="3773"/>
                  </a:lnTo>
                  <a:lnTo>
                    <a:pt x="43546" y="0"/>
                  </a:lnTo>
                  <a:lnTo>
                    <a:pt x="56184" y="2504"/>
                  </a:lnTo>
                  <a:lnTo>
                    <a:pt x="81670" y="14073"/>
                  </a:lnTo>
                  <a:lnTo>
                    <a:pt x="92178" y="20400"/>
                  </a:lnTo>
                  <a:lnTo>
                    <a:pt x="99811" y="29139"/>
                  </a:lnTo>
                  <a:lnTo>
                    <a:pt x="109886" y="47238"/>
                  </a:lnTo>
                  <a:lnTo>
                    <a:pt x="112992" y="62196"/>
                  </a:lnTo>
                  <a:lnTo>
                    <a:pt x="113407" y="83683"/>
                  </a:lnTo>
                  <a:lnTo>
                    <a:pt x="111151" y="92613"/>
                  </a:lnTo>
                  <a:lnTo>
                    <a:pt x="103278" y="104780"/>
                  </a:lnTo>
                  <a:lnTo>
                    <a:pt x="78017" y="125922"/>
                  </a:lnTo>
                  <a:lnTo>
                    <a:pt x="59043" y="137209"/>
                  </a:lnTo>
                  <a:lnTo>
                    <a:pt x="55872" y="137933"/>
                  </a:lnTo>
                  <a:lnTo>
                    <a:pt x="53123" y="137780"/>
                  </a:lnTo>
                  <a:lnTo>
                    <a:pt x="42132" y="135862"/>
                  </a:lnTo>
                  <a:lnTo>
                    <a:pt x="38199" y="135701"/>
                  </a:lnTo>
                  <a:lnTo>
                    <a:pt x="36896" y="135022"/>
                  </a:lnTo>
                  <a:lnTo>
                    <a:pt x="36027" y="133935"/>
                  </a:lnTo>
                  <a:lnTo>
                    <a:pt x="35448" y="132575"/>
                  </a:lnTo>
                  <a:lnTo>
                    <a:pt x="35697" y="131034"/>
                  </a:lnTo>
                  <a:lnTo>
                    <a:pt x="39081" y="125830"/>
                  </a:lnTo>
                  <a:lnTo>
                    <a:pt x="44741" y="120267"/>
                  </a:lnTo>
                  <a:lnTo>
                    <a:pt x="50788" y="116493"/>
                  </a:lnTo>
                  <a:lnTo>
                    <a:pt x="61333" y="113832"/>
                  </a:lnTo>
                  <a:lnTo>
                    <a:pt x="88773" y="112809"/>
                  </a:lnTo>
                  <a:lnTo>
                    <a:pt x="115362" y="120674"/>
                  </a:lnTo>
                  <a:lnTo>
                    <a:pt x="142266" y="131061"/>
                  </a:lnTo>
                  <a:lnTo>
                    <a:pt x="152320" y="138905"/>
                  </a:lnTo>
                  <a:lnTo>
                    <a:pt x="159682" y="141193"/>
                  </a:lnTo>
                  <a:lnTo>
                    <a:pt x="162954" y="141259"/>
                  </a:lnTo>
                  <a:lnTo>
                    <a:pt x="163246" y="140633"/>
                  </a:lnTo>
                  <a:lnTo>
                    <a:pt x="160020" y="1355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616"/>
            <p:cNvSpPr/>
            <p:nvPr>
              <p:custDataLst>
                <p:tags r:id="rId42"/>
              </p:custDataLst>
            </p:nvPr>
          </p:nvSpPr>
          <p:spPr>
            <a:xfrm>
              <a:off x="840105" y="2486025"/>
              <a:ext cx="45721" cy="102427"/>
            </a:xfrm>
            <a:custGeom>
              <a:avLst/>
              <a:gdLst/>
              <a:ahLst/>
              <a:cxnLst/>
              <a:rect l="0" t="0" r="0" b="0"/>
              <a:pathLst>
                <a:path w="45721" h="102427">
                  <a:moveTo>
                    <a:pt x="0" y="0"/>
                  </a:moveTo>
                  <a:lnTo>
                    <a:pt x="0" y="0"/>
                  </a:lnTo>
                  <a:lnTo>
                    <a:pt x="0" y="21237"/>
                  </a:lnTo>
                  <a:lnTo>
                    <a:pt x="3034" y="43546"/>
                  </a:lnTo>
                  <a:lnTo>
                    <a:pt x="5820" y="67516"/>
                  </a:lnTo>
                  <a:lnTo>
                    <a:pt x="13600" y="89144"/>
                  </a:lnTo>
                  <a:lnTo>
                    <a:pt x="19129" y="97815"/>
                  </a:lnTo>
                  <a:lnTo>
                    <a:pt x="22895" y="100624"/>
                  </a:lnTo>
                  <a:lnTo>
                    <a:pt x="28585" y="102204"/>
                  </a:lnTo>
                  <a:lnTo>
                    <a:pt x="30487" y="102426"/>
                  </a:lnTo>
                  <a:lnTo>
                    <a:pt x="45720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617"/>
            <p:cNvSpPr/>
            <p:nvPr>
              <p:custDataLst>
                <p:tags r:id="rId43"/>
              </p:custDataLst>
            </p:nvPr>
          </p:nvSpPr>
          <p:spPr>
            <a:xfrm>
              <a:off x="800100" y="2520315"/>
              <a:ext cx="102871" cy="17146"/>
            </a:xfrm>
            <a:custGeom>
              <a:avLst/>
              <a:gdLst/>
              <a:ahLst/>
              <a:cxnLst/>
              <a:rect l="0" t="0" r="0" b="0"/>
              <a:pathLst>
                <a:path w="102871" h="17146">
                  <a:moveTo>
                    <a:pt x="0" y="17145"/>
                  </a:moveTo>
                  <a:lnTo>
                    <a:pt x="0" y="17145"/>
                  </a:lnTo>
                  <a:lnTo>
                    <a:pt x="16933" y="15452"/>
                  </a:lnTo>
                  <a:lnTo>
                    <a:pt x="40546" y="13217"/>
                  </a:lnTo>
                  <a:lnTo>
                    <a:pt x="66053" y="10090"/>
                  </a:lnTo>
                  <a:lnTo>
                    <a:pt x="94048" y="4406"/>
                  </a:lnTo>
                  <a:lnTo>
                    <a:pt x="1028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618"/>
            <p:cNvSpPr/>
            <p:nvPr>
              <p:custDataLst>
                <p:tags r:id="rId44"/>
              </p:custDataLst>
            </p:nvPr>
          </p:nvSpPr>
          <p:spPr>
            <a:xfrm>
              <a:off x="689030" y="2663190"/>
              <a:ext cx="122425" cy="335612"/>
            </a:xfrm>
            <a:custGeom>
              <a:avLst/>
              <a:gdLst/>
              <a:ahLst/>
              <a:cxnLst/>
              <a:rect l="0" t="0" r="0" b="0"/>
              <a:pathLst>
                <a:path w="122425" h="335612">
                  <a:moveTo>
                    <a:pt x="71065" y="0"/>
                  </a:moveTo>
                  <a:lnTo>
                    <a:pt x="71065" y="0"/>
                  </a:lnTo>
                  <a:lnTo>
                    <a:pt x="46794" y="9102"/>
                  </a:lnTo>
                  <a:lnTo>
                    <a:pt x="25632" y="20830"/>
                  </a:lnTo>
                  <a:lnTo>
                    <a:pt x="11319" y="35382"/>
                  </a:lnTo>
                  <a:lnTo>
                    <a:pt x="6411" y="47899"/>
                  </a:lnTo>
                  <a:lnTo>
                    <a:pt x="227" y="73596"/>
                  </a:lnTo>
                  <a:lnTo>
                    <a:pt x="0" y="83721"/>
                  </a:lnTo>
                  <a:lnTo>
                    <a:pt x="3428" y="107804"/>
                  </a:lnTo>
                  <a:lnTo>
                    <a:pt x="8407" y="114165"/>
                  </a:lnTo>
                  <a:lnTo>
                    <a:pt x="18351" y="121315"/>
                  </a:lnTo>
                  <a:lnTo>
                    <a:pt x="29340" y="124422"/>
                  </a:lnTo>
                  <a:lnTo>
                    <a:pt x="40640" y="125342"/>
                  </a:lnTo>
                  <a:lnTo>
                    <a:pt x="55065" y="122581"/>
                  </a:lnTo>
                  <a:lnTo>
                    <a:pt x="65337" y="117742"/>
                  </a:lnTo>
                  <a:lnTo>
                    <a:pt x="86471" y="98693"/>
                  </a:lnTo>
                  <a:lnTo>
                    <a:pt x="90612" y="91277"/>
                  </a:lnTo>
                  <a:lnTo>
                    <a:pt x="96330" y="78268"/>
                  </a:lnTo>
                  <a:lnTo>
                    <a:pt x="101344" y="68441"/>
                  </a:lnTo>
                  <a:lnTo>
                    <a:pt x="104563" y="51784"/>
                  </a:lnTo>
                  <a:lnTo>
                    <a:pt x="105341" y="34730"/>
                  </a:lnTo>
                  <a:lnTo>
                    <a:pt x="107048" y="53796"/>
                  </a:lnTo>
                  <a:lnTo>
                    <a:pt x="110275" y="77795"/>
                  </a:lnTo>
                  <a:lnTo>
                    <a:pt x="113868" y="102567"/>
                  </a:lnTo>
                  <a:lnTo>
                    <a:pt x="115921" y="130015"/>
                  </a:lnTo>
                  <a:lnTo>
                    <a:pt x="119563" y="158256"/>
                  </a:lnTo>
                  <a:lnTo>
                    <a:pt x="121630" y="186732"/>
                  </a:lnTo>
                  <a:lnTo>
                    <a:pt x="122242" y="215277"/>
                  </a:lnTo>
                  <a:lnTo>
                    <a:pt x="122424" y="243844"/>
                  </a:lnTo>
                  <a:lnTo>
                    <a:pt x="119443" y="269382"/>
                  </a:lnTo>
                  <a:lnTo>
                    <a:pt x="112747" y="296205"/>
                  </a:lnTo>
                  <a:lnTo>
                    <a:pt x="103420" y="322593"/>
                  </a:lnTo>
                  <a:lnTo>
                    <a:pt x="97933" y="329218"/>
                  </a:lnTo>
                  <a:lnTo>
                    <a:pt x="91897" y="333644"/>
                  </a:lnTo>
                  <a:lnTo>
                    <a:pt x="87097" y="335611"/>
                  </a:lnTo>
                  <a:lnTo>
                    <a:pt x="81154" y="334792"/>
                  </a:lnTo>
                  <a:lnTo>
                    <a:pt x="74914" y="332312"/>
                  </a:lnTo>
                  <a:lnTo>
                    <a:pt x="70024" y="329092"/>
                  </a:lnTo>
                  <a:lnTo>
                    <a:pt x="63701" y="317642"/>
                  </a:lnTo>
                  <a:lnTo>
                    <a:pt x="56511" y="296071"/>
                  </a:lnTo>
                  <a:lnTo>
                    <a:pt x="54688" y="274697"/>
                  </a:lnTo>
                  <a:lnTo>
                    <a:pt x="54072" y="247819"/>
                  </a:lnTo>
                  <a:lnTo>
                    <a:pt x="53920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619"/>
            <p:cNvSpPr/>
            <p:nvPr>
              <p:custDataLst>
                <p:tags r:id="rId45"/>
              </p:custDataLst>
            </p:nvPr>
          </p:nvSpPr>
          <p:spPr>
            <a:xfrm>
              <a:off x="382905" y="2470138"/>
              <a:ext cx="280036" cy="313068"/>
            </a:xfrm>
            <a:custGeom>
              <a:avLst/>
              <a:gdLst/>
              <a:ahLst/>
              <a:cxnLst/>
              <a:rect l="0" t="0" r="0" b="0"/>
              <a:pathLst>
                <a:path w="280036" h="313068">
                  <a:moveTo>
                    <a:pt x="0" y="21602"/>
                  </a:moveTo>
                  <a:lnTo>
                    <a:pt x="0" y="21602"/>
                  </a:lnTo>
                  <a:lnTo>
                    <a:pt x="15169" y="45873"/>
                  </a:lnTo>
                  <a:lnTo>
                    <a:pt x="27637" y="73102"/>
                  </a:lnTo>
                  <a:lnTo>
                    <a:pt x="41466" y="101131"/>
                  </a:lnTo>
                  <a:lnTo>
                    <a:pt x="50739" y="126799"/>
                  </a:lnTo>
                  <a:lnTo>
                    <a:pt x="56051" y="140628"/>
                  </a:lnTo>
                  <a:lnTo>
                    <a:pt x="67457" y="167848"/>
                  </a:lnTo>
                  <a:lnTo>
                    <a:pt x="85127" y="195670"/>
                  </a:lnTo>
                  <a:lnTo>
                    <a:pt x="100769" y="212847"/>
                  </a:lnTo>
                  <a:lnTo>
                    <a:pt x="110361" y="218743"/>
                  </a:lnTo>
                  <a:lnTo>
                    <a:pt x="115301" y="220345"/>
                  </a:lnTo>
                  <a:lnTo>
                    <a:pt x="117507" y="220138"/>
                  </a:lnTo>
                  <a:lnTo>
                    <a:pt x="121652" y="218214"/>
                  </a:lnTo>
                  <a:lnTo>
                    <a:pt x="127556" y="210526"/>
                  </a:lnTo>
                  <a:lnTo>
                    <a:pt x="139058" y="186070"/>
                  </a:lnTo>
                  <a:lnTo>
                    <a:pt x="142756" y="163592"/>
                  </a:lnTo>
                  <a:lnTo>
                    <a:pt x="147250" y="137044"/>
                  </a:lnTo>
                  <a:lnTo>
                    <a:pt x="148325" y="110234"/>
                  </a:lnTo>
                  <a:lnTo>
                    <a:pt x="148512" y="88009"/>
                  </a:lnTo>
                  <a:lnTo>
                    <a:pt x="152502" y="62307"/>
                  </a:lnTo>
                  <a:lnTo>
                    <a:pt x="153949" y="38885"/>
                  </a:lnTo>
                  <a:lnTo>
                    <a:pt x="155893" y="23336"/>
                  </a:lnTo>
                  <a:lnTo>
                    <a:pt x="160490" y="12379"/>
                  </a:lnTo>
                  <a:lnTo>
                    <a:pt x="163404" y="7343"/>
                  </a:lnTo>
                  <a:lnTo>
                    <a:pt x="164699" y="2988"/>
                  </a:lnTo>
                  <a:lnTo>
                    <a:pt x="165679" y="1573"/>
                  </a:lnTo>
                  <a:lnTo>
                    <a:pt x="166968" y="629"/>
                  </a:lnTo>
                  <a:lnTo>
                    <a:pt x="168462" y="0"/>
                  </a:lnTo>
                  <a:lnTo>
                    <a:pt x="170093" y="216"/>
                  </a:lnTo>
                  <a:lnTo>
                    <a:pt x="173598" y="2148"/>
                  </a:lnTo>
                  <a:lnTo>
                    <a:pt x="174787" y="3553"/>
                  </a:lnTo>
                  <a:lnTo>
                    <a:pt x="180082" y="12063"/>
                  </a:lnTo>
                  <a:lnTo>
                    <a:pt x="182920" y="15243"/>
                  </a:lnTo>
                  <a:lnTo>
                    <a:pt x="186073" y="23856"/>
                  </a:lnTo>
                  <a:lnTo>
                    <a:pt x="192825" y="51109"/>
                  </a:lnTo>
                  <a:lnTo>
                    <a:pt x="200108" y="79313"/>
                  </a:lnTo>
                  <a:lnTo>
                    <a:pt x="205765" y="103472"/>
                  </a:lnTo>
                  <a:lnTo>
                    <a:pt x="211462" y="130738"/>
                  </a:lnTo>
                  <a:lnTo>
                    <a:pt x="218865" y="158925"/>
                  </a:lnTo>
                  <a:lnTo>
                    <a:pt x="225716" y="185692"/>
                  </a:lnTo>
                  <a:lnTo>
                    <a:pt x="229439" y="209709"/>
                  </a:lnTo>
                  <a:lnTo>
                    <a:pt x="234564" y="232913"/>
                  </a:lnTo>
                  <a:lnTo>
                    <a:pt x="241984" y="260475"/>
                  </a:lnTo>
                  <a:lnTo>
                    <a:pt x="252857" y="284263"/>
                  </a:lnTo>
                  <a:lnTo>
                    <a:pt x="258015" y="303920"/>
                  </a:lnTo>
                  <a:lnTo>
                    <a:pt x="261359" y="309002"/>
                  </a:lnTo>
                  <a:lnTo>
                    <a:pt x="264961" y="311260"/>
                  </a:lnTo>
                  <a:lnTo>
                    <a:pt x="280035" y="313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620"/>
            <p:cNvSpPr/>
            <p:nvPr>
              <p:custDataLst>
                <p:tags r:id="rId46"/>
              </p:custDataLst>
            </p:nvPr>
          </p:nvSpPr>
          <p:spPr>
            <a:xfrm>
              <a:off x="405765" y="2531745"/>
              <a:ext cx="17146" cy="285287"/>
            </a:xfrm>
            <a:custGeom>
              <a:avLst/>
              <a:gdLst/>
              <a:ahLst/>
              <a:cxnLst/>
              <a:rect l="0" t="0" r="0" b="0"/>
              <a:pathLst>
                <a:path w="17146" h="285287">
                  <a:moveTo>
                    <a:pt x="0" y="0"/>
                  </a:moveTo>
                  <a:lnTo>
                    <a:pt x="0" y="0"/>
                  </a:lnTo>
                  <a:lnTo>
                    <a:pt x="6068" y="21237"/>
                  </a:lnTo>
                  <a:lnTo>
                    <a:pt x="12875" y="43546"/>
                  </a:lnTo>
                  <a:lnTo>
                    <a:pt x="16302" y="72078"/>
                  </a:lnTo>
                  <a:lnTo>
                    <a:pt x="16978" y="98411"/>
                  </a:lnTo>
                  <a:lnTo>
                    <a:pt x="17096" y="122081"/>
                  </a:lnTo>
                  <a:lnTo>
                    <a:pt x="17130" y="147509"/>
                  </a:lnTo>
                  <a:lnTo>
                    <a:pt x="17141" y="171130"/>
                  </a:lnTo>
                  <a:lnTo>
                    <a:pt x="17144" y="194215"/>
                  </a:lnTo>
                  <a:lnTo>
                    <a:pt x="17145" y="221738"/>
                  </a:lnTo>
                  <a:lnTo>
                    <a:pt x="17145" y="245519"/>
                  </a:lnTo>
                  <a:lnTo>
                    <a:pt x="17145" y="271256"/>
                  </a:lnTo>
                  <a:lnTo>
                    <a:pt x="17145" y="284185"/>
                  </a:lnTo>
                  <a:lnTo>
                    <a:pt x="16510" y="284707"/>
                  </a:lnTo>
                  <a:lnTo>
                    <a:pt x="14111" y="285286"/>
                  </a:lnTo>
                  <a:lnTo>
                    <a:pt x="13217" y="284806"/>
                  </a:lnTo>
                  <a:lnTo>
                    <a:pt x="12622" y="283851"/>
                  </a:lnTo>
                  <a:lnTo>
                    <a:pt x="11960" y="280461"/>
                  </a:lnTo>
                  <a:lnTo>
                    <a:pt x="5876" y="252037"/>
                  </a:lnTo>
                  <a:lnTo>
                    <a:pt x="5715" y="251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SMARTInkShape-Group162"/>
          <p:cNvGrpSpPr/>
          <p:nvPr/>
        </p:nvGrpSpPr>
        <p:grpSpPr>
          <a:xfrm>
            <a:off x="559799" y="1103576"/>
            <a:ext cx="3206034" cy="976685"/>
            <a:chOff x="559799" y="1103576"/>
            <a:chExt cx="3206034" cy="976685"/>
          </a:xfrm>
        </p:grpSpPr>
        <p:sp>
          <p:nvSpPr>
            <p:cNvPr id="183" name="SMARTInkShape-621"/>
            <p:cNvSpPr/>
            <p:nvPr>
              <p:custDataLst>
                <p:tags r:id="rId39"/>
              </p:custDataLst>
            </p:nvPr>
          </p:nvSpPr>
          <p:spPr>
            <a:xfrm>
              <a:off x="857250" y="1354455"/>
              <a:ext cx="2908583" cy="725806"/>
            </a:xfrm>
            <a:custGeom>
              <a:avLst/>
              <a:gdLst/>
              <a:ahLst/>
              <a:cxnLst/>
              <a:rect l="0" t="0" r="0" b="0"/>
              <a:pathLst>
                <a:path w="2908583" h="725806">
                  <a:moveTo>
                    <a:pt x="0" y="0"/>
                  </a:moveTo>
                  <a:lnTo>
                    <a:pt x="0" y="0"/>
                  </a:lnTo>
                  <a:lnTo>
                    <a:pt x="28128" y="12418"/>
                  </a:lnTo>
                  <a:lnTo>
                    <a:pt x="55621" y="28384"/>
                  </a:lnTo>
                  <a:lnTo>
                    <a:pt x="67337" y="34629"/>
                  </a:lnTo>
                  <a:lnTo>
                    <a:pt x="95563" y="53346"/>
                  </a:lnTo>
                  <a:lnTo>
                    <a:pt x="123058" y="64770"/>
                  </a:lnTo>
                  <a:lnTo>
                    <a:pt x="149652" y="76200"/>
                  </a:lnTo>
                  <a:lnTo>
                    <a:pt x="177305" y="90249"/>
                  </a:lnTo>
                  <a:lnTo>
                    <a:pt x="194352" y="95109"/>
                  </a:lnTo>
                  <a:lnTo>
                    <a:pt x="206394" y="97516"/>
                  </a:lnTo>
                  <a:lnTo>
                    <a:pt x="233127" y="107715"/>
                  </a:lnTo>
                  <a:lnTo>
                    <a:pt x="259974" y="116033"/>
                  </a:lnTo>
                  <a:lnTo>
                    <a:pt x="279797" y="121632"/>
                  </a:lnTo>
                  <a:lnTo>
                    <a:pt x="301519" y="127719"/>
                  </a:lnTo>
                  <a:lnTo>
                    <a:pt x="328029" y="134715"/>
                  </a:lnTo>
                  <a:lnTo>
                    <a:pt x="351970" y="140810"/>
                  </a:lnTo>
                  <a:lnTo>
                    <a:pt x="375785" y="146638"/>
                  </a:lnTo>
                  <a:lnTo>
                    <a:pt x="402033" y="152386"/>
                  </a:lnTo>
                  <a:lnTo>
                    <a:pt x="426814" y="158111"/>
                  </a:lnTo>
                  <a:lnTo>
                    <a:pt x="453347" y="163829"/>
                  </a:lnTo>
                  <a:lnTo>
                    <a:pt x="478213" y="169545"/>
                  </a:lnTo>
                  <a:lnTo>
                    <a:pt x="504772" y="175260"/>
                  </a:lnTo>
                  <a:lnTo>
                    <a:pt x="529645" y="180975"/>
                  </a:lnTo>
                  <a:lnTo>
                    <a:pt x="556841" y="187325"/>
                  </a:lnTo>
                  <a:lnTo>
                    <a:pt x="584372" y="195698"/>
                  </a:lnTo>
                  <a:lnTo>
                    <a:pt x="609533" y="199378"/>
                  </a:lnTo>
                  <a:lnTo>
                    <a:pt x="636815" y="204208"/>
                  </a:lnTo>
                  <a:lnTo>
                    <a:pt x="665006" y="210296"/>
                  </a:lnTo>
                  <a:lnTo>
                    <a:pt x="693468" y="219225"/>
                  </a:lnTo>
                  <a:lnTo>
                    <a:pt x="722009" y="226175"/>
                  </a:lnTo>
                  <a:lnTo>
                    <a:pt x="741051" y="230274"/>
                  </a:lnTo>
                  <a:lnTo>
                    <a:pt x="761791" y="234212"/>
                  </a:lnTo>
                  <a:lnTo>
                    <a:pt x="783074" y="238714"/>
                  </a:lnTo>
                  <a:lnTo>
                    <a:pt x="803116" y="244949"/>
                  </a:lnTo>
                  <a:lnTo>
                    <a:pt x="822607" y="250259"/>
                  </a:lnTo>
                  <a:lnTo>
                    <a:pt x="841853" y="254736"/>
                  </a:lnTo>
                  <a:lnTo>
                    <a:pt x="860990" y="258843"/>
                  </a:lnTo>
                  <a:lnTo>
                    <a:pt x="880079" y="262785"/>
                  </a:lnTo>
                  <a:lnTo>
                    <a:pt x="899781" y="267288"/>
                  </a:lnTo>
                  <a:lnTo>
                    <a:pt x="921238" y="273523"/>
                  </a:lnTo>
                  <a:lnTo>
                    <a:pt x="941781" y="277141"/>
                  </a:lnTo>
                  <a:lnTo>
                    <a:pt x="962129" y="280019"/>
                  </a:lnTo>
                  <a:lnTo>
                    <a:pt x="983873" y="285531"/>
                  </a:lnTo>
                  <a:lnTo>
                    <a:pt x="1002625" y="290049"/>
                  </a:lnTo>
                  <a:lnTo>
                    <a:pt x="1026557" y="295601"/>
                  </a:lnTo>
                  <a:lnTo>
                    <a:pt x="1053941" y="301842"/>
                  </a:lnTo>
                  <a:lnTo>
                    <a:pt x="1076008" y="306638"/>
                  </a:lnTo>
                  <a:lnTo>
                    <a:pt x="1094528" y="310471"/>
                  </a:lnTo>
                  <a:lnTo>
                    <a:pt x="1110686" y="313660"/>
                  </a:lnTo>
                  <a:lnTo>
                    <a:pt x="1137105" y="318898"/>
                  </a:lnTo>
                  <a:lnTo>
                    <a:pt x="1160700" y="323977"/>
                  </a:lnTo>
                  <a:lnTo>
                    <a:pt x="1186003" y="330469"/>
                  </a:lnTo>
                  <a:lnTo>
                    <a:pt x="1208679" y="335893"/>
                  </a:lnTo>
                  <a:lnTo>
                    <a:pt x="1229976" y="340421"/>
                  </a:lnTo>
                  <a:lnTo>
                    <a:pt x="1252141" y="344550"/>
                  </a:lnTo>
                  <a:lnTo>
                    <a:pt x="1276385" y="350195"/>
                  </a:lnTo>
                  <a:lnTo>
                    <a:pt x="1300707" y="356302"/>
                  </a:lnTo>
                  <a:lnTo>
                    <a:pt x="1322101" y="361133"/>
                  </a:lnTo>
                  <a:lnTo>
                    <a:pt x="1345579" y="367090"/>
                  </a:lnTo>
                  <a:lnTo>
                    <a:pt x="1370195" y="373336"/>
                  </a:lnTo>
                  <a:lnTo>
                    <a:pt x="1393836" y="378229"/>
                  </a:lnTo>
                  <a:lnTo>
                    <a:pt x="1417043" y="384213"/>
                  </a:lnTo>
                  <a:lnTo>
                    <a:pt x="1440692" y="390471"/>
                  </a:lnTo>
                  <a:lnTo>
                    <a:pt x="1466019" y="395370"/>
                  </a:lnTo>
                  <a:lnTo>
                    <a:pt x="1490399" y="401357"/>
                  </a:lnTo>
                  <a:lnTo>
                    <a:pt x="1514570" y="407616"/>
                  </a:lnTo>
                  <a:lnTo>
                    <a:pt x="1540129" y="412514"/>
                  </a:lnTo>
                  <a:lnTo>
                    <a:pt x="1564612" y="418502"/>
                  </a:lnTo>
                  <a:lnTo>
                    <a:pt x="1588193" y="424761"/>
                  </a:lnTo>
                  <a:lnTo>
                    <a:pt x="1611374" y="429660"/>
                  </a:lnTo>
                  <a:lnTo>
                    <a:pt x="1634376" y="435646"/>
                  </a:lnTo>
                  <a:lnTo>
                    <a:pt x="1657934" y="442541"/>
                  </a:lnTo>
                  <a:lnTo>
                    <a:pt x="1683221" y="449838"/>
                  </a:lnTo>
                  <a:lnTo>
                    <a:pt x="1707583" y="455621"/>
                  </a:lnTo>
                  <a:lnTo>
                    <a:pt x="1731111" y="460943"/>
                  </a:lnTo>
                  <a:lnTo>
                    <a:pt x="1754268" y="467542"/>
                  </a:lnTo>
                  <a:lnTo>
                    <a:pt x="1778953" y="473015"/>
                  </a:lnTo>
                  <a:lnTo>
                    <a:pt x="1804741" y="478199"/>
                  </a:lnTo>
                  <a:lnTo>
                    <a:pt x="1831019" y="484736"/>
                  </a:lnTo>
                  <a:lnTo>
                    <a:pt x="1855821" y="490182"/>
                  </a:lnTo>
                  <a:lnTo>
                    <a:pt x="1879544" y="495354"/>
                  </a:lnTo>
                  <a:lnTo>
                    <a:pt x="1902788" y="501885"/>
                  </a:lnTo>
                  <a:lnTo>
                    <a:pt x="1927512" y="507329"/>
                  </a:lnTo>
                  <a:lnTo>
                    <a:pt x="1952682" y="512499"/>
                  </a:lnTo>
                  <a:lnTo>
                    <a:pt x="1976569" y="519031"/>
                  </a:lnTo>
                  <a:lnTo>
                    <a:pt x="2001578" y="524474"/>
                  </a:lnTo>
                  <a:lnTo>
                    <a:pt x="2026876" y="529644"/>
                  </a:lnTo>
                  <a:lnTo>
                    <a:pt x="2050819" y="536176"/>
                  </a:lnTo>
                  <a:lnTo>
                    <a:pt x="2074160" y="541619"/>
                  </a:lnTo>
                  <a:lnTo>
                    <a:pt x="2097869" y="546789"/>
                  </a:lnTo>
                  <a:lnTo>
                    <a:pt x="2123223" y="553321"/>
                  </a:lnTo>
                  <a:lnTo>
                    <a:pt x="2149308" y="560457"/>
                  </a:lnTo>
                  <a:lnTo>
                    <a:pt x="2175083" y="567227"/>
                  </a:lnTo>
                  <a:lnTo>
                    <a:pt x="2199238" y="572353"/>
                  </a:lnTo>
                  <a:lnTo>
                    <a:pt x="2224367" y="576747"/>
                  </a:lnTo>
                  <a:lnTo>
                    <a:pt x="2249718" y="580817"/>
                  </a:lnTo>
                  <a:lnTo>
                    <a:pt x="2273685" y="584743"/>
                  </a:lnTo>
                  <a:lnTo>
                    <a:pt x="2297037" y="590297"/>
                  </a:lnTo>
                  <a:lnTo>
                    <a:pt x="2320115" y="595729"/>
                  </a:lnTo>
                  <a:lnTo>
                    <a:pt x="2343072" y="598144"/>
                  </a:lnTo>
                  <a:lnTo>
                    <a:pt x="2369362" y="602603"/>
                  </a:lnTo>
                  <a:lnTo>
                    <a:pt x="2396710" y="607549"/>
                  </a:lnTo>
                  <a:lnTo>
                    <a:pt x="2421565" y="609747"/>
                  </a:lnTo>
                  <a:lnTo>
                    <a:pt x="2447004" y="612417"/>
                  </a:lnTo>
                  <a:lnTo>
                    <a:pt x="2472492" y="615720"/>
                  </a:lnTo>
                  <a:lnTo>
                    <a:pt x="2496520" y="619305"/>
                  </a:lnTo>
                  <a:lnTo>
                    <a:pt x="2521593" y="621322"/>
                  </a:lnTo>
                  <a:lnTo>
                    <a:pt x="2546283" y="622853"/>
                  </a:lnTo>
                  <a:lnTo>
                    <a:pt x="2567839" y="625650"/>
                  </a:lnTo>
                  <a:lnTo>
                    <a:pt x="2589697" y="627317"/>
                  </a:lnTo>
                  <a:lnTo>
                    <a:pt x="2612111" y="628058"/>
                  </a:lnTo>
                  <a:lnTo>
                    <a:pt x="2634774" y="628387"/>
                  </a:lnTo>
                  <a:lnTo>
                    <a:pt x="2655852" y="628533"/>
                  </a:lnTo>
                  <a:lnTo>
                    <a:pt x="2675804" y="628598"/>
                  </a:lnTo>
                  <a:lnTo>
                    <a:pt x="2703616" y="628635"/>
                  </a:lnTo>
                  <a:lnTo>
                    <a:pt x="2730724" y="628647"/>
                  </a:lnTo>
                  <a:lnTo>
                    <a:pt x="2748605" y="626956"/>
                  </a:lnTo>
                  <a:lnTo>
                    <a:pt x="2776179" y="622830"/>
                  </a:lnTo>
                  <a:lnTo>
                    <a:pt x="2787117" y="618084"/>
                  </a:lnTo>
                  <a:lnTo>
                    <a:pt x="2791420" y="614442"/>
                  </a:lnTo>
                  <a:lnTo>
                    <a:pt x="2790586" y="611558"/>
                  </a:lnTo>
                  <a:lnTo>
                    <a:pt x="2772207" y="584794"/>
                  </a:lnTo>
                  <a:lnTo>
                    <a:pt x="2767522" y="579948"/>
                  </a:lnTo>
                  <a:lnTo>
                    <a:pt x="2758380" y="573015"/>
                  </a:lnTo>
                  <a:lnTo>
                    <a:pt x="2751367" y="564470"/>
                  </a:lnTo>
                  <a:lnTo>
                    <a:pt x="2739438" y="556529"/>
                  </a:lnTo>
                  <a:lnTo>
                    <a:pt x="2732107" y="554440"/>
                  </a:lnTo>
                  <a:lnTo>
                    <a:pt x="2734904" y="554380"/>
                  </a:lnTo>
                  <a:lnTo>
                    <a:pt x="2738031" y="556060"/>
                  </a:lnTo>
                  <a:lnTo>
                    <a:pt x="2753886" y="567790"/>
                  </a:lnTo>
                  <a:lnTo>
                    <a:pt x="2778144" y="577228"/>
                  </a:lnTo>
                  <a:lnTo>
                    <a:pt x="2800480" y="587872"/>
                  </a:lnTo>
                  <a:lnTo>
                    <a:pt x="2827798" y="598276"/>
                  </a:lnTo>
                  <a:lnTo>
                    <a:pt x="2855961" y="610209"/>
                  </a:lnTo>
                  <a:lnTo>
                    <a:pt x="2880056" y="618869"/>
                  </a:lnTo>
                  <a:lnTo>
                    <a:pt x="2888268" y="624515"/>
                  </a:lnTo>
                  <a:lnTo>
                    <a:pt x="2906257" y="643729"/>
                  </a:lnTo>
                  <a:lnTo>
                    <a:pt x="2907745" y="647628"/>
                  </a:lnTo>
                  <a:lnTo>
                    <a:pt x="2908582" y="653394"/>
                  </a:lnTo>
                  <a:lnTo>
                    <a:pt x="2907085" y="657215"/>
                  </a:lnTo>
                  <a:lnTo>
                    <a:pt x="2886819" y="679309"/>
                  </a:lnTo>
                  <a:lnTo>
                    <a:pt x="2861242" y="699096"/>
                  </a:lnTo>
                  <a:lnTo>
                    <a:pt x="2834636" y="714261"/>
                  </a:lnTo>
                  <a:lnTo>
                    <a:pt x="2813473" y="724102"/>
                  </a:lnTo>
                  <a:lnTo>
                    <a:pt x="2806065" y="725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622"/>
            <p:cNvSpPr/>
            <p:nvPr>
              <p:custDataLst>
                <p:tags r:id="rId40"/>
              </p:custDataLst>
            </p:nvPr>
          </p:nvSpPr>
          <p:spPr>
            <a:xfrm>
              <a:off x="559799" y="1103576"/>
              <a:ext cx="370049" cy="309240"/>
            </a:xfrm>
            <a:custGeom>
              <a:avLst/>
              <a:gdLst/>
              <a:ahLst/>
              <a:cxnLst/>
              <a:rect l="0" t="0" r="0" b="0"/>
              <a:pathLst>
                <a:path w="370049" h="309240">
                  <a:moveTo>
                    <a:pt x="217441" y="10849"/>
                  </a:moveTo>
                  <a:lnTo>
                    <a:pt x="217441" y="10849"/>
                  </a:lnTo>
                  <a:lnTo>
                    <a:pt x="197121" y="7462"/>
                  </a:lnTo>
                  <a:lnTo>
                    <a:pt x="181034" y="4781"/>
                  </a:lnTo>
                  <a:lnTo>
                    <a:pt x="163325" y="6169"/>
                  </a:lnTo>
                  <a:lnTo>
                    <a:pt x="144534" y="10269"/>
                  </a:lnTo>
                  <a:lnTo>
                    <a:pt x="125021" y="16177"/>
                  </a:lnTo>
                  <a:lnTo>
                    <a:pt x="105663" y="26466"/>
                  </a:lnTo>
                  <a:lnTo>
                    <a:pt x="86407" y="39676"/>
                  </a:lnTo>
                  <a:lnTo>
                    <a:pt x="67220" y="54832"/>
                  </a:lnTo>
                  <a:lnTo>
                    <a:pt x="50619" y="74461"/>
                  </a:lnTo>
                  <a:lnTo>
                    <a:pt x="35741" y="97072"/>
                  </a:lnTo>
                  <a:lnTo>
                    <a:pt x="22013" y="121671"/>
                  </a:lnTo>
                  <a:lnTo>
                    <a:pt x="12860" y="145055"/>
                  </a:lnTo>
                  <a:lnTo>
                    <a:pt x="6759" y="167630"/>
                  </a:lnTo>
                  <a:lnTo>
                    <a:pt x="2691" y="189665"/>
                  </a:lnTo>
                  <a:lnTo>
                    <a:pt x="615" y="206894"/>
                  </a:lnTo>
                  <a:lnTo>
                    <a:pt x="0" y="232812"/>
                  </a:lnTo>
                  <a:lnTo>
                    <a:pt x="3537" y="252798"/>
                  </a:lnTo>
                  <a:lnTo>
                    <a:pt x="6259" y="261683"/>
                  </a:lnTo>
                  <a:lnTo>
                    <a:pt x="32989" y="281716"/>
                  </a:lnTo>
                  <a:lnTo>
                    <a:pt x="52563" y="292392"/>
                  </a:lnTo>
                  <a:lnTo>
                    <a:pt x="68787" y="299509"/>
                  </a:lnTo>
                  <a:lnTo>
                    <a:pt x="95281" y="307417"/>
                  </a:lnTo>
                  <a:lnTo>
                    <a:pt x="117639" y="309239"/>
                  </a:lnTo>
                  <a:lnTo>
                    <a:pt x="138160" y="307932"/>
                  </a:lnTo>
                  <a:lnTo>
                    <a:pt x="157863" y="305234"/>
                  </a:lnTo>
                  <a:lnTo>
                    <a:pt x="177204" y="300225"/>
                  </a:lnTo>
                  <a:lnTo>
                    <a:pt x="196383" y="293131"/>
                  </a:lnTo>
                  <a:lnTo>
                    <a:pt x="215490" y="283628"/>
                  </a:lnTo>
                  <a:lnTo>
                    <a:pt x="234566" y="273054"/>
                  </a:lnTo>
                  <a:lnTo>
                    <a:pt x="253627" y="261369"/>
                  </a:lnTo>
                  <a:lnTo>
                    <a:pt x="281573" y="240511"/>
                  </a:lnTo>
                  <a:lnTo>
                    <a:pt x="306223" y="218244"/>
                  </a:lnTo>
                  <a:lnTo>
                    <a:pt x="328978" y="194925"/>
                  </a:lnTo>
                  <a:lnTo>
                    <a:pt x="347432" y="168825"/>
                  </a:lnTo>
                  <a:lnTo>
                    <a:pt x="360591" y="144722"/>
                  </a:lnTo>
                  <a:lnTo>
                    <a:pt x="368159" y="122129"/>
                  </a:lnTo>
                  <a:lnTo>
                    <a:pt x="370048" y="102453"/>
                  </a:lnTo>
                  <a:lnTo>
                    <a:pt x="366233" y="81453"/>
                  </a:lnTo>
                  <a:lnTo>
                    <a:pt x="353888" y="56969"/>
                  </a:lnTo>
                  <a:lnTo>
                    <a:pt x="335457" y="31974"/>
                  </a:lnTo>
                  <a:lnTo>
                    <a:pt x="323458" y="17320"/>
                  </a:lnTo>
                  <a:lnTo>
                    <a:pt x="302659" y="6036"/>
                  </a:lnTo>
                  <a:lnTo>
                    <a:pt x="290876" y="2360"/>
                  </a:lnTo>
                  <a:lnTo>
                    <a:pt x="264308" y="0"/>
                  </a:lnTo>
                  <a:lnTo>
                    <a:pt x="239300" y="131"/>
                  </a:lnTo>
                  <a:lnTo>
                    <a:pt x="212323" y="5881"/>
                  </a:lnTo>
                  <a:lnTo>
                    <a:pt x="192945" y="20657"/>
                  </a:lnTo>
                  <a:lnTo>
                    <a:pt x="187927" y="27061"/>
                  </a:lnTo>
                  <a:lnTo>
                    <a:pt x="185274" y="34141"/>
                  </a:lnTo>
                  <a:lnTo>
                    <a:pt x="183151" y="565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SMARTInkShape-Group163"/>
          <p:cNvGrpSpPr/>
          <p:nvPr/>
        </p:nvGrpSpPr>
        <p:grpSpPr>
          <a:xfrm>
            <a:off x="1651635" y="1291590"/>
            <a:ext cx="1975926" cy="257176"/>
            <a:chOff x="1651635" y="1291590"/>
            <a:chExt cx="1975926" cy="257176"/>
          </a:xfrm>
        </p:grpSpPr>
        <p:sp>
          <p:nvSpPr>
            <p:cNvPr id="186" name="SMARTInkShape-623"/>
            <p:cNvSpPr/>
            <p:nvPr>
              <p:custDataLst>
                <p:tags r:id="rId37"/>
              </p:custDataLst>
            </p:nvPr>
          </p:nvSpPr>
          <p:spPr>
            <a:xfrm>
              <a:off x="3457575" y="1394460"/>
              <a:ext cx="169986" cy="154306"/>
            </a:xfrm>
            <a:custGeom>
              <a:avLst/>
              <a:gdLst/>
              <a:ahLst/>
              <a:cxnLst/>
              <a:rect l="0" t="0" r="0" b="0"/>
              <a:pathLst>
                <a:path w="169986" h="154306">
                  <a:moveTo>
                    <a:pt x="0" y="0"/>
                  </a:moveTo>
                  <a:lnTo>
                    <a:pt x="0" y="0"/>
                  </a:lnTo>
                  <a:lnTo>
                    <a:pt x="16933" y="6773"/>
                  </a:lnTo>
                  <a:lnTo>
                    <a:pt x="40546" y="16345"/>
                  </a:lnTo>
                  <a:lnTo>
                    <a:pt x="62249" y="25304"/>
                  </a:lnTo>
                  <a:lnTo>
                    <a:pt x="88308" y="35714"/>
                  </a:lnTo>
                  <a:lnTo>
                    <a:pt x="114005" y="53527"/>
                  </a:lnTo>
                  <a:lnTo>
                    <a:pt x="138872" y="76217"/>
                  </a:lnTo>
                  <a:lnTo>
                    <a:pt x="161273" y="102354"/>
                  </a:lnTo>
                  <a:lnTo>
                    <a:pt x="168152" y="111748"/>
                  </a:lnTo>
                  <a:lnTo>
                    <a:pt x="169985" y="118669"/>
                  </a:lnTo>
                  <a:lnTo>
                    <a:pt x="169106" y="125979"/>
                  </a:lnTo>
                  <a:lnTo>
                    <a:pt x="166598" y="132191"/>
                  </a:lnTo>
                  <a:lnTo>
                    <a:pt x="165041" y="133847"/>
                  </a:lnTo>
                  <a:lnTo>
                    <a:pt x="147629" y="144579"/>
                  </a:lnTo>
                  <a:lnTo>
                    <a:pt x="134264" y="147402"/>
                  </a:lnTo>
                  <a:lnTo>
                    <a:pt x="109331" y="148355"/>
                  </a:lnTo>
                  <a:lnTo>
                    <a:pt x="85872" y="151577"/>
                  </a:lnTo>
                  <a:lnTo>
                    <a:pt x="59403" y="154066"/>
                  </a:lnTo>
                  <a:lnTo>
                    <a:pt x="35193" y="154304"/>
                  </a:lnTo>
                  <a:lnTo>
                    <a:pt x="45720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624"/>
            <p:cNvSpPr/>
            <p:nvPr>
              <p:custDataLst>
                <p:tags r:id="rId38"/>
              </p:custDataLst>
            </p:nvPr>
          </p:nvSpPr>
          <p:spPr>
            <a:xfrm>
              <a:off x="1651635" y="1291590"/>
              <a:ext cx="1900378" cy="205734"/>
            </a:xfrm>
            <a:custGeom>
              <a:avLst/>
              <a:gdLst/>
              <a:ahLst/>
              <a:cxnLst/>
              <a:rect l="0" t="0" r="0" b="0"/>
              <a:pathLst>
                <a:path w="1900378" h="205734">
                  <a:moveTo>
                    <a:pt x="0" y="0"/>
                  </a:moveTo>
                  <a:lnTo>
                    <a:pt x="0" y="0"/>
                  </a:lnTo>
                  <a:lnTo>
                    <a:pt x="18627" y="1693"/>
                  </a:lnTo>
                  <a:lnTo>
                    <a:pt x="46378" y="4563"/>
                  </a:lnTo>
                  <a:lnTo>
                    <a:pt x="69296" y="7954"/>
                  </a:lnTo>
                  <a:lnTo>
                    <a:pt x="90065" y="13272"/>
                  </a:lnTo>
                  <a:lnTo>
                    <a:pt x="110514" y="19234"/>
                  </a:lnTo>
                  <a:lnTo>
                    <a:pt x="132302" y="24000"/>
                  </a:lnTo>
                  <a:lnTo>
                    <a:pt x="156379" y="28235"/>
                  </a:lnTo>
                  <a:lnTo>
                    <a:pt x="169023" y="30253"/>
                  </a:lnTo>
                  <a:lnTo>
                    <a:pt x="193962" y="32234"/>
                  </a:lnTo>
                  <a:lnTo>
                    <a:pt x="227098" y="34189"/>
                  </a:lnTo>
                  <a:lnTo>
                    <a:pt x="265699" y="36128"/>
                  </a:lnTo>
                  <a:lnTo>
                    <a:pt x="295878" y="37420"/>
                  </a:lnTo>
                  <a:lnTo>
                    <a:pt x="320442" y="38282"/>
                  </a:lnTo>
                  <a:lnTo>
                    <a:pt x="341263" y="38856"/>
                  </a:lnTo>
                  <a:lnTo>
                    <a:pt x="360224" y="39874"/>
                  </a:lnTo>
                  <a:lnTo>
                    <a:pt x="377944" y="41188"/>
                  </a:lnTo>
                  <a:lnTo>
                    <a:pt x="394838" y="42698"/>
                  </a:lnTo>
                  <a:lnTo>
                    <a:pt x="410545" y="43706"/>
                  </a:lnTo>
                  <a:lnTo>
                    <a:pt x="425462" y="44377"/>
                  </a:lnTo>
                  <a:lnTo>
                    <a:pt x="439851" y="44825"/>
                  </a:lnTo>
                  <a:lnTo>
                    <a:pt x="454524" y="45123"/>
                  </a:lnTo>
                  <a:lnTo>
                    <a:pt x="469386" y="45322"/>
                  </a:lnTo>
                  <a:lnTo>
                    <a:pt x="484374" y="45455"/>
                  </a:lnTo>
                  <a:lnTo>
                    <a:pt x="499446" y="45543"/>
                  </a:lnTo>
                  <a:lnTo>
                    <a:pt x="514574" y="45602"/>
                  </a:lnTo>
                  <a:lnTo>
                    <a:pt x="529739" y="45641"/>
                  </a:lnTo>
                  <a:lnTo>
                    <a:pt x="545565" y="45668"/>
                  </a:lnTo>
                  <a:lnTo>
                    <a:pt x="561830" y="45685"/>
                  </a:lnTo>
                  <a:lnTo>
                    <a:pt x="578388" y="45697"/>
                  </a:lnTo>
                  <a:lnTo>
                    <a:pt x="595142" y="46340"/>
                  </a:lnTo>
                  <a:lnTo>
                    <a:pt x="612027" y="47403"/>
                  </a:lnTo>
                  <a:lnTo>
                    <a:pt x="628998" y="48747"/>
                  </a:lnTo>
                  <a:lnTo>
                    <a:pt x="646027" y="49643"/>
                  </a:lnTo>
                  <a:lnTo>
                    <a:pt x="663094" y="50240"/>
                  </a:lnTo>
                  <a:lnTo>
                    <a:pt x="680188" y="50639"/>
                  </a:lnTo>
                  <a:lnTo>
                    <a:pt x="697299" y="50904"/>
                  </a:lnTo>
                  <a:lnTo>
                    <a:pt x="714421" y="51081"/>
                  </a:lnTo>
                  <a:lnTo>
                    <a:pt x="731551" y="51199"/>
                  </a:lnTo>
                  <a:lnTo>
                    <a:pt x="748051" y="51913"/>
                  </a:lnTo>
                  <a:lnTo>
                    <a:pt x="764130" y="53023"/>
                  </a:lnTo>
                  <a:lnTo>
                    <a:pt x="779930" y="54399"/>
                  </a:lnTo>
                  <a:lnTo>
                    <a:pt x="801259" y="55316"/>
                  </a:lnTo>
                  <a:lnTo>
                    <a:pt x="826272" y="55927"/>
                  </a:lnTo>
                  <a:lnTo>
                    <a:pt x="853743" y="56335"/>
                  </a:lnTo>
                  <a:lnTo>
                    <a:pt x="878407" y="57242"/>
                  </a:lnTo>
                  <a:lnTo>
                    <a:pt x="901200" y="58481"/>
                  </a:lnTo>
                  <a:lnTo>
                    <a:pt x="922745" y="59942"/>
                  </a:lnTo>
                  <a:lnTo>
                    <a:pt x="942823" y="60916"/>
                  </a:lnTo>
                  <a:lnTo>
                    <a:pt x="961923" y="61566"/>
                  </a:lnTo>
                  <a:lnTo>
                    <a:pt x="980372" y="61999"/>
                  </a:lnTo>
                  <a:lnTo>
                    <a:pt x="998387" y="62923"/>
                  </a:lnTo>
                  <a:lnTo>
                    <a:pt x="1016111" y="64173"/>
                  </a:lnTo>
                  <a:lnTo>
                    <a:pt x="1033642" y="65642"/>
                  </a:lnTo>
                  <a:lnTo>
                    <a:pt x="1051045" y="67257"/>
                  </a:lnTo>
                  <a:lnTo>
                    <a:pt x="1068362" y="68968"/>
                  </a:lnTo>
                  <a:lnTo>
                    <a:pt x="1085621" y="70743"/>
                  </a:lnTo>
                  <a:lnTo>
                    <a:pt x="1102843" y="71927"/>
                  </a:lnTo>
                  <a:lnTo>
                    <a:pt x="1120038" y="72717"/>
                  </a:lnTo>
                  <a:lnTo>
                    <a:pt x="1137217" y="73243"/>
                  </a:lnTo>
                  <a:lnTo>
                    <a:pt x="1153750" y="74229"/>
                  </a:lnTo>
                  <a:lnTo>
                    <a:pt x="1169852" y="75521"/>
                  </a:lnTo>
                  <a:lnTo>
                    <a:pt x="1185666" y="77017"/>
                  </a:lnTo>
                  <a:lnTo>
                    <a:pt x="1201924" y="78650"/>
                  </a:lnTo>
                  <a:lnTo>
                    <a:pt x="1218478" y="80373"/>
                  </a:lnTo>
                  <a:lnTo>
                    <a:pt x="1235228" y="82157"/>
                  </a:lnTo>
                  <a:lnTo>
                    <a:pt x="1251476" y="83982"/>
                  </a:lnTo>
                  <a:lnTo>
                    <a:pt x="1267387" y="85833"/>
                  </a:lnTo>
                  <a:lnTo>
                    <a:pt x="1283075" y="87702"/>
                  </a:lnTo>
                  <a:lnTo>
                    <a:pt x="1299248" y="89583"/>
                  </a:lnTo>
                  <a:lnTo>
                    <a:pt x="1315746" y="91472"/>
                  </a:lnTo>
                  <a:lnTo>
                    <a:pt x="1332459" y="93366"/>
                  </a:lnTo>
                  <a:lnTo>
                    <a:pt x="1348046" y="95264"/>
                  </a:lnTo>
                  <a:lnTo>
                    <a:pt x="1362882" y="97164"/>
                  </a:lnTo>
                  <a:lnTo>
                    <a:pt x="1377218" y="99066"/>
                  </a:lnTo>
                  <a:lnTo>
                    <a:pt x="1391855" y="100969"/>
                  </a:lnTo>
                  <a:lnTo>
                    <a:pt x="1406694" y="102873"/>
                  </a:lnTo>
                  <a:lnTo>
                    <a:pt x="1421666" y="104777"/>
                  </a:lnTo>
                  <a:lnTo>
                    <a:pt x="1450155" y="108586"/>
                  </a:lnTo>
                  <a:lnTo>
                    <a:pt x="1478269" y="112395"/>
                  </a:lnTo>
                  <a:lnTo>
                    <a:pt x="1492878" y="114300"/>
                  </a:lnTo>
                  <a:lnTo>
                    <a:pt x="1507697" y="116205"/>
                  </a:lnTo>
                  <a:lnTo>
                    <a:pt x="1536016" y="120015"/>
                  </a:lnTo>
                  <a:lnTo>
                    <a:pt x="1563418" y="124460"/>
                  </a:lnTo>
                  <a:lnTo>
                    <a:pt x="1590414" y="130669"/>
                  </a:lnTo>
                  <a:lnTo>
                    <a:pt x="1617229" y="135969"/>
                  </a:lnTo>
                  <a:lnTo>
                    <a:pt x="1643329" y="140440"/>
                  </a:lnTo>
                  <a:lnTo>
                    <a:pt x="1667628" y="144545"/>
                  </a:lnTo>
                  <a:lnTo>
                    <a:pt x="1689435" y="150179"/>
                  </a:lnTo>
                  <a:lnTo>
                    <a:pt x="1710345" y="156281"/>
                  </a:lnTo>
                  <a:lnTo>
                    <a:pt x="1732338" y="161110"/>
                  </a:lnTo>
                  <a:lnTo>
                    <a:pt x="1753120" y="165373"/>
                  </a:lnTo>
                  <a:lnTo>
                    <a:pt x="1780976" y="171343"/>
                  </a:lnTo>
                  <a:lnTo>
                    <a:pt x="1807010" y="177133"/>
                  </a:lnTo>
                  <a:lnTo>
                    <a:pt x="1831445" y="182871"/>
                  </a:lnTo>
                  <a:lnTo>
                    <a:pt x="1856769" y="190498"/>
                  </a:lnTo>
                  <a:lnTo>
                    <a:pt x="1883657" y="198896"/>
                  </a:lnTo>
                  <a:lnTo>
                    <a:pt x="1889800" y="201217"/>
                  </a:lnTo>
                  <a:lnTo>
                    <a:pt x="1895883" y="204847"/>
                  </a:lnTo>
                  <a:lnTo>
                    <a:pt x="1900377" y="205564"/>
                  </a:lnTo>
                  <a:lnTo>
                    <a:pt x="1889580" y="205733"/>
                  </a:lnTo>
                  <a:lnTo>
                    <a:pt x="1873394" y="200819"/>
                  </a:lnTo>
                  <a:lnTo>
                    <a:pt x="1861222" y="191692"/>
                  </a:lnTo>
                  <a:lnTo>
                    <a:pt x="1851660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9" name="SMARTInkShape-625"/>
          <p:cNvSpPr/>
          <p:nvPr>
            <p:custDataLst>
              <p:tags r:id="rId2"/>
            </p:custDataLst>
          </p:nvPr>
        </p:nvSpPr>
        <p:spPr>
          <a:xfrm>
            <a:off x="1030641" y="1074420"/>
            <a:ext cx="385172" cy="353184"/>
          </a:xfrm>
          <a:custGeom>
            <a:avLst/>
            <a:gdLst/>
            <a:ahLst/>
            <a:cxnLst/>
            <a:rect l="0" t="0" r="0" b="0"/>
            <a:pathLst>
              <a:path w="385172" h="353184">
                <a:moveTo>
                  <a:pt x="163794" y="0"/>
                </a:moveTo>
                <a:lnTo>
                  <a:pt x="163794" y="0"/>
                </a:lnTo>
                <a:lnTo>
                  <a:pt x="145167" y="3387"/>
                </a:lnTo>
                <a:lnTo>
                  <a:pt x="117415" y="10395"/>
                </a:lnTo>
                <a:lnTo>
                  <a:pt x="94498" y="21977"/>
                </a:lnTo>
                <a:lnTo>
                  <a:pt x="66968" y="46181"/>
                </a:lnTo>
                <a:lnTo>
                  <a:pt x="49591" y="67376"/>
                </a:lnTo>
                <a:lnTo>
                  <a:pt x="33648" y="89743"/>
                </a:lnTo>
                <a:lnTo>
                  <a:pt x="24338" y="112456"/>
                </a:lnTo>
                <a:lnTo>
                  <a:pt x="17558" y="135273"/>
                </a:lnTo>
                <a:lnTo>
                  <a:pt x="10892" y="160025"/>
                </a:lnTo>
                <a:lnTo>
                  <a:pt x="4609" y="182459"/>
                </a:lnTo>
                <a:lnTo>
                  <a:pt x="0" y="210978"/>
                </a:lnTo>
                <a:lnTo>
                  <a:pt x="1668" y="235514"/>
                </a:lnTo>
                <a:lnTo>
                  <a:pt x="6184" y="258871"/>
                </a:lnTo>
                <a:lnTo>
                  <a:pt x="14577" y="281878"/>
                </a:lnTo>
                <a:lnTo>
                  <a:pt x="35034" y="303926"/>
                </a:lnTo>
                <a:lnTo>
                  <a:pt x="61482" y="326848"/>
                </a:lnTo>
                <a:lnTo>
                  <a:pt x="81704" y="341269"/>
                </a:lnTo>
                <a:lnTo>
                  <a:pt x="107368" y="350460"/>
                </a:lnTo>
                <a:lnTo>
                  <a:pt x="134093" y="353183"/>
                </a:lnTo>
                <a:lnTo>
                  <a:pt x="162120" y="350956"/>
                </a:lnTo>
                <a:lnTo>
                  <a:pt x="187499" y="343241"/>
                </a:lnTo>
                <a:lnTo>
                  <a:pt x="214139" y="332912"/>
                </a:lnTo>
                <a:lnTo>
                  <a:pt x="242141" y="318774"/>
                </a:lnTo>
                <a:lnTo>
                  <a:pt x="270546" y="299486"/>
                </a:lnTo>
                <a:lnTo>
                  <a:pt x="296036" y="277684"/>
                </a:lnTo>
                <a:lnTo>
                  <a:pt x="322710" y="255138"/>
                </a:lnTo>
                <a:lnTo>
                  <a:pt x="344654" y="229337"/>
                </a:lnTo>
                <a:lnTo>
                  <a:pt x="360187" y="204618"/>
                </a:lnTo>
                <a:lnTo>
                  <a:pt x="372832" y="178173"/>
                </a:lnTo>
                <a:lnTo>
                  <a:pt x="381589" y="153263"/>
                </a:lnTo>
                <a:lnTo>
                  <a:pt x="385171" y="129796"/>
                </a:lnTo>
                <a:lnTo>
                  <a:pt x="383198" y="109790"/>
                </a:lnTo>
                <a:lnTo>
                  <a:pt x="376877" y="97690"/>
                </a:lnTo>
                <a:lnTo>
                  <a:pt x="355779" y="69286"/>
                </a:lnTo>
                <a:lnTo>
                  <a:pt x="339635" y="56653"/>
                </a:lnTo>
                <a:lnTo>
                  <a:pt x="311746" y="46374"/>
                </a:lnTo>
                <a:lnTo>
                  <a:pt x="289335" y="40199"/>
                </a:lnTo>
                <a:lnTo>
                  <a:pt x="262041" y="35457"/>
                </a:lnTo>
                <a:lnTo>
                  <a:pt x="244127" y="37670"/>
                </a:lnTo>
                <a:lnTo>
                  <a:pt x="220944" y="4572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SMARTInkShape-Group165"/>
          <p:cNvGrpSpPr/>
          <p:nvPr/>
        </p:nvGrpSpPr>
        <p:grpSpPr>
          <a:xfrm>
            <a:off x="3595971" y="1058660"/>
            <a:ext cx="685860" cy="975050"/>
            <a:chOff x="3595971" y="1058660"/>
            <a:chExt cx="685860" cy="975050"/>
          </a:xfrm>
        </p:grpSpPr>
        <p:sp>
          <p:nvSpPr>
            <p:cNvPr id="190" name="SMARTInkShape-626"/>
            <p:cNvSpPr/>
            <p:nvPr>
              <p:custDataLst>
                <p:tags r:id="rId30"/>
              </p:custDataLst>
            </p:nvPr>
          </p:nvSpPr>
          <p:spPr>
            <a:xfrm>
              <a:off x="3595971" y="1812859"/>
              <a:ext cx="95555" cy="67678"/>
            </a:xfrm>
            <a:custGeom>
              <a:avLst/>
              <a:gdLst/>
              <a:ahLst/>
              <a:cxnLst/>
              <a:rect l="0" t="0" r="0" b="0"/>
              <a:pathLst>
                <a:path w="95555" h="67678">
                  <a:moveTo>
                    <a:pt x="33054" y="21656"/>
                  </a:moveTo>
                  <a:lnTo>
                    <a:pt x="33054" y="21656"/>
                  </a:lnTo>
                  <a:lnTo>
                    <a:pt x="10437" y="41443"/>
                  </a:lnTo>
                  <a:lnTo>
                    <a:pt x="8451" y="44372"/>
                  </a:lnTo>
                  <a:lnTo>
                    <a:pt x="7762" y="46960"/>
                  </a:lnTo>
                  <a:lnTo>
                    <a:pt x="7938" y="49321"/>
                  </a:lnTo>
                  <a:lnTo>
                    <a:pt x="8690" y="51529"/>
                  </a:lnTo>
                  <a:lnTo>
                    <a:pt x="12913" y="55676"/>
                  </a:lnTo>
                  <a:lnTo>
                    <a:pt x="19022" y="59001"/>
                  </a:lnTo>
                  <a:lnTo>
                    <a:pt x="37023" y="61311"/>
                  </a:lnTo>
                  <a:lnTo>
                    <a:pt x="56063" y="57029"/>
                  </a:lnTo>
                  <a:lnTo>
                    <a:pt x="82693" y="46161"/>
                  </a:lnTo>
                  <a:lnTo>
                    <a:pt x="87501" y="44612"/>
                  </a:lnTo>
                  <a:lnTo>
                    <a:pt x="91754" y="41807"/>
                  </a:lnTo>
                  <a:lnTo>
                    <a:pt x="93143" y="39535"/>
                  </a:lnTo>
                  <a:lnTo>
                    <a:pt x="95371" y="28457"/>
                  </a:lnTo>
                  <a:lnTo>
                    <a:pt x="95554" y="26190"/>
                  </a:lnTo>
                  <a:lnTo>
                    <a:pt x="92370" y="20285"/>
                  </a:lnTo>
                  <a:lnTo>
                    <a:pt x="80329" y="6988"/>
                  </a:lnTo>
                  <a:lnTo>
                    <a:pt x="73962" y="2860"/>
                  </a:lnTo>
                  <a:lnTo>
                    <a:pt x="60203" y="0"/>
                  </a:lnTo>
                  <a:lnTo>
                    <a:pt x="44062" y="2187"/>
                  </a:lnTo>
                  <a:lnTo>
                    <a:pt x="30248" y="9890"/>
                  </a:lnTo>
                  <a:lnTo>
                    <a:pt x="14837" y="23871"/>
                  </a:lnTo>
                  <a:lnTo>
                    <a:pt x="2935" y="42652"/>
                  </a:lnTo>
                  <a:lnTo>
                    <a:pt x="0" y="51019"/>
                  </a:lnTo>
                  <a:lnTo>
                    <a:pt x="223" y="53297"/>
                  </a:lnTo>
                  <a:lnTo>
                    <a:pt x="2164" y="57520"/>
                  </a:lnTo>
                  <a:lnTo>
                    <a:pt x="3571" y="58901"/>
                  </a:lnTo>
                  <a:lnTo>
                    <a:pt x="15264" y="64331"/>
                  </a:lnTo>
                  <a:lnTo>
                    <a:pt x="25808" y="66474"/>
                  </a:lnTo>
                  <a:lnTo>
                    <a:pt x="51361" y="62376"/>
                  </a:lnTo>
                  <a:lnTo>
                    <a:pt x="64654" y="58839"/>
                  </a:lnTo>
                  <a:lnTo>
                    <a:pt x="73603" y="53770"/>
                  </a:lnTo>
                  <a:lnTo>
                    <a:pt x="87584" y="35505"/>
                  </a:lnTo>
                  <a:lnTo>
                    <a:pt x="89040" y="31409"/>
                  </a:lnTo>
                  <a:lnTo>
                    <a:pt x="88793" y="29428"/>
                  </a:lnTo>
                  <a:lnTo>
                    <a:pt x="86825" y="25534"/>
                  </a:lnTo>
                  <a:lnTo>
                    <a:pt x="85412" y="24241"/>
                  </a:lnTo>
                  <a:lnTo>
                    <a:pt x="76740" y="18963"/>
                  </a:lnTo>
                  <a:lnTo>
                    <a:pt x="74243" y="18591"/>
                  </a:lnTo>
                  <a:lnTo>
                    <a:pt x="57474" y="21127"/>
                  </a:lnTo>
                  <a:lnTo>
                    <a:pt x="50046" y="24808"/>
                  </a:lnTo>
                  <a:lnTo>
                    <a:pt x="33542" y="36883"/>
                  </a:lnTo>
                  <a:lnTo>
                    <a:pt x="31474" y="37522"/>
                  </a:lnTo>
                  <a:lnTo>
                    <a:pt x="30096" y="38583"/>
                  </a:lnTo>
                  <a:lnTo>
                    <a:pt x="24668" y="46643"/>
                  </a:lnTo>
                  <a:lnTo>
                    <a:pt x="24289" y="48474"/>
                  </a:lnTo>
                  <a:lnTo>
                    <a:pt x="24670" y="50330"/>
                  </a:lnTo>
                  <a:lnTo>
                    <a:pt x="33251" y="64719"/>
                  </a:lnTo>
                  <a:lnTo>
                    <a:pt x="35726" y="66875"/>
                  </a:lnTo>
                  <a:lnTo>
                    <a:pt x="38010" y="67677"/>
                  </a:lnTo>
                  <a:lnTo>
                    <a:pt x="44484" y="673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627"/>
            <p:cNvSpPr/>
            <p:nvPr>
              <p:custDataLst>
                <p:tags r:id="rId31"/>
              </p:custDataLst>
            </p:nvPr>
          </p:nvSpPr>
          <p:spPr>
            <a:xfrm>
              <a:off x="3938306" y="1954530"/>
              <a:ext cx="96117" cy="79180"/>
            </a:xfrm>
            <a:custGeom>
              <a:avLst/>
              <a:gdLst/>
              <a:ahLst/>
              <a:cxnLst/>
              <a:rect l="0" t="0" r="0" b="0"/>
              <a:pathLst>
                <a:path w="96117" h="79180">
                  <a:moveTo>
                    <a:pt x="85054" y="0"/>
                  </a:moveTo>
                  <a:lnTo>
                    <a:pt x="85054" y="0"/>
                  </a:lnTo>
                  <a:lnTo>
                    <a:pt x="63817" y="18203"/>
                  </a:lnTo>
                  <a:lnTo>
                    <a:pt x="36780" y="44605"/>
                  </a:lnTo>
                  <a:lnTo>
                    <a:pt x="24160" y="62266"/>
                  </a:lnTo>
                  <a:lnTo>
                    <a:pt x="22578" y="67333"/>
                  </a:lnTo>
                  <a:lnTo>
                    <a:pt x="24056" y="69719"/>
                  </a:lnTo>
                  <a:lnTo>
                    <a:pt x="25338" y="71244"/>
                  </a:lnTo>
                  <a:lnTo>
                    <a:pt x="30151" y="72939"/>
                  </a:lnTo>
                  <a:lnTo>
                    <a:pt x="33212" y="73391"/>
                  </a:lnTo>
                  <a:lnTo>
                    <a:pt x="43588" y="70993"/>
                  </a:lnTo>
                  <a:lnTo>
                    <a:pt x="66043" y="60837"/>
                  </a:lnTo>
                  <a:lnTo>
                    <a:pt x="80479" y="40039"/>
                  </a:lnTo>
                  <a:lnTo>
                    <a:pt x="87720" y="21882"/>
                  </a:lnTo>
                  <a:lnTo>
                    <a:pt x="87720" y="14382"/>
                  </a:lnTo>
                  <a:lnTo>
                    <a:pt x="86832" y="11493"/>
                  </a:lnTo>
                  <a:lnTo>
                    <a:pt x="82457" y="6590"/>
                  </a:lnTo>
                  <a:lnTo>
                    <a:pt x="76280" y="2929"/>
                  </a:lnTo>
                  <a:lnTo>
                    <a:pt x="60273" y="578"/>
                  </a:lnTo>
                  <a:lnTo>
                    <a:pt x="50545" y="892"/>
                  </a:lnTo>
                  <a:lnTo>
                    <a:pt x="30031" y="7988"/>
                  </a:lnTo>
                  <a:lnTo>
                    <a:pt x="6969" y="31957"/>
                  </a:lnTo>
                  <a:lnTo>
                    <a:pt x="2724" y="39815"/>
                  </a:lnTo>
                  <a:lnTo>
                    <a:pt x="0" y="55208"/>
                  </a:lnTo>
                  <a:lnTo>
                    <a:pt x="2562" y="66664"/>
                  </a:lnTo>
                  <a:lnTo>
                    <a:pt x="4660" y="69208"/>
                  </a:lnTo>
                  <a:lnTo>
                    <a:pt x="20735" y="76659"/>
                  </a:lnTo>
                  <a:lnTo>
                    <a:pt x="31848" y="79017"/>
                  </a:lnTo>
                  <a:lnTo>
                    <a:pt x="54836" y="79179"/>
                  </a:lnTo>
                  <a:lnTo>
                    <a:pt x="76967" y="72029"/>
                  </a:lnTo>
                  <a:lnTo>
                    <a:pt x="85692" y="66569"/>
                  </a:lnTo>
                  <a:lnTo>
                    <a:pt x="92299" y="57895"/>
                  </a:lnTo>
                  <a:lnTo>
                    <a:pt x="95244" y="47281"/>
                  </a:lnTo>
                  <a:lnTo>
                    <a:pt x="96116" y="36093"/>
                  </a:lnTo>
                  <a:lnTo>
                    <a:pt x="93341" y="24735"/>
                  </a:lnTo>
                  <a:lnTo>
                    <a:pt x="88525" y="18825"/>
                  </a:lnTo>
                  <a:lnTo>
                    <a:pt x="75086" y="9857"/>
                  </a:lnTo>
                  <a:lnTo>
                    <a:pt x="71424" y="9111"/>
                  </a:lnTo>
                  <a:lnTo>
                    <a:pt x="49596" y="10999"/>
                  </a:lnTo>
                  <a:lnTo>
                    <a:pt x="40509" y="14625"/>
                  </a:lnTo>
                  <a:lnTo>
                    <a:pt x="21074" y="26973"/>
                  </a:lnTo>
                  <a:lnTo>
                    <a:pt x="14097" y="36214"/>
                  </a:lnTo>
                  <a:lnTo>
                    <a:pt x="11199" y="44343"/>
                  </a:lnTo>
                  <a:lnTo>
                    <a:pt x="10798" y="50520"/>
                  </a:lnTo>
                  <a:lnTo>
                    <a:pt x="11420" y="50825"/>
                  </a:lnTo>
                  <a:lnTo>
                    <a:pt x="18717" y="51355"/>
                  </a:lnTo>
                  <a:lnTo>
                    <a:pt x="22339" y="49706"/>
                  </a:lnTo>
                  <a:lnTo>
                    <a:pt x="29839" y="43473"/>
                  </a:lnTo>
                  <a:lnTo>
                    <a:pt x="31939" y="38160"/>
                  </a:lnTo>
                  <a:lnTo>
                    <a:pt x="33619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628"/>
            <p:cNvSpPr/>
            <p:nvPr>
              <p:custDataLst>
                <p:tags r:id="rId32"/>
              </p:custDataLst>
            </p:nvPr>
          </p:nvSpPr>
          <p:spPr>
            <a:xfrm>
              <a:off x="4190564" y="1289410"/>
              <a:ext cx="91267" cy="105051"/>
            </a:xfrm>
            <a:custGeom>
              <a:avLst/>
              <a:gdLst/>
              <a:ahLst/>
              <a:cxnLst/>
              <a:rect l="0" t="0" r="0" b="0"/>
              <a:pathLst>
                <a:path w="91267" h="105051">
                  <a:moveTo>
                    <a:pt x="61396" y="36470"/>
                  </a:moveTo>
                  <a:lnTo>
                    <a:pt x="61396" y="36470"/>
                  </a:lnTo>
                  <a:lnTo>
                    <a:pt x="35392" y="62474"/>
                  </a:lnTo>
                  <a:lnTo>
                    <a:pt x="25540" y="74020"/>
                  </a:lnTo>
                  <a:lnTo>
                    <a:pt x="22620" y="81462"/>
                  </a:lnTo>
                  <a:lnTo>
                    <a:pt x="22211" y="83610"/>
                  </a:lnTo>
                  <a:lnTo>
                    <a:pt x="22572" y="85042"/>
                  </a:lnTo>
                  <a:lnTo>
                    <a:pt x="23449" y="85996"/>
                  </a:lnTo>
                  <a:lnTo>
                    <a:pt x="26115" y="87057"/>
                  </a:lnTo>
                  <a:lnTo>
                    <a:pt x="31813" y="87793"/>
                  </a:lnTo>
                  <a:lnTo>
                    <a:pt x="59663" y="74468"/>
                  </a:lnTo>
                  <a:lnTo>
                    <a:pt x="67938" y="68825"/>
                  </a:lnTo>
                  <a:lnTo>
                    <a:pt x="78399" y="53109"/>
                  </a:lnTo>
                  <a:lnTo>
                    <a:pt x="81653" y="45770"/>
                  </a:lnTo>
                  <a:lnTo>
                    <a:pt x="83100" y="38275"/>
                  </a:lnTo>
                  <a:lnTo>
                    <a:pt x="82049" y="30711"/>
                  </a:lnTo>
                  <a:lnTo>
                    <a:pt x="74440" y="12334"/>
                  </a:lnTo>
                  <a:lnTo>
                    <a:pt x="70792" y="7116"/>
                  </a:lnTo>
                  <a:lnTo>
                    <a:pt x="62134" y="609"/>
                  </a:lnTo>
                  <a:lnTo>
                    <a:pt x="53469" y="0"/>
                  </a:lnTo>
                  <a:lnTo>
                    <a:pt x="31378" y="3163"/>
                  </a:lnTo>
                  <a:lnTo>
                    <a:pt x="15767" y="14557"/>
                  </a:lnTo>
                  <a:lnTo>
                    <a:pt x="5966" y="25321"/>
                  </a:lnTo>
                  <a:lnTo>
                    <a:pt x="1836" y="32785"/>
                  </a:lnTo>
                  <a:lnTo>
                    <a:pt x="0" y="40335"/>
                  </a:lnTo>
                  <a:lnTo>
                    <a:pt x="877" y="47925"/>
                  </a:lnTo>
                  <a:lnTo>
                    <a:pt x="8365" y="66318"/>
                  </a:lnTo>
                  <a:lnTo>
                    <a:pt x="12003" y="71538"/>
                  </a:lnTo>
                  <a:lnTo>
                    <a:pt x="23690" y="78046"/>
                  </a:lnTo>
                  <a:lnTo>
                    <a:pt x="40777" y="81371"/>
                  </a:lnTo>
                  <a:lnTo>
                    <a:pt x="64372" y="82082"/>
                  </a:lnTo>
                  <a:lnTo>
                    <a:pt x="70762" y="80449"/>
                  </a:lnTo>
                  <a:lnTo>
                    <a:pt x="76354" y="78241"/>
                  </a:lnTo>
                  <a:lnTo>
                    <a:pt x="83072" y="77260"/>
                  </a:lnTo>
                  <a:lnTo>
                    <a:pt x="88598" y="63277"/>
                  </a:lnTo>
                  <a:lnTo>
                    <a:pt x="91266" y="44574"/>
                  </a:lnTo>
                  <a:lnTo>
                    <a:pt x="90199" y="38698"/>
                  </a:lnTo>
                  <a:lnTo>
                    <a:pt x="85628" y="30475"/>
                  </a:lnTo>
                  <a:lnTo>
                    <a:pt x="79362" y="24704"/>
                  </a:lnTo>
                  <a:lnTo>
                    <a:pt x="76548" y="23546"/>
                  </a:lnTo>
                  <a:lnTo>
                    <a:pt x="74038" y="23409"/>
                  </a:lnTo>
                  <a:lnTo>
                    <a:pt x="58898" y="26095"/>
                  </a:lnTo>
                  <a:lnTo>
                    <a:pt x="31641" y="45898"/>
                  </a:lnTo>
                  <a:lnTo>
                    <a:pt x="24670" y="58541"/>
                  </a:lnTo>
                  <a:lnTo>
                    <a:pt x="17655" y="84160"/>
                  </a:lnTo>
                  <a:lnTo>
                    <a:pt x="15676" y="105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629"/>
            <p:cNvSpPr/>
            <p:nvPr>
              <p:custDataLst>
                <p:tags r:id="rId33"/>
              </p:custDataLst>
            </p:nvPr>
          </p:nvSpPr>
          <p:spPr>
            <a:xfrm>
              <a:off x="4046975" y="1068705"/>
              <a:ext cx="106556" cy="80011"/>
            </a:xfrm>
            <a:custGeom>
              <a:avLst/>
              <a:gdLst/>
              <a:ahLst/>
              <a:cxnLst/>
              <a:rect l="0" t="0" r="0" b="0"/>
              <a:pathLst>
                <a:path w="106556" h="80011">
                  <a:moveTo>
                    <a:pt x="62110" y="0"/>
                  </a:moveTo>
                  <a:lnTo>
                    <a:pt x="62110" y="0"/>
                  </a:lnTo>
                  <a:lnTo>
                    <a:pt x="40873" y="6068"/>
                  </a:lnTo>
                  <a:lnTo>
                    <a:pt x="21598" y="15909"/>
                  </a:lnTo>
                  <a:lnTo>
                    <a:pt x="7844" y="29902"/>
                  </a:lnTo>
                  <a:lnTo>
                    <a:pt x="1793" y="40045"/>
                  </a:lnTo>
                  <a:lnTo>
                    <a:pt x="0" y="50107"/>
                  </a:lnTo>
                  <a:lnTo>
                    <a:pt x="383" y="52454"/>
                  </a:lnTo>
                  <a:lnTo>
                    <a:pt x="1274" y="54020"/>
                  </a:lnTo>
                  <a:lnTo>
                    <a:pt x="10300" y="59566"/>
                  </a:lnTo>
                  <a:lnTo>
                    <a:pt x="28239" y="66141"/>
                  </a:lnTo>
                  <a:lnTo>
                    <a:pt x="36685" y="67496"/>
                  </a:lnTo>
                  <a:lnTo>
                    <a:pt x="64218" y="62221"/>
                  </a:lnTo>
                  <a:lnTo>
                    <a:pt x="90728" y="53255"/>
                  </a:lnTo>
                  <a:lnTo>
                    <a:pt x="103524" y="43804"/>
                  </a:lnTo>
                  <a:lnTo>
                    <a:pt x="105916" y="40000"/>
                  </a:lnTo>
                  <a:lnTo>
                    <a:pt x="106555" y="38097"/>
                  </a:lnTo>
                  <a:lnTo>
                    <a:pt x="105570" y="32595"/>
                  </a:lnTo>
                  <a:lnTo>
                    <a:pt x="99764" y="18715"/>
                  </a:lnTo>
                  <a:lnTo>
                    <a:pt x="94509" y="12974"/>
                  </a:lnTo>
                  <a:lnTo>
                    <a:pt x="91329" y="10555"/>
                  </a:lnTo>
                  <a:lnTo>
                    <a:pt x="82717" y="7866"/>
                  </a:lnTo>
                  <a:lnTo>
                    <a:pt x="61665" y="6140"/>
                  </a:lnTo>
                  <a:lnTo>
                    <a:pt x="39797" y="10362"/>
                  </a:lnTo>
                  <a:lnTo>
                    <a:pt x="30815" y="13707"/>
                  </a:lnTo>
                  <a:lnTo>
                    <a:pt x="24283" y="19004"/>
                  </a:lnTo>
                  <a:lnTo>
                    <a:pt x="14915" y="32752"/>
                  </a:lnTo>
                  <a:lnTo>
                    <a:pt x="11932" y="40890"/>
                  </a:lnTo>
                  <a:lnTo>
                    <a:pt x="12783" y="43135"/>
                  </a:lnTo>
                  <a:lnTo>
                    <a:pt x="17115" y="47323"/>
                  </a:lnTo>
                  <a:lnTo>
                    <a:pt x="26695" y="53251"/>
                  </a:lnTo>
                  <a:lnTo>
                    <a:pt x="37576" y="55995"/>
                  </a:lnTo>
                  <a:lnTo>
                    <a:pt x="65146" y="57048"/>
                  </a:lnTo>
                  <a:lnTo>
                    <a:pt x="77121" y="54086"/>
                  </a:lnTo>
                  <a:lnTo>
                    <a:pt x="94676" y="45567"/>
                  </a:lnTo>
                  <a:lnTo>
                    <a:pt x="98809" y="41842"/>
                  </a:lnTo>
                  <a:lnTo>
                    <a:pt x="100646" y="38070"/>
                  </a:lnTo>
                  <a:lnTo>
                    <a:pt x="101922" y="26878"/>
                  </a:lnTo>
                  <a:lnTo>
                    <a:pt x="101986" y="23633"/>
                  </a:lnTo>
                  <a:lnTo>
                    <a:pt x="100364" y="18336"/>
                  </a:lnTo>
                  <a:lnTo>
                    <a:pt x="94149" y="9760"/>
                  </a:lnTo>
                  <a:lnTo>
                    <a:pt x="91725" y="9047"/>
                  </a:lnTo>
                  <a:lnTo>
                    <a:pt x="75080" y="10991"/>
                  </a:lnTo>
                  <a:lnTo>
                    <a:pt x="67663" y="14621"/>
                  </a:lnTo>
                  <a:lnTo>
                    <a:pt x="55587" y="24267"/>
                  </a:lnTo>
                  <a:lnTo>
                    <a:pt x="49100" y="36400"/>
                  </a:lnTo>
                  <a:lnTo>
                    <a:pt x="45782" y="53004"/>
                  </a:lnTo>
                  <a:lnTo>
                    <a:pt x="44965" y="800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630"/>
            <p:cNvSpPr/>
            <p:nvPr>
              <p:custDataLst>
                <p:tags r:id="rId34"/>
              </p:custDataLst>
            </p:nvPr>
          </p:nvSpPr>
          <p:spPr>
            <a:xfrm>
              <a:off x="3766803" y="1058660"/>
              <a:ext cx="130462" cy="60621"/>
            </a:xfrm>
            <a:custGeom>
              <a:avLst/>
              <a:gdLst/>
              <a:ahLst/>
              <a:cxnLst/>
              <a:rect l="0" t="0" r="0" b="0"/>
              <a:pathLst>
                <a:path w="130462" h="60621">
                  <a:moveTo>
                    <a:pt x="27957" y="21475"/>
                  </a:moveTo>
                  <a:lnTo>
                    <a:pt x="27957" y="21475"/>
                  </a:lnTo>
                  <a:lnTo>
                    <a:pt x="9754" y="30577"/>
                  </a:lnTo>
                  <a:lnTo>
                    <a:pt x="5027" y="34528"/>
                  </a:lnTo>
                  <a:lnTo>
                    <a:pt x="2510" y="38432"/>
                  </a:lnTo>
                  <a:lnTo>
                    <a:pt x="0" y="50789"/>
                  </a:lnTo>
                  <a:lnTo>
                    <a:pt x="1064" y="52448"/>
                  </a:lnTo>
                  <a:lnTo>
                    <a:pt x="3043" y="53553"/>
                  </a:lnTo>
                  <a:lnTo>
                    <a:pt x="7994" y="55417"/>
                  </a:lnTo>
                  <a:lnTo>
                    <a:pt x="12311" y="58362"/>
                  </a:lnTo>
                  <a:lnTo>
                    <a:pt x="24379" y="60556"/>
                  </a:lnTo>
                  <a:lnTo>
                    <a:pt x="36987" y="58173"/>
                  </a:lnTo>
                  <a:lnTo>
                    <a:pt x="62684" y="49865"/>
                  </a:lnTo>
                  <a:lnTo>
                    <a:pt x="85682" y="40501"/>
                  </a:lnTo>
                  <a:lnTo>
                    <a:pt x="91289" y="36704"/>
                  </a:lnTo>
                  <a:lnTo>
                    <a:pt x="98017" y="27963"/>
                  </a:lnTo>
                  <a:lnTo>
                    <a:pt x="100997" y="20363"/>
                  </a:lnTo>
                  <a:lnTo>
                    <a:pt x="100001" y="14419"/>
                  </a:lnTo>
                  <a:lnTo>
                    <a:pt x="95870" y="5626"/>
                  </a:lnTo>
                  <a:lnTo>
                    <a:pt x="94187" y="3289"/>
                  </a:lnTo>
                  <a:lnTo>
                    <a:pt x="67548" y="0"/>
                  </a:lnTo>
                  <a:lnTo>
                    <a:pt x="45685" y="2059"/>
                  </a:lnTo>
                  <a:lnTo>
                    <a:pt x="28130" y="9725"/>
                  </a:lnTo>
                  <a:lnTo>
                    <a:pt x="13897" y="20040"/>
                  </a:lnTo>
                  <a:lnTo>
                    <a:pt x="4671" y="31139"/>
                  </a:lnTo>
                  <a:lnTo>
                    <a:pt x="949" y="39437"/>
                  </a:lnTo>
                  <a:lnTo>
                    <a:pt x="1062" y="41705"/>
                  </a:lnTo>
                  <a:lnTo>
                    <a:pt x="2880" y="45918"/>
                  </a:lnTo>
                  <a:lnTo>
                    <a:pt x="7474" y="51860"/>
                  </a:lnTo>
                  <a:lnTo>
                    <a:pt x="15891" y="57642"/>
                  </a:lnTo>
                  <a:lnTo>
                    <a:pt x="29462" y="60343"/>
                  </a:lnTo>
                  <a:lnTo>
                    <a:pt x="51749" y="60620"/>
                  </a:lnTo>
                  <a:lnTo>
                    <a:pt x="76566" y="55219"/>
                  </a:lnTo>
                  <a:lnTo>
                    <a:pt x="91678" y="51582"/>
                  </a:lnTo>
                  <a:lnTo>
                    <a:pt x="97108" y="51071"/>
                  </a:lnTo>
                  <a:lnTo>
                    <a:pt x="106527" y="47117"/>
                  </a:lnTo>
                  <a:lnTo>
                    <a:pt x="126599" y="31163"/>
                  </a:lnTo>
                  <a:lnTo>
                    <a:pt x="128948" y="25569"/>
                  </a:lnTo>
                  <a:lnTo>
                    <a:pt x="129575" y="22299"/>
                  </a:lnTo>
                  <a:lnTo>
                    <a:pt x="128577" y="16973"/>
                  </a:lnTo>
                  <a:lnTo>
                    <a:pt x="124446" y="10404"/>
                  </a:lnTo>
                  <a:lnTo>
                    <a:pt x="122763" y="8380"/>
                  </a:lnTo>
                  <a:lnTo>
                    <a:pt x="117506" y="6130"/>
                  </a:lnTo>
                  <a:lnTo>
                    <a:pt x="103784" y="4686"/>
                  </a:lnTo>
                  <a:lnTo>
                    <a:pt x="76343" y="17236"/>
                  </a:lnTo>
                  <a:lnTo>
                    <a:pt x="64377" y="26287"/>
                  </a:lnTo>
                  <a:lnTo>
                    <a:pt x="55823" y="37012"/>
                  </a:lnTo>
                  <a:lnTo>
                    <a:pt x="51257" y="48613"/>
                  </a:lnTo>
                  <a:lnTo>
                    <a:pt x="52706" y="51105"/>
                  </a:lnTo>
                  <a:lnTo>
                    <a:pt x="56102" y="54329"/>
                  </a:lnTo>
                  <a:lnTo>
                    <a:pt x="61844" y="57878"/>
                  </a:lnTo>
                  <a:lnTo>
                    <a:pt x="72217" y="60413"/>
                  </a:lnTo>
                  <a:lnTo>
                    <a:pt x="99592" y="56466"/>
                  </a:lnTo>
                  <a:lnTo>
                    <a:pt x="111553" y="52939"/>
                  </a:lnTo>
                  <a:lnTo>
                    <a:pt x="122410" y="46058"/>
                  </a:lnTo>
                  <a:lnTo>
                    <a:pt x="126663" y="42349"/>
                  </a:lnTo>
                  <a:lnTo>
                    <a:pt x="128976" y="36891"/>
                  </a:lnTo>
                  <a:lnTo>
                    <a:pt x="130461" y="26072"/>
                  </a:lnTo>
                  <a:lnTo>
                    <a:pt x="128971" y="21825"/>
                  </a:lnTo>
                  <a:lnTo>
                    <a:pt x="122841" y="13924"/>
                  </a:lnTo>
                  <a:lnTo>
                    <a:pt x="119234" y="11769"/>
                  </a:lnTo>
                  <a:lnTo>
                    <a:pt x="117384" y="11194"/>
                  </a:lnTo>
                  <a:lnTo>
                    <a:pt x="115515" y="11446"/>
                  </a:lnTo>
                  <a:lnTo>
                    <a:pt x="109086" y="15066"/>
                  </a:lnTo>
                  <a:lnTo>
                    <a:pt x="108465" y="17145"/>
                  </a:lnTo>
                  <a:lnTo>
                    <a:pt x="108299" y="18588"/>
                  </a:lnTo>
                  <a:lnTo>
                    <a:pt x="108823" y="19551"/>
                  </a:lnTo>
                  <a:lnTo>
                    <a:pt x="109808" y="20192"/>
                  </a:lnTo>
                  <a:lnTo>
                    <a:pt x="113682" y="21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631"/>
            <p:cNvSpPr/>
            <p:nvPr>
              <p:custDataLst>
                <p:tags r:id="rId35"/>
              </p:custDataLst>
            </p:nvPr>
          </p:nvSpPr>
          <p:spPr>
            <a:xfrm>
              <a:off x="3834765" y="1208194"/>
              <a:ext cx="254535" cy="357708"/>
            </a:xfrm>
            <a:custGeom>
              <a:avLst/>
              <a:gdLst/>
              <a:ahLst/>
              <a:cxnLst/>
              <a:rect l="0" t="0" r="0" b="0"/>
              <a:pathLst>
                <a:path w="254535" h="357708">
                  <a:moveTo>
                    <a:pt x="0" y="9101"/>
                  </a:moveTo>
                  <a:lnTo>
                    <a:pt x="0" y="9101"/>
                  </a:lnTo>
                  <a:lnTo>
                    <a:pt x="21237" y="3033"/>
                  </a:lnTo>
                  <a:lnTo>
                    <a:pt x="41824" y="54"/>
                  </a:lnTo>
                  <a:lnTo>
                    <a:pt x="63038" y="0"/>
                  </a:lnTo>
                  <a:lnTo>
                    <a:pt x="83051" y="4210"/>
                  </a:lnTo>
                  <a:lnTo>
                    <a:pt x="102528" y="10314"/>
                  </a:lnTo>
                  <a:lnTo>
                    <a:pt x="122403" y="17895"/>
                  </a:lnTo>
                  <a:lnTo>
                    <a:pt x="143936" y="27614"/>
                  </a:lnTo>
                  <a:lnTo>
                    <a:pt x="168378" y="43797"/>
                  </a:lnTo>
                  <a:lnTo>
                    <a:pt x="193753" y="63690"/>
                  </a:lnTo>
                  <a:lnTo>
                    <a:pt x="215311" y="88705"/>
                  </a:lnTo>
                  <a:lnTo>
                    <a:pt x="233764" y="113191"/>
                  </a:lnTo>
                  <a:lnTo>
                    <a:pt x="248263" y="136533"/>
                  </a:lnTo>
                  <a:lnTo>
                    <a:pt x="254534" y="162570"/>
                  </a:lnTo>
                  <a:lnTo>
                    <a:pt x="254145" y="176184"/>
                  </a:lnTo>
                  <a:lnTo>
                    <a:pt x="252615" y="192879"/>
                  </a:lnTo>
                  <a:lnTo>
                    <a:pt x="250325" y="211630"/>
                  </a:lnTo>
                  <a:lnTo>
                    <a:pt x="246087" y="239237"/>
                  </a:lnTo>
                  <a:lnTo>
                    <a:pt x="240817" y="259339"/>
                  </a:lnTo>
                  <a:lnTo>
                    <a:pt x="221911" y="287766"/>
                  </a:lnTo>
                  <a:lnTo>
                    <a:pt x="199833" y="311725"/>
                  </a:lnTo>
                  <a:lnTo>
                    <a:pt x="182823" y="326027"/>
                  </a:lnTo>
                  <a:lnTo>
                    <a:pt x="156081" y="337675"/>
                  </a:lnTo>
                  <a:lnTo>
                    <a:pt x="131796" y="346090"/>
                  </a:lnTo>
                  <a:lnTo>
                    <a:pt x="103551" y="355150"/>
                  </a:lnTo>
                  <a:lnTo>
                    <a:pt x="76140" y="357566"/>
                  </a:lnTo>
                  <a:lnTo>
                    <a:pt x="64102" y="357707"/>
                  </a:lnTo>
                  <a:lnTo>
                    <a:pt x="63690" y="357075"/>
                  </a:lnTo>
                  <a:lnTo>
                    <a:pt x="62973" y="352795"/>
                  </a:lnTo>
                  <a:lnTo>
                    <a:pt x="74295" y="3291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632"/>
            <p:cNvSpPr/>
            <p:nvPr>
              <p:custDataLst>
                <p:tags r:id="rId36"/>
              </p:custDataLst>
            </p:nvPr>
          </p:nvSpPr>
          <p:spPr>
            <a:xfrm>
              <a:off x="3817620" y="1234440"/>
              <a:ext cx="39913" cy="665184"/>
            </a:xfrm>
            <a:custGeom>
              <a:avLst/>
              <a:gdLst/>
              <a:ahLst/>
              <a:cxnLst/>
              <a:rect l="0" t="0" r="0" b="0"/>
              <a:pathLst>
                <a:path w="39913" h="665184">
                  <a:moveTo>
                    <a:pt x="28575" y="0"/>
                  </a:moveTo>
                  <a:lnTo>
                    <a:pt x="28575" y="0"/>
                  </a:lnTo>
                  <a:lnTo>
                    <a:pt x="34643" y="24271"/>
                  </a:lnTo>
                  <a:lnTo>
                    <a:pt x="38416" y="48467"/>
                  </a:lnTo>
                  <a:lnTo>
                    <a:pt x="39691" y="74344"/>
                  </a:lnTo>
                  <a:lnTo>
                    <a:pt x="39912" y="96464"/>
                  </a:lnTo>
                  <a:lnTo>
                    <a:pt x="39343" y="122844"/>
                  </a:lnTo>
                  <a:lnTo>
                    <a:pt x="35435" y="150769"/>
                  </a:lnTo>
                  <a:lnTo>
                    <a:pt x="30890" y="179151"/>
                  </a:lnTo>
                  <a:lnTo>
                    <a:pt x="29604" y="198156"/>
                  </a:lnTo>
                  <a:lnTo>
                    <a:pt x="27991" y="215924"/>
                  </a:lnTo>
                  <a:lnTo>
                    <a:pt x="25646" y="239199"/>
                  </a:lnTo>
                  <a:lnTo>
                    <a:pt x="22813" y="266146"/>
                  </a:lnTo>
                  <a:lnTo>
                    <a:pt x="20288" y="288556"/>
                  </a:lnTo>
                  <a:lnTo>
                    <a:pt x="17970" y="307940"/>
                  </a:lnTo>
                  <a:lnTo>
                    <a:pt x="15790" y="325309"/>
                  </a:lnTo>
                  <a:lnTo>
                    <a:pt x="13702" y="340697"/>
                  </a:lnTo>
                  <a:lnTo>
                    <a:pt x="9688" y="367956"/>
                  </a:lnTo>
                  <a:lnTo>
                    <a:pt x="7481" y="392771"/>
                  </a:lnTo>
                  <a:lnTo>
                    <a:pt x="5865" y="416500"/>
                  </a:lnTo>
                  <a:lnTo>
                    <a:pt x="3030" y="439746"/>
                  </a:lnTo>
                  <a:lnTo>
                    <a:pt x="1347" y="462778"/>
                  </a:lnTo>
                  <a:lnTo>
                    <a:pt x="598" y="485714"/>
                  </a:lnTo>
                  <a:lnTo>
                    <a:pt x="266" y="508608"/>
                  </a:lnTo>
                  <a:lnTo>
                    <a:pt x="119" y="529790"/>
                  </a:lnTo>
                  <a:lnTo>
                    <a:pt x="53" y="549787"/>
                  </a:lnTo>
                  <a:lnTo>
                    <a:pt x="16" y="578260"/>
                  </a:lnTo>
                  <a:lnTo>
                    <a:pt x="5" y="602431"/>
                  </a:lnTo>
                  <a:lnTo>
                    <a:pt x="1" y="627987"/>
                  </a:lnTo>
                  <a:lnTo>
                    <a:pt x="0" y="654972"/>
                  </a:lnTo>
                  <a:lnTo>
                    <a:pt x="0" y="665183"/>
                  </a:lnTo>
                  <a:lnTo>
                    <a:pt x="0" y="662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SMARTInkShape-633"/>
          <p:cNvSpPr/>
          <p:nvPr>
            <p:custDataLst>
              <p:tags r:id="rId3"/>
            </p:custDataLst>
          </p:nvPr>
        </p:nvSpPr>
        <p:spPr>
          <a:xfrm>
            <a:off x="1152223" y="1207707"/>
            <a:ext cx="138131" cy="88670"/>
          </a:xfrm>
          <a:custGeom>
            <a:avLst/>
            <a:gdLst/>
            <a:ahLst/>
            <a:cxnLst/>
            <a:rect l="0" t="0" r="0" b="0"/>
            <a:pathLst>
              <a:path w="138131" h="88670">
                <a:moveTo>
                  <a:pt x="59357" y="3873"/>
                </a:moveTo>
                <a:lnTo>
                  <a:pt x="59357" y="3873"/>
                </a:lnTo>
                <a:lnTo>
                  <a:pt x="38120" y="19043"/>
                </a:lnTo>
                <a:lnTo>
                  <a:pt x="14569" y="39560"/>
                </a:lnTo>
                <a:lnTo>
                  <a:pt x="926" y="63888"/>
                </a:lnTo>
                <a:lnTo>
                  <a:pt x="718" y="68013"/>
                </a:lnTo>
                <a:lnTo>
                  <a:pt x="3874" y="75983"/>
                </a:lnTo>
                <a:lnTo>
                  <a:pt x="9509" y="82065"/>
                </a:lnTo>
                <a:lnTo>
                  <a:pt x="16248" y="86250"/>
                </a:lnTo>
                <a:lnTo>
                  <a:pt x="27816" y="88606"/>
                </a:lnTo>
                <a:lnTo>
                  <a:pt x="43027" y="88669"/>
                </a:lnTo>
                <a:lnTo>
                  <a:pt x="70894" y="84639"/>
                </a:lnTo>
                <a:lnTo>
                  <a:pt x="97683" y="73242"/>
                </a:lnTo>
                <a:lnTo>
                  <a:pt x="105601" y="68359"/>
                </a:lnTo>
                <a:lnTo>
                  <a:pt x="115858" y="54876"/>
                </a:lnTo>
                <a:lnTo>
                  <a:pt x="119393" y="47496"/>
                </a:lnTo>
                <a:lnTo>
                  <a:pt x="120965" y="39983"/>
                </a:lnTo>
                <a:lnTo>
                  <a:pt x="119970" y="32410"/>
                </a:lnTo>
                <a:lnTo>
                  <a:pt x="114157" y="17201"/>
                </a:lnTo>
                <a:lnTo>
                  <a:pt x="108901" y="11278"/>
                </a:lnTo>
                <a:lnTo>
                  <a:pt x="95178" y="2302"/>
                </a:lnTo>
                <a:lnTo>
                  <a:pt x="74219" y="0"/>
                </a:lnTo>
                <a:lnTo>
                  <a:pt x="48818" y="247"/>
                </a:lnTo>
                <a:lnTo>
                  <a:pt x="22162" y="9060"/>
                </a:lnTo>
                <a:lnTo>
                  <a:pt x="13616" y="13798"/>
                </a:lnTo>
                <a:lnTo>
                  <a:pt x="801" y="27813"/>
                </a:lnTo>
                <a:lnTo>
                  <a:pt x="0" y="30628"/>
                </a:lnTo>
                <a:lnTo>
                  <a:pt x="803" y="37142"/>
                </a:lnTo>
                <a:lnTo>
                  <a:pt x="4825" y="44916"/>
                </a:lnTo>
                <a:lnTo>
                  <a:pt x="13072" y="51241"/>
                </a:lnTo>
                <a:lnTo>
                  <a:pt x="37175" y="60989"/>
                </a:lnTo>
                <a:lnTo>
                  <a:pt x="53843" y="65035"/>
                </a:lnTo>
                <a:lnTo>
                  <a:pt x="65161" y="65346"/>
                </a:lnTo>
                <a:lnTo>
                  <a:pt x="93659" y="61718"/>
                </a:lnTo>
                <a:lnTo>
                  <a:pt x="111947" y="56598"/>
                </a:lnTo>
                <a:lnTo>
                  <a:pt x="126095" y="49472"/>
                </a:lnTo>
                <a:lnTo>
                  <a:pt x="135193" y="41949"/>
                </a:lnTo>
                <a:lnTo>
                  <a:pt x="137512" y="38152"/>
                </a:lnTo>
                <a:lnTo>
                  <a:pt x="138130" y="36251"/>
                </a:lnTo>
                <a:lnTo>
                  <a:pt x="137124" y="30752"/>
                </a:lnTo>
                <a:lnTo>
                  <a:pt x="135967" y="27507"/>
                </a:lnTo>
                <a:lnTo>
                  <a:pt x="134560" y="25344"/>
                </a:lnTo>
                <a:lnTo>
                  <a:pt x="131304" y="22941"/>
                </a:lnTo>
                <a:lnTo>
                  <a:pt x="122867" y="18554"/>
                </a:lnTo>
                <a:lnTo>
                  <a:pt x="98694" y="15731"/>
                </a:lnTo>
                <a:lnTo>
                  <a:pt x="93202" y="15588"/>
                </a:lnTo>
                <a:lnTo>
                  <a:pt x="83712" y="18817"/>
                </a:lnTo>
                <a:lnTo>
                  <a:pt x="70306" y="28203"/>
                </a:lnTo>
                <a:lnTo>
                  <a:pt x="63589" y="37258"/>
                </a:lnTo>
                <a:lnTo>
                  <a:pt x="60611" y="44950"/>
                </a:lnTo>
                <a:lnTo>
                  <a:pt x="59729" y="51251"/>
                </a:lnTo>
                <a:lnTo>
                  <a:pt x="61215" y="55198"/>
                </a:lnTo>
                <a:lnTo>
                  <a:pt x="67344" y="62906"/>
                </a:lnTo>
                <a:lnTo>
                  <a:pt x="72644" y="65035"/>
                </a:lnTo>
                <a:lnTo>
                  <a:pt x="97566" y="66638"/>
                </a:lnTo>
                <a:lnTo>
                  <a:pt x="117293" y="66729"/>
                </a:lnTo>
                <a:lnTo>
                  <a:pt x="121725" y="65041"/>
                </a:lnTo>
                <a:lnTo>
                  <a:pt x="127573" y="61258"/>
                </a:lnTo>
                <a:lnTo>
                  <a:pt x="127829" y="58059"/>
                </a:lnTo>
                <a:lnTo>
                  <a:pt x="127230" y="57142"/>
                </a:lnTo>
                <a:lnTo>
                  <a:pt x="126196" y="56531"/>
                </a:lnTo>
                <a:lnTo>
                  <a:pt x="123007" y="55550"/>
                </a:lnTo>
                <a:lnTo>
                  <a:pt x="114337" y="63284"/>
                </a:lnTo>
                <a:lnTo>
                  <a:pt x="112367" y="66896"/>
                </a:lnTo>
                <a:lnTo>
                  <a:pt x="111842" y="68748"/>
                </a:lnTo>
                <a:lnTo>
                  <a:pt x="112127" y="70618"/>
                </a:lnTo>
                <a:lnTo>
                  <a:pt x="116507" y="7816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Shape-634"/>
          <p:cNvSpPr/>
          <p:nvPr>
            <p:custDataLst>
              <p:tags r:id="rId4"/>
            </p:custDataLst>
          </p:nvPr>
        </p:nvSpPr>
        <p:spPr>
          <a:xfrm>
            <a:off x="646815" y="1208544"/>
            <a:ext cx="136141" cy="110744"/>
          </a:xfrm>
          <a:custGeom>
            <a:avLst/>
            <a:gdLst/>
            <a:ahLst/>
            <a:cxnLst/>
            <a:rect l="0" t="0" r="0" b="0"/>
            <a:pathLst>
              <a:path w="136141" h="110744">
                <a:moveTo>
                  <a:pt x="56130" y="14466"/>
                </a:moveTo>
                <a:lnTo>
                  <a:pt x="56130" y="14466"/>
                </a:lnTo>
                <a:lnTo>
                  <a:pt x="31929" y="23591"/>
                </a:lnTo>
                <a:lnTo>
                  <a:pt x="23573" y="30375"/>
                </a:lnTo>
                <a:lnTo>
                  <a:pt x="15298" y="41334"/>
                </a:lnTo>
                <a:lnTo>
                  <a:pt x="11858" y="55659"/>
                </a:lnTo>
                <a:lnTo>
                  <a:pt x="11331" y="73003"/>
                </a:lnTo>
                <a:lnTo>
                  <a:pt x="18402" y="92503"/>
                </a:lnTo>
                <a:lnTo>
                  <a:pt x="23699" y="98467"/>
                </a:lnTo>
                <a:lnTo>
                  <a:pt x="37447" y="107471"/>
                </a:lnTo>
                <a:lnTo>
                  <a:pt x="48619" y="110391"/>
                </a:lnTo>
                <a:lnTo>
                  <a:pt x="67699" y="110743"/>
                </a:lnTo>
                <a:lnTo>
                  <a:pt x="88283" y="103634"/>
                </a:lnTo>
                <a:lnTo>
                  <a:pt x="114222" y="76036"/>
                </a:lnTo>
                <a:lnTo>
                  <a:pt x="121602" y="60155"/>
                </a:lnTo>
                <a:lnTo>
                  <a:pt x="124301" y="36444"/>
                </a:lnTo>
                <a:lnTo>
                  <a:pt x="121141" y="27197"/>
                </a:lnTo>
                <a:lnTo>
                  <a:pt x="109118" y="7652"/>
                </a:lnTo>
                <a:lnTo>
                  <a:pt x="102752" y="2336"/>
                </a:lnTo>
                <a:lnTo>
                  <a:pt x="98641" y="2569"/>
                </a:lnTo>
                <a:lnTo>
                  <a:pt x="88994" y="7909"/>
                </a:lnTo>
                <a:lnTo>
                  <a:pt x="83754" y="7555"/>
                </a:lnTo>
                <a:lnTo>
                  <a:pt x="72853" y="387"/>
                </a:lnTo>
                <a:lnTo>
                  <a:pt x="67913" y="0"/>
                </a:lnTo>
                <a:lnTo>
                  <a:pt x="63351" y="2282"/>
                </a:lnTo>
                <a:lnTo>
                  <a:pt x="59039" y="6343"/>
                </a:lnTo>
                <a:lnTo>
                  <a:pt x="54259" y="7781"/>
                </a:lnTo>
                <a:lnTo>
                  <a:pt x="38431" y="6276"/>
                </a:lnTo>
                <a:lnTo>
                  <a:pt x="27309" y="9979"/>
                </a:lnTo>
                <a:lnTo>
                  <a:pt x="13371" y="19204"/>
                </a:lnTo>
                <a:lnTo>
                  <a:pt x="8551" y="26309"/>
                </a:lnTo>
                <a:lnTo>
                  <a:pt x="4144" y="35755"/>
                </a:lnTo>
                <a:lnTo>
                  <a:pt x="2423" y="38184"/>
                </a:lnTo>
                <a:lnTo>
                  <a:pt x="510" y="44269"/>
                </a:lnTo>
                <a:lnTo>
                  <a:pt x="0" y="47670"/>
                </a:lnTo>
                <a:lnTo>
                  <a:pt x="1127" y="53141"/>
                </a:lnTo>
                <a:lnTo>
                  <a:pt x="5331" y="59792"/>
                </a:lnTo>
                <a:lnTo>
                  <a:pt x="8788" y="63186"/>
                </a:lnTo>
                <a:lnTo>
                  <a:pt x="21101" y="68577"/>
                </a:lnTo>
                <a:lnTo>
                  <a:pt x="28073" y="68572"/>
                </a:lnTo>
                <a:lnTo>
                  <a:pt x="54984" y="66135"/>
                </a:lnTo>
                <a:lnTo>
                  <a:pt x="63241" y="65370"/>
                </a:lnTo>
                <a:lnTo>
                  <a:pt x="71144" y="62914"/>
                </a:lnTo>
                <a:lnTo>
                  <a:pt x="77196" y="58012"/>
                </a:lnTo>
                <a:lnTo>
                  <a:pt x="82638" y="52235"/>
                </a:lnTo>
                <a:lnTo>
                  <a:pt x="91571" y="45412"/>
                </a:lnTo>
                <a:lnTo>
                  <a:pt x="94107" y="41343"/>
                </a:lnTo>
                <a:lnTo>
                  <a:pt x="95534" y="35482"/>
                </a:lnTo>
                <a:lnTo>
                  <a:pt x="95957" y="29724"/>
                </a:lnTo>
                <a:lnTo>
                  <a:pt x="94363" y="25904"/>
                </a:lnTo>
                <a:lnTo>
                  <a:pt x="93048" y="23996"/>
                </a:lnTo>
                <a:lnTo>
                  <a:pt x="85131" y="18278"/>
                </a:lnTo>
                <a:lnTo>
                  <a:pt x="77776" y="15596"/>
                </a:lnTo>
                <a:lnTo>
                  <a:pt x="71889" y="16661"/>
                </a:lnTo>
                <a:lnTo>
                  <a:pt x="50750" y="24915"/>
                </a:lnTo>
                <a:lnTo>
                  <a:pt x="32246" y="41267"/>
                </a:lnTo>
                <a:lnTo>
                  <a:pt x="24674" y="57072"/>
                </a:lnTo>
                <a:lnTo>
                  <a:pt x="25000" y="58110"/>
                </a:lnTo>
                <a:lnTo>
                  <a:pt x="25851" y="58802"/>
                </a:lnTo>
                <a:lnTo>
                  <a:pt x="26798" y="61264"/>
                </a:lnTo>
                <a:lnTo>
                  <a:pt x="27050" y="62810"/>
                </a:lnTo>
                <a:lnTo>
                  <a:pt x="30439" y="68019"/>
                </a:lnTo>
                <a:lnTo>
                  <a:pt x="35399" y="70017"/>
                </a:lnTo>
                <a:lnTo>
                  <a:pt x="58178" y="71522"/>
                </a:lnTo>
                <a:lnTo>
                  <a:pt x="65083" y="69881"/>
                </a:lnTo>
                <a:lnTo>
                  <a:pt x="70904" y="67670"/>
                </a:lnTo>
                <a:lnTo>
                  <a:pt x="88705" y="63100"/>
                </a:lnTo>
                <a:lnTo>
                  <a:pt x="91181" y="61494"/>
                </a:lnTo>
                <a:lnTo>
                  <a:pt x="100862" y="49862"/>
                </a:lnTo>
                <a:lnTo>
                  <a:pt x="101763" y="43933"/>
                </a:lnTo>
                <a:lnTo>
                  <a:pt x="101157" y="43635"/>
                </a:lnTo>
                <a:lnTo>
                  <a:pt x="98790" y="43305"/>
                </a:lnTo>
                <a:lnTo>
                  <a:pt x="84242" y="47656"/>
                </a:lnTo>
                <a:lnTo>
                  <a:pt x="78572" y="51019"/>
                </a:lnTo>
                <a:lnTo>
                  <a:pt x="75629" y="54630"/>
                </a:lnTo>
                <a:lnTo>
                  <a:pt x="73973" y="60233"/>
                </a:lnTo>
                <a:lnTo>
                  <a:pt x="73316" y="73524"/>
                </a:lnTo>
                <a:lnTo>
                  <a:pt x="74572" y="75428"/>
                </a:lnTo>
                <a:lnTo>
                  <a:pt x="85714" y="83046"/>
                </a:lnTo>
                <a:lnTo>
                  <a:pt x="93408" y="86221"/>
                </a:lnTo>
                <a:lnTo>
                  <a:pt x="109086" y="87373"/>
                </a:lnTo>
                <a:lnTo>
                  <a:pt x="136140" y="8304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SMARTInkShape-635"/>
          <p:cNvSpPr/>
          <p:nvPr>
            <p:custDataLst>
              <p:tags r:id="rId5"/>
            </p:custDataLst>
          </p:nvPr>
        </p:nvSpPr>
        <p:spPr>
          <a:xfrm>
            <a:off x="1034415" y="1640619"/>
            <a:ext cx="307385" cy="598637"/>
          </a:xfrm>
          <a:custGeom>
            <a:avLst/>
            <a:gdLst/>
            <a:ahLst/>
            <a:cxnLst/>
            <a:rect l="0" t="0" r="0" b="0"/>
            <a:pathLst>
              <a:path w="307385" h="598637">
                <a:moveTo>
                  <a:pt x="302895" y="85311"/>
                </a:moveTo>
                <a:lnTo>
                  <a:pt x="302895" y="85311"/>
                </a:lnTo>
                <a:lnTo>
                  <a:pt x="294428" y="66685"/>
                </a:lnTo>
                <a:lnTo>
                  <a:pt x="281987" y="40837"/>
                </a:lnTo>
                <a:lnTo>
                  <a:pt x="272224" y="25117"/>
                </a:lnTo>
                <a:lnTo>
                  <a:pt x="260265" y="15590"/>
                </a:lnTo>
                <a:lnTo>
                  <a:pt x="231892" y="4300"/>
                </a:lnTo>
                <a:lnTo>
                  <a:pt x="206362" y="983"/>
                </a:lnTo>
                <a:lnTo>
                  <a:pt x="178690" y="0"/>
                </a:lnTo>
                <a:lnTo>
                  <a:pt x="153416" y="2743"/>
                </a:lnTo>
                <a:lnTo>
                  <a:pt x="129841" y="10611"/>
                </a:lnTo>
                <a:lnTo>
                  <a:pt x="105967" y="29251"/>
                </a:lnTo>
                <a:lnTo>
                  <a:pt x="81387" y="53411"/>
                </a:lnTo>
                <a:lnTo>
                  <a:pt x="63978" y="81292"/>
                </a:lnTo>
                <a:lnTo>
                  <a:pt x="56069" y="105005"/>
                </a:lnTo>
                <a:lnTo>
                  <a:pt x="57182" y="124378"/>
                </a:lnTo>
                <a:lnTo>
                  <a:pt x="63248" y="147991"/>
                </a:lnTo>
                <a:lnTo>
                  <a:pt x="65025" y="153767"/>
                </a:lnTo>
                <a:lnTo>
                  <a:pt x="72080" y="163573"/>
                </a:lnTo>
                <a:lnTo>
                  <a:pt x="81566" y="171529"/>
                </a:lnTo>
                <a:lnTo>
                  <a:pt x="108790" y="186968"/>
                </a:lnTo>
                <a:lnTo>
                  <a:pt x="128825" y="191843"/>
                </a:lnTo>
                <a:lnTo>
                  <a:pt x="150847" y="193288"/>
                </a:lnTo>
                <a:lnTo>
                  <a:pt x="173459" y="193716"/>
                </a:lnTo>
                <a:lnTo>
                  <a:pt x="193212" y="190809"/>
                </a:lnTo>
                <a:lnTo>
                  <a:pt x="216953" y="179575"/>
                </a:lnTo>
                <a:lnTo>
                  <a:pt x="239987" y="165126"/>
                </a:lnTo>
                <a:lnTo>
                  <a:pt x="250806" y="156979"/>
                </a:lnTo>
                <a:lnTo>
                  <a:pt x="272078" y="130685"/>
                </a:lnTo>
                <a:lnTo>
                  <a:pt x="285204" y="106934"/>
                </a:lnTo>
                <a:lnTo>
                  <a:pt x="289610" y="92353"/>
                </a:lnTo>
                <a:lnTo>
                  <a:pt x="291356" y="64434"/>
                </a:lnTo>
                <a:lnTo>
                  <a:pt x="291433" y="55983"/>
                </a:lnTo>
                <a:lnTo>
                  <a:pt x="290809" y="54329"/>
                </a:lnTo>
                <a:lnTo>
                  <a:pt x="289757" y="53226"/>
                </a:lnTo>
                <a:lnTo>
                  <a:pt x="288422" y="52491"/>
                </a:lnTo>
                <a:lnTo>
                  <a:pt x="287531" y="51366"/>
                </a:lnTo>
                <a:lnTo>
                  <a:pt x="286542" y="48423"/>
                </a:lnTo>
                <a:lnTo>
                  <a:pt x="285643" y="48019"/>
                </a:lnTo>
                <a:lnTo>
                  <a:pt x="284409" y="48385"/>
                </a:lnTo>
                <a:lnTo>
                  <a:pt x="282951" y="49263"/>
                </a:lnTo>
                <a:lnTo>
                  <a:pt x="281979" y="50484"/>
                </a:lnTo>
                <a:lnTo>
                  <a:pt x="280899" y="53534"/>
                </a:lnTo>
                <a:lnTo>
                  <a:pt x="280069" y="81462"/>
                </a:lnTo>
                <a:lnTo>
                  <a:pt x="280042" y="105858"/>
                </a:lnTo>
                <a:lnTo>
                  <a:pt x="283071" y="127665"/>
                </a:lnTo>
                <a:lnTo>
                  <a:pt x="287990" y="150212"/>
                </a:lnTo>
                <a:lnTo>
                  <a:pt x="290435" y="176014"/>
                </a:lnTo>
                <a:lnTo>
                  <a:pt x="292701" y="196108"/>
                </a:lnTo>
                <a:lnTo>
                  <a:pt x="295824" y="217739"/>
                </a:lnTo>
                <a:lnTo>
                  <a:pt x="299329" y="240053"/>
                </a:lnTo>
                <a:lnTo>
                  <a:pt x="301310" y="262670"/>
                </a:lnTo>
                <a:lnTo>
                  <a:pt x="302826" y="285423"/>
                </a:lnTo>
                <a:lnTo>
                  <a:pt x="305616" y="308234"/>
                </a:lnTo>
                <a:lnTo>
                  <a:pt x="307279" y="331073"/>
                </a:lnTo>
                <a:lnTo>
                  <a:pt x="307384" y="354559"/>
                </a:lnTo>
                <a:lnTo>
                  <a:pt x="305313" y="379813"/>
                </a:lnTo>
                <a:lnTo>
                  <a:pt x="302277" y="404161"/>
                </a:lnTo>
                <a:lnTo>
                  <a:pt x="298810" y="427682"/>
                </a:lnTo>
                <a:lnTo>
                  <a:pt x="295153" y="450836"/>
                </a:lnTo>
                <a:lnTo>
                  <a:pt x="288024" y="472133"/>
                </a:lnTo>
                <a:lnTo>
                  <a:pt x="273300" y="500280"/>
                </a:lnTo>
                <a:lnTo>
                  <a:pt x="256873" y="524706"/>
                </a:lnTo>
                <a:lnTo>
                  <a:pt x="231221" y="552682"/>
                </a:lnTo>
                <a:lnTo>
                  <a:pt x="209198" y="570713"/>
                </a:lnTo>
                <a:lnTo>
                  <a:pt x="186586" y="585087"/>
                </a:lnTo>
                <a:lnTo>
                  <a:pt x="163799" y="591321"/>
                </a:lnTo>
                <a:lnTo>
                  <a:pt x="140961" y="596202"/>
                </a:lnTo>
                <a:lnTo>
                  <a:pt x="118107" y="598636"/>
                </a:lnTo>
                <a:lnTo>
                  <a:pt x="95249" y="596324"/>
                </a:lnTo>
                <a:lnTo>
                  <a:pt x="82549" y="589181"/>
                </a:lnTo>
                <a:lnTo>
                  <a:pt x="66463" y="578069"/>
                </a:lnTo>
                <a:lnTo>
                  <a:pt x="48119" y="564312"/>
                </a:lnTo>
                <a:lnTo>
                  <a:pt x="24349" y="543945"/>
                </a:lnTo>
                <a:lnTo>
                  <a:pt x="0" y="51965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3" name="SMARTInkShape-Group169"/>
          <p:cNvGrpSpPr/>
          <p:nvPr/>
        </p:nvGrpSpPr>
        <p:grpSpPr>
          <a:xfrm>
            <a:off x="560070" y="1417445"/>
            <a:ext cx="399250" cy="525656"/>
            <a:chOff x="560070" y="1417445"/>
            <a:chExt cx="399250" cy="525656"/>
          </a:xfrm>
        </p:grpSpPr>
        <p:sp>
          <p:nvSpPr>
            <p:cNvPr id="201" name="SMARTInkShape-636"/>
            <p:cNvSpPr/>
            <p:nvPr>
              <p:custDataLst>
                <p:tags r:id="rId28"/>
              </p:custDataLst>
            </p:nvPr>
          </p:nvSpPr>
          <p:spPr>
            <a:xfrm>
              <a:off x="600075" y="1417445"/>
              <a:ext cx="359245" cy="525656"/>
            </a:xfrm>
            <a:custGeom>
              <a:avLst/>
              <a:gdLst/>
              <a:ahLst/>
              <a:cxnLst/>
              <a:rect l="0" t="0" r="0" b="0"/>
              <a:pathLst>
                <a:path w="359245" h="525656">
                  <a:moveTo>
                    <a:pt x="0" y="22735"/>
                  </a:moveTo>
                  <a:lnTo>
                    <a:pt x="0" y="22735"/>
                  </a:lnTo>
                  <a:lnTo>
                    <a:pt x="3387" y="46442"/>
                  </a:lnTo>
                  <a:lnTo>
                    <a:pt x="6068" y="65209"/>
                  </a:lnTo>
                  <a:lnTo>
                    <a:pt x="9047" y="92836"/>
                  </a:lnTo>
                  <a:lnTo>
                    <a:pt x="12417" y="120976"/>
                  </a:lnTo>
                  <a:lnTo>
                    <a:pt x="15744" y="143072"/>
                  </a:lnTo>
                  <a:lnTo>
                    <a:pt x="18423" y="165705"/>
                  </a:lnTo>
                  <a:lnTo>
                    <a:pt x="25018" y="193075"/>
                  </a:lnTo>
                  <a:lnTo>
                    <a:pt x="32435" y="216826"/>
                  </a:lnTo>
                  <a:lnTo>
                    <a:pt x="38750" y="233490"/>
                  </a:lnTo>
                  <a:lnTo>
                    <a:pt x="56798" y="260919"/>
                  </a:lnTo>
                  <a:lnTo>
                    <a:pt x="58820" y="263439"/>
                  </a:lnTo>
                  <a:lnTo>
                    <a:pt x="64454" y="266240"/>
                  </a:lnTo>
                  <a:lnTo>
                    <a:pt x="70556" y="268119"/>
                  </a:lnTo>
                  <a:lnTo>
                    <a:pt x="75385" y="271072"/>
                  </a:lnTo>
                  <a:lnTo>
                    <a:pt x="78197" y="271478"/>
                  </a:lnTo>
                  <a:lnTo>
                    <a:pt x="84707" y="270236"/>
                  </a:lnTo>
                  <a:lnTo>
                    <a:pt x="92479" y="265966"/>
                  </a:lnTo>
                  <a:lnTo>
                    <a:pt x="114768" y="238039"/>
                  </a:lnTo>
                  <a:lnTo>
                    <a:pt x="129484" y="211084"/>
                  </a:lnTo>
                  <a:lnTo>
                    <a:pt x="146928" y="182723"/>
                  </a:lnTo>
                  <a:lnTo>
                    <a:pt x="158046" y="155961"/>
                  </a:lnTo>
                  <a:lnTo>
                    <a:pt x="170119" y="129978"/>
                  </a:lnTo>
                  <a:lnTo>
                    <a:pt x="181841" y="103609"/>
                  </a:lnTo>
                  <a:lnTo>
                    <a:pt x="195751" y="79421"/>
                  </a:lnTo>
                  <a:lnTo>
                    <a:pt x="206965" y="54229"/>
                  </a:lnTo>
                  <a:lnTo>
                    <a:pt x="228708" y="25876"/>
                  </a:lnTo>
                  <a:lnTo>
                    <a:pt x="235633" y="19686"/>
                  </a:lnTo>
                  <a:lnTo>
                    <a:pt x="246946" y="7057"/>
                  </a:lnTo>
                  <a:lnTo>
                    <a:pt x="255838" y="2003"/>
                  </a:lnTo>
                  <a:lnTo>
                    <a:pt x="266524" y="155"/>
                  </a:lnTo>
                  <a:lnTo>
                    <a:pt x="270432" y="0"/>
                  </a:lnTo>
                  <a:lnTo>
                    <a:pt x="274285" y="1624"/>
                  </a:lnTo>
                  <a:lnTo>
                    <a:pt x="276202" y="2946"/>
                  </a:lnTo>
                  <a:lnTo>
                    <a:pt x="283841" y="14193"/>
                  </a:lnTo>
                  <a:lnTo>
                    <a:pt x="295275" y="37426"/>
                  </a:lnTo>
                  <a:lnTo>
                    <a:pt x="301201" y="63761"/>
                  </a:lnTo>
                  <a:lnTo>
                    <a:pt x="304087" y="85902"/>
                  </a:lnTo>
                  <a:lnTo>
                    <a:pt x="307270" y="110243"/>
                  </a:lnTo>
                  <a:lnTo>
                    <a:pt x="309906" y="137563"/>
                  </a:lnTo>
                  <a:lnTo>
                    <a:pt x="314709" y="165767"/>
                  </a:lnTo>
                  <a:lnTo>
                    <a:pt x="318306" y="185365"/>
                  </a:lnTo>
                  <a:lnTo>
                    <a:pt x="322021" y="206775"/>
                  </a:lnTo>
                  <a:lnTo>
                    <a:pt x="324095" y="227297"/>
                  </a:lnTo>
                  <a:lnTo>
                    <a:pt x="324649" y="237215"/>
                  </a:lnTo>
                  <a:lnTo>
                    <a:pt x="326922" y="257797"/>
                  </a:lnTo>
                  <a:lnTo>
                    <a:pt x="330343" y="285487"/>
                  </a:lnTo>
                  <a:lnTo>
                    <a:pt x="334529" y="317918"/>
                  </a:lnTo>
                  <a:lnTo>
                    <a:pt x="337319" y="342079"/>
                  </a:lnTo>
                  <a:lnTo>
                    <a:pt x="339179" y="360726"/>
                  </a:lnTo>
                  <a:lnTo>
                    <a:pt x="341881" y="388218"/>
                  </a:lnTo>
                  <a:lnTo>
                    <a:pt x="345199" y="408904"/>
                  </a:lnTo>
                  <a:lnTo>
                    <a:pt x="347603" y="434829"/>
                  </a:lnTo>
                  <a:lnTo>
                    <a:pt x="349050" y="461782"/>
                  </a:lnTo>
                  <a:lnTo>
                    <a:pt x="353509" y="488199"/>
                  </a:lnTo>
                  <a:lnTo>
                    <a:pt x="354917" y="511494"/>
                  </a:lnTo>
                  <a:lnTo>
                    <a:pt x="358844" y="519777"/>
                  </a:lnTo>
                  <a:lnTo>
                    <a:pt x="359244" y="521736"/>
                  </a:lnTo>
                  <a:lnTo>
                    <a:pt x="358876" y="523043"/>
                  </a:lnTo>
                  <a:lnTo>
                    <a:pt x="357996" y="523913"/>
                  </a:lnTo>
                  <a:lnTo>
                    <a:pt x="354330" y="5256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637"/>
            <p:cNvSpPr/>
            <p:nvPr>
              <p:custDataLst>
                <p:tags r:id="rId29"/>
              </p:custDataLst>
            </p:nvPr>
          </p:nvSpPr>
          <p:spPr>
            <a:xfrm>
              <a:off x="560070" y="1457325"/>
              <a:ext cx="25997" cy="461889"/>
            </a:xfrm>
            <a:custGeom>
              <a:avLst/>
              <a:gdLst/>
              <a:ahLst/>
              <a:cxnLst/>
              <a:rect l="0" t="0" r="0" b="0"/>
              <a:pathLst>
                <a:path w="25997" h="461889">
                  <a:moveTo>
                    <a:pt x="17145" y="0"/>
                  </a:moveTo>
                  <a:lnTo>
                    <a:pt x="17145" y="0"/>
                  </a:lnTo>
                  <a:lnTo>
                    <a:pt x="17145" y="24271"/>
                  </a:lnTo>
                  <a:lnTo>
                    <a:pt x="20179" y="48466"/>
                  </a:lnTo>
                  <a:lnTo>
                    <a:pt x="22066" y="70734"/>
                  </a:lnTo>
                  <a:lnTo>
                    <a:pt x="25996" y="97722"/>
                  </a:lnTo>
                  <a:lnTo>
                    <a:pt x="24071" y="122582"/>
                  </a:lnTo>
                  <a:lnTo>
                    <a:pt x="23219" y="147587"/>
                  </a:lnTo>
                  <a:lnTo>
                    <a:pt x="23020" y="167829"/>
                  </a:lnTo>
                  <a:lnTo>
                    <a:pt x="21238" y="187833"/>
                  </a:lnTo>
                  <a:lnTo>
                    <a:pt x="18964" y="207306"/>
                  </a:lnTo>
                  <a:lnTo>
                    <a:pt x="17953" y="226544"/>
                  </a:lnTo>
                  <a:lnTo>
                    <a:pt x="15811" y="245678"/>
                  </a:lnTo>
                  <a:lnTo>
                    <a:pt x="12742" y="265400"/>
                  </a:lnTo>
                  <a:lnTo>
                    <a:pt x="9261" y="286866"/>
                  </a:lnTo>
                  <a:lnTo>
                    <a:pt x="7291" y="307412"/>
                  </a:lnTo>
                  <a:lnTo>
                    <a:pt x="5781" y="329668"/>
                  </a:lnTo>
                  <a:lnTo>
                    <a:pt x="4489" y="343604"/>
                  </a:lnTo>
                  <a:lnTo>
                    <a:pt x="1995" y="371153"/>
                  </a:lnTo>
                  <a:lnTo>
                    <a:pt x="887" y="391863"/>
                  </a:lnTo>
                  <a:lnTo>
                    <a:pt x="263" y="414769"/>
                  </a:lnTo>
                  <a:lnTo>
                    <a:pt x="52" y="438941"/>
                  </a:lnTo>
                  <a:lnTo>
                    <a:pt x="1" y="461888"/>
                  </a:lnTo>
                  <a:lnTo>
                    <a:pt x="0" y="4400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SMARTInkShape-Group170"/>
          <p:cNvGrpSpPr/>
          <p:nvPr/>
        </p:nvGrpSpPr>
        <p:grpSpPr>
          <a:xfrm>
            <a:off x="4011930" y="85725"/>
            <a:ext cx="1588771" cy="455730"/>
            <a:chOff x="4011930" y="85725"/>
            <a:chExt cx="1588771" cy="455730"/>
          </a:xfrm>
        </p:grpSpPr>
        <p:sp>
          <p:nvSpPr>
            <p:cNvPr id="204" name="SMARTInkShape-638"/>
            <p:cNvSpPr/>
            <p:nvPr>
              <p:custDataLst>
                <p:tags r:id="rId16"/>
              </p:custDataLst>
            </p:nvPr>
          </p:nvSpPr>
          <p:spPr>
            <a:xfrm>
              <a:off x="5343525" y="132141"/>
              <a:ext cx="257176" cy="186327"/>
            </a:xfrm>
            <a:custGeom>
              <a:avLst/>
              <a:gdLst/>
              <a:ahLst/>
              <a:cxnLst/>
              <a:rect l="0" t="0" r="0" b="0"/>
              <a:pathLst>
                <a:path w="257176" h="186327">
                  <a:moveTo>
                    <a:pt x="0" y="96459"/>
                  </a:moveTo>
                  <a:lnTo>
                    <a:pt x="0" y="96459"/>
                  </a:lnTo>
                  <a:lnTo>
                    <a:pt x="24270" y="96459"/>
                  </a:lnTo>
                  <a:lnTo>
                    <a:pt x="48466" y="93425"/>
                  </a:lnTo>
                  <a:lnTo>
                    <a:pt x="73402" y="84880"/>
                  </a:lnTo>
                  <a:lnTo>
                    <a:pt x="85460" y="77577"/>
                  </a:lnTo>
                  <a:lnTo>
                    <a:pt x="95384" y="67369"/>
                  </a:lnTo>
                  <a:lnTo>
                    <a:pt x="104426" y="49508"/>
                  </a:lnTo>
                  <a:lnTo>
                    <a:pt x="110386" y="33229"/>
                  </a:lnTo>
                  <a:lnTo>
                    <a:pt x="110866" y="23695"/>
                  </a:lnTo>
                  <a:lnTo>
                    <a:pt x="106002" y="7226"/>
                  </a:lnTo>
                  <a:lnTo>
                    <a:pt x="103053" y="4586"/>
                  </a:lnTo>
                  <a:lnTo>
                    <a:pt x="94697" y="1651"/>
                  </a:lnTo>
                  <a:lnTo>
                    <a:pt x="82316" y="0"/>
                  </a:lnTo>
                  <a:lnTo>
                    <a:pt x="64536" y="2544"/>
                  </a:lnTo>
                  <a:lnTo>
                    <a:pt x="53871" y="7306"/>
                  </a:lnTo>
                  <a:lnTo>
                    <a:pt x="28778" y="24370"/>
                  </a:lnTo>
                  <a:lnTo>
                    <a:pt x="16500" y="36223"/>
                  </a:lnTo>
                  <a:lnTo>
                    <a:pt x="4226" y="62515"/>
                  </a:lnTo>
                  <a:lnTo>
                    <a:pt x="3572" y="73753"/>
                  </a:lnTo>
                  <a:lnTo>
                    <a:pt x="4287" y="79417"/>
                  </a:lnTo>
                  <a:lnTo>
                    <a:pt x="16934" y="100950"/>
                  </a:lnTo>
                  <a:lnTo>
                    <a:pt x="35466" y="125125"/>
                  </a:lnTo>
                  <a:lnTo>
                    <a:pt x="60179" y="145875"/>
                  </a:lnTo>
                  <a:lnTo>
                    <a:pt x="84223" y="159431"/>
                  </a:lnTo>
                  <a:lnTo>
                    <a:pt x="110539" y="168387"/>
                  </a:lnTo>
                  <a:lnTo>
                    <a:pt x="135340" y="178167"/>
                  </a:lnTo>
                  <a:lnTo>
                    <a:pt x="161880" y="184733"/>
                  </a:lnTo>
                  <a:lnTo>
                    <a:pt x="186747" y="186326"/>
                  </a:lnTo>
                  <a:lnTo>
                    <a:pt x="212672" y="183058"/>
                  </a:lnTo>
                  <a:lnTo>
                    <a:pt x="239141" y="174572"/>
                  </a:lnTo>
                  <a:lnTo>
                    <a:pt x="257175" y="1650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639"/>
            <p:cNvSpPr/>
            <p:nvPr>
              <p:custDataLst>
                <p:tags r:id="rId17"/>
              </p:custDataLst>
            </p:nvPr>
          </p:nvSpPr>
          <p:spPr>
            <a:xfrm>
              <a:off x="5169834" y="85725"/>
              <a:ext cx="122258" cy="204333"/>
            </a:xfrm>
            <a:custGeom>
              <a:avLst/>
              <a:gdLst/>
              <a:ahLst/>
              <a:cxnLst/>
              <a:rect l="0" t="0" r="0" b="0"/>
              <a:pathLst>
                <a:path w="122258" h="204333">
                  <a:moveTo>
                    <a:pt x="105111" y="0"/>
                  </a:moveTo>
                  <a:lnTo>
                    <a:pt x="105111" y="0"/>
                  </a:lnTo>
                  <a:lnTo>
                    <a:pt x="108145" y="24271"/>
                  </a:lnTo>
                  <a:lnTo>
                    <a:pt x="106999" y="51500"/>
                  </a:lnTo>
                  <a:lnTo>
                    <a:pt x="108704" y="75655"/>
                  </a:lnTo>
                  <a:lnTo>
                    <a:pt x="107114" y="101375"/>
                  </a:lnTo>
                  <a:lnTo>
                    <a:pt x="111051" y="127336"/>
                  </a:lnTo>
                  <a:lnTo>
                    <a:pt x="117858" y="152594"/>
                  </a:lnTo>
                  <a:lnTo>
                    <a:pt x="121388" y="158553"/>
                  </a:lnTo>
                  <a:lnTo>
                    <a:pt x="116887" y="130332"/>
                  </a:lnTo>
                  <a:lnTo>
                    <a:pt x="104427" y="103779"/>
                  </a:lnTo>
                  <a:lnTo>
                    <a:pt x="97187" y="93114"/>
                  </a:lnTo>
                  <a:lnTo>
                    <a:pt x="89735" y="86257"/>
                  </a:lnTo>
                  <a:lnTo>
                    <a:pt x="80497" y="82787"/>
                  </a:lnTo>
                  <a:lnTo>
                    <a:pt x="70042" y="81879"/>
                  </a:lnTo>
                  <a:lnTo>
                    <a:pt x="53446" y="85573"/>
                  </a:lnTo>
                  <a:lnTo>
                    <a:pt x="25071" y="101447"/>
                  </a:lnTo>
                  <a:lnTo>
                    <a:pt x="17044" y="110492"/>
                  </a:lnTo>
                  <a:lnTo>
                    <a:pt x="2537" y="136826"/>
                  </a:lnTo>
                  <a:lnTo>
                    <a:pt x="534" y="140747"/>
                  </a:lnTo>
                  <a:lnTo>
                    <a:pt x="0" y="150184"/>
                  </a:lnTo>
                  <a:lnTo>
                    <a:pt x="4833" y="168731"/>
                  </a:lnTo>
                  <a:lnTo>
                    <a:pt x="13098" y="180734"/>
                  </a:lnTo>
                  <a:lnTo>
                    <a:pt x="23590" y="189300"/>
                  </a:lnTo>
                  <a:lnTo>
                    <a:pt x="47005" y="197883"/>
                  </a:lnTo>
                  <a:lnTo>
                    <a:pt x="70632" y="204000"/>
                  </a:lnTo>
                  <a:lnTo>
                    <a:pt x="82168" y="204332"/>
                  </a:lnTo>
                  <a:lnTo>
                    <a:pt x="93644" y="202362"/>
                  </a:lnTo>
                  <a:lnTo>
                    <a:pt x="107781" y="194650"/>
                  </a:lnTo>
                  <a:lnTo>
                    <a:pt x="122257" y="177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640"/>
            <p:cNvSpPr/>
            <p:nvPr>
              <p:custDataLst>
                <p:tags r:id="rId18"/>
              </p:custDataLst>
            </p:nvPr>
          </p:nvSpPr>
          <p:spPr>
            <a:xfrm>
              <a:off x="5080634" y="137160"/>
              <a:ext cx="5717" cy="1"/>
            </a:xfrm>
            <a:custGeom>
              <a:avLst/>
              <a:gdLst/>
              <a:ahLst/>
              <a:cxnLst/>
              <a:rect l="0" t="0" r="0" b="0"/>
              <a:pathLst>
                <a:path w="5717" h="1">
                  <a:moveTo>
                    <a:pt x="0" y="0"/>
                  </a:moveTo>
                  <a:lnTo>
                    <a:pt x="0" y="0"/>
                  </a:lnTo>
                  <a:lnTo>
                    <a:pt x="57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641"/>
            <p:cNvSpPr/>
            <p:nvPr>
              <p:custDataLst>
                <p:tags r:id="rId19"/>
              </p:custDataLst>
            </p:nvPr>
          </p:nvSpPr>
          <p:spPr>
            <a:xfrm>
              <a:off x="5092066" y="200025"/>
              <a:ext cx="5715" cy="73894"/>
            </a:xfrm>
            <a:custGeom>
              <a:avLst/>
              <a:gdLst/>
              <a:ahLst/>
              <a:cxnLst/>
              <a:rect l="0" t="0" r="0" b="0"/>
              <a:pathLst>
                <a:path w="5715" h="73894">
                  <a:moveTo>
                    <a:pt x="5714" y="0"/>
                  </a:moveTo>
                  <a:lnTo>
                    <a:pt x="5714" y="0"/>
                  </a:lnTo>
                  <a:lnTo>
                    <a:pt x="5714" y="27305"/>
                  </a:lnTo>
                  <a:lnTo>
                    <a:pt x="1787" y="55159"/>
                  </a:lnTo>
                  <a:lnTo>
                    <a:pt x="20" y="73893"/>
                  </a:lnTo>
                  <a:lnTo>
                    <a:pt x="0" y="628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642"/>
            <p:cNvSpPr/>
            <p:nvPr>
              <p:custDataLst>
                <p:tags r:id="rId20"/>
              </p:custDataLst>
            </p:nvPr>
          </p:nvSpPr>
          <p:spPr>
            <a:xfrm>
              <a:off x="4910069" y="97155"/>
              <a:ext cx="110954" cy="181672"/>
            </a:xfrm>
            <a:custGeom>
              <a:avLst/>
              <a:gdLst/>
              <a:ahLst/>
              <a:cxnLst/>
              <a:rect l="0" t="0" r="0" b="0"/>
              <a:pathLst>
                <a:path w="110954" h="181672">
                  <a:moveTo>
                    <a:pt x="16261" y="0"/>
                  </a:moveTo>
                  <a:lnTo>
                    <a:pt x="16261" y="0"/>
                  </a:lnTo>
                  <a:lnTo>
                    <a:pt x="16261" y="24271"/>
                  </a:lnTo>
                  <a:lnTo>
                    <a:pt x="16261" y="44654"/>
                  </a:lnTo>
                  <a:lnTo>
                    <a:pt x="14568" y="72286"/>
                  </a:lnTo>
                  <a:lnTo>
                    <a:pt x="10045" y="96560"/>
                  </a:lnTo>
                  <a:lnTo>
                    <a:pt x="5862" y="124484"/>
                  </a:lnTo>
                  <a:lnTo>
                    <a:pt x="0" y="151956"/>
                  </a:lnTo>
                  <a:lnTo>
                    <a:pt x="1202" y="158129"/>
                  </a:lnTo>
                  <a:lnTo>
                    <a:pt x="3755" y="165175"/>
                  </a:lnTo>
                  <a:lnTo>
                    <a:pt x="4619" y="170210"/>
                  </a:lnTo>
                  <a:lnTo>
                    <a:pt x="5324" y="170624"/>
                  </a:lnTo>
                  <a:lnTo>
                    <a:pt x="9733" y="171341"/>
                  </a:lnTo>
                  <a:lnTo>
                    <a:pt x="16731" y="144902"/>
                  </a:lnTo>
                  <a:lnTo>
                    <a:pt x="23974" y="120415"/>
                  </a:lnTo>
                  <a:lnTo>
                    <a:pt x="36083" y="93306"/>
                  </a:lnTo>
                  <a:lnTo>
                    <a:pt x="46970" y="76118"/>
                  </a:lnTo>
                  <a:lnTo>
                    <a:pt x="54463" y="69179"/>
                  </a:lnTo>
                  <a:lnTo>
                    <a:pt x="62026" y="65671"/>
                  </a:lnTo>
                  <a:lnTo>
                    <a:pt x="65821" y="64736"/>
                  </a:lnTo>
                  <a:lnTo>
                    <a:pt x="68986" y="64747"/>
                  </a:lnTo>
                  <a:lnTo>
                    <a:pt x="74195" y="66453"/>
                  </a:lnTo>
                  <a:lnTo>
                    <a:pt x="91205" y="77920"/>
                  </a:lnTo>
                  <a:lnTo>
                    <a:pt x="99523" y="87336"/>
                  </a:lnTo>
                  <a:lnTo>
                    <a:pt x="104066" y="97871"/>
                  </a:lnTo>
                  <a:lnTo>
                    <a:pt x="107223" y="121897"/>
                  </a:lnTo>
                  <a:lnTo>
                    <a:pt x="109300" y="141553"/>
                  </a:lnTo>
                  <a:lnTo>
                    <a:pt x="110671" y="145804"/>
                  </a:lnTo>
                  <a:lnTo>
                    <a:pt x="110953" y="149273"/>
                  </a:lnTo>
                  <a:lnTo>
                    <a:pt x="107774" y="176758"/>
                  </a:lnTo>
                  <a:lnTo>
                    <a:pt x="107716" y="181671"/>
                  </a:lnTo>
                  <a:lnTo>
                    <a:pt x="107701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643"/>
            <p:cNvSpPr/>
            <p:nvPr>
              <p:custDataLst>
                <p:tags r:id="rId21"/>
              </p:custDataLst>
            </p:nvPr>
          </p:nvSpPr>
          <p:spPr>
            <a:xfrm>
              <a:off x="4754880" y="193863"/>
              <a:ext cx="123362" cy="125835"/>
            </a:xfrm>
            <a:custGeom>
              <a:avLst/>
              <a:gdLst/>
              <a:ahLst/>
              <a:cxnLst/>
              <a:rect l="0" t="0" r="0" b="0"/>
              <a:pathLst>
                <a:path w="123362" h="125835">
                  <a:moveTo>
                    <a:pt x="0" y="11877"/>
                  </a:moveTo>
                  <a:lnTo>
                    <a:pt x="0" y="11877"/>
                  </a:lnTo>
                  <a:lnTo>
                    <a:pt x="24271" y="2775"/>
                  </a:lnTo>
                  <a:lnTo>
                    <a:pt x="42960" y="0"/>
                  </a:lnTo>
                  <a:lnTo>
                    <a:pt x="66069" y="2008"/>
                  </a:lnTo>
                  <a:lnTo>
                    <a:pt x="90944" y="8375"/>
                  </a:lnTo>
                  <a:lnTo>
                    <a:pt x="105404" y="16907"/>
                  </a:lnTo>
                  <a:lnTo>
                    <a:pt x="117732" y="27479"/>
                  </a:lnTo>
                  <a:lnTo>
                    <a:pt x="122176" y="34898"/>
                  </a:lnTo>
                  <a:lnTo>
                    <a:pt x="123361" y="38654"/>
                  </a:lnTo>
                  <a:lnTo>
                    <a:pt x="122984" y="47908"/>
                  </a:lnTo>
                  <a:lnTo>
                    <a:pt x="120065" y="57736"/>
                  </a:lnTo>
                  <a:lnTo>
                    <a:pt x="104280" y="78319"/>
                  </a:lnTo>
                  <a:lnTo>
                    <a:pt x="79443" y="97571"/>
                  </a:lnTo>
                  <a:lnTo>
                    <a:pt x="51360" y="112085"/>
                  </a:lnTo>
                  <a:lnTo>
                    <a:pt x="23859" y="124439"/>
                  </a:lnTo>
                  <a:lnTo>
                    <a:pt x="18472" y="125834"/>
                  </a:lnTo>
                  <a:lnTo>
                    <a:pt x="18029" y="125313"/>
                  </a:lnTo>
                  <a:lnTo>
                    <a:pt x="17538" y="123041"/>
                  </a:lnTo>
                  <a:lnTo>
                    <a:pt x="22861" y="1033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644"/>
            <p:cNvSpPr/>
            <p:nvPr>
              <p:custDataLst>
                <p:tags r:id="rId22"/>
              </p:custDataLst>
            </p:nvPr>
          </p:nvSpPr>
          <p:spPr>
            <a:xfrm>
              <a:off x="4780162" y="217170"/>
              <a:ext cx="26155" cy="242311"/>
            </a:xfrm>
            <a:custGeom>
              <a:avLst/>
              <a:gdLst/>
              <a:ahLst/>
              <a:cxnLst/>
              <a:rect l="0" t="0" r="0" b="0"/>
              <a:pathLst>
                <a:path w="26155" h="242311">
                  <a:moveTo>
                    <a:pt x="3293" y="0"/>
                  </a:moveTo>
                  <a:lnTo>
                    <a:pt x="3293" y="0"/>
                  </a:lnTo>
                  <a:lnTo>
                    <a:pt x="1600" y="22013"/>
                  </a:lnTo>
                  <a:lnTo>
                    <a:pt x="259" y="39441"/>
                  </a:lnTo>
                  <a:lnTo>
                    <a:pt x="0" y="58044"/>
                  </a:lnTo>
                  <a:lnTo>
                    <a:pt x="463" y="77431"/>
                  </a:lnTo>
                  <a:lnTo>
                    <a:pt x="1405" y="97341"/>
                  </a:lnTo>
                  <a:lnTo>
                    <a:pt x="2036" y="113154"/>
                  </a:lnTo>
                  <a:lnTo>
                    <a:pt x="2735" y="137497"/>
                  </a:lnTo>
                  <a:lnTo>
                    <a:pt x="4738" y="160170"/>
                  </a:lnTo>
                  <a:lnTo>
                    <a:pt x="7110" y="181042"/>
                  </a:lnTo>
                  <a:lnTo>
                    <a:pt x="10327" y="208270"/>
                  </a:lnTo>
                  <a:lnTo>
                    <a:pt x="19387" y="234905"/>
                  </a:lnTo>
                  <a:lnTo>
                    <a:pt x="23160" y="241545"/>
                  </a:lnTo>
                  <a:lnTo>
                    <a:pt x="24158" y="242310"/>
                  </a:lnTo>
                  <a:lnTo>
                    <a:pt x="24823" y="242185"/>
                  </a:lnTo>
                  <a:lnTo>
                    <a:pt x="25267" y="241467"/>
                  </a:lnTo>
                  <a:lnTo>
                    <a:pt x="26154" y="2343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645"/>
            <p:cNvSpPr/>
            <p:nvPr>
              <p:custDataLst>
                <p:tags r:id="rId23"/>
              </p:custDataLst>
            </p:nvPr>
          </p:nvSpPr>
          <p:spPr>
            <a:xfrm>
              <a:off x="4600575" y="171450"/>
              <a:ext cx="101075" cy="137161"/>
            </a:xfrm>
            <a:custGeom>
              <a:avLst/>
              <a:gdLst/>
              <a:ahLst/>
              <a:cxnLst/>
              <a:rect l="0" t="0" r="0" b="0"/>
              <a:pathLst>
                <a:path w="101075" h="137161">
                  <a:moveTo>
                    <a:pt x="68580" y="0"/>
                  </a:moveTo>
                  <a:lnTo>
                    <a:pt x="68580" y="0"/>
                  </a:lnTo>
                  <a:lnTo>
                    <a:pt x="41275" y="0"/>
                  </a:lnTo>
                  <a:lnTo>
                    <a:pt x="18227" y="3034"/>
                  </a:lnTo>
                  <a:lnTo>
                    <a:pt x="6388" y="7954"/>
                  </a:lnTo>
                  <a:lnTo>
                    <a:pt x="2839" y="11579"/>
                  </a:lnTo>
                  <a:lnTo>
                    <a:pt x="1893" y="13434"/>
                  </a:lnTo>
                  <a:lnTo>
                    <a:pt x="1897" y="15306"/>
                  </a:lnTo>
                  <a:lnTo>
                    <a:pt x="8122" y="27808"/>
                  </a:lnTo>
                  <a:lnTo>
                    <a:pt x="24464" y="42135"/>
                  </a:lnTo>
                  <a:lnTo>
                    <a:pt x="51646" y="60990"/>
                  </a:lnTo>
                  <a:lnTo>
                    <a:pt x="80038" y="80014"/>
                  </a:lnTo>
                  <a:lnTo>
                    <a:pt x="90182" y="87632"/>
                  </a:lnTo>
                  <a:lnTo>
                    <a:pt x="98829" y="98426"/>
                  </a:lnTo>
                  <a:lnTo>
                    <a:pt x="101074" y="103646"/>
                  </a:lnTo>
                  <a:lnTo>
                    <a:pt x="101038" y="105928"/>
                  </a:lnTo>
                  <a:lnTo>
                    <a:pt x="99304" y="110156"/>
                  </a:lnTo>
                  <a:lnTo>
                    <a:pt x="97953" y="111537"/>
                  </a:lnTo>
                  <a:lnTo>
                    <a:pt x="73396" y="123976"/>
                  </a:lnTo>
                  <a:lnTo>
                    <a:pt x="60623" y="128950"/>
                  </a:lnTo>
                  <a:lnTo>
                    <a:pt x="32305" y="131226"/>
                  </a:lnTo>
                  <a:lnTo>
                    <a:pt x="5659" y="132061"/>
                  </a:lnTo>
                  <a:lnTo>
                    <a:pt x="3772" y="133126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646"/>
            <p:cNvSpPr/>
            <p:nvPr>
              <p:custDataLst>
                <p:tags r:id="rId24"/>
              </p:custDataLst>
            </p:nvPr>
          </p:nvSpPr>
          <p:spPr>
            <a:xfrm>
              <a:off x="4437013" y="183398"/>
              <a:ext cx="110891" cy="134602"/>
            </a:xfrm>
            <a:custGeom>
              <a:avLst/>
              <a:gdLst/>
              <a:ahLst/>
              <a:cxnLst/>
              <a:rect l="0" t="0" r="0" b="0"/>
              <a:pathLst>
                <a:path w="110891" h="134602">
                  <a:moveTo>
                    <a:pt x="43546" y="5197"/>
                  </a:moveTo>
                  <a:lnTo>
                    <a:pt x="43546" y="5197"/>
                  </a:lnTo>
                  <a:lnTo>
                    <a:pt x="28378" y="29468"/>
                  </a:lnTo>
                  <a:lnTo>
                    <a:pt x="15910" y="56697"/>
                  </a:lnTo>
                  <a:lnTo>
                    <a:pt x="5160" y="80852"/>
                  </a:lnTo>
                  <a:lnTo>
                    <a:pt x="0" y="98028"/>
                  </a:lnTo>
                  <a:lnTo>
                    <a:pt x="486" y="106992"/>
                  </a:lnTo>
                  <a:lnTo>
                    <a:pt x="1505" y="111160"/>
                  </a:lnTo>
                  <a:lnTo>
                    <a:pt x="6023" y="117485"/>
                  </a:lnTo>
                  <a:lnTo>
                    <a:pt x="23553" y="132050"/>
                  </a:lnTo>
                  <a:lnTo>
                    <a:pt x="33392" y="134601"/>
                  </a:lnTo>
                  <a:lnTo>
                    <a:pt x="49640" y="133003"/>
                  </a:lnTo>
                  <a:lnTo>
                    <a:pt x="76194" y="124984"/>
                  </a:lnTo>
                  <a:lnTo>
                    <a:pt x="84727" y="120666"/>
                  </a:lnTo>
                  <a:lnTo>
                    <a:pt x="92752" y="114513"/>
                  </a:lnTo>
                  <a:lnTo>
                    <a:pt x="101378" y="100875"/>
                  </a:lnTo>
                  <a:lnTo>
                    <a:pt x="109345" y="79200"/>
                  </a:lnTo>
                  <a:lnTo>
                    <a:pt x="110890" y="67932"/>
                  </a:lnTo>
                  <a:lnTo>
                    <a:pt x="105693" y="47845"/>
                  </a:lnTo>
                  <a:lnTo>
                    <a:pt x="93445" y="21498"/>
                  </a:lnTo>
                  <a:lnTo>
                    <a:pt x="90147" y="16065"/>
                  </a:lnTo>
                  <a:lnTo>
                    <a:pt x="79710" y="8334"/>
                  </a:lnTo>
                  <a:lnTo>
                    <a:pt x="62940" y="2105"/>
                  </a:lnTo>
                  <a:lnTo>
                    <a:pt x="42862" y="0"/>
                  </a:lnTo>
                  <a:lnTo>
                    <a:pt x="29233" y="2669"/>
                  </a:lnTo>
                  <a:lnTo>
                    <a:pt x="17151" y="7482"/>
                  </a:lnTo>
                  <a:lnTo>
                    <a:pt x="12766" y="11081"/>
                  </a:lnTo>
                  <a:lnTo>
                    <a:pt x="10817" y="14797"/>
                  </a:lnTo>
                  <a:lnTo>
                    <a:pt x="9950" y="18565"/>
                  </a:lnTo>
                  <a:lnTo>
                    <a:pt x="10990" y="20459"/>
                  </a:lnTo>
                  <a:lnTo>
                    <a:pt x="18519" y="26159"/>
                  </a:lnTo>
                  <a:lnTo>
                    <a:pt x="32117" y="337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647"/>
            <p:cNvSpPr/>
            <p:nvPr>
              <p:custDataLst>
                <p:tags r:id="rId25"/>
              </p:custDataLst>
            </p:nvPr>
          </p:nvSpPr>
          <p:spPr>
            <a:xfrm>
              <a:off x="4269132" y="125730"/>
              <a:ext cx="114899" cy="190906"/>
            </a:xfrm>
            <a:custGeom>
              <a:avLst/>
              <a:gdLst/>
              <a:ahLst/>
              <a:cxnLst/>
              <a:rect l="0" t="0" r="0" b="0"/>
              <a:pathLst>
                <a:path w="114899" h="190906">
                  <a:moveTo>
                    <a:pt x="22833" y="0"/>
                  </a:moveTo>
                  <a:lnTo>
                    <a:pt x="22833" y="0"/>
                  </a:lnTo>
                  <a:lnTo>
                    <a:pt x="22833" y="16933"/>
                  </a:lnTo>
                  <a:lnTo>
                    <a:pt x="22198" y="43086"/>
                  </a:lnTo>
                  <a:lnTo>
                    <a:pt x="19800" y="67409"/>
                  </a:lnTo>
                  <a:lnTo>
                    <a:pt x="16616" y="89226"/>
                  </a:lnTo>
                  <a:lnTo>
                    <a:pt x="12948" y="117666"/>
                  </a:lnTo>
                  <a:lnTo>
                    <a:pt x="8675" y="143963"/>
                  </a:lnTo>
                  <a:lnTo>
                    <a:pt x="443" y="166319"/>
                  </a:lnTo>
                  <a:lnTo>
                    <a:pt x="0" y="171150"/>
                  </a:lnTo>
                  <a:lnTo>
                    <a:pt x="5176" y="165558"/>
                  </a:lnTo>
                  <a:lnTo>
                    <a:pt x="16076" y="147426"/>
                  </a:lnTo>
                  <a:lnTo>
                    <a:pt x="27776" y="119227"/>
                  </a:lnTo>
                  <a:lnTo>
                    <a:pt x="44976" y="92601"/>
                  </a:lnTo>
                  <a:lnTo>
                    <a:pt x="49025" y="86499"/>
                  </a:lnTo>
                  <a:lnTo>
                    <a:pt x="53629" y="82431"/>
                  </a:lnTo>
                  <a:lnTo>
                    <a:pt x="63825" y="77911"/>
                  </a:lnTo>
                  <a:lnTo>
                    <a:pt x="77241" y="75366"/>
                  </a:lnTo>
                  <a:lnTo>
                    <a:pt x="89260" y="77646"/>
                  </a:lnTo>
                  <a:lnTo>
                    <a:pt x="100865" y="85377"/>
                  </a:lnTo>
                  <a:lnTo>
                    <a:pt x="112346" y="113915"/>
                  </a:lnTo>
                  <a:lnTo>
                    <a:pt x="114898" y="130215"/>
                  </a:lnTo>
                  <a:lnTo>
                    <a:pt x="113720" y="155296"/>
                  </a:lnTo>
                  <a:lnTo>
                    <a:pt x="106330" y="175140"/>
                  </a:lnTo>
                  <a:lnTo>
                    <a:pt x="97086" y="188077"/>
                  </a:lnTo>
                  <a:lnTo>
                    <a:pt x="95195" y="190155"/>
                  </a:lnTo>
                  <a:lnTo>
                    <a:pt x="93934" y="190905"/>
                  </a:lnTo>
                  <a:lnTo>
                    <a:pt x="93094" y="190770"/>
                  </a:lnTo>
                  <a:lnTo>
                    <a:pt x="91413" y="188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648"/>
            <p:cNvSpPr/>
            <p:nvPr>
              <p:custDataLst>
                <p:tags r:id="rId26"/>
              </p:custDataLst>
            </p:nvPr>
          </p:nvSpPr>
          <p:spPr>
            <a:xfrm>
              <a:off x="4011930" y="206565"/>
              <a:ext cx="204711" cy="175975"/>
            </a:xfrm>
            <a:custGeom>
              <a:avLst/>
              <a:gdLst/>
              <a:ahLst/>
              <a:cxnLst/>
              <a:rect l="0" t="0" r="0" b="0"/>
              <a:pathLst>
                <a:path w="204711" h="175975">
                  <a:moveTo>
                    <a:pt x="0" y="67755"/>
                  </a:moveTo>
                  <a:lnTo>
                    <a:pt x="0" y="67755"/>
                  </a:lnTo>
                  <a:lnTo>
                    <a:pt x="18203" y="46518"/>
                  </a:lnTo>
                  <a:lnTo>
                    <a:pt x="41659" y="24209"/>
                  </a:lnTo>
                  <a:lnTo>
                    <a:pt x="67730" y="8568"/>
                  </a:lnTo>
                  <a:lnTo>
                    <a:pt x="95563" y="1958"/>
                  </a:lnTo>
                  <a:lnTo>
                    <a:pt x="116132" y="412"/>
                  </a:lnTo>
                  <a:lnTo>
                    <a:pt x="126951" y="0"/>
                  </a:lnTo>
                  <a:lnTo>
                    <a:pt x="140514" y="4170"/>
                  </a:lnTo>
                  <a:lnTo>
                    <a:pt x="155906" y="11395"/>
                  </a:lnTo>
                  <a:lnTo>
                    <a:pt x="184227" y="28736"/>
                  </a:lnTo>
                  <a:lnTo>
                    <a:pt x="198930" y="42793"/>
                  </a:lnTo>
                  <a:lnTo>
                    <a:pt x="202471" y="49209"/>
                  </a:lnTo>
                  <a:lnTo>
                    <a:pt x="204710" y="61417"/>
                  </a:lnTo>
                  <a:lnTo>
                    <a:pt x="201896" y="73193"/>
                  </a:lnTo>
                  <a:lnTo>
                    <a:pt x="195776" y="84777"/>
                  </a:lnTo>
                  <a:lnTo>
                    <a:pt x="176326" y="107736"/>
                  </a:lnTo>
                  <a:lnTo>
                    <a:pt x="148072" y="130615"/>
                  </a:lnTo>
                  <a:lnTo>
                    <a:pt x="124236" y="144730"/>
                  </a:lnTo>
                  <a:lnTo>
                    <a:pt x="97354" y="160242"/>
                  </a:lnTo>
                  <a:lnTo>
                    <a:pt x="69937" y="170079"/>
                  </a:lnTo>
                  <a:lnTo>
                    <a:pt x="45381" y="175516"/>
                  </a:lnTo>
                  <a:lnTo>
                    <a:pt x="39643" y="175974"/>
                  </a:lnTo>
                  <a:lnTo>
                    <a:pt x="37859" y="174826"/>
                  </a:lnTo>
                  <a:lnTo>
                    <a:pt x="36669" y="172791"/>
                  </a:lnTo>
                  <a:lnTo>
                    <a:pt x="35876" y="170164"/>
                  </a:lnTo>
                  <a:lnTo>
                    <a:pt x="36617" y="167142"/>
                  </a:lnTo>
                  <a:lnTo>
                    <a:pt x="52609" y="139136"/>
                  </a:lnTo>
                  <a:lnTo>
                    <a:pt x="57150" y="130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649"/>
            <p:cNvSpPr/>
            <p:nvPr>
              <p:custDataLst>
                <p:tags r:id="rId27"/>
              </p:custDataLst>
            </p:nvPr>
          </p:nvSpPr>
          <p:spPr>
            <a:xfrm>
              <a:off x="4040505" y="308610"/>
              <a:ext cx="22861" cy="232845"/>
            </a:xfrm>
            <a:custGeom>
              <a:avLst/>
              <a:gdLst/>
              <a:ahLst/>
              <a:cxnLst/>
              <a:rect l="0" t="0" r="0" b="0"/>
              <a:pathLst>
                <a:path w="22861" h="232845">
                  <a:moveTo>
                    <a:pt x="22860" y="0"/>
                  </a:moveTo>
                  <a:lnTo>
                    <a:pt x="22860" y="0"/>
                  </a:lnTo>
                  <a:lnTo>
                    <a:pt x="21167" y="23707"/>
                  </a:lnTo>
                  <a:lnTo>
                    <a:pt x="19827" y="42474"/>
                  </a:lnTo>
                  <a:lnTo>
                    <a:pt x="18933" y="60066"/>
                  </a:lnTo>
                  <a:lnTo>
                    <a:pt x="18337" y="76874"/>
                  </a:lnTo>
                  <a:lnTo>
                    <a:pt x="17940" y="93159"/>
                  </a:lnTo>
                  <a:lnTo>
                    <a:pt x="17498" y="121414"/>
                  </a:lnTo>
                  <a:lnTo>
                    <a:pt x="16667" y="145402"/>
                  </a:lnTo>
                  <a:lnTo>
                    <a:pt x="13264" y="171916"/>
                  </a:lnTo>
                  <a:lnTo>
                    <a:pt x="11671" y="197178"/>
                  </a:lnTo>
                  <a:lnTo>
                    <a:pt x="10843" y="213174"/>
                  </a:lnTo>
                  <a:lnTo>
                    <a:pt x="5952" y="232844"/>
                  </a:lnTo>
                  <a:lnTo>
                    <a:pt x="5874" y="232700"/>
                  </a:lnTo>
                  <a:lnTo>
                    <a:pt x="5785" y="230845"/>
                  </a:lnTo>
                  <a:lnTo>
                    <a:pt x="0" y="2171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SMARTInkShape-Group171"/>
          <p:cNvGrpSpPr/>
          <p:nvPr/>
        </p:nvGrpSpPr>
        <p:grpSpPr>
          <a:xfrm>
            <a:off x="1646292" y="101771"/>
            <a:ext cx="2045599" cy="493421"/>
            <a:chOff x="1646292" y="101771"/>
            <a:chExt cx="2045599" cy="493421"/>
          </a:xfrm>
        </p:grpSpPr>
        <p:sp>
          <p:nvSpPr>
            <p:cNvPr id="217" name="SMARTInkShape-650"/>
            <p:cNvSpPr/>
            <p:nvPr>
              <p:custDataLst>
                <p:tags r:id="rId6"/>
              </p:custDataLst>
            </p:nvPr>
          </p:nvSpPr>
          <p:spPr>
            <a:xfrm>
              <a:off x="3446145" y="252012"/>
              <a:ext cx="245746" cy="125179"/>
            </a:xfrm>
            <a:custGeom>
              <a:avLst/>
              <a:gdLst/>
              <a:ahLst/>
              <a:cxnLst/>
              <a:rect l="0" t="0" r="0" b="0"/>
              <a:pathLst>
                <a:path w="245746" h="125179">
                  <a:moveTo>
                    <a:pt x="0" y="108033"/>
                  </a:moveTo>
                  <a:lnTo>
                    <a:pt x="0" y="108033"/>
                  </a:lnTo>
                  <a:lnTo>
                    <a:pt x="3387" y="91100"/>
                  </a:lnTo>
                  <a:lnTo>
                    <a:pt x="9125" y="66217"/>
                  </a:lnTo>
                  <a:lnTo>
                    <a:pt x="18861" y="38564"/>
                  </a:lnTo>
                  <a:lnTo>
                    <a:pt x="27319" y="18023"/>
                  </a:lnTo>
                  <a:lnTo>
                    <a:pt x="36272" y="5798"/>
                  </a:lnTo>
                  <a:lnTo>
                    <a:pt x="44501" y="4317"/>
                  </a:lnTo>
                  <a:lnTo>
                    <a:pt x="67192" y="9444"/>
                  </a:lnTo>
                  <a:lnTo>
                    <a:pt x="84050" y="18495"/>
                  </a:lnTo>
                  <a:lnTo>
                    <a:pt x="94506" y="28869"/>
                  </a:lnTo>
                  <a:lnTo>
                    <a:pt x="107837" y="56709"/>
                  </a:lnTo>
                  <a:lnTo>
                    <a:pt x="116767" y="84830"/>
                  </a:lnTo>
                  <a:lnTo>
                    <a:pt x="121281" y="96307"/>
                  </a:lnTo>
                  <a:lnTo>
                    <a:pt x="125470" y="101966"/>
                  </a:lnTo>
                  <a:lnTo>
                    <a:pt x="125653" y="99180"/>
                  </a:lnTo>
                  <a:lnTo>
                    <a:pt x="127389" y="96055"/>
                  </a:lnTo>
                  <a:lnTo>
                    <a:pt x="128741" y="94333"/>
                  </a:lnTo>
                  <a:lnTo>
                    <a:pt x="130243" y="89032"/>
                  </a:lnTo>
                  <a:lnTo>
                    <a:pt x="130644" y="85841"/>
                  </a:lnTo>
                  <a:lnTo>
                    <a:pt x="142080" y="61648"/>
                  </a:lnTo>
                  <a:lnTo>
                    <a:pt x="150338" y="36288"/>
                  </a:lnTo>
                  <a:lnTo>
                    <a:pt x="164523" y="8885"/>
                  </a:lnTo>
                  <a:lnTo>
                    <a:pt x="166832" y="5740"/>
                  </a:lnTo>
                  <a:lnTo>
                    <a:pt x="172784" y="2244"/>
                  </a:lnTo>
                  <a:lnTo>
                    <a:pt x="183920" y="0"/>
                  </a:lnTo>
                  <a:lnTo>
                    <a:pt x="186113" y="1086"/>
                  </a:lnTo>
                  <a:lnTo>
                    <a:pt x="204515" y="22627"/>
                  </a:lnTo>
                  <a:lnTo>
                    <a:pt x="213118" y="40645"/>
                  </a:lnTo>
                  <a:lnTo>
                    <a:pt x="218329" y="66492"/>
                  </a:lnTo>
                  <a:lnTo>
                    <a:pt x="221535" y="79003"/>
                  </a:lnTo>
                  <a:lnTo>
                    <a:pt x="227270" y="106303"/>
                  </a:lnTo>
                  <a:lnTo>
                    <a:pt x="230761" y="115943"/>
                  </a:lnTo>
                  <a:lnTo>
                    <a:pt x="233215" y="119021"/>
                  </a:lnTo>
                  <a:lnTo>
                    <a:pt x="245745" y="1251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651"/>
            <p:cNvSpPr/>
            <p:nvPr>
              <p:custDataLst>
                <p:tags r:id="rId7"/>
              </p:custDataLst>
            </p:nvPr>
          </p:nvSpPr>
          <p:spPr>
            <a:xfrm>
              <a:off x="3277376" y="192300"/>
              <a:ext cx="105041" cy="167293"/>
            </a:xfrm>
            <a:custGeom>
              <a:avLst/>
              <a:gdLst/>
              <a:ahLst/>
              <a:cxnLst/>
              <a:rect l="0" t="0" r="0" b="0"/>
              <a:pathLst>
                <a:path w="105041" h="167293">
                  <a:moveTo>
                    <a:pt x="3034" y="76305"/>
                  </a:moveTo>
                  <a:lnTo>
                    <a:pt x="3034" y="76305"/>
                  </a:lnTo>
                  <a:lnTo>
                    <a:pt x="0" y="97542"/>
                  </a:lnTo>
                  <a:lnTo>
                    <a:pt x="1148" y="122885"/>
                  </a:lnTo>
                  <a:lnTo>
                    <a:pt x="9002" y="149459"/>
                  </a:lnTo>
                  <a:lnTo>
                    <a:pt x="13306" y="157078"/>
                  </a:lnTo>
                  <a:lnTo>
                    <a:pt x="19453" y="162581"/>
                  </a:lnTo>
                  <a:lnTo>
                    <a:pt x="26418" y="165450"/>
                  </a:lnTo>
                  <a:lnTo>
                    <a:pt x="41237" y="167292"/>
                  </a:lnTo>
                  <a:lnTo>
                    <a:pt x="55628" y="161543"/>
                  </a:lnTo>
                  <a:lnTo>
                    <a:pt x="80906" y="140865"/>
                  </a:lnTo>
                  <a:lnTo>
                    <a:pt x="89466" y="120481"/>
                  </a:lnTo>
                  <a:lnTo>
                    <a:pt x="96024" y="94333"/>
                  </a:lnTo>
                  <a:lnTo>
                    <a:pt x="101989" y="66477"/>
                  </a:lnTo>
                  <a:lnTo>
                    <a:pt x="104744" y="41149"/>
                  </a:lnTo>
                  <a:lnTo>
                    <a:pt x="105040" y="15668"/>
                  </a:lnTo>
                  <a:lnTo>
                    <a:pt x="102768" y="8504"/>
                  </a:lnTo>
                  <a:lnTo>
                    <a:pt x="97920" y="900"/>
                  </a:lnTo>
                  <a:lnTo>
                    <a:pt x="96136" y="0"/>
                  </a:lnTo>
                  <a:lnTo>
                    <a:pt x="94312" y="35"/>
                  </a:lnTo>
                  <a:lnTo>
                    <a:pt x="90592" y="1767"/>
                  </a:lnTo>
                  <a:lnTo>
                    <a:pt x="83044" y="7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652"/>
            <p:cNvSpPr/>
            <p:nvPr>
              <p:custDataLst>
                <p:tags r:id="rId8"/>
              </p:custDataLst>
            </p:nvPr>
          </p:nvSpPr>
          <p:spPr>
            <a:xfrm>
              <a:off x="3223260" y="18288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653"/>
            <p:cNvSpPr/>
            <p:nvPr>
              <p:custDataLst>
                <p:tags r:id="rId9"/>
              </p:custDataLst>
            </p:nvPr>
          </p:nvSpPr>
          <p:spPr>
            <a:xfrm>
              <a:off x="3177638" y="245745"/>
              <a:ext cx="22763" cy="141304"/>
            </a:xfrm>
            <a:custGeom>
              <a:avLst/>
              <a:gdLst/>
              <a:ahLst/>
              <a:cxnLst/>
              <a:rect l="0" t="0" r="0" b="0"/>
              <a:pathLst>
                <a:path w="22763" h="141304">
                  <a:moveTo>
                    <a:pt x="22762" y="0"/>
                  </a:moveTo>
                  <a:lnTo>
                    <a:pt x="22762" y="0"/>
                  </a:lnTo>
                  <a:lnTo>
                    <a:pt x="22762" y="24271"/>
                  </a:lnTo>
                  <a:lnTo>
                    <a:pt x="19729" y="51500"/>
                  </a:lnTo>
                  <a:lnTo>
                    <a:pt x="14807" y="75655"/>
                  </a:lnTo>
                  <a:lnTo>
                    <a:pt x="7456" y="102010"/>
                  </a:lnTo>
                  <a:lnTo>
                    <a:pt x="1022" y="128298"/>
                  </a:lnTo>
                  <a:lnTo>
                    <a:pt x="0" y="141303"/>
                  </a:lnTo>
                  <a:lnTo>
                    <a:pt x="603" y="141192"/>
                  </a:lnTo>
                  <a:lnTo>
                    <a:pt x="2965" y="139375"/>
                  </a:lnTo>
                  <a:lnTo>
                    <a:pt x="11332" y="1257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654"/>
            <p:cNvSpPr/>
            <p:nvPr>
              <p:custDataLst>
                <p:tags r:id="rId10"/>
              </p:custDataLst>
            </p:nvPr>
          </p:nvSpPr>
          <p:spPr>
            <a:xfrm>
              <a:off x="3013139" y="222885"/>
              <a:ext cx="111011" cy="181748"/>
            </a:xfrm>
            <a:custGeom>
              <a:avLst/>
              <a:gdLst/>
              <a:ahLst/>
              <a:cxnLst/>
              <a:rect l="0" t="0" r="0" b="0"/>
              <a:pathLst>
                <a:path w="111011" h="181748">
                  <a:moveTo>
                    <a:pt x="67246" y="0"/>
                  </a:moveTo>
                  <a:lnTo>
                    <a:pt x="67246" y="0"/>
                  </a:lnTo>
                  <a:lnTo>
                    <a:pt x="39941" y="0"/>
                  </a:lnTo>
                  <a:lnTo>
                    <a:pt x="13859" y="6068"/>
                  </a:lnTo>
                  <a:lnTo>
                    <a:pt x="5418" y="10740"/>
                  </a:lnTo>
                  <a:lnTo>
                    <a:pt x="3168" y="12875"/>
                  </a:lnTo>
                  <a:lnTo>
                    <a:pt x="667" y="18634"/>
                  </a:lnTo>
                  <a:lnTo>
                    <a:pt x="0" y="21948"/>
                  </a:lnTo>
                  <a:lnTo>
                    <a:pt x="952" y="29016"/>
                  </a:lnTo>
                  <a:lnTo>
                    <a:pt x="2095" y="32679"/>
                  </a:lnTo>
                  <a:lnTo>
                    <a:pt x="27254" y="57690"/>
                  </a:lnTo>
                  <a:lnTo>
                    <a:pt x="54550" y="84615"/>
                  </a:lnTo>
                  <a:lnTo>
                    <a:pt x="78748" y="109362"/>
                  </a:lnTo>
                  <a:lnTo>
                    <a:pt x="98876" y="133368"/>
                  </a:lnTo>
                  <a:lnTo>
                    <a:pt x="109995" y="151486"/>
                  </a:lnTo>
                  <a:lnTo>
                    <a:pt x="110985" y="154331"/>
                  </a:lnTo>
                  <a:lnTo>
                    <a:pt x="111010" y="156862"/>
                  </a:lnTo>
                  <a:lnTo>
                    <a:pt x="109345" y="161368"/>
                  </a:lnTo>
                  <a:lnTo>
                    <a:pt x="104795" y="165488"/>
                  </a:lnTo>
                  <a:lnTo>
                    <a:pt x="83471" y="179056"/>
                  </a:lnTo>
                  <a:lnTo>
                    <a:pt x="67961" y="181747"/>
                  </a:lnTo>
                  <a:lnTo>
                    <a:pt x="43289" y="178207"/>
                  </a:lnTo>
                  <a:lnTo>
                    <a:pt x="37940" y="177860"/>
                  </a:lnTo>
                  <a:lnTo>
                    <a:pt x="28609" y="174087"/>
                  </a:lnTo>
                  <a:lnTo>
                    <a:pt x="24343" y="171303"/>
                  </a:lnTo>
                  <a:lnTo>
                    <a:pt x="19603" y="164823"/>
                  </a:lnTo>
                  <a:lnTo>
                    <a:pt x="18339" y="161317"/>
                  </a:lnTo>
                  <a:lnTo>
                    <a:pt x="18628" y="152341"/>
                  </a:lnTo>
                  <a:lnTo>
                    <a:pt x="21526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655"/>
            <p:cNvSpPr/>
            <p:nvPr>
              <p:custDataLst>
                <p:tags r:id="rId11"/>
              </p:custDataLst>
            </p:nvPr>
          </p:nvSpPr>
          <p:spPr>
            <a:xfrm>
              <a:off x="2806065" y="238663"/>
              <a:ext cx="200026" cy="165624"/>
            </a:xfrm>
            <a:custGeom>
              <a:avLst/>
              <a:gdLst/>
              <a:ahLst/>
              <a:cxnLst/>
              <a:rect l="0" t="0" r="0" b="0"/>
              <a:pathLst>
                <a:path w="200026" h="165624">
                  <a:moveTo>
                    <a:pt x="0" y="92807"/>
                  </a:moveTo>
                  <a:lnTo>
                    <a:pt x="0" y="92807"/>
                  </a:lnTo>
                  <a:lnTo>
                    <a:pt x="27305" y="101909"/>
                  </a:lnTo>
                  <a:lnTo>
                    <a:pt x="50353" y="110603"/>
                  </a:lnTo>
                  <a:lnTo>
                    <a:pt x="62384" y="111723"/>
                  </a:lnTo>
                  <a:lnTo>
                    <a:pt x="82596" y="110302"/>
                  </a:lnTo>
                  <a:lnTo>
                    <a:pt x="86179" y="108915"/>
                  </a:lnTo>
                  <a:lnTo>
                    <a:pt x="112599" y="83093"/>
                  </a:lnTo>
                  <a:lnTo>
                    <a:pt x="120851" y="68762"/>
                  </a:lnTo>
                  <a:lnTo>
                    <a:pt x="127318" y="49417"/>
                  </a:lnTo>
                  <a:lnTo>
                    <a:pt x="126224" y="34999"/>
                  </a:lnTo>
                  <a:lnTo>
                    <a:pt x="121505" y="21395"/>
                  </a:lnTo>
                  <a:lnTo>
                    <a:pt x="111708" y="7231"/>
                  </a:lnTo>
                  <a:lnTo>
                    <a:pt x="104470" y="1221"/>
                  </a:lnTo>
                  <a:lnTo>
                    <a:pt x="100761" y="0"/>
                  </a:lnTo>
                  <a:lnTo>
                    <a:pt x="93255" y="336"/>
                  </a:lnTo>
                  <a:lnTo>
                    <a:pt x="78854" y="4095"/>
                  </a:lnTo>
                  <a:lnTo>
                    <a:pt x="62523" y="15299"/>
                  </a:lnTo>
                  <a:lnTo>
                    <a:pt x="40462" y="41701"/>
                  </a:lnTo>
                  <a:lnTo>
                    <a:pt x="30404" y="60308"/>
                  </a:lnTo>
                  <a:lnTo>
                    <a:pt x="25095" y="81908"/>
                  </a:lnTo>
                  <a:lnTo>
                    <a:pt x="25216" y="104394"/>
                  </a:lnTo>
                  <a:lnTo>
                    <a:pt x="28352" y="118912"/>
                  </a:lnTo>
                  <a:lnTo>
                    <a:pt x="33979" y="131714"/>
                  </a:lnTo>
                  <a:lnTo>
                    <a:pt x="47321" y="146598"/>
                  </a:lnTo>
                  <a:lnTo>
                    <a:pt x="63340" y="156017"/>
                  </a:lnTo>
                  <a:lnTo>
                    <a:pt x="90381" y="164254"/>
                  </a:lnTo>
                  <a:lnTo>
                    <a:pt x="113281" y="165623"/>
                  </a:lnTo>
                  <a:lnTo>
                    <a:pt x="138622" y="161654"/>
                  </a:lnTo>
                  <a:lnTo>
                    <a:pt x="166588" y="149257"/>
                  </a:lnTo>
                  <a:lnTo>
                    <a:pt x="180085" y="141391"/>
                  </a:lnTo>
                  <a:lnTo>
                    <a:pt x="200025" y="121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656"/>
            <p:cNvSpPr/>
            <p:nvPr>
              <p:custDataLst>
                <p:tags r:id="rId12"/>
              </p:custDataLst>
            </p:nvPr>
          </p:nvSpPr>
          <p:spPr>
            <a:xfrm>
              <a:off x="2560419" y="253717"/>
              <a:ext cx="164151" cy="193527"/>
            </a:xfrm>
            <a:custGeom>
              <a:avLst/>
              <a:gdLst/>
              <a:ahLst/>
              <a:cxnLst/>
              <a:rect l="0" t="0" r="0" b="0"/>
              <a:pathLst>
                <a:path w="164151" h="193527">
                  <a:moveTo>
                    <a:pt x="22761" y="14888"/>
                  </a:moveTo>
                  <a:lnTo>
                    <a:pt x="22761" y="14888"/>
                  </a:lnTo>
                  <a:lnTo>
                    <a:pt x="25795" y="39159"/>
                  </a:lnTo>
                  <a:lnTo>
                    <a:pt x="25591" y="61235"/>
                  </a:lnTo>
                  <a:lnTo>
                    <a:pt x="23384" y="83747"/>
                  </a:lnTo>
                  <a:lnTo>
                    <a:pt x="20286" y="106452"/>
                  </a:lnTo>
                  <a:lnTo>
                    <a:pt x="16793" y="127550"/>
                  </a:lnTo>
                  <a:lnTo>
                    <a:pt x="11256" y="155584"/>
                  </a:lnTo>
                  <a:lnTo>
                    <a:pt x="3696" y="181745"/>
                  </a:lnTo>
                  <a:lnTo>
                    <a:pt x="650" y="193309"/>
                  </a:lnTo>
                  <a:lnTo>
                    <a:pt x="401" y="193526"/>
                  </a:lnTo>
                  <a:lnTo>
                    <a:pt x="0" y="192344"/>
                  </a:lnTo>
                  <a:lnTo>
                    <a:pt x="2964" y="192139"/>
                  </a:lnTo>
                  <a:lnTo>
                    <a:pt x="6131" y="187011"/>
                  </a:lnTo>
                  <a:lnTo>
                    <a:pt x="16372" y="165163"/>
                  </a:lnTo>
                  <a:lnTo>
                    <a:pt x="26935" y="140765"/>
                  </a:lnTo>
                  <a:lnTo>
                    <a:pt x="34353" y="120998"/>
                  </a:lnTo>
                  <a:lnTo>
                    <a:pt x="42518" y="99513"/>
                  </a:lnTo>
                  <a:lnTo>
                    <a:pt x="52497" y="77264"/>
                  </a:lnTo>
                  <a:lnTo>
                    <a:pt x="61589" y="56369"/>
                  </a:lnTo>
                  <a:lnTo>
                    <a:pt x="75541" y="28449"/>
                  </a:lnTo>
                  <a:lnTo>
                    <a:pt x="86224" y="13930"/>
                  </a:lnTo>
                  <a:lnTo>
                    <a:pt x="97322" y="5361"/>
                  </a:lnTo>
                  <a:lnTo>
                    <a:pt x="111246" y="0"/>
                  </a:lnTo>
                  <a:lnTo>
                    <a:pt x="126449" y="1446"/>
                  </a:lnTo>
                  <a:lnTo>
                    <a:pt x="139984" y="5896"/>
                  </a:lnTo>
                  <a:lnTo>
                    <a:pt x="152038" y="17304"/>
                  </a:lnTo>
                  <a:lnTo>
                    <a:pt x="160619" y="32749"/>
                  </a:lnTo>
                  <a:lnTo>
                    <a:pt x="164150" y="49390"/>
                  </a:lnTo>
                  <a:lnTo>
                    <a:pt x="161415" y="72715"/>
                  </a:lnTo>
                  <a:lnTo>
                    <a:pt x="158523" y="99430"/>
                  </a:lnTo>
                  <a:lnTo>
                    <a:pt x="150212" y="124470"/>
                  </a:lnTo>
                  <a:lnTo>
                    <a:pt x="140847" y="141275"/>
                  </a:lnTo>
                  <a:lnTo>
                    <a:pt x="137051" y="144085"/>
                  </a:lnTo>
                  <a:lnTo>
                    <a:pt x="132473" y="145889"/>
                  </a:lnTo>
                  <a:lnTo>
                    <a:pt x="131847" y="142749"/>
                  </a:lnTo>
                  <a:lnTo>
                    <a:pt x="132204" y="136485"/>
                  </a:lnTo>
                  <a:lnTo>
                    <a:pt x="137061" y="1177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657"/>
            <p:cNvSpPr/>
            <p:nvPr>
              <p:custDataLst>
                <p:tags r:id="rId13"/>
              </p:custDataLst>
            </p:nvPr>
          </p:nvSpPr>
          <p:spPr>
            <a:xfrm>
              <a:off x="2374002" y="257175"/>
              <a:ext cx="123454" cy="338017"/>
            </a:xfrm>
            <a:custGeom>
              <a:avLst/>
              <a:gdLst/>
              <a:ahLst/>
              <a:cxnLst/>
              <a:rect l="0" t="0" r="0" b="0"/>
              <a:pathLst>
                <a:path w="123454" h="338017">
                  <a:moveTo>
                    <a:pt x="77733" y="0"/>
                  </a:moveTo>
                  <a:lnTo>
                    <a:pt x="77733" y="0"/>
                  </a:lnTo>
                  <a:lnTo>
                    <a:pt x="51627" y="9760"/>
                  </a:lnTo>
                  <a:lnTo>
                    <a:pt x="36074" y="18943"/>
                  </a:lnTo>
                  <a:lnTo>
                    <a:pt x="24081" y="32761"/>
                  </a:lnTo>
                  <a:lnTo>
                    <a:pt x="10189" y="56697"/>
                  </a:lnTo>
                  <a:lnTo>
                    <a:pt x="3264" y="72189"/>
                  </a:lnTo>
                  <a:lnTo>
                    <a:pt x="0" y="94555"/>
                  </a:lnTo>
                  <a:lnTo>
                    <a:pt x="1487" y="107430"/>
                  </a:lnTo>
                  <a:lnTo>
                    <a:pt x="5957" y="116115"/>
                  </a:lnTo>
                  <a:lnTo>
                    <a:pt x="12813" y="122092"/>
                  </a:lnTo>
                  <a:lnTo>
                    <a:pt x="26747" y="128391"/>
                  </a:lnTo>
                  <a:lnTo>
                    <a:pt x="50096" y="131043"/>
                  </a:lnTo>
                  <a:lnTo>
                    <a:pt x="75496" y="122875"/>
                  </a:lnTo>
                  <a:lnTo>
                    <a:pt x="85417" y="118535"/>
                  </a:lnTo>
                  <a:lnTo>
                    <a:pt x="98143" y="106453"/>
                  </a:lnTo>
                  <a:lnTo>
                    <a:pt x="109258" y="89231"/>
                  </a:lnTo>
                  <a:lnTo>
                    <a:pt x="119530" y="62574"/>
                  </a:lnTo>
                  <a:lnTo>
                    <a:pt x="122936" y="35945"/>
                  </a:lnTo>
                  <a:lnTo>
                    <a:pt x="123423" y="23626"/>
                  </a:lnTo>
                  <a:lnTo>
                    <a:pt x="123451" y="46341"/>
                  </a:lnTo>
                  <a:lnTo>
                    <a:pt x="123453" y="68693"/>
                  </a:lnTo>
                  <a:lnTo>
                    <a:pt x="123453" y="88315"/>
                  </a:lnTo>
                  <a:lnTo>
                    <a:pt x="123453" y="109736"/>
                  </a:lnTo>
                  <a:lnTo>
                    <a:pt x="123453" y="132592"/>
                  </a:lnTo>
                  <a:lnTo>
                    <a:pt x="123453" y="157566"/>
                  </a:lnTo>
                  <a:lnTo>
                    <a:pt x="123453" y="181789"/>
                  </a:lnTo>
                  <a:lnTo>
                    <a:pt x="122818" y="204620"/>
                  </a:lnTo>
                  <a:lnTo>
                    <a:pt x="120419" y="225351"/>
                  </a:lnTo>
                  <a:lnTo>
                    <a:pt x="117236" y="245148"/>
                  </a:lnTo>
                  <a:lnTo>
                    <a:pt x="110181" y="270756"/>
                  </a:lnTo>
                  <a:lnTo>
                    <a:pt x="99453" y="296476"/>
                  </a:lnTo>
                  <a:lnTo>
                    <a:pt x="86657" y="318631"/>
                  </a:lnTo>
                  <a:lnTo>
                    <a:pt x="74380" y="328654"/>
                  </a:lnTo>
                  <a:lnTo>
                    <a:pt x="62061" y="335722"/>
                  </a:lnTo>
                  <a:lnTo>
                    <a:pt x="49813" y="338016"/>
                  </a:lnTo>
                  <a:lnTo>
                    <a:pt x="26427" y="334315"/>
                  </a:lnTo>
                  <a:lnTo>
                    <a:pt x="16619" y="325961"/>
                  </a:lnTo>
                  <a:lnTo>
                    <a:pt x="8661" y="313782"/>
                  </a:lnTo>
                  <a:lnTo>
                    <a:pt x="3008" y="299902"/>
                  </a:lnTo>
                  <a:lnTo>
                    <a:pt x="3151" y="282485"/>
                  </a:lnTo>
                  <a:lnTo>
                    <a:pt x="5152" y="258173"/>
                  </a:lnTo>
                  <a:lnTo>
                    <a:pt x="8391" y="229265"/>
                  </a:lnTo>
                  <a:lnTo>
                    <a:pt x="10550" y="209994"/>
                  </a:lnTo>
                  <a:lnTo>
                    <a:pt x="14868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658"/>
            <p:cNvSpPr/>
            <p:nvPr>
              <p:custDataLst>
                <p:tags r:id="rId14"/>
              </p:custDataLst>
            </p:nvPr>
          </p:nvSpPr>
          <p:spPr>
            <a:xfrm>
              <a:off x="2119904" y="245745"/>
              <a:ext cx="223247" cy="198911"/>
            </a:xfrm>
            <a:custGeom>
              <a:avLst/>
              <a:gdLst/>
              <a:ahLst/>
              <a:cxnLst/>
              <a:rect l="0" t="0" r="0" b="0"/>
              <a:pathLst>
                <a:path w="223247" h="198911">
                  <a:moveTo>
                    <a:pt x="114661" y="0"/>
                  </a:moveTo>
                  <a:lnTo>
                    <a:pt x="114661" y="0"/>
                  </a:lnTo>
                  <a:lnTo>
                    <a:pt x="90390" y="18203"/>
                  </a:lnTo>
                  <a:lnTo>
                    <a:pt x="70007" y="35607"/>
                  </a:lnTo>
                  <a:lnTo>
                    <a:pt x="44069" y="63255"/>
                  </a:lnTo>
                  <a:lnTo>
                    <a:pt x="29947" y="83358"/>
                  </a:lnTo>
                  <a:lnTo>
                    <a:pt x="15203" y="107110"/>
                  </a:lnTo>
                  <a:lnTo>
                    <a:pt x="5264" y="129096"/>
                  </a:lnTo>
                  <a:lnTo>
                    <a:pt x="0" y="148181"/>
                  </a:lnTo>
                  <a:lnTo>
                    <a:pt x="102" y="174262"/>
                  </a:lnTo>
                  <a:lnTo>
                    <a:pt x="188" y="179040"/>
                  </a:lnTo>
                  <a:lnTo>
                    <a:pt x="3671" y="187735"/>
                  </a:lnTo>
                  <a:lnTo>
                    <a:pt x="6378" y="191832"/>
                  </a:lnTo>
                  <a:lnTo>
                    <a:pt x="10087" y="194563"/>
                  </a:lnTo>
                  <a:lnTo>
                    <a:pt x="23774" y="198407"/>
                  </a:lnTo>
                  <a:lnTo>
                    <a:pt x="36791" y="198910"/>
                  </a:lnTo>
                  <a:lnTo>
                    <a:pt x="52430" y="194685"/>
                  </a:lnTo>
                  <a:lnTo>
                    <a:pt x="69129" y="185037"/>
                  </a:lnTo>
                  <a:lnTo>
                    <a:pt x="94507" y="159552"/>
                  </a:lnTo>
                  <a:lnTo>
                    <a:pt x="106705" y="133140"/>
                  </a:lnTo>
                  <a:lnTo>
                    <a:pt x="118993" y="107226"/>
                  </a:lnTo>
                  <a:lnTo>
                    <a:pt x="122301" y="92741"/>
                  </a:lnTo>
                  <a:lnTo>
                    <a:pt x="122638" y="66132"/>
                  </a:lnTo>
                  <a:lnTo>
                    <a:pt x="123921" y="57332"/>
                  </a:lnTo>
                  <a:lnTo>
                    <a:pt x="120551" y="46210"/>
                  </a:lnTo>
                  <a:lnTo>
                    <a:pt x="120383" y="69751"/>
                  </a:lnTo>
                  <a:lnTo>
                    <a:pt x="123411" y="94705"/>
                  </a:lnTo>
                  <a:lnTo>
                    <a:pt x="125297" y="116608"/>
                  </a:lnTo>
                  <a:lnTo>
                    <a:pt x="130497" y="142202"/>
                  </a:lnTo>
                  <a:lnTo>
                    <a:pt x="136427" y="159186"/>
                  </a:lnTo>
                  <a:lnTo>
                    <a:pt x="153119" y="180614"/>
                  </a:lnTo>
                  <a:lnTo>
                    <a:pt x="158847" y="185048"/>
                  </a:lnTo>
                  <a:lnTo>
                    <a:pt x="161263" y="186230"/>
                  </a:lnTo>
                  <a:lnTo>
                    <a:pt x="180881" y="180771"/>
                  </a:lnTo>
                  <a:lnTo>
                    <a:pt x="204417" y="172418"/>
                  </a:lnTo>
                  <a:lnTo>
                    <a:pt x="223246" y="165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659"/>
            <p:cNvSpPr/>
            <p:nvPr>
              <p:custDataLst>
                <p:tags r:id="rId15"/>
              </p:custDataLst>
            </p:nvPr>
          </p:nvSpPr>
          <p:spPr>
            <a:xfrm>
              <a:off x="1646292" y="101771"/>
              <a:ext cx="371104" cy="429129"/>
            </a:xfrm>
            <a:custGeom>
              <a:avLst/>
              <a:gdLst/>
              <a:ahLst/>
              <a:cxnLst/>
              <a:rect l="0" t="0" r="0" b="0"/>
              <a:pathLst>
                <a:path w="371104" h="429129">
                  <a:moveTo>
                    <a:pt x="28203" y="132544"/>
                  </a:moveTo>
                  <a:lnTo>
                    <a:pt x="28203" y="132544"/>
                  </a:lnTo>
                  <a:lnTo>
                    <a:pt x="26510" y="154557"/>
                  </a:lnTo>
                  <a:lnTo>
                    <a:pt x="25169" y="171985"/>
                  </a:lnTo>
                  <a:lnTo>
                    <a:pt x="24275" y="188683"/>
                  </a:lnTo>
                  <a:lnTo>
                    <a:pt x="23680" y="204895"/>
                  </a:lnTo>
                  <a:lnTo>
                    <a:pt x="23282" y="220783"/>
                  </a:lnTo>
                  <a:lnTo>
                    <a:pt x="23018" y="235820"/>
                  </a:lnTo>
                  <a:lnTo>
                    <a:pt x="22723" y="264381"/>
                  </a:lnTo>
                  <a:lnTo>
                    <a:pt x="20899" y="290198"/>
                  </a:lnTo>
                  <a:lnTo>
                    <a:pt x="18607" y="313103"/>
                  </a:lnTo>
                  <a:lnTo>
                    <a:pt x="17588" y="331749"/>
                  </a:lnTo>
                  <a:lnTo>
                    <a:pt x="16046" y="345357"/>
                  </a:lnTo>
                  <a:lnTo>
                    <a:pt x="13749" y="362050"/>
                  </a:lnTo>
                  <a:lnTo>
                    <a:pt x="10947" y="380798"/>
                  </a:lnTo>
                  <a:lnTo>
                    <a:pt x="7834" y="405016"/>
                  </a:lnTo>
                  <a:lnTo>
                    <a:pt x="5835" y="427877"/>
                  </a:lnTo>
                  <a:lnTo>
                    <a:pt x="5036" y="429128"/>
                  </a:lnTo>
                  <a:lnTo>
                    <a:pt x="3869" y="428692"/>
                  </a:lnTo>
                  <a:lnTo>
                    <a:pt x="2455" y="427131"/>
                  </a:lnTo>
                  <a:lnTo>
                    <a:pt x="465" y="400663"/>
                  </a:lnTo>
                  <a:lnTo>
                    <a:pt x="0" y="378073"/>
                  </a:lnTo>
                  <a:lnTo>
                    <a:pt x="428" y="354063"/>
                  </a:lnTo>
                  <a:lnTo>
                    <a:pt x="2735" y="326459"/>
                  </a:lnTo>
                  <a:lnTo>
                    <a:pt x="4240" y="311985"/>
                  </a:lnTo>
                  <a:lnTo>
                    <a:pt x="5877" y="297257"/>
                  </a:lnTo>
                  <a:lnTo>
                    <a:pt x="7604" y="282357"/>
                  </a:lnTo>
                  <a:lnTo>
                    <a:pt x="10026" y="267345"/>
                  </a:lnTo>
                  <a:lnTo>
                    <a:pt x="12910" y="252256"/>
                  </a:lnTo>
                  <a:lnTo>
                    <a:pt x="16102" y="237117"/>
                  </a:lnTo>
                  <a:lnTo>
                    <a:pt x="19501" y="221944"/>
                  </a:lnTo>
                  <a:lnTo>
                    <a:pt x="23037" y="206749"/>
                  </a:lnTo>
                  <a:lnTo>
                    <a:pt x="26664" y="191539"/>
                  </a:lnTo>
                  <a:lnTo>
                    <a:pt x="30987" y="175684"/>
                  </a:lnTo>
                  <a:lnTo>
                    <a:pt x="35774" y="159399"/>
                  </a:lnTo>
                  <a:lnTo>
                    <a:pt x="40870" y="142827"/>
                  </a:lnTo>
                  <a:lnTo>
                    <a:pt x="46173" y="127335"/>
                  </a:lnTo>
                  <a:lnTo>
                    <a:pt x="51613" y="112561"/>
                  </a:lnTo>
                  <a:lnTo>
                    <a:pt x="62738" y="85563"/>
                  </a:lnTo>
                  <a:lnTo>
                    <a:pt x="74032" y="62980"/>
                  </a:lnTo>
                  <a:lnTo>
                    <a:pt x="94134" y="35450"/>
                  </a:lnTo>
                  <a:lnTo>
                    <a:pt x="119211" y="14240"/>
                  </a:lnTo>
                  <a:lnTo>
                    <a:pt x="143715" y="1959"/>
                  </a:lnTo>
                  <a:lnTo>
                    <a:pt x="157647" y="0"/>
                  </a:lnTo>
                  <a:lnTo>
                    <a:pt x="170189" y="1880"/>
                  </a:lnTo>
                  <a:lnTo>
                    <a:pt x="182113" y="6950"/>
                  </a:lnTo>
                  <a:lnTo>
                    <a:pt x="196502" y="19978"/>
                  </a:lnTo>
                  <a:lnTo>
                    <a:pt x="208809" y="41970"/>
                  </a:lnTo>
                  <a:lnTo>
                    <a:pt x="214941" y="61174"/>
                  </a:lnTo>
                  <a:lnTo>
                    <a:pt x="219782" y="82409"/>
                  </a:lnTo>
                  <a:lnTo>
                    <a:pt x="224051" y="104547"/>
                  </a:lnTo>
                  <a:lnTo>
                    <a:pt x="226372" y="128779"/>
                  </a:lnTo>
                  <a:lnTo>
                    <a:pt x="227403" y="154366"/>
                  </a:lnTo>
                  <a:lnTo>
                    <a:pt x="227861" y="180554"/>
                  </a:lnTo>
                  <a:lnTo>
                    <a:pt x="228065" y="205317"/>
                  </a:lnTo>
                  <a:lnTo>
                    <a:pt x="228155" y="227752"/>
                  </a:lnTo>
                  <a:lnTo>
                    <a:pt x="228207" y="253393"/>
                  </a:lnTo>
                  <a:lnTo>
                    <a:pt x="228227" y="279406"/>
                  </a:lnTo>
                  <a:lnTo>
                    <a:pt x="228863" y="279982"/>
                  </a:lnTo>
                  <a:lnTo>
                    <a:pt x="233149" y="280982"/>
                  </a:lnTo>
                  <a:lnTo>
                    <a:pt x="236907" y="254223"/>
                  </a:lnTo>
                  <a:lnTo>
                    <a:pt x="241877" y="226805"/>
                  </a:lnTo>
                  <a:lnTo>
                    <a:pt x="245512" y="205553"/>
                  </a:lnTo>
                  <a:lnTo>
                    <a:pt x="249880" y="182772"/>
                  </a:lnTo>
                  <a:lnTo>
                    <a:pt x="256054" y="157831"/>
                  </a:lnTo>
                  <a:lnTo>
                    <a:pt x="263032" y="135316"/>
                  </a:lnTo>
                  <a:lnTo>
                    <a:pt x="271002" y="114726"/>
                  </a:lnTo>
                  <a:lnTo>
                    <a:pt x="285563" y="87824"/>
                  </a:lnTo>
                  <a:lnTo>
                    <a:pt x="303073" y="69160"/>
                  </a:lnTo>
                  <a:lnTo>
                    <a:pt x="306699" y="68063"/>
                  </a:lnTo>
                  <a:lnTo>
                    <a:pt x="315809" y="68537"/>
                  </a:lnTo>
                  <a:lnTo>
                    <a:pt x="328614" y="72375"/>
                  </a:lnTo>
                  <a:lnTo>
                    <a:pt x="336556" y="79132"/>
                  </a:lnTo>
                  <a:lnTo>
                    <a:pt x="346473" y="93647"/>
                  </a:lnTo>
                  <a:lnTo>
                    <a:pt x="355513" y="121686"/>
                  </a:lnTo>
                  <a:lnTo>
                    <a:pt x="359518" y="141053"/>
                  </a:lnTo>
                  <a:lnTo>
                    <a:pt x="362779" y="162361"/>
                  </a:lnTo>
                  <a:lnTo>
                    <a:pt x="364228" y="184531"/>
                  </a:lnTo>
                  <a:lnTo>
                    <a:pt x="363179" y="208778"/>
                  </a:lnTo>
                  <a:lnTo>
                    <a:pt x="360596" y="233736"/>
                  </a:lnTo>
                  <a:lnTo>
                    <a:pt x="357332" y="257528"/>
                  </a:lnTo>
                  <a:lnTo>
                    <a:pt x="355572" y="272382"/>
                  </a:lnTo>
                  <a:lnTo>
                    <a:pt x="353764" y="289269"/>
                  </a:lnTo>
                  <a:lnTo>
                    <a:pt x="351923" y="307512"/>
                  </a:lnTo>
                  <a:lnTo>
                    <a:pt x="349879" y="331169"/>
                  </a:lnTo>
                  <a:lnTo>
                    <a:pt x="349605" y="345282"/>
                  </a:lnTo>
                  <a:lnTo>
                    <a:pt x="351600" y="353671"/>
                  </a:lnTo>
                  <a:lnTo>
                    <a:pt x="353021" y="355527"/>
                  </a:lnTo>
                  <a:lnTo>
                    <a:pt x="354603" y="356129"/>
                  </a:lnTo>
                  <a:lnTo>
                    <a:pt x="356293" y="355896"/>
                  </a:lnTo>
                  <a:lnTo>
                    <a:pt x="371103" y="3439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Criss Cross Method</a:t>
            </a:r>
            <a:endParaRPr/>
          </a:p>
        </p:txBody>
      </p:sp>
      <p:graphicFrame>
        <p:nvGraphicFramePr>
          <p:cNvPr id="83" name="Google Shape;83;p17"/>
          <p:cNvGraphicFramePr/>
          <p:nvPr/>
        </p:nvGraphicFramePr>
        <p:xfrm>
          <a:off x="952500" y="624125"/>
          <a:ext cx="7242000" cy="3359150"/>
        </p:xfrm>
        <a:graphic>
          <a:graphicData uri="http://schemas.openxmlformats.org/drawingml/2006/table">
            <a:tbl>
              <a:tblPr>
                <a:noFill/>
                <a:tableStyleId>{80A6548D-45D6-48AB-B5D9-CA5E60CFA86F}</a:tableStyleId>
              </a:tblPr>
              <a:tblGrid>
                <a:gridCol w="181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9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Li + F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Mg + Cl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Al + 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Ca + 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K + Br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K + 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Al + Cl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4" name="SMARTInkShape-Group172"/>
          <p:cNvGrpSpPr/>
          <p:nvPr/>
        </p:nvGrpSpPr>
        <p:grpSpPr>
          <a:xfrm>
            <a:off x="6692265" y="1212011"/>
            <a:ext cx="1062991" cy="478922"/>
            <a:chOff x="6692265" y="1212011"/>
            <a:chExt cx="1062991" cy="478922"/>
          </a:xfrm>
        </p:grpSpPr>
        <p:sp>
          <p:nvSpPr>
            <p:cNvPr id="58" name="SMARTInkShape-660"/>
            <p:cNvSpPr/>
            <p:nvPr>
              <p:custDataLst>
                <p:tags r:id="rId143"/>
              </p:custDataLst>
            </p:nvPr>
          </p:nvSpPr>
          <p:spPr>
            <a:xfrm>
              <a:off x="7555230" y="1394491"/>
              <a:ext cx="200026" cy="188565"/>
            </a:xfrm>
            <a:custGeom>
              <a:avLst/>
              <a:gdLst/>
              <a:ahLst/>
              <a:cxnLst/>
              <a:rect l="0" t="0" r="0" b="0"/>
              <a:pathLst>
                <a:path w="200026" h="188565">
                  <a:moveTo>
                    <a:pt x="0" y="51404"/>
                  </a:moveTo>
                  <a:lnTo>
                    <a:pt x="0" y="51404"/>
                  </a:lnTo>
                  <a:lnTo>
                    <a:pt x="9103" y="27133"/>
                  </a:lnTo>
                  <a:lnTo>
                    <a:pt x="17796" y="9005"/>
                  </a:lnTo>
                  <a:lnTo>
                    <a:pt x="20754" y="5993"/>
                  </a:lnTo>
                  <a:lnTo>
                    <a:pt x="27427" y="2646"/>
                  </a:lnTo>
                  <a:lnTo>
                    <a:pt x="38132" y="498"/>
                  </a:lnTo>
                  <a:lnTo>
                    <a:pt x="62979" y="0"/>
                  </a:lnTo>
                  <a:lnTo>
                    <a:pt x="70536" y="618"/>
                  </a:lnTo>
                  <a:lnTo>
                    <a:pt x="92576" y="7925"/>
                  </a:lnTo>
                  <a:lnTo>
                    <a:pt x="99988" y="13242"/>
                  </a:lnTo>
                  <a:lnTo>
                    <a:pt x="109922" y="27003"/>
                  </a:lnTo>
                  <a:lnTo>
                    <a:pt x="117110" y="45737"/>
                  </a:lnTo>
                  <a:lnTo>
                    <a:pt x="121900" y="53330"/>
                  </a:lnTo>
                  <a:lnTo>
                    <a:pt x="124594" y="65380"/>
                  </a:lnTo>
                  <a:lnTo>
                    <a:pt x="124997" y="93420"/>
                  </a:lnTo>
                  <a:lnTo>
                    <a:pt x="117763" y="120249"/>
                  </a:lnTo>
                  <a:lnTo>
                    <a:pt x="109787" y="138334"/>
                  </a:lnTo>
                  <a:lnTo>
                    <a:pt x="100193" y="149622"/>
                  </a:lnTo>
                  <a:lnTo>
                    <a:pt x="74249" y="165543"/>
                  </a:lnTo>
                  <a:lnTo>
                    <a:pt x="55577" y="175996"/>
                  </a:lnTo>
                  <a:lnTo>
                    <a:pt x="38924" y="177034"/>
                  </a:lnTo>
                  <a:lnTo>
                    <a:pt x="34656" y="175396"/>
                  </a:lnTo>
                  <a:lnTo>
                    <a:pt x="30643" y="173187"/>
                  </a:lnTo>
                  <a:lnTo>
                    <a:pt x="24814" y="171308"/>
                  </a:lnTo>
                  <a:lnTo>
                    <a:pt x="20977" y="168618"/>
                  </a:lnTo>
                  <a:lnTo>
                    <a:pt x="18848" y="163612"/>
                  </a:lnTo>
                  <a:lnTo>
                    <a:pt x="17244" y="141945"/>
                  </a:lnTo>
                  <a:lnTo>
                    <a:pt x="20209" y="132488"/>
                  </a:lnTo>
                  <a:lnTo>
                    <a:pt x="26899" y="122478"/>
                  </a:lnTo>
                  <a:lnTo>
                    <a:pt x="33089" y="116348"/>
                  </a:lnTo>
                  <a:lnTo>
                    <a:pt x="39259" y="112442"/>
                  </a:lnTo>
                  <a:lnTo>
                    <a:pt x="49874" y="109706"/>
                  </a:lnTo>
                  <a:lnTo>
                    <a:pt x="58029" y="108895"/>
                  </a:lnTo>
                  <a:lnTo>
                    <a:pt x="77516" y="114394"/>
                  </a:lnTo>
                  <a:lnTo>
                    <a:pt x="86186" y="121221"/>
                  </a:lnTo>
                  <a:lnTo>
                    <a:pt x="113005" y="147366"/>
                  </a:lnTo>
                  <a:lnTo>
                    <a:pt x="134539" y="162983"/>
                  </a:lnTo>
                  <a:lnTo>
                    <a:pt x="153072" y="171761"/>
                  </a:lnTo>
                  <a:lnTo>
                    <a:pt x="157567" y="174746"/>
                  </a:lnTo>
                  <a:lnTo>
                    <a:pt x="161682" y="176073"/>
                  </a:lnTo>
                  <a:lnTo>
                    <a:pt x="173425" y="177559"/>
                  </a:lnTo>
                  <a:lnTo>
                    <a:pt x="200025" y="1885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661"/>
            <p:cNvSpPr/>
            <p:nvPr>
              <p:custDataLst>
                <p:tags r:id="rId144"/>
              </p:custDataLst>
            </p:nvPr>
          </p:nvSpPr>
          <p:spPr>
            <a:xfrm>
              <a:off x="7435231" y="1217295"/>
              <a:ext cx="17130" cy="274321"/>
            </a:xfrm>
            <a:custGeom>
              <a:avLst/>
              <a:gdLst/>
              <a:ahLst/>
              <a:cxnLst/>
              <a:rect l="0" t="0" r="0" b="0"/>
              <a:pathLst>
                <a:path w="17130" h="274321">
                  <a:moveTo>
                    <a:pt x="11414" y="0"/>
                  </a:moveTo>
                  <a:lnTo>
                    <a:pt x="11414" y="0"/>
                  </a:lnTo>
                  <a:lnTo>
                    <a:pt x="11414" y="24271"/>
                  </a:lnTo>
                  <a:lnTo>
                    <a:pt x="11414" y="51500"/>
                  </a:lnTo>
                  <a:lnTo>
                    <a:pt x="8380" y="75655"/>
                  </a:lnTo>
                  <a:lnTo>
                    <a:pt x="6493" y="98899"/>
                  </a:lnTo>
                  <a:lnTo>
                    <a:pt x="2900" y="121872"/>
                  </a:lnTo>
                  <a:lnTo>
                    <a:pt x="561" y="148463"/>
                  </a:lnTo>
                  <a:lnTo>
                    <a:pt x="99" y="174129"/>
                  </a:lnTo>
                  <a:lnTo>
                    <a:pt x="0" y="200378"/>
                  </a:lnTo>
                  <a:lnTo>
                    <a:pt x="624" y="216639"/>
                  </a:lnTo>
                  <a:lnTo>
                    <a:pt x="5806" y="241721"/>
                  </a:lnTo>
                  <a:lnTo>
                    <a:pt x="12723" y="266899"/>
                  </a:lnTo>
                  <a:lnTo>
                    <a:pt x="17129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662"/>
            <p:cNvSpPr/>
            <p:nvPr>
              <p:custDataLst>
                <p:tags r:id="rId145"/>
              </p:custDataLst>
            </p:nvPr>
          </p:nvSpPr>
          <p:spPr>
            <a:xfrm>
              <a:off x="7224815" y="1257300"/>
              <a:ext cx="210401" cy="273342"/>
            </a:xfrm>
            <a:custGeom>
              <a:avLst/>
              <a:gdLst/>
              <a:ahLst/>
              <a:cxnLst/>
              <a:rect l="0" t="0" r="0" b="0"/>
              <a:pathLst>
                <a:path w="210401" h="273342">
                  <a:moveTo>
                    <a:pt x="158965" y="0"/>
                  </a:moveTo>
                  <a:lnTo>
                    <a:pt x="158965" y="0"/>
                  </a:lnTo>
                  <a:lnTo>
                    <a:pt x="134695" y="0"/>
                  </a:lnTo>
                  <a:lnTo>
                    <a:pt x="107465" y="3034"/>
                  </a:lnTo>
                  <a:lnTo>
                    <a:pt x="86344" y="10988"/>
                  </a:lnTo>
                  <a:lnTo>
                    <a:pt x="58213" y="29617"/>
                  </a:lnTo>
                  <a:lnTo>
                    <a:pt x="33653" y="53334"/>
                  </a:lnTo>
                  <a:lnTo>
                    <a:pt x="23261" y="67519"/>
                  </a:lnTo>
                  <a:lnTo>
                    <a:pt x="13204" y="89785"/>
                  </a:lnTo>
                  <a:lnTo>
                    <a:pt x="3734" y="112469"/>
                  </a:lnTo>
                  <a:lnTo>
                    <a:pt x="364" y="135277"/>
                  </a:lnTo>
                  <a:lnTo>
                    <a:pt x="0" y="158122"/>
                  </a:lnTo>
                  <a:lnTo>
                    <a:pt x="3631" y="180342"/>
                  </a:lnTo>
                  <a:lnTo>
                    <a:pt x="12242" y="205239"/>
                  </a:lnTo>
                  <a:lnTo>
                    <a:pt x="19460" y="216312"/>
                  </a:lnTo>
                  <a:lnTo>
                    <a:pt x="42076" y="240795"/>
                  </a:lnTo>
                  <a:lnTo>
                    <a:pt x="57020" y="251334"/>
                  </a:lnTo>
                  <a:lnTo>
                    <a:pt x="83065" y="263877"/>
                  </a:lnTo>
                  <a:lnTo>
                    <a:pt x="108906" y="269364"/>
                  </a:lnTo>
                  <a:lnTo>
                    <a:pt x="135248" y="273341"/>
                  </a:lnTo>
                  <a:lnTo>
                    <a:pt x="149963" y="270996"/>
                  </a:lnTo>
                  <a:lnTo>
                    <a:pt x="170240" y="263880"/>
                  </a:lnTo>
                  <a:lnTo>
                    <a:pt x="191080" y="247279"/>
                  </a:lnTo>
                  <a:lnTo>
                    <a:pt x="202700" y="233076"/>
                  </a:lnTo>
                  <a:lnTo>
                    <a:pt x="206979" y="222334"/>
                  </a:lnTo>
                  <a:lnTo>
                    <a:pt x="21040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663"/>
            <p:cNvSpPr/>
            <p:nvPr>
              <p:custDataLst>
                <p:tags r:id="rId146"/>
              </p:custDataLst>
            </p:nvPr>
          </p:nvSpPr>
          <p:spPr>
            <a:xfrm>
              <a:off x="7007516" y="1357561"/>
              <a:ext cx="136235" cy="333372"/>
            </a:xfrm>
            <a:custGeom>
              <a:avLst/>
              <a:gdLst/>
              <a:ahLst/>
              <a:cxnLst/>
              <a:rect l="0" t="0" r="0" b="0"/>
              <a:pathLst>
                <a:path w="136235" h="333372">
                  <a:moveTo>
                    <a:pt x="136234" y="19754"/>
                  </a:moveTo>
                  <a:lnTo>
                    <a:pt x="136234" y="19754"/>
                  </a:lnTo>
                  <a:lnTo>
                    <a:pt x="111398" y="4043"/>
                  </a:lnTo>
                  <a:lnTo>
                    <a:pt x="100643" y="72"/>
                  </a:lnTo>
                  <a:lnTo>
                    <a:pt x="89935" y="0"/>
                  </a:lnTo>
                  <a:lnTo>
                    <a:pt x="70574" y="5127"/>
                  </a:lnTo>
                  <a:lnTo>
                    <a:pt x="58430" y="13445"/>
                  </a:lnTo>
                  <a:lnTo>
                    <a:pt x="39119" y="37573"/>
                  </a:lnTo>
                  <a:lnTo>
                    <a:pt x="26881" y="59892"/>
                  </a:lnTo>
                  <a:lnTo>
                    <a:pt x="22439" y="78021"/>
                  </a:lnTo>
                  <a:lnTo>
                    <a:pt x="19756" y="103058"/>
                  </a:lnTo>
                  <a:lnTo>
                    <a:pt x="21505" y="120241"/>
                  </a:lnTo>
                  <a:lnTo>
                    <a:pt x="22918" y="123575"/>
                  </a:lnTo>
                  <a:lnTo>
                    <a:pt x="27874" y="128974"/>
                  </a:lnTo>
                  <a:lnTo>
                    <a:pt x="32618" y="131796"/>
                  </a:lnTo>
                  <a:lnTo>
                    <a:pt x="37477" y="133050"/>
                  </a:lnTo>
                  <a:lnTo>
                    <a:pt x="57881" y="134015"/>
                  </a:lnTo>
                  <a:lnTo>
                    <a:pt x="66805" y="131009"/>
                  </a:lnTo>
                  <a:lnTo>
                    <a:pt x="74457" y="126096"/>
                  </a:lnTo>
                  <a:lnTo>
                    <a:pt x="88562" y="106624"/>
                  </a:lnTo>
                  <a:lnTo>
                    <a:pt x="99400" y="81065"/>
                  </a:lnTo>
                  <a:lnTo>
                    <a:pt x="101795" y="54065"/>
                  </a:lnTo>
                  <a:lnTo>
                    <a:pt x="101944" y="25763"/>
                  </a:lnTo>
                  <a:lnTo>
                    <a:pt x="104979" y="28590"/>
                  </a:lnTo>
                  <a:lnTo>
                    <a:pt x="106468" y="33418"/>
                  </a:lnTo>
                  <a:lnTo>
                    <a:pt x="109000" y="43276"/>
                  </a:lnTo>
                  <a:lnTo>
                    <a:pt x="111430" y="51163"/>
                  </a:lnTo>
                  <a:lnTo>
                    <a:pt x="116376" y="73442"/>
                  </a:lnTo>
                  <a:lnTo>
                    <a:pt x="122306" y="94717"/>
                  </a:lnTo>
                  <a:lnTo>
                    <a:pt x="125757" y="117107"/>
                  </a:lnTo>
                  <a:lnTo>
                    <a:pt x="130801" y="139828"/>
                  </a:lnTo>
                  <a:lnTo>
                    <a:pt x="134624" y="164340"/>
                  </a:lnTo>
                  <a:lnTo>
                    <a:pt x="135757" y="190018"/>
                  </a:lnTo>
                  <a:lnTo>
                    <a:pt x="136206" y="212657"/>
                  </a:lnTo>
                  <a:lnTo>
                    <a:pt x="134528" y="233759"/>
                  </a:lnTo>
                  <a:lnTo>
                    <a:pt x="133192" y="250054"/>
                  </a:lnTo>
                  <a:lnTo>
                    <a:pt x="130014" y="273239"/>
                  </a:lnTo>
                  <a:lnTo>
                    <a:pt x="122799" y="300612"/>
                  </a:lnTo>
                  <a:lnTo>
                    <a:pt x="114121" y="314144"/>
                  </a:lnTo>
                  <a:lnTo>
                    <a:pt x="99810" y="325532"/>
                  </a:lnTo>
                  <a:lnTo>
                    <a:pt x="92317" y="329857"/>
                  </a:lnTo>
                  <a:lnTo>
                    <a:pt x="73231" y="333245"/>
                  </a:lnTo>
                  <a:lnTo>
                    <a:pt x="44832" y="333371"/>
                  </a:lnTo>
                  <a:lnTo>
                    <a:pt x="36132" y="331012"/>
                  </a:lnTo>
                  <a:lnTo>
                    <a:pt x="20200" y="319762"/>
                  </a:lnTo>
                  <a:lnTo>
                    <a:pt x="6516" y="305310"/>
                  </a:lnTo>
                  <a:lnTo>
                    <a:pt x="4035" y="301565"/>
                  </a:lnTo>
                  <a:lnTo>
                    <a:pt x="544" y="287192"/>
                  </a:lnTo>
                  <a:lnTo>
                    <a:pt x="0" y="265268"/>
                  </a:lnTo>
                  <a:lnTo>
                    <a:pt x="4358" y="248286"/>
                  </a:lnTo>
                  <a:lnTo>
                    <a:pt x="16886" y="223787"/>
                  </a:lnTo>
                  <a:lnTo>
                    <a:pt x="27649" y="2026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664"/>
            <p:cNvSpPr/>
            <p:nvPr>
              <p:custDataLst>
                <p:tags r:id="rId147"/>
              </p:custDataLst>
            </p:nvPr>
          </p:nvSpPr>
          <p:spPr>
            <a:xfrm>
              <a:off x="6692265" y="1212011"/>
              <a:ext cx="285751" cy="319008"/>
            </a:xfrm>
            <a:custGeom>
              <a:avLst/>
              <a:gdLst/>
              <a:ahLst/>
              <a:cxnLst/>
              <a:rect l="0" t="0" r="0" b="0"/>
              <a:pathLst>
                <a:path w="285751" h="319008">
                  <a:moveTo>
                    <a:pt x="0" y="16714"/>
                  </a:moveTo>
                  <a:lnTo>
                    <a:pt x="0" y="16714"/>
                  </a:lnTo>
                  <a:lnTo>
                    <a:pt x="15169" y="40985"/>
                  </a:lnTo>
                  <a:lnTo>
                    <a:pt x="30670" y="65181"/>
                  </a:lnTo>
                  <a:lnTo>
                    <a:pt x="43359" y="90423"/>
                  </a:lnTo>
                  <a:lnTo>
                    <a:pt x="58117" y="116473"/>
                  </a:lnTo>
                  <a:lnTo>
                    <a:pt x="72980" y="142787"/>
                  </a:lnTo>
                  <a:lnTo>
                    <a:pt x="87575" y="169794"/>
                  </a:lnTo>
                  <a:lnTo>
                    <a:pt x="111814" y="197028"/>
                  </a:lnTo>
                  <a:lnTo>
                    <a:pt x="117939" y="202573"/>
                  </a:lnTo>
                  <a:lnTo>
                    <a:pt x="125696" y="206462"/>
                  </a:lnTo>
                  <a:lnTo>
                    <a:pt x="130309" y="210123"/>
                  </a:lnTo>
                  <a:lnTo>
                    <a:pt x="131323" y="209788"/>
                  </a:lnTo>
                  <a:lnTo>
                    <a:pt x="135783" y="206919"/>
                  </a:lnTo>
                  <a:lnTo>
                    <a:pt x="139300" y="206024"/>
                  </a:lnTo>
                  <a:lnTo>
                    <a:pt x="140492" y="204516"/>
                  </a:lnTo>
                  <a:lnTo>
                    <a:pt x="150737" y="178460"/>
                  </a:lnTo>
                  <a:lnTo>
                    <a:pt x="158358" y="155042"/>
                  </a:lnTo>
                  <a:lnTo>
                    <a:pt x="163729" y="130415"/>
                  </a:lnTo>
                  <a:lnTo>
                    <a:pt x="166411" y="113692"/>
                  </a:lnTo>
                  <a:lnTo>
                    <a:pt x="174665" y="90974"/>
                  </a:lnTo>
                  <a:lnTo>
                    <a:pt x="180764" y="63064"/>
                  </a:lnTo>
                  <a:lnTo>
                    <a:pt x="183523" y="49215"/>
                  </a:lnTo>
                  <a:lnTo>
                    <a:pt x="196883" y="24404"/>
                  </a:lnTo>
                  <a:lnTo>
                    <a:pt x="210602" y="1022"/>
                  </a:lnTo>
                  <a:lnTo>
                    <a:pt x="211521" y="538"/>
                  </a:lnTo>
                  <a:lnTo>
                    <a:pt x="214236" y="0"/>
                  </a:lnTo>
                  <a:lnTo>
                    <a:pt x="217559" y="1454"/>
                  </a:lnTo>
                  <a:lnTo>
                    <a:pt x="219335" y="2731"/>
                  </a:lnTo>
                  <a:lnTo>
                    <a:pt x="221308" y="7536"/>
                  </a:lnTo>
                  <a:lnTo>
                    <a:pt x="222819" y="13270"/>
                  </a:lnTo>
                  <a:lnTo>
                    <a:pt x="230747" y="30199"/>
                  </a:lnTo>
                  <a:lnTo>
                    <a:pt x="233844" y="56990"/>
                  </a:lnTo>
                  <a:lnTo>
                    <a:pt x="234222" y="82666"/>
                  </a:lnTo>
                  <a:lnTo>
                    <a:pt x="237321" y="104694"/>
                  </a:lnTo>
                  <a:lnTo>
                    <a:pt x="242261" y="127308"/>
                  </a:lnTo>
                  <a:lnTo>
                    <a:pt x="244713" y="150095"/>
                  </a:lnTo>
                  <a:lnTo>
                    <a:pt x="245439" y="172933"/>
                  </a:lnTo>
                  <a:lnTo>
                    <a:pt x="245655" y="195787"/>
                  </a:lnTo>
                  <a:lnTo>
                    <a:pt x="245728" y="221702"/>
                  </a:lnTo>
                  <a:lnTo>
                    <a:pt x="245742" y="245165"/>
                  </a:lnTo>
                  <a:lnTo>
                    <a:pt x="247437" y="262415"/>
                  </a:lnTo>
                  <a:lnTo>
                    <a:pt x="251107" y="290528"/>
                  </a:lnTo>
                  <a:lnTo>
                    <a:pt x="251938" y="297794"/>
                  </a:lnTo>
                  <a:lnTo>
                    <a:pt x="261855" y="317578"/>
                  </a:lnTo>
                  <a:lnTo>
                    <a:pt x="265816" y="318706"/>
                  </a:lnTo>
                  <a:lnTo>
                    <a:pt x="268651" y="319007"/>
                  </a:lnTo>
                  <a:lnTo>
                    <a:pt x="285750" y="3138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665"/>
            <p:cNvSpPr/>
            <p:nvPr>
              <p:custDataLst>
                <p:tags r:id="rId148"/>
              </p:custDataLst>
            </p:nvPr>
          </p:nvSpPr>
          <p:spPr>
            <a:xfrm>
              <a:off x="6692265" y="1291590"/>
              <a:ext cx="28576" cy="301736"/>
            </a:xfrm>
            <a:custGeom>
              <a:avLst/>
              <a:gdLst/>
              <a:ahLst/>
              <a:cxnLst/>
              <a:rect l="0" t="0" r="0" b="0"/>
              <a:pathLst>
                <a:path w="28576" h="301736">
                  <a:moveTo>
                    <a:pt x="0" y="0"/>
                  </a:moveTo>
                  <a:lnTo>
                    <a:pt x="0" y="0"/>
                  </a:lnTo>
                  <a:lnTo>
                    <a:pt x="9102" y="27305"/>
                  </a:lnTo>
                  <a:lnTo>
                    <a:pt x="14762" y="50353"/>
                  </a:lnTo>
                  <a:lnTo>
                    <a:pt x="19473" y="74327"/>
                  </a:lnTo>
                  <a:lnTo>
                    <a:pt x="21857" y="98505"/>
                  </a:lnTo>
                  <a:lnTo>
                    <a:pt x="22563" y="121756"/>
                  </a:lnTo>
                  <a:lnTo>
                    <a:pt x="22772" y="144731"/>
                  </a:lnTo>
                  <a:lnTo>
                    <a:pt x="19550" y="170688"/>
                  </a:lnTo>
                  <a:lnTo>
                    <a:pt x="22018" y="195853"/>
                  </a:lnTo>
                  <a:lnTo>
                    <a:pt x="22693" y="222061"/>
                  </a:lnTo>
                  <a:lnTo>
                    <a:pt x="22838" y="246828"/>
                  </a:lnTo>
                  <a:lnTo>
                    <a:pt x="22857" y="273913"/>
                  </a:lnTo>
                  <a:lnTo>
                    <a:pt x="22860" y="301735"/>
                  </a:lnTo>
                  <a:lnTo>
                    <a:pt x="22860" y="299517"/>
                  </a:lnTo>
                  <a:lnTo>
                    <a:pt x="28575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173"/>
          <p:cNvGrpSpPr/>
          <p:nvPr/>
        </p:nvGrpSpPr>
        <p:grpSpPr>
          <a:xfrm>
            <a:off x="4063703" y="1137285"/>
            <a:ext cx="1851304" cy="462909"/>
            <a:chOff x="4063703" y="1137285"/>
            <a:chExt cx="1851304" cy="462909"/>
          </a:xfrm>
        </p:grpSpPr>
        <p:sp>
          <p:nvSpPr>
            <p:cNvPr id="65" name="SMARTInkShape-666"/>
            <p:cNvSpPr/>
            <p:nvPr>
              <p:custDataLst>
                <p:tags r:id="rId138"/>
              </p:custDataLst>
            </p:nvPr>
          </p:nvSpPr>
          <p:spPr>
            <a:xfrm>
              <a:off x="4063703" y="1480185"/>
              <a:ext cx="142538" cy="120009"/>
            </a:xfrm>
            <a:custGeom>
              <a:avLst/>
              <a:gdLst/>
              <a:ahLst/>
              <a:cxnLst/>
              <a:rect l="0" t="0" r="0" b="0"/>
              <a:pathLst>
                <a:path w="142538" h="120009">
                  <a:moveTo>
                    <a:pt x="51097" y="0"/>
                  </a:moveTo>
                  <a:lnTo>
                    <a:pt x="51097" y="0"/>
                  </a:lnTo>
                  <a:lnTo>
                    <a:pt x="41996" y="21237"/>
                  </a:lnTo>
                  <a:lnTo>
                    <a:pt x="27051" y="46058"/>
                  </a:lnTo>
                  <a:lnTo>
                    <a:pt x="15248" y="71306"/>
                  </a:lnTo>
                  <a:lnTo>
                    <a:pt x="1369" y="95772"/>
                  </a:lnTo>
                  <a:lnTo>
                    <a:pt x="0" y="104502"/>
                  </a:lnTo>
                  <a:lnTo>
                    <a:pt x="4612" y="118068"/>
                  </a:lnTo>
                  <a:lnTo>
                    <a:pt x="5502" y="118717"/>
                  </a:lnTo>
                  <a:lnTo>
                    <a:pt x="9788" y="119630"/>
                  </a:lnTo>
                  <a:lnTo>
                    <a:pt x="35303" y="120008"/>
                  </a:lnTo>
                  <a:lnTo>
                    <a:pt x="42172" y="119377"/>
                  </a:lnTo>
                  <a:lnTo>
                    <a:pt x="68277" y="112960"/>
                  </a:lnTo>
                  <a:lnTo>
                    <a:pt x="95629" y="104446"/>
                  </a:lnTo>
                  <a:lnTo>
                    <a:pt x="124096" y="103008"/>
                  </a:lnTo>
                  <a:lnTo>
                    <a:pt x="142537" y="10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667"/>
            <p:cNvSpPr/>
            <p:nvPr>
              <p:custDataLst>
                <p:tags r:id="rId139"/>
              </p:custDataLst>
            </p:nvPr>
          </p:nvSpPr>
          <p:spPr>
            <a:xfrm>
              <a:off x="4091940" y="1303177"/>
              <a:ext cx="1537336" cy="291307"/>
            </a:xfrm>
            <a:custGeom>
              <a:avLst/>
              <a:gdLst/>
              <a:ahLst/>
              <a:cxnLst/>
              <a:rect l="0" t="0" r="0" b="0"/>
              <a:pathLst>
                <a:path w="1537336" h="291307">
                  <a:moveTo>
                    <a:pt x="1537335" y="5558"/>
                  </a:moveTo>
                  <a:lnTo>
                    <a:pt x="1537335" y="5558"/>
                  </a:lnTo>
                  <a:lnTo>
                    <a:pt x="1513065" y="2524"/>
                  </a:lnTo>
                  <a:lnTo>
                    <a:pt x="1488869" y="637"/>
                  </a:lnTo>
                  <a:lnTo>
                    <a:pt x="1462992" y="0"/>
                  </a:lnTo>
                  <a:lnTo>
                    <a:pt x="1435773" y="1567"/>
                  </a:lnTo>
                  <a:lnTo>
                    <a:pt x="1411864" y="4770"/>
                  </a:lnTo>
                  <a:lnTo>
                    <a:pt x="1388161" y="5402"/>
                  </a:lnTo>
                  <a:lnTo>
                    <a:pt x="1361372" y="5527"/>
                  </a:lnTo>
                  <a:lnTo>
                    <a:pt x="1334514" y="5552"/>
                  </a:lnTo>
                  <a:lnTo>
                    <a:pt x="1312281" y="5556"/>
                  </a:lnTo>
                  <a:lnTo>
                    <a:pt x="1289606" y="5557"/>
                  </a:lnTo>
                  <a:lnTo>
                    <a:pt x="1263768" y="8592"/>
                  </a:lnTo>
                  <a:lnTo>
                    <a:pt x="1239037" y="10479"/>
                  </a:lnTo>
                  <a:lnTo>
                    <a:pt x="1212589" y="11038"/>
                  </a:lnTo>
                  <a:lnTo>
                    <a:pt x="1192344" y="12862"/>
                  </a:lnTo>
                  <a:lnTo>
                    <a:pt x="1171916" y="15154"/>
                  </a:lnTo>
                  <a:lnTo>
                    <a:pt x="1145500" y="17080"/>
                  </a:lnTo>
                  <a:lnTo>
                    <a:pt x="1117846" y="20755"/>
                  </a:lnTo>
                  <a:lnTo>
                    <a:pt x="1089545" y="22126"/>
                  </a:lnTo>
                  <a:lnTo>
                    <a:pt x="1070559" y="22446"/>
                  </a:lnTo>
                  <a:lnTo>
                    <a:pt x="1049844" y="24282"/>
                  </a:lnTo>
                  <a:lnTo>
                    <a:pt x="1028572" y="27215"/>
                  </a:lnTo>
                  <a:lnTo>
                    <a:pt x="1008535" y="30635"/>
                  </a:lnTo>
                  <a:lnTo>
                    <a:pt x="987353" y="32578"/>
                  </a:lnTo>
                  <a:lnTo>
                    <a:pt x="965874" y="34077"/>
                  </a:lnTo>
                  <a:lnTo>
                    <a:pt x="945744" y="36860"/>
                  </a:lnTo>
                  <a:lnTo>
                    <a:pt x="924521" y="38520"/>
                  </a:lnTo>
                  <a:lnTo>
                    <a:pt x="902388" y="39893"/>
                  </a:lnTo>
                  <a:lnTo>
                    <a:pt x="879851" y="42620"/>
                  </a:lnTo>
                  <a:lnTo>
                    <a:pt x="857135" y="45948"/>
                  </a:lnTo>
                  <a:lnTo>
                    <a:pt x="834339" y="49544"/>
                  </a:lnTo>
                  <a:lnTo>
                    <a:pt x="811508" y="53259"/>
                  </a:lnTo>
                  <a:lnTo>
                    <a:pt x="788660" y="57027"/>
                  </a:lnTo>
                  <a:lnTo>
                    <a:pt x="765806" y="60818"/>
                  </a:lnTo>
                  <a:lnTo>
                    <a:pt x="742948" y="64620"/>
                  </a:lnTo>
                  <a:lnTo>
                    <a:pt x="720090" y="68426"/>
                  </a:lnTo>
                  <a:lnTo>
                    <a:pt x="697865" y="72234"/>
                  </a:lnTo>
                  <a:lnTo>
                    <a:pt x="677404" y="76044"/>
                  </a:lnTo>
                  <a:lnTo>
                    <a:pt x="656033" y="79853"/>
                  </a:lnTo>
                  <a:lnTo>
                    <a:pt x="633835" y="84298"/>
                  </a:lnTo>
                  <a:lnTo>
                    <a:pt x="611269" y="90507"/>
                  </a:lnTo>
                  <a:lnTo>
                    <a:pt x="588541" y="95807"/>
                  </a:lnTo>
                  <a:lnTo>
                    <a:pt x="565739" y="100278"/>
                  </a:lnTo>
                  <a:lnTo>
                    <a:pt x="542904" y="104383"/>
                  </a:lnTo>
                  <a:lnTo>
                    <a:pt x="521749" y="108324"/>
                  </a:lnTo>
                  <a:lnTo>
                    <a:pt x="501128" y="112826"/>
                  </a:lnTo>
                  <a:lnTo>
                    <a:pt x="479264" y="119061"/>
                  </a:lnTo>
                  <a:lnTo>
                    <a:pt x="458539" y="126066"/>
                  </a:lnTo>
                  <a:lnTo>
                    <a:pt x="438111" y="132777"/>
                  </a:lnTo>
                  <a:lnTo>
                    <a:pt x="416331" y="137876"/>
                  </a:lnTo>
                  <a:lnTo>
                    <a:pt x="395645" y="143953"/>
                  </a:lnTo>
                  <a:lnTo>
                    <a:pt x="375867" y="150252"/>
                  </a:lnTo>
                  <a:lnTo>
                    <a:pt x="356494" y="155168"/>
                  </a:lnTo>
                  <a:lnTo>
                    <a:pt x="337300" y="161163"/>
                  </a:lnTo>
                  <a:lnTo>
                    <a:pt x="312471" y="169966"/>
                  </a:lnTo>
                  <a:lnTo>
                    <a:pt x="293404" y="176758"/>
                  </a:lnTo>
                  <a:lnTo>
                    <a:pt x="271803" y="184461"/>
                  </a:lnTo>
                  <a:lnTo>
                    <a:pt x="254227" y="190232"/>
                  </a:lnTo>
                  <a:lnTo>
                    <a:pt x="226232" y="198337"/>
                  </a:lnTo>
                  <a:lnTo>
                    <a:pt x="198688" y="209504"/>
                  </a:lnTo>
                  <a:lnTo>
                    <a:pt x="175429" y="220856"/>
                  </a:lnTo>
                  <a:lnTo>
                    <a:pt x="152450" y="229229"/>
                  </a:lnTo>
                  <a:lnTo>
                    <a:pt x="126492" y="241674"/>
                  </a:lnTo>
                  <a:lnTo>
                    <a:pt x="103021" y="250906"/>
                  </a:lnTo>
                  <a:lnTo>
                    <a:pt x="74950" y="260776"/>
                  </a:lnTo>
                  <a:lnTo>
                    <a:pt x="49755" y="272253"/>
                  </a:lnTo>
                  <a:lnTo>
                    <a:pt x="24566" y="283899"/>
                  </a:lnTo>
                  <a:lnTo>
                    <a:pt x="19809" y="285475"/>
                  </a:lnTo>
                  <a:lnTo>
                    <a:pt x="11580" y="289968"/>
                  </a:lnTo>
                  <a:lnTo>
                    <a:pt x="78" y="291306"/>
                  </a:lnTo>
                  <a:lnTo>
                    <a:pt x="0" y="2798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668"/>
            <p:cNvSpPr/>
            <p:nvPr>
              <p:custDataLst>
                <p:tags r:id="rId140"/>
              </p:custDataLst>
            </p:nvPr>
          </p:nvSpPr>
          <p:spPr>
            <a:xfrm>
              <a:off x="5693357" y="1137285"/>
              <a:ext cx="221650" cy="256835"/>
            </a:xfrm>
            <a:custGeom>
              <a:avLst/>
              <a:gdLst/>
              <a:ahLst/>
              <a:cxnLst/>
              <a:rect l="0" t="0" r="0" b="0"/>
              <a:pathLst>
                <a:path w="221650" h="256835">
                  <a:moveTo>
                    <a:pt x="73077" y="0"/>
                  </a:moveTo>
                  <a:lnTo>
                    <a:pt x="73077" y="0"/>
                  </a:lnTo>
                  <a:lnTo>
                    <a:pt x="49512" y="24201"/>
                  </a:lnTo>
                  <a:lnTo>
                    <a:pt x="31875" y="47659"/>
                  </a:lnTo>
                  <a:lnTo>
                    <a:pt x="21406" y="74297"/>
                  </a:lnTo>
                  <a:lnTo>
                    <a:pt x="12721" y="93345"/>
                  </a:lnTo>
                  <a:lnTo>
                    <a:pt x="5836" y="120015"/>
                  </a:lnTo>
                  <a:lnTo>
                    <a:pt x="3202" y="131445"/>
                  </a:lnTo>
                  <a:lnTo>
                    <a:pt x="92" y="142875"/>
                  </a:lnTo>
                  <a:lnTo>
                    <a:pt x="0" y="151130"/>
                  </a:lnTo>
                  <a:lnTo>
                    <a:pt x="4655" y="178540"/>
                  </a:lnTo>
                  <a:lnTo>
                    <a:pt x="11526" y="205709"/>
                  </a:lnTo>
                  <a:lnTo>
                    <a:pt x="16317" y="215467"/>
                  </a:lnTo>
                  <a:lnTo>
                    <a:pt x="32320" y="233439"/>
                  </a:lnTo>
                  <a:lnTo>
                    <a:pt x="57906" y="249392"/>
                  </a:lnTo>
                  <a:lnTo>
                    <a:pt x="69288" y="254587"/>
                  </a:lnTo>
                  <a:lnTo>
                    <a:pt x="85784" y="256408"/>
                  </a:lnTo>
                  <a:lnTo>
                    <a:pt x="112591" y="256834"/>
                  </a:lnTo>
                  <a:lnTo>
                    <a:pt x="139114" y="254040"/>
                  </a:lnTo>
                  <a:lnTo>
                    <a:pt x="162746" y="250700"/>
                  </a:lnTo>
                  <a:lnTo>
                    <a:pt x="191304" y="232566"/>
                  </a:lnTo>
                  <a:lnTo>
                    <a:pt x="197167" y="226976"/>
                  </a:lnTo>
                  <a:lnTo>
                    <a:pt x="215911" y="199630"/>
                  </a:lnTo>
                  <a:lnTo>
                    <a:pt x="219110" y="192229"/>
                  </a:lnTo>
                  <a:lnTo>
                    <a:pt x="221444" y="165602"/>
                  </a:lnTo>
                  <a:lnTo>
                    <a:pt x="221649" y="140491"/>
                  </a:lnTo>
                  <a:lnTo>
                    <a:pt x="221028" y="125659"/>
                  </a:lnTo>
                  <a:lnTo>
                    <a:pt x="210089" y="97262"/>
                  </a:lnTo>
                  <a:lnTo>
                    <a:pt x="202785" y="85757"/>
                  </a:lnTo>
                  <a:lnTo>
                    <a:pt x="185244" y="67314"/>
                  </a:lnTo>
                  <a:lnTo>
                    <a:pt x="158790" y="47061"/>
                  </a:lnTo>
                  <a:lnTo>
                    <a:pt x="151178" y="43141"/>
                  </a:lnTo>
                  <a:lnTo>
                    <a:pt x="124512" y="35665"/>
                  </a:lnTo>
                  <a:lnTo>
                    <a:pt x="97843" y="34371"/>
                  </a:lnTo>
                  <a:lnTo>
                    <a:pt x="90223" y="34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669"/>
            <p:cNvSpPr/>
            <p:nvPr>
              <p:custDataLst>
                <p:tags r:id="rId141"/>
              </p:custDataLst>
            </p:nvPr>
          </p:nvSpPr>
          <p:spPr>
            <a:xfrm>
              <a:off x="5617852" y="1485900"/>
              <a:ext cx="140380" cy="108327"/>
            </a:xfrm>
            <a:custGeom>
              <a:avLst/>
              <a:gdLst/>
              <a:ahLst/>
              <a:cxnLst/>
              <a:rect l="0" t="0" r="0" b="0"/>
              <a:pathLst>
                <a:path w="140380" h="108327">
                  <a:moveTo>
                    <a:pt x="74289" y="0"/>
                  </a:moveTo>
                  <a:lnTo>
                    <a:pt x="74289" y="0"/>
                  </a:lnTo>
                  <a:lnTo>
                    <a:pt x="90635" y="24836"/>
                  </a:lnTo>
                  <a:lnTo>
                    <a:pt x="110002" y="52296"/>
                  </a:lnTo>
                  <a:lnTo>
                    <a:pt x="131327" y="75862"/>
                  </a:lnTo>
                  <a:lnTo>
                    <a:pt x="135427" y="84496"/>
                  </a:lnTo>
                  <a:lnTo>
                    <a:pt x="136812" y="93102"/>
                  </a:lnTo>
                  <a:lnTo>
                    <a:pt x="137561" y="94453"/>
                  </a:lnTo>
                  <a:lnTo>
                    <a:pt x="138695" y="95354"/>
                  </a:lnTo>
                  <a:lnTo>
                    <a:pt x="140086" y="95954"/>
                  </a:lnTo>
                  <a:lnTo>
                    <a:pt x="140379" y="96990"/>
                  </a:lnTo>
                  <a:lnTo>
                    <a:pt x="139939" y="98315"/>
                  </a:lnTo>
                  <a:lnTo>
                    <a:pt x="134282" y="105637"/>
                  </a:lnTo>
                  <a:lnTo>
                    <a:pt x="129315" y="107275"/>
                  </a:lnTo>
                  <a:lnTo>
                    <a:pt x="118812" y="108326"/>
                  </a:lnTo>
                  <a:lnTo>
                    <a:pt x="91134" y="102750"/>
                  </a:lnTo>
                  <a:lnTo>
                    <a:pt x="66174" y="93802"/>
                  </a:lnTo>
                  <a:lnTo>
                    <a:pt x="48626" y="90213"/>
                  </a:lnTo>
                  <a:lnTo>
                    <a:pt x="42562" y="87720"/>
                  </a:lnTo>
                  <a:lnTo>
                    <a:pt x="18759" y="84148"/>
                  </a:lnTo>
                  <a:lnTo>
                    <a:pt x="14048" y="81849"/>
                  </a:lnTo>
                  <a:lnTo>
                    <a:pt x="6932" y="80252"/>
                  </a:lnTo>
                  <a:lnTo>
                    <a:pt x="73" y="74366"/>
                  </a:lnTo>
                  <a:lnTo>
                    <a:pt x="0" y="69381"/>
                  </a:lnTo>
                  <a:lnTo>
                    <a:pt x="11423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670"/>
            <p:cNvSpPr/>
            <p:nvPr>
              <p:custDataLst>
                <p:tags r:id="rId142"/>
              </p:custDataLst>
            </p:nvPr>
          </p:nvSpPr>
          <p:spPr>
            <a:xfrm>
              <a:off x="4126230" y="1205866"/>
              <a:ext cx="1577341" cy="359807"/>
            </a:xfrm>
            <a:custGeom>
              <a:avLst/>
              <a:gdLst/>
              <a:ahLst/>
              <a:cxnLst/>
              <a:rect l="0" t="0" r="0" b="0"/>
              <a:pathLst>
                <a:path w="1577341" h="359807">
                  <a:moveTo>
                    <a:pt x="0" y="28574"/>
                  </a:moveTo>
                  <a:lnTo>
                    <a:pt x="0" y="28574"/>
                  </a:lnTo>
                  <a:lnTo>
                    <a:pt x="16933" y="26881"/>
                  </a:lnTo>
                  <a:lnTo>
                    <a:pt x="40546" y="24012"/>
                  </a:lnTo>
                  <a:lnTo>
                    <a:pt x="67672" y="18174"/>
                  </a:lnTo>
                  <a:lnTo>
                    <a:pt x="93404" y="17204"/>
                  </a:lnTo>
                  <a:lnTo>
                    <a:pt x="104793" y="16527"/>
                  </a:lnTo>
                  <a:lnTo>
                    <a:pt x="128272" y="11960"/>
                  </a:lnTo>
                  <a:lnTo>
                    <a:pt x="147399" y="9841"/>
                  </a:lnTo>
                  <a:lnTo>
                    <a:pt x="161361" y="6937"/>
                  </a:lnTo>
                  <a:lnTo>
                    <a:pt x="186179" y="5956"/>
                  </a:lnTo>
                  <a:lnTo>
                    <a:pt x="210343" y="5127"/>
                  </a:lnTo>
                  <a:lnTo>
                    <a:pt x="238082" y="800"/>
                  </a:lnTo>
                  <a:lnTo>
                    <a:pt x="263140" y="157"/>
                  </a:lnTo>
                  <a:lnTo>
                    <a:pt x="290197" y="30"/>
                  </a:lnTo>
                  <a:lnTo>
                    <a:pt x="317108" y="5"/>
                  </a:lnTo>
                  <a:lnTo>
                    <a:pt x="342956" y="0"/>
                  </a:lnTo>
                  <a:lnTo>
                    <a:pt x="365071" y="634"/>
                  </a:lnTo>
                  <a:lnTo>
                    <a:pt x="390815" y="3927"/>
                  </a:lnTo>
                  <a:lnTo>
                    <a:pt x="414812" y="5184"/>
                  </a:lnTo>
                  <a:lnTo>
                    <a:pt x="438009" y="5557"/>
                  </a:lnTo>
                  <a:lnTo>
                    <a:pt x="463508" y="6302"/>
                  </a:lnTo>
                  <a:lnTo>
                    <a:pt x="488367" y="8727"/>
                  </a:lnTo>
                  <a:lnTo>
                    <a:pt x="509575" y="10228"/>
                  </a:lnTo>
                  <a:lnTo>
                    <a:pt x="537488" y="12767"/>
                  </a:lnTo>
                  <a:lnTo>
                    <a:pt x="564174" y="15847"/>
                  </a:lnTo>
                  <a:lnTo>
                    <a:pt x="589862" y="18453"/>
                  </a:lnTo>
                  <a:lnTo>
                    <a:pt x="615887" y="21554"/>
                  </a:lnTo>
                  <a:lnTo>
                    <a:pt x="641378" y="22472"/>
                  </a:lnTo>
                  <a:lnTo>
                    <a:pt x="667347" y="24438"/>
                  </a:lnTo>
                  <a:lnTo>
                    <a:pt x="692820" y="29042"/>
                  </a:lnTo>
                  <a:lnTo>
                    <a:pt x="720477" y="32734"/>
                  </a:lnTo>
                  <a:lnTo>
                    <a:pt x="748780" y="35522"/>
                  </a:lnTo>
                  <a:lnTo>
                    <a:pt x="777274" y="40369"/>
                  </a:lnTo>
                  <a:lnTo>
                    <a:pt x="805824" y="45827"/>
                  </a:lnTo>
                  <a:lnTo>
                    <a:pt x="834393" y="49773"/>
                  </a:lnTo>
                  <a:lnTo>
                    <a:pt x="862965" y="52635"/>
                  </a:lnTo>
                  <a:lnTo>
                    <a:pt x="889847" y="57505"/>
                  </a:lnTo>
                  <a:lnTo>
                    <a:pt x="915592" y="62969"/>
                  </a:lnTo>
                  <a:lnTo>
                    <a:pt x="943328" y="68610"/>
                  </a:lnTo>
                  <a:lnTo>
                    <a:pt x="969961" y="74303"/>
                  </a:lnTo>
                  <a:lnTo>
                    <a:pt x="995633" y="80012"/>
                  </a:lnTo>
                  <a:lnTo>
                    <a:pt x="1023348" y="85725"/>
                  </a:lnTo>
                  <a:lnTo>
                    <a:pt x="1051668" y="91439"/>
                  </a:lnTo>
                  <a:lnTo>
                    <a:pt x="1080167" y="97154"/>
                  </a:lnTo>
                  <a:lnTo>
                    <a:pt x="1107026" y="104562"/>
                  </a:lnTo>
                  <a:lnTo>
                    <a:pt x="1131071" y="113107"/>
                  </a:lnTo>
                  <a:lnTo>
                    <a:pt x="1155976" y="121354"/>
                  </a:lnTo>
                  <a:lnTo>
                    <a:pt x="1181152" y="130770"/>
                  </a:lnTo>
                  <a:lnTo>
                    <a:pt x="1202090" y="138614"/>
                  </a:lnTo>
                  <a:lnTo>
                    <a:pt x="1226208" y="147654"/>
                  </a:lnTo>
                  <a:lnTo>
                    <a:pt x="1244827" y="154951"/>
                  </a:lnTo>
                  <a:lnTo>
                    <a:pt x="1272288" y="166445"/>
                  </a:lnTo>
                  <a:lnTo>
                    <a:pt x="1292960" y="174093"/>
                  </a:lnTo>
                  <a:lnTo>
                    <a:pt x="1318878" y="183663"/>
                  </a:lnTo>
                  <a:lnTo>
                    <a:pt x="1347357" y="198274"/>
                  </a:lnTo>
                  <a:lnTo>
                    <a:pt x="1371327" y="209462"/>
                  </a:lnTo>
                  <a:lnTo>
                    <a:pt x="1394406" y="223243"/>
                  </a:lnTo>
                  <a:lnTo>
                    <a:pt x="1417310" y="238195"/>
                  </a:lnTo>
                  <a:lnTo>
                    <a:pt x="1444201" y="252660"/>
                  </a:lnTo>
                  <a:lnTo>
                    <a:pt x="1468649" y="270667"/>
                  </a:lnTo>
                  <a:lnTo>
                    <a:pt x="1493979" y="292748"/>
                  </a:lnTo>
                  <a:lnTo>
                    <a:pt x="1508190" y="300875"/>
                  </a:lnTo>
                  <a:lnTo>
                    <a:pt x="1528178" y="317539"/>
                  </a:lnTo>
                  <a:lnTo>
                    <a:pt x="1538714" y="324308"/>
                  </a:lnTo>
                  <a:lnTo>
                    <a:pt x="1546140" y="332804"/>
                  </a:lnTo>
                  <a:lnTo>
                    <a:pt x="1562072" y="344968"/>
                  </a:lnTo>
                  <a:lnTo>
                    <a:pt x="1564204" y="348687"/>
                  </a:lnTo>
                  <a:lnTo>
                    <a:pt x="1564773" y="350568"/>
                  </a:lnTo>
                  <a:lnTo>
                    <a:pt x="1565787" y="351821"/>
                  </a:lnTo>
                  <a:lnTo>
                    <a:pt x="1570732" y="353999"/>
                  </a:lnTo>
                  <a:lnTo>
                    <a:pt x="1574394" y="354231"/>
                  </a:lnTo>
                  <a:lnTo>
                    <a:pt x="1575375" y="354899"/>
                  </a:lnTo>
                  <a:lnTo>
                    <a:pt x="1576030" y="355979"/>
                  </a:lnTo>
                  <a:lnTo>
                    <a:pt x="1577264" y="359806"/>
                  </a:lnTo>
                  <a:lnTo>
                    <a:pt x="1577340" y="3428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SMARTInkShape-671"/>
          <p:cNvSpPr/>
          <p:nvPr>
            <p:custDataLst>
              <p:tags r:id="rId1"/>
            </p:custDataLst>
          </p:nvPr>
        </p:nvSpPr>
        <p:spPr>
          <a:xfrm>
            <a:off x="3784682" y="1137558"/>
            <a:ext cx="204309" cy="251088"/>
          </a:xfrm>
          <a:custGeom>
            <a:avLst/>
            <a:gdLst/>
            <a:ahLst/>
            <a:cxnLst/>
            <a:rect l="0" t="0" r="0" b="0"/>
            <a:pathLst>
              <a:path w="204309" h="251088">
                <a:moveTo>
                  <a:pt x="170098" y="51162"/>
                </a:moveTo>
                <a:lnTo>
                  <a:pt x="170098" y="51162"/>
                </a:lnTo>
                <a:lnTo>
                  <a:pt x="149825" y="26962"/>
                </a:lnTo>
                <a:lnTo>
                  <a:pt x="132560" y="8701"/>
                </a:lnTo>
                <a:lnTo>
                  <a:pt x="119982" y="1800"/>
                </a:lnTo>
                <a:lnTo>
                  <a:pt x="103095" y="0"/>
                </a:lnTo>
                <a:lnTo>
                  <a:pt x="97350" y="1542"/>
                </a:lnTo>
                <a:lnTo>
                  <a:pt x="71643" y="16919"/>
                </a:lnTo>
                <a:lnTo>
                  <a:pt x="65380" y="21338"/>
                </a:lnTo>
                <a:lnTo>
                  <a:pt x="45221" y="49357"/>
                </a:lnTo>
                <a:lnTo>
                  <a:pt x="28241" y="75160"/>
                </a:lnTo>
                <a:lnTo>
                  <a:pt x="16031" y="100457"/>
                </a:lnTo>
                <a:lnTo>
                  <a:pt x="12724" y="109901"/>
                </a:lnTo>
                <a:lnTo>
                  <a:pt x="7567" y="128452"/>
                </a:lnTo>
                <a:lnTo>
                  <a:pt x="1069" y="144981"/>
                </a:lnTo>
                <a:lnTo>
                  <a:pt x="0" y="159817"/>
                </a:lnTo>
                <a:lnTo>
                  <a:pt x="7824" y="188279"/>
                </a:lnTo>
                <a:lnTo>
                  <a:pt x="12815" y="209020"/>
                </a:lnTo>
                <a:lnTo>
                  <a:pt x="21618" y="226600"/>
                </a:lnTo>
                <a:lnTo>
                  <a:pt x="29150" y="235606"/>
                </a:lnTo>
                <a:lnTo>
                  <a:pt x="48515" y="247347"/>
                </a:lnTo>
                <a:lnTo>
                  <a:pt x="62849" y="250428"/>
                </a:lnTo>
                <a:lnTo>
                  <a:pt x="77556" y="251087"/>
                </a:lnTo>
                <a:lnTo>
                  <a:pt x="91455" y="248124"/>
                </a:lnTo>
                <a:lnTo>
                  <a:pt x="116740" y="234122"/>
                </a:lnTo>
                <a:lnTo>
                  <a:pt x="141167" y="219688"/>
                </a:lnTo>
                <a:lnTo>
                  <a:pt x="165455" y="197758"/>
                </a:lnTo>
                <a:lnTo>
                  <a:pt x="183061" y="171172"/>
                </a:lnTo>
                <a:lnTo>
                  <a:pt x="194037" y="155936"/>
                </a:lnTo>
                <a:lnTo>
                  <a:pt x="201300" y="128157"/>
                </a:lnTo>
                <a:lnTo>
                  <a:pt x="204207" y="104666"/>
                </a:lnTo>
                <a:lnTo>
                  <a:pt x="204308" y="98013"/>
                </a:lnTo>
                <a:lnTo>
                  <a:pt x="202660" y="92517"/>
                </a:lnTo>
                <a:lnTo>
                  <a:pt x="194000" y="77892"/>
                </a:lnTo>
                <a:lnTo>
                  <a:pt x="185788" y="70794"/>
                </a:lnTo>
                <a:lnTo>
                  <a:pt x="182155" y="65305"/>
                </a:lnTo>
                <a:lnTo>
                  <a:pt x="170023" y="58227"/>
                </a:lnTo>
                <a:lnTo>
                  <a:pt x="164383" y="5687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SMARTInkShape-Group175"/>
          <p:cNvGrpSpPr/>
          <p:nvPr/>
        </p:nvGrpSpPr>
        <p:grpSpPr>
          <a:xfrm>
            <a:off x="5514975" y="1177290"/>
            <a:ext cx="275961" cy="165713"/>
            <a:chOff x="5514975" y="1177290"/>
            <a:chExt cx="275961" cy="165713"/>
          </a:xfrm>
        </p:grpSpPr>
        <p:sp>
          <p:nvSpPr>
            <p:cNvPr id="72" name="SMARTInkShape-672"/>
            <p:cNvSpPr/>
            <p:nvPr>
              <p:custDataLst>
                <p:tags r:id="rId136"/>
              </p:custDataLst>
            </p:nvPr>
          </p:nvSpPr>
          <p:spPr>
            <a:xfrm>
              <a:off x="5783580" y="1177290"/>
              <a:ext cx="7356" cy="165713"/>
            </a:xfrm>
            <a:custGeom>
              <a:avLst/>
              <a:gdLst/>
              <a:ahLst/>
              <a:cxnLst/>
              <a:rect l="0" t="0" r="0" b="0"/>
              <a:pathLst>
                <a:path w="7356" h="165713">
                  <a:moveTo>
                    <a:pt x="0" y="0"/>
                  </a:moveTo>
                  <a:lnTo>
                    <a:pt x="0" y="0"/>
                  </a:lnTo>
                  <a:lnTo>
                    <a:pt x="6068" y="21237"/>
                  </a:lnTo>
                  <a:lnTo>
                    <a:pt x="7355" y="35050"/>
                  </a:lnTo>
                  <a:lnTo>
                    <a:pt x="5296" y="62330"/>
                  </a:lnTo>
                  <a:lnTo>
                    <a:pt x="824" y="86533"/>
                  </a:lnTo>
                  <a:lnTo>
                    <a:pt x="72" y="112131"/>
                  </a:lnTo>
                  <a:lnTo>
                    <a:pt x="3" y="138341"/>
                  </a:lnTo>
                  <a:lnTo>
                    <a:pt x="0" y="165712"/>
                  </a:lnTo>
                  <a:lnTo>
                    <a:pt x="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73"/>
            <p:cNvSpPr/>
            <p:nvPr>
              <p:custDataLst>
                <p:tags r:id="rId137"/>
              </p:custDataLst>
            </p:nvPr>
          </p:nvSpPr>
          <p:spPr>
            <a:xfrm>
              <a:off x="5514975" y="1263015"/>
              <a:ext cx="154306" cy="5716"/>
            </a:xfrm>
            <a:custGeom>
              <a:avLst/>
              <a:gdLst/>
              <a:ahLst/>
              <a:cxnLst/>
              <a:rect l="0" t="0" r="0" b="0"/>
              <a:pathLst>
                <a:path w="154306" h="5716">
                  <a:moveTo>
                    <a:pt x="0" y="5715"/>
                  </a:moveTo>
                  <a:lnTo>
                    <a:pt x="0" y="5715"/>
                  </a:lnTo>
                  <a:lnTo>
                    <a:pt x="24270" y="2681"/>
                  </a:lnTo>
                  <a:lnTo>
                    <a:pt x="48466" y="794"/>
                  </a:lnTo>
                  <a:lnTo>
                    <a:pt x="73402" y="105"/>
                  </a:lnTo>
                  <a:lnTo>
                    <a:pt x="100178" y="4"/>
                  </a:lnTo>
                  <a:lnTo>
                    <a:pt x="128037" y="3928"/>
                  </a:lnTo>
                  <a:lnTo>
                    <a:pt x="148172" y="5694"/>
                  </a:lnTo>
                  <a:lnTo>
                    <a:pt x="1543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SMARTInkShape-Group176"/>
          <p:cNvGrpSpPr/>
          <p:nvPr/>
        </p:nvGrpSpPr>
        <p:grpSpPr>
          <a:xfrm>
            <a:off x="4915533" y="1257649"/>
            <a:ext cx="450852" cy="313909"/>
            <a:chOff x="4915533" y="1257649"/>
            <a:chExt cx="450852" cy="313909"/>
          </a:xfrm>
        </p:grpSpPr>
        <p:sp>
          <p:nvSpPr>
            <p:cNvPr id="75" name="SMARTInkShape-674"/>
            <p:cNvSpPr/>
            <p:nvPr>
              <p:custDataLst>
                <p:tags r:id="rId134"/>
              </p:custDataLst>
            </p:nvPr>
          </p:nvSpPr>
          <p:spPr>
            <a:xfrm>
              <a:off x="5354957" y="1308735"/>
              <a:ext cx="11428" cy="262476"/>
            </a:xfrm>
            <a:custGeom>
              <a:avLst/>
              <a:gdLst/>
              <a:ahLst/>
              <a:cxnLst/>
              <a:rect l="0" t="0" r="0" b="0"/>
              <a:pathLst>
                <a:path w="11428" h="262476">
                  <a:moveTo>
                    <a:pt x="5713" y="0"/>
                  </a:moveTo>
                  <a:lnTo>
                    <a:pt x="5713" y="0"/>
                  </a:lnTo>
                  <a:lnTo>
                    <a:pt x="8747" y="24271"/>
                  </a:lnTo>
                  <a:lnTo>
                    <a:pt x="10634" y="51500"/>
                  </a:lnTo>
                  <a:lnTo>
                    <a:pt x="8159" y="75655"/>
                  </a:lnTo>
                  <a:lnTo>
                    <a:pt x="6438" y="98899"/>
                  </a:lnTo>
                  <a:lnTo>
                    <a:pt x="5927" y="121872"/>
                  </a:lnTo>
                  <a:lnTo>
                    <a:pt x="5777" y="144766"/>
                  </a:lnTo>
                  <a:lnTo>
                    <a:pt x="5732" y="167636"/>
                  </a:lnTo>
                  <a:lnTo>
                    <a:pt x="1790" y="192922"/>
                  </a:lnTo>
                  <a:lnTo>
                    <a:pt x="234" y="217865"/>
                  </a:lnTo>
                  <a:lnTo>
                    <a:pt x="11" y="243540"/>
                  </a:lnTo>
                  <a:lnTo>
                    <a:pt x="0" y="258162"/>
                  </a:lnTo>
                  <a:lnTo>
                    <a:pt x="634" y="259739"/>
                  </a:lnTo>
                  <a:lnTo>
                    <a:pt x="1692" y="260789"/>
                  </a:lnTo>
                  <a:lnTo>
                    <a:pt x="4919" y="262475"/>
                  </a:lnTo>
                  <a:lnTo>
                    <a:pt x="11427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75"/>
            <p:cNvSpPr/>
            <p:nvPr>
              <p:custDataLst>
                <p:tags r:id="rId135"/>
              </p:custDataLst>
            </p:nvPr>
          </p:nvSpPr>
          <p:spPr>
            <a:xfrm>
              <a:off x="4915533" y="1257649"/>
              <a:ext cx="342268" cy="313909"/>
            </a:xfrm>
            <a:custGeom>
              <a:avLst/>
              <a:gdLst/>
              <a:ahLst/>
              <a:cxnLst/>
              <a:rect l="0" t="0" r="0" b="0"/>
              <a:pathLst>
                <a:path w="342268" h="313909">
                  <a:moveTo>
                    <a:pt x="267972" y="28226"/>
                  </a:moveTo>
                  <a:lnTo>
                    <a:pt x="267972" y="28226"/>
                  </a:lnTo>
                  <a:lnTo>
                    <a:pt x="246735" y="13057"/>
                  </a:lnTo>
                  <a:lnTo>
                    <a:pt x="229535" y="5609"/>
                  </a:lnTo>
                  <a:lnTo>
                    <a:pt x="205572" y="1416"/>
                  </a:lnTo>
                  <a:lnTo>
                    <a:pt x="177753" y="0"/>
                  </a:lnTo>
                  <a:lnTo>
                    <a:pt x="149350" y="8845"/>
                  </a:lnTo>
                  <a:lnTo>
                    <a:pt x="126851" y="19167"/>
                  </a:lnTo>
                  <a:lnTo>
                    <a:pt x="104097" y="30269"/>
                  </a:lnTo>
                  <a:lnTo>
                    <a:pt x="81903" y="42237"/>
                  </a:lnTo>
                  <a:lnTo>
                    <a:pt x="57016" y="64719"/>
                  </a:lnTo>
                  <a:lnTo>
                    <a:pt x="33756" y="90397"/>
                  </a:lnTo>
                  <a:lnTo>
                    <a:pt x="19307" y="117742"/>
                  </a:lnTo>
                  <a:lnTo>
                    <a:pt x="6575" y="143839"/>
                  </a:lnTo>
                  <a:lnTo>
                    <a:pt x="1503" y="165775"/>
                  </a:lnTo>
                  <a:lnTo>
                    <a:pt x="0" y="188361"/>
                  </a:lnTo>
                  <a:lnTo>
                    <a:pt x="1248" y="209447"/>
                  </a:lnTo>
                  <a:lnTo>
                    <a:pt x="7358" y="233638"/>
                  </a:lnTo>
                  <a:lnTo>
                    <a:pt x="15845" y="251014"/>
                  </a:lnTo>
                  <a:lnTo>
                    <a:pt x="42497" y="277438"/>
                  </a:lnTo>
                  <a:lnTo>
                    <a:pt x="67411" y="292318"/>
                  </a:lnTo>
                  <a:lnTo>
                    <a:pt x="89943" y="299868"/>
                  </a:lnTo>
                  <a:lnTo>
                    <a:pt x="115811" y="306127"/>
                  </a:lnTo>
                  <a:lnTo>
                    <a:pt x="140478" y="311368"/>
                  </a:lnTo>
                  <a:lnTo>
                    <a:pt x="166977" y="313203"/>
                  </a:lnTo>
                  <a:lnTo>
                    <a:pt x="191199" y="313747"/>
                  </a:lnTo>
                  <a:lnTo>
                    <a:pt x="213828" y="313908"/>
                  </a:lnTo>
                  <a:lnTo>
                    <a:pt x="238861" y="312269"/>
                  </a:lnTo>
                  <a:lnTo>
                    <a:pt x="262151" y="309053"/>
                  </a:lnTo>
                  <a:lnTo>
                    <a:pt x="287636" y="306512"/>
                  </a:lnTo>
                  <a:lnTo>
                    <a:pt x="308673" y="299229"/>
                  </a:lnTo>
                  <a:lnTo>
                    <a:pt x="322679" y="291335"/>
                  </a:lnTo>
                  <a:lnTo>
                    <a:pt x="334136" y="279751"/>
                  </a:lnTo>
                  <a:lnTo>
                    <a:pt x="342267" y="2682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177"/>
          <p:cNvGrpSpPr/>
          <p:nvPr/>
        </p:nvGrpSpPr>
        <p:grpSpPr>
          <a:xfrm>
            <a:off x="3128575" y="1213963"/>
            <a:ext cx="803346" cy="532819"/>
            <a:chOff x="3128575" y="1213963"/>
            <a:chExt cx="803346" cy="532819"/>
          </a:xfrm>
        </p:grpSpPr>
        <p:sp>
          <p:nvSpPr>
            <p:cNvPr id="78" name="SMARTInkShape-676"/>
            <p:cNvSpPr/>
            <p:nvPr>
              <p:custDataLst>
                <p:tags r:id="rId129"/>
              </p:custDataLst>
            </p:nvPr>
          </p:nvSpPr>
          <p:spPr>
            <a:xfrm>
              <a:off x="3783330" y="1213963"/>
              <a:ext cx="148591" cy="128791"/>
            </a:xfrm>
            <a:custGeom>
              <a:avLst/>
              <a:gdLst/>
              <a:ahLst/>
              <a:cxnLst/>
              <a:rect l="0" t="0" r="0" b="0"/>
              <a:pathLst>
                <a:path w="148591" h="128791">
                  <a:moveTo>
                    <a:pt x="0" y="14762"/>
                  </a:moveTo>
                  <a:lnTo>
                    <a:pt x="0" y="14762"/>
                  </a:lnTo>
                  <a:lnTo>
                    <a:pt x="28128" y="2979"/>
                  </a:lnTo>
                  <a:lnTo>
                    <a:pt x="37478" y="0"/>
                  </a:lnTo>
                  <a:lnTo>
                    <a:pt x="45444" y="370"/>
                  </a:lnTo>
                  <a:lnTo>
                    <a:pt x="71386" y="7595"/>
                  </a:lnTo>
                  <a:lnTo>
                    <a:pt x="74260" y="8079"/>
                  </a:lnTo>
                  <a:lnTo>
                    <a:pt x="84374" y="14828"/>
                  </a:lnTo>
                  <a:lnTo>
                    <a:pt x="103694" y="32856"/>
                  </a:lnTo>
                  <a:lnTo>
                    <a:pt x="106412" y="38891"/>
                  </a:lnTo>
                  <a:lnTo>
                    <a:pt x="108458" y="64366"/>
                  </a:lnTo>
                  <a:lnTo>
                    <a:pt x="100619" y="90192"/>
                  </a:lnTo>
                  <a:lnTo>
                    <a:pt x="95148" y="100471"/>
                  </a:lnTo>
                  <a:lnTo>
                    <a:pt x="78890" y="118574"/>
                  </a:lnTo>
                  <a:lnTo>
                    <a:pt x="74644" y="121226"/>
                  </a:lnTo>
                  <a:lnTo>
                    <a:pt x="70640" y="123039"/>
                  </a:lnTo>
                  <a:lnTo>
                    <a:pt x="66744" y="125962"/>
                  </a:lnTo>
                  <a:lnTo>
                    <a:pt x="61203" y="127684"/>
                  </a:lnTo>
                  <a:lnTo>
                    <a:pt x="53365" y="128790"/>
                  </a:lnTo>
                  <a:lnTo>
                    <a:pt x="50599" y="127248"/>
                  </a:lnTo>
                  <a:lnTo>
                    <a:pt x="42972" y="120541"/>
                  </a:lnTo>
                  <a:lnTo>
                    <a:pt x="42618" y="118937"/>
                  </a:lnTo>
                  <a:lnTo>
                    <a:pt x="43017" y="117232"/>
                  </a:lnTo>
                  <a:lnTo>
                    <a:pt x="44519" y="113644"/>
                  </a:lnTo>
                  <a:lnTo>
                    <a:pt x="45999" y="108054"/>
                  </a:lnTo>
                  <a:lnTo>
                    <a:pt x="48596" y="104274"/>
                  </a:lnTo>
                  <a:lnTo>
                    <a:pt x="56662" y="98575"/>
                  </a:lnTo>
                  <a:lnTo>
                    <a:pt x="76813" y="91067"/>
                  </a:lnTo>
                  <a:lnTo>
                    <a:pt x="84092" y="89950"/>
                  </a:lnTo>
                  <a:lnTo>
                    <a:pt x="109627" y="97089"/>
                  </a:lnTo>
                  <a:lnTo>
                    <a:pt x="117572" y="100115"/>
                  </a:lnTo>
                  <a:lnTo>
                    <a:pt x="123666" y="104116"/>
                  </a:lnTo>
                  <a:lnTo>
                    <a:pt x="127564" y="105275"/>
                  </a:lnTo>
                  <a:lnTo>
                    <a:pt x="128858" y="106219"/>
                  </a:lnTo>
                  <a:lnTo>
                    <a:pt x="129720" y="107483"/>
                  </a:lnTo>
                  <a:lnTo>
                    <a:pt x="130295" y="108961"/>
                  </a:lnTo>
                  <a:lnTo>
                    <a:pt x="131313" y="109947"/>
                  </a:lnTo>
                  <a:lnTo>
                    <a:pt x="136265" y="111658"/>
                  </a:lnTo>
                  <a:lnTo>
                    <a:pt x="139929" y="111840"/>
                  </a:lnTo>
                  <a:lnTo>
                    <a:pt x="143259" y="110190"/>
                  </a:lnTo>
                  <a:lnTo>
                    <a:pt x="148590" y="1062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77"/>
            <p:cNvSpPr/>
            <p:nvPr>
              <p:custDataLst>
                <p:tags r:id="rId130"/>
              </p:custDataLst>
            </p:nvPr>
          </p:nvSpPr>
          <p:spPr>
            <a:xfrm>
              <a:off x="3680464" y="1228725"/>
              <a:ext cx="22857" cy="105233"/>
            </a:xfrm>
            <a:custGeom>
              <a:avLst/>
              <a:gdLst/>
              <a:ahLst/>
              <a:cxnLst/>
              <a:rect l="0" t="0" r="0" b="0"/>
              <a:pathLst>
                <a:path w="22857" h="105233">
                  <a:moveTo>
                    <a:pt x="11426" y="0"/>
                  </a:moveTo>
                  <a:lnTo>
                    <a:pt x="11426" y="0"/>
                  </a:lnTo>
                  <a:lnTo>
                    <a:pt x="5358" y="24271"/>
                  </a:lnTo>
                  <a:lnTo>
                    <a:pt x="1055" y="50609"/>
                  </a:lnTo>
                  <a:lnTo>
                    <a:pt x="58" y="78157"/>
                  </a:lnTo>
                  <a:lnTo>
                    <a:pt x="0" y="98157"/>
                  </a:lnTo>
                  <a:lnTo>
                    <a:pt x="1691" y="102469"/>
                  </a:lnTo>
                  <a:lnTo>
                    <a:pt x="3031" y="104508"/>
                  </a:lnTo>
                  <a:lnTo>
                    <a:pt x="5829" y="105232"/>
                  </a:lnTo>
                  <a:lnTo>
                    <a:pt x="22856" y="10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78"/>
            <p:cNvSpPr/>
            <p:nvPr>
              <p:custDataLst>
                <p:tags r:id="rId131"/>
              </p:custDataLst>
            </p:nvPr>
          </p:nvSpPr>
          <p:spPr>
            <a:xfrm>
              <a:off x="3640455" y="1268730"/>
              <a:ext cx="120016" cy="22861"/>
            </a:xfrm>
            <a:custGeom>
              <a:avLst/>
              <a:gdLst/>
              <a:ahLst/>
              <a:cxnLst/>
              <a:rect l="0" t="0" r="0" b="0"/>
              <a:pathLst>
                <a:path w="120016" h="22861">
                  <a:moveTo>
                    <a:pt x="0" y="22860"/>
                  </a:moveTo>
                  <a:lnTo>
                    <a:pt x="0" y="22860"/>
                  </a:lnTo>
                  <a:lnTo>
                    <a:pt x="21237" y="19826"/>
                  </a:lnTo>
                  <a:lnTo>
                    <a:pt x="45423" y="17675"/>
                  </a:lnTo>
                  <a:lnTo>
                    <a:pt x="70292" y="17192"/>
                  </a:lnTo>
                  <a:lnTo>
                    <a:pt x="97923" y="17147"/>
                  </a:lnTo>
                  <a:lnTo>
                    <a:pt x="110383" y="16510"/>
                  </a:lnTo>
                  <a:lnTo>
                    <a:pt x="118621" y="12224"/>
                  </a:lnTo>
                  <a:lnTo>
                    <a:pt x="119086" y="11325"/>
                  </a:lnTo>
                  <a:lnTo>
                    <a:pt x="1200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679"/>
            <p:cNvSpPr/>
            <p:nvPr>
              <p:custDataLst>
                <p:tags r:id="rId132"/>
              </p:custDataLst>
            </p:nvPr>
          </p:nvSpPr>
          <p:spPr>
            <a:xfrm>
              <a:off x="3481336" y="1405890"/>
              <a:ext cx="141835" cy="340892"/>
            </a:xfrm>
            <a:custGeom>
              <a:avLst/>
              <a:gdLst/>
              <a:ahLst/>
              <a:cxnLst/>
              <a:rect l="0" t="0" r="0" b="0"/>
              <a:pathLst>
                <a:path w="141835" h="340892">
                  <a:moveTo>
                    <a:pt x="90539" y="0"/>
                  </a:moveTo>
                  <a:lnTo>
                    <a:pt x="90539" y="0"/>
                  </a:lnTo>
                  <a:lnTo>
                    <a:pt x="66268" y="6068"/>
                  </a:lnTo>
                  <a:lnTo>
                    <a:pt x="52659" y="12434"/>
                  </a:lnTo>
                  <a:lnTo>
                    <a:pt x="35714" y="26868"/>
                  </a:lnTo>
                  <a:lnTo>
                    <a:pt x="20425" y="54468"/>
                  </a:lnTo>
                  <a:lnTo>
                    <a:pt x="17069" y="74259"/>
                  </a:lnTo>
                  <a:lnTo>
                    <a:pt x="17124" y="87055"/>
                  </a:lnTo>
                  <a:lnTo>
                    <a:pt x="22085" y="105877"/>
                  </a:lnTo>
                  <a:lnTo>
                    <a:pt x="29847" y="116099"/>
                  </a:lnTo>
                  <a:lnTo>
                    <a:pt x="35201" y="118275"/>
                  </a:lnTo>
                  <a:lnTo>
                    <a:pt x="41180" y="119877"/>
                  </a:lnTo>
                  <a:lnTo>
                    <a:pt x="45953" y="122705"/>
                  </a:lnTo>
                  <a:lnTo>
                    <a:pt x="48115" y="123078"/>
                  </a:lnTo>
                  <a:lnTo>
                    <a:pt x="50191" y="122692"/>
                  </a:lnTo>
                  <a:lnTo>
                    <a:pt x="66832" y="113868"/>
                  </a:lnTo>
                  <a:lnTo>
                    <a:pt x="71113" y="109663"/>
                  </a:lnTo>
                  <a:lnTo>
                    <a:pt x="88624" y="83219"/>
                  </a:lnTo>
                  <a:lnTo>
                    <a:pt x="94559" y="70155"/>
                  </a:lnTo>
                  <a:lnTo>
                    <a:pt x="96210" y="41591"/>
                  </a:lnTo>
                  <a:lnTo>
                    <a:pt x="96254" y="22962"/>
                  </a:lnTo>
                  <a:lnTo>
                    <a:pt x="96254" y="25924"/>
                  </a:lnTo>
                  <a:lnTo>
                    <a:pt x="97947" y="29090"/>
                  </a:lnTo>
                  <a:lnTo>
                    <a:pt x="100181" y="32614"/>
                  </a:lnTo>
                  <a:lnTo>
                    <a:pt x="101439" y="38803"/>
                  </a:lnTo>
                  <a:lnTo>
                    <a:pt x="102447" y="48398"/>
                  </a:lnTo>
                  <a:lnTo>
                    <a:pt x="107776" y="75115"/>
                  </a:lnTo>
                  <a:lnTo>
                    <a:pt x="115567" y="102978"/>
                  </a:lnTo>
                  <a:lnTo>
                    <a:pt x="122976" y="129679"/>
                  </a:lnTo>
                  <a:lnTo>
                    <a:pt x="128861" y="155649"/>
                  </a:lnTo>
                  <a:lnTo>
                    <a:pt x="131739" y="177563"/>
                  </a:lnTo>
                  <a:lnTo>
                    <a:pt x="138400" y="204690"/>
                  </a:lnTo>
                  <a:lnTo>
                    <a:pt x="141268" y="232320"/>
                  </a:lnTo>
                  <a:lnTo>
                    <a:pt x="141834" y="258474"/>
                  </a:lnTo>
                  <a:lnTo>
                    <a:pt x="141321" y="286956"/>
                  </a:lnTo>
                  <a:lnTo>
                    <a:pt x="137406" y="301982"/>
                  </a:lnTo>
                  <a:lnTo>
                    <a:pt x="124785" y="324287"/>
                  </a:lnTo>
                  <a:lnTo>
                    <a:pt x="122894" y="326681"/>
                  </a:lnTo>
                  <a:lnTo>
                    <a:pt x="102031" y="336119"/>
                  </a:lnTo>
                  <a:lnTo>
                    <a:pt x="80821" y="340891"/>
                  </a:lnTo>
                  <a:lnTo>
                    <a:pt x="70133" y="340314"/>
                  </a:lnTo>
                  <a:lnTo>
                    <a:pt x="45034" y="332936"/>
                  </a:lnTo>
                  <a:lnTo>
                    <a:pt x="37930" y="331487"/>
                  </a:lnTo>
                  <a:lnTo>
                    <a:pt x="10928" y="318816"/>
                  </a:lnTo>
                  <a:lnTo>
                    <a:pt x="8890" y="317319"/>
                  </a:lnTo>
                  <a:lnTo>
                    <a:pt x="6626" y="313962"/>
                  </a:lnTo>
                  <a:lnTo>
                    <a:pt x="6022" y="312178"/>
                  </a:lnTo>
                  <a:lnTo>
                    <a:pt x="4984" y="310989"/>
                  </a:lnTo>
                  <a:lnTo>
                    <a:pt x="2138" y="309667"/>
                  </a:lnTo>
                  <a:lnTo>
                    <a:pt x="1125" y="308680"/>
                  </a:lnTo>
                  <a:lnTo>
                    <a:pt x="0" y="305889"/>
                  </a:lnTo>
                  <a:lnTo>
                    <a:pt x="334" y="304256"/>
                  </a:lnTo>
                  <a:lnTo>
                    <a:pt x="3741" y="297073"/>
                  </a:lnTo>
                  <a:lnTo>
                    <a:pt x="4814" y="2914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680"/>
            <p:cNvSpPr/>
            <p:nvPr>
              <p:custDataLst>
                <p:tags r:id="rId133"/>
              </p:custDataLst>
            </p:nvPr>
          </p:nvSpPr>
          <p:spPr>
            <a:xfrm>
              <a:off x="3128575" y="1281088"/>
              <a:ext cx="311856" cy="334785"/>
            </a:xfrm>
            <a:custGeom>
              <a:avLst/>
              <a:gdLst/>
              <a:ahLst/>
              <a:cxnLst/>
              <a:rect l="0" t="0" r="0" b="0"/>
              <a:pathLst>
                <a:path w="311856" h="334785">
                  <a:moveTo>
                    <a:pt x="3245" y="84797"/>
                  </a:moveTo>
                  <a:lnTo>
                    <a:pt x="3245" y="84797"/>
                  </a:lnTo>
                  <a:lnTo>
                    <a:pt x="9313" y="106034"/>
                  </a:lnTo>
                  <a:lnTo>
                    <a:pt x="14251" y="130855"/>
                  </a:lnTo>
                  <a:lnTo>
                    <a:pt x="18989" y="155137"/>
                  </a:lnTo>
                  <a:lnTo>
                    <a:pt x="18282" y="175065"/>
                  </a:lnTo>
                  <a:lnTo>
                    <a:pt x="15388" y="201899"/>
                  </a:lnTo>
                  <a:lnTo>
                    <a:pt x="14886" y="224128"/>
                  </a:lnTo>
                  <a:lnTo>
                    <a:pt x="14738" y="246801"/>
                  </a:lnTo>
                  <a:lnTo>
                    <a:pt x="14052" y="272655"/>
                  </a:lnTo>
                  <a:lnTo>
                    <a:pt x="9756" y="298836"/>
                  </a:lnTo>
                  <a:lnTo>
                    <a:pt x="7371" y="318951"/>
                  </a:lnTo>
                  <a:lnTo>
                    <a:pt x="3487" y="334784"/>
                  </a:lnTo>
                  <a:lnTo>
                    <a:pt x="1659" y="332216"/>
                  </a:lnTo>
                  <a:lnTo>
                    <a:pt x="283" y="329753"/>
                  </a:lnTo>
                  <a:lnTo>
                    <a:pt x="0" y="326841"/>
                  </a:lnTo>
                  <a:lnTo>
                    <a:pt x="3000" y="300169"/>
                  </a:lnTo>
                  <a:lnTo>
                    <a:pt x="6231" y="275718"/>
                  </a:lnTo>
                  <a:lnTo>
                    <a:pt x="5117" y="253902"/>
                  </a:lnTo>
                  <a:lnTo>
                    <a:pt x="6834" y="231352"/>
                  </a:lnTo>
                  <a:lnTo>
                    <a:pt x="11364" y="208583"/>
                  </a:lnTo>
                  <a:lnTo>
                    <a:pt x="16728" y="185751"/>
                  </a:lnTo>
                  <a:lnTo>
                    <a:pt x="19305" y="162899"/>
                  </a:lnTo>
                  <a:lnTo>
                    <a:pt x="20810" y="136349"/>
                  </a:lnTo>
                  <a:lnTo>
                    <a:pt x="26564" y="108997"/>
                  </a:lnTo>
                  <a:lnTo>
                    <a:pt x="30782" y="85062"/>
                  </a:lnTo>
                  <a:lnTo>
                    <a:pt x="37900" y="57950"/>
                  </a:lnTo>
                  <a:lnTo>
                    <a:pt x="41665" y="45304"/>
                  </a:lnTo>
                  <a:lnTo>
                    <a:pt x="42193" y="41323"/>
                  </a:lnTo>
                  <a:lnTo>
                    <a:pt x="46167" y="33514"/>
                  </a:lnTo>
                  <a:lnTo>
                    <a:pt x="50896" y="25809"/>
                  </a:lnTo>
                  <a:lnTo>
                    <a:pt x="54194" y="15602"/>
                  </a:lnTo>
                  <a:lnTo>
                    <a:pt x="55626" y="13902"/>
                  </a:lnTo>
                  <a:lnTo>
                    <a:pt x="65521" y="8140"/>
                  </a:lnTo>
                  <a:lnTo>
                    <a:pt x="72991" y="5780"/>
                  </a:lnTo>
                  <a:lnTo>
                    <a:pt x="75142" y="6084"/>
                  </a:lnTo>
                  <a:lnTo>
                    <a:pt x="85095" y="9795"/>
                  </a:lnTo>
                  <a:lnTo>
                    <a:pt x="88941" y="13574"/>
                  </a:lnTo>
                  <a:lnTo>
                    <a:pt x="109394" y="41102"/>
                  </a:lnTo>
                  <a:lnTo>
                    <a:pt x="121308" y="69050"/>
                  </a:lnTo>
                  <a:lnTo>
                    <a:pt x="128966" y="95186"/>
                  </a:lnTo>
                  <a:lnTo>
                    <a:pt x="139627" y="118881"/>
                  </a:lnTo>
                  <a:lnTo>
                    <a:pt x="144197" y="136171"/>
                  </a:lnTo>
                  <a:lnTo>
                    <a:pt x="146375" y="159080"/>
                  </a:lnTo>
                  <a:lnTo>
                    <a:pt x="154025" y="184632"/>
                  </a:lnTo>
                  <a:lnTo>
                    <a:pt x="157085" y="204663"/>
                  </a:lnTo>
                  <a:lnTo>
                    <a:pt x="157979" y="211731"/>
                  </a:lnTo>
                  <a:lnTo>
                    <a:pt x="160782" y="218645"/>
                  </a:lnTo>
                  <a:lnTo>
                    <a:pt x="160339" y="219749"/>
                  </a:lnTo>
                  <a:lnTo>
                    <a:pt x="159410" y="220485"/>
                  </a:lnTo>
                  <a:lnTo>
                    <a:pt x="158376" y="222996"/>
                  </a:lnTo>
                  <a:lnTo>
                    <a:pt x="158101" y="224555"/>
                  </a:lnTo>
                  <a:lnTo>
                    <a:pt x="158552" y="224959"/>
                  </a:lnTo>
                  <a:lnTo>
                    <a:pt x="159488" y="224593"/>
                  </a:lnTo>
                  <a:lnTo>
                    <a:pt x="163044" y="222111"/>
                  </a:lnTo>
                  <a:lnTo>
                    <a:pt x="163259" y="196980"/>
                  </a:lnTo>
                  <a:lnTo>
                    <a:pt x="163265" y="169542"/>
                  </a:lnTo>
                  <a:lnTo>
                    <a:pt x="167788" y="141818"/>
                  </a:lnTo>
                  <a:lnTo>
                    <a:pt x="171779" y="119061"/>
                  </a:lnTo>
                  <a:lnTo>
                    <a:pt x="180172" y="94099"/>
                  </a:lnTo>
                  <a:lnTo>
                    <a:pt x="185966" y="77663"/>
                  </a:lnTo>
                  <a:lnTo>
                    <a:pt x="195791" y="56015"/>
                  </a:lnTo>
                  <a:lnTo>
                    <a:pt x="209413" y="31769"/>
                  </a:lnTo>
                  <a:lnTo>
                    <a:pt x="224077" y="9921"/>
                  </a:lnTo>
                  <a:lnTo>
                    <a:pt x="226031" y="8209"/>
                  </a:lnTo>
                  <a:lnTo>
                    <a:pt x="244991" y="0"/>
                  </a:lnTo>
                  <a:lnTo>
                    <a:pt x="246959" y="326"/>
                  </a:lnTo>
                  <a:lnTo>
                    <a:pt x="253560" y="4074"/>
                  </a:lnTo>
                  <a:lnTo>
                    <a:pt x="262559" y="17599"/>
                  </a:lnTo>
                  <a:lnTo>
                    <a:pt x="264546" y="25086"/>
                  </a:lnTo>
                  <a:lnTo>
                    <a:pt x="267357" y="38318"/>
                  </a:lnTo>
                  <a:lnTo>
                    <a:pt x="270519" y="51976"/>
                  </a:lnTo>
                  <a:lnTo>
                    <a:pt x="275603" y="79910"/>
                  </a:lnTo>
                  <a:lnTo>
                    <a:pt x="277178" y="106504"/>
                  </a:lnTo>
                  <a:lnTo>
                    <a:pt x="277489" y="130289"/>
                  </a:lnTo>
                  <a:lnTo>
                    <a:pt x="277550" y="153332"/>
                  </a:lnTo>
                  <a:lnTo>
                    <a:pt x="277562" y="176228"/>
                  </a:lnTo>
                  <a:lnTo>
                    <a:pt x="279257" y="193379"/>
                  </a:lnTo>
                  <a:lnTo>
                    <a:pt x="282927" y="221455"/>
                  </a:lnTo>
                  <a:lnTo>
                    <a:pt x="283758" y="229354"/>
                  </a:lnTo>
                  <a:lnTo>
                    <a:pt x="288633" y="254541"/>
                  </a:lnTo>
                  <a:lnTo>
                    <a:pt x="288753" y="257015"/>
                  </a:lnTo>
                  <a:lnTo>
                    <a:pt x="290581" y="261456"/>
                  </a:lnTo>
                  <a:lnTo>
                    <a:pt x="291957" y="263530"/>
                  </a:lnTo>
                  <a:lnTo>
                    <a:pt x="295180" y="265834"/>
                  </a:lnTo>
                  <a:lnTo>
                    <a:pt x="300564" y="267131"/>
                  </a:lnTo>
                  <a:lnTo>
                    <a:pt x="302423" y="267313"/>
                  </a:lnTo>
                  <a:lnTo>
                    <a:pt x="306181" y="265822"/>
                  </a:lnTo>
                  <a:lnTo>
                    <a:pt x="311855" y="2619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178"/>
          <p:cNvGrpSpPr/>
          <p:nvPr/>
        </p:nvGrpSpPr>
        <p:grpSpPr>
          <a:xfrm>
            <a:off x="6995160" y="674393"/>
            <a:ext cx="211456" cy="302529"/>
            <a:chOff x="6995160" y="674393"/>
            <a:chExt cx="211456" cy="302529"/>
          </a:xfrm>
        </p:grpSpPr>
        <p:sp>
          <p:nvSpPr>
            <p:cNvPr id="86" name="SMARTInkShape-681"/>
            <p:cNvSpPr/>
            <p:nvPr>
              <p:custDataLst>
                <p:tags r:id="rId126"/>
              </p:custDataLst>
            </p:nvPr>
          </p:nvSpPr>
          <p:spPr>
            <a:xfrm>
              <a:off x="7046595" y="822960"/>
              <a:ext cx="148591" cy="20180"/>
            </a:xfrm>
            <a:custGeom>
              <a:avLst/>
              <a:gdLst/>
              <a:ahLst/>
              <a:cxnLst/>
              <a:rect l="0" t="0" r="0" b="0"/>
              <a:pathLst>
                <a:path w="148591" h="20180">
                  <a:moveTo>
                    <a:pt x="0" y="17145"/>
                  </a:moveTo>
                  <a:lnTo>
                    <a:pt x="0" y="17145"/>
                  </a:lnTo>
                  <a:lnTo>
                    <a:pt x="27305" y="20179"/>
                  </a:lnTo>
                  <a:lnTo>
                    <a:pt x="53387" y="19032"/>
                  </a:lnTo>
                  <a:lnTo>
                    <a:pt x="79902" y="16883"/>
                  </a:lnTo>
                  <a:lnTo>
                    <a:pt x="105554" y="12695"/>
                  </a:lnTo>
                  <a:lnTo>
                    <a:pt x="134009" y="7018"/>
                  </a:lnTo>
                  <a:lnTo>
                    <a:pt x="141124" y="5972"/>
                  </a:lnTo>
                  <a:lnTo>
                    <a:pt x="1485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682"/>
            <p:cNvSpPr/>
            <p:nvPr>
              <p:custDataLst>
                <p:tags r:id="rId127"/>
              </p:custDataLst>
            </p:nvPr>
          </p:nvSpPr>
          <p:spPr>
            <a:xfrm>
              <a:off x="6995160" y="674393"/>
              <a:ext cx="211456" cy="22838"/>
            </a:xfrm>
            <a:custGeom>
              <a:avLst/>
              <a:gdLst/>
              <a:ahLst/>
              <a:cxnLst/>
              <a:rect l="0" t="0" r="0" b="0"/>
              <a:pathLst>
                <a:path w="211456" h="22838">
                  <a:moveTo>
                    <a:pt x="0" y="22837"/>
                  </a:moveTo>
                  <a:lnTo>
                    <a:pt x="0" y="22837"/>
                  </a:lnTo>
                  <a:lnTo>
                    <a:pt x="24271" y="16769"/>
                  </a:lnTo>
                  <a:lnTo>
                    <a:pt x="51243" y="12466"/>
                  </a:lnTo>
                  <a:lnTo>
                    <a:pt x="72564" y="9923"/>
                  </a:lnTo>
                  <a:lnTo>
                    <a:pt x="86905" y="6946"/>
                  </a:lnTo>
                  <a:lnTo>
                    <a:pt x="109993" y="4370"/>
                  </a:lnTo>
                  <a:lnTo>
                    <a:pt x="136520" y="1279"/>
                  </a:lnTo>
                  <a:lnTo>
                    <a:pt x="159894" y="234"/>
                  </a:lnTo>
                  <a:lnTo>
                    <a:pt x="188232" y="0"/>
                  </a:lnTo>
                  <a:lnTo>
                    <a:pt x="201600" y="616"/>
                  </a:lnTo>
                  <a:lnTo>
                    <a:pt x="211455" y="56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683"/>
            <p:cNvSpPr/>
            <p:nvPr>
              <p:custDataLst>
                <p:tags r:id="rId128"/>
              </p:custDataLst>
            </p:nvPr>
          </p:nvSpPr>
          <p:spPr>
            <a:xfrm>
              <a:off x="7020442" y="760095"/>
              <a:ext cx="14724" cy="216827"/>
            </a:xfrm>
            <a:custGeom>
              <a:avLst/>
              <a:gdLst/>
              <a:ahLst/>
              <a:cxnLst/>
              <a:rect l="0" t="0" r="0" b="0"/>
              <a:pathLst>
                <a:path w="14724" h="216827">
                  <a:moveTo>
                    <a:pt x="14723" y="0"/>
                  </a:moveTo>
                  <a:lnTo>
                    <a:pt x="14723" y="0"/>
                  </a:lnTo>
                  <a:lnTo>
                    <a:pt x="14723" y="21237"/>
                  </a:lnTo>
                  <a:lnTo>
                    <a:pt x="11688" y="46580"/>
                  </a:lnTo>
                  <a:lnTo>
                    <a:pt x="12830" y="73336"/>
                  </a:lnTo>
                  <a:lnTo>
                    <a:pt x="9951" y="98659"/>
                  </a:lnTo>
                  <a:lnTo>
                    <a:pt x="9195" y="124898"/>
                  </a:lnTo>
                  <a:lnTo>
                    <a:pt x="9044" y="152353"/>
                  </a:lnTo>
                  <a:lnTo>
                    <a:pt x="9013" y="179589"/>
                  </a:lnTo>
                  <a:lnTo>
                    <a:pt x="3528" y="207274"/>
                  </a:lnTo>
                  <a:lnTo>
                    <a:pt x="3298" y="216826"/>
                  </a:lnTo>
                  <a:lnTo>
                    <a:pt x="2659" y="202204"/>
                  </a:lnTo>
                  <a:lnTo>
                    <a:pt x="0" y="187547"/>
                  </a:lnTo>
                  <a:lnTo>
                    <a:pt x="3293" y="165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179"/>
          <p:cNvGrpSpPr/>
          <p:nvPr/>
        </p:nvGrpSpPr>
        <p:grpSpPr>
          <a:xfrm>
            <a:off x="6589398" y="714375"/>
            <a:ext cx="262888" cy="240007"/>
            <a:chOff x="6589398" y="714375"/>
            <a:chExt cx="262888" cy="240007"/>
          </a:xfrm>
        </p:grpSpPr>
        <p:sp>
          <p:nvSpPr>
            <p:cNvPr id="90" name="SMARTInkShape-684"/>
            <p:cNvSpPr/>
            <p:nvPr>
              <p:custDataLst>
                <p:tags r:id="rId123"/>
              </p:custDataLst>
            </p:nvPr>
          </p:nvSpPr>
          <p:spPr>
            <a:xfrm>
              <a:off x="6846570" y="77724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685"/>
            <p:cNvSpPr/>
            <p:nvPr>
              <p:custDataLst>
                <p:tags r:id="rId124"/>
              </p:custDataLst>
            </p:nvPr>
          </p:nvSpPr>
          <p:spPr>
            <a:xfrm>
              <a:off x="6829426" y="834390"/>
              <a:ext cx="14464" cy="119992"/>
            </a:xfrm>
            <a:custGeom>
              <a:avLst/>
              <a:gdLst/>
              <a:ahLst/>
              <a:cxnLst/>
              <a:rect l="0" t="0" r="0" b="0"/>
              <a:pathLst>
                <a:path w="14464" h="119992">
                  <a:moveTo>
                    <a:pt x="11429" y="0"/>
                  </a:moveTo>
                  <a:lnTo>
                    <a:pt x="11429" y="0"/>
                  </a:lnTo>
                  <a:lnTo>
                    <a:pt x="14463" y="21237"/>
                  </a:lnTo>
                  <a:lnTo>
                    <a:pt x="12687" y="45423"/>
                  </a:lnTo>
                  <a:lnTo>
                    <a:pt x="9984" y="62430"/>
                  </a:lnTo>
                  <a:lnTo>
                    <a:pt x="6979" y="74166"/>
                  </a:lnTo>
                  <a:lnTo>
                    <a:pt x="4132" y="97144"/>
                  </a:lnTo>
                  <a:lnTo>
                    <a:pt x="242" y="112836"/>
                  </a:lnTo>
                  <a:lnTo>
                    <a:pt x="0" y="119991"/>
                  </a:lnTo>
                  <a:lnTo>
                    <a:pt x="5714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686"/>
            <p:cNvSpPr/>
            <p:nvPr>
              <p:custDataLst>
                <p:tags r:id="rId125"/>
              </p:custDataLst>
            </p:nvPr>
          </p:nvSpPr>
          <p:spPr>
            <a:xfrm>
              <a:off x="6589398" y="714375"/>
              <a:ext cx="188593" cy="234313"/>
            </a:xfrm>
            <a:custGeom>
              <a:avLst/>
              <a:gdLst/>
              <a:ahLst/>
              <a:cxnLst/>
              <a:rect l="0" t="0" r="0" b="0"/>
              <a:pathLst>
                <a:path w="188593" h="234313">
                  <a:moveTo>
                    <a:pt x="17142" y="0"/>
                  </a:moveTo>
                  <a:lnTo>
                    <a:pt x="17142" y="0"/>
                  </a:lnTo>
                  <a:lnTo>
                    <a:pt x="26244" y="21237"/>
                  </a:lnTo>
                  <a:lnTo>
                    <a:pt x="31904" y="43546"/>
                  </a:lnTo>
                  <a:lnTo>
                    <a:pt x="29889" y="68151"/>
                  </a:lnTo>
                  <a:lnTo>
                    <a:pt x="27139" y="91355"/>
                  </a:lnTo>
                  <a:lnTo>
                    <a:pt x="23702" y="117317"/>
                  </a:lnTo>
                  <a:lnTo>
                    <a:pt x="21274" y="143711"/>
                  </a:lnTo>
                  <a:lnTo>
                    <a:pt x="13759" y="170925"/>
                  </a:lnTo>
                  <a:lnTo>
                    <a:pt x="9871" y="198189"/>
                  </a:lnTo>
                  <a:lnTo>
                    <a:pt x="1554" y="215817"/>
                  </a:lnTo>
                  <a:lnTo>
                    <a:pt x="0" y="234048"/>
                  </a:lnTo>
                  <a:lnTo>
                    <a:pt x="23960" y="234312"/>
                  </a:lnTo>
                  <a:lnTo>
                    <a:pt x="50522" y="231281"/>
                  </a:lnTo>
                  <a:lnTo>
                    <a:pt x="75363" y="227260"/>
                  </a:lnTo>
                  <a:lnTo>
                    <a:pt x="102459" y="223269"/>
                  </a:lnTo>
                  <a:lnTo>
                    <a:pt x="110305" y="222421"/>
                  </a:lnTo>
                  <a:lnTo>
                    <a:pt x="129404" y="217715"/>
                  </a:lnTo>
                  <a:lnTo>
                    <a:pt x="157405" y="217184"/>
                  </a:lnTo>
                  <a:lnTo>
                    <a:pt x="161608" y="217176"/>
                  </a:lnTo>
                  <a:lnTo>
                    <a:pt x="162983" y="217809"/>
                  </a:lnTo>
                  <a:lnTo>
                    <a:pt x="163898" y="218866"/>
                  </a:lnTo>
                  <a:lnTo>
                    <a:pt x="164510" y="220206"/>
                  </a:lnTo>
                  <a:lnTo>
                    <a:pt x="165552" y="221099"/>
                  </a:lnTo>
                  <a:lnTo>
                    <a:pt x="171180" y="222815"/>
                  </a:lnTo>
                  <a:lnTo>
                    <a:pt x="176344" y="217958"/>
                  </a:lnTo>
                  <a:lnTo>
                    <a:pt x="188132" y="189544"/>
                  </a:lnTo>
                  <a:lnTo>
                    <a:pt x="188592" y="188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180"/>
          <p:cNvGrpSpPr/>
          <p:nvPr/>
        </p:nvGrpSpPr>
        <p:grpSpPr>
          <a:xfrm>
            <a:off x="3940300" y="726602"/>
            <a:ext cx="1728708" cy="439158"/>
            <a:chOff x="3940300" y="726602"/>
            <a:chExt cx="1728708" cy="439158"/>
          </a:xfrm>
        </p:grpSpPr>
        <p:sp>
          <p:nvSpPr>
            <p:cNvPr id="94" name="SMARTInkShape-687"/>
            <p:cNvSpPr/>
            <p:nvPr>
              <p:custDataLst>
                <p:tags r:id="rId119"/>
              </p:custDataLst>
            </p:nvPr>
          </p:nvSpPr>
          <p:spPr>
            <a:xfrm>
              <a:off x="5457825" y="977265"/>
              <a:ext cx="211183" cy="165471"/>
            </a:xfrm>
            <a:custGeom>
              <a:avLst/>
              <a:gdLst/>
              <a:ahLst/>
              <a:cxnLst/>
              <a:rect l="0" t="0" r="0" b="0"/>
              <a:pathLst>
                <a:path w="211183" h="165471">
                  <a:moveTo>
                    <a:pt x="91441" y="0"/>
                  </a:moveTo>
                  <a:lnTo>
                    <a:pt x="91441" y="0"/>
                  </a:lnTo>
                  <a:lnTo>
                    <a:pt x="115641" y="24836"/>
                  </a:lnTo>
                  <a:lnTo>
                    <a:pt x="138464" y="52845"/>
                  </a:lnTo>
                  <a:lnTo>
                    <a:pt x="152815" y="75521"/>
                  </a:lnTo>
                  <a:lnTo>
                    <a:pt x="171273" y="97068"/>
                  </a:lnTo>
                  <a:lnTo>
                    <a:pt x="189178" y="122953"/>
                  </a:lnTo>
                  <a:lnTo>
                    <a:pt x="203596" y="142129"/>
                  </a:lnTo>
                  <a:lnTo>
                    <a:pt x="205423" y="146354"/>
                  </a:lnTo>
                  <a:lnTo>
                    <a:pt x="209386" y="152302"/>
                  </a:lnTo>
                  <a:lnTo>
                    <a:pt x="211182" y="158878"/>
                  </a:lnTo>
                  <a:lnTo>
                    <a:pt x="206510" y="164840"/>
                  </a:lnTo>
                  <a:lnTo>
                    <a:pt x="204389" y="165337"/>
                  </a:lnTo>
                  <a:lnTo>
                    <a:pt x="202935" y="165470"/>
                  </a:lnTo>
                  <a:lnTo>
                    <a:pt x="199625" y="163924"/>
                  </a:lnTo>
                  <a:lnTo>
                    <a:pt x="197853" y="162623"/>
                  </a:lnTo>
                  <a:lnTo>
                    <a:pt x="171291" y="153905"/>
                  </a:lnTo>
                  <a:lnTo>
                    <a:pt x="147816" y="140800"/>
                  </a:lnTo>
                  <a:lnTo>
                    <a:pt x="123884" y="130094"/>
                  </a:lnTo>
                  <a:lnTo>
                    <a:pt x="97920" y="118972"/>
                  </a:lnTo>
                  <a:lnTo>
                    <a:pt x="74446" y="106733"/>
                  </a:lnTo>
                  <a:lnTo>
                    <a:pt x="51465" y="97542"/>
                  </a:lnTo>
                  <a:lnTo>
                    <a:pt x="34299" y="93248"/>
                  </a:lnTo>
                  <a:lnTo>
                    <a:pt x="7620" y="87750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688"/>
            <p:cNvSpPr/>
            <p:nvPr>
              <p:custDataLst>
                <p:tags r:id="rId120"/>
              </p:custDataLst>
            </p:nvPr>
          </p:nvSpPr>
          <p:spPr>
            <a:xfrm>
              <a:off x="3983355" y="765880"/>
              <a:ext cx="1586152" cy="319964"/>
            </a:xfrm>
            <a:custGeom>
              <a:avLst/>
              <a:gdLst/>
              <a:ahLst/>
              <a:cxnLst/>
              <a:rect l="0" t="0" r="0" b="0"/>
              <a:pathLst>
                <a:path w="1586152" h="319964">
                  <a:moveTo>
                    <a:pt x="0" y="28505"/>
                  </a:moveTo>
                  <a:lnTo>
                    <a:pt x="0" y="28505"/>
                  </a:lnTo>
                  <a:lnTo>
                    <a:pt x="21237" y="19403"/>
                  </a:lnTo>
                  <a:lnTo>
                    <a:pt x="46580" y="10709"/>
                  </a:lnTo>
                  <a:lnTo>
                    <a:pt x="73209" y="7146"/>
                  </a:lnTo>
                  <a:lnTo>
                    <a:pt x="98174" y="6090"/>
                  </a:lnTo>
                  <a:lnTo>
                    <a:pt x="124692" y="5777"/>
                  </a:lnTo>
                  <a:lnTo>
                    <a:pt x="152657" y="5684"/>
                  </a:lnTo>
                  <a:lnTo>
                    <a:pt x="173257" y="3969"/>
                  </a:lnTo>
                  <a:lnTo>
                    <a:pt x="195748" y="1725"/>
                  </a:lnTo>
                  <a:lnTo>
                    <a:pt x="220561" y="728"/>
                  </a:lnTo>
                  <a:lnTo>
                    <a:pt x="244712" y="285"/>
                  </a:lnTo>
                  <a:lnTo>
                    <a:pt x="268781" y="88"/>
                  </a:lnTo>
                  <a:lnTo>
                    <a:pt x="294295" y="0"/>
                  </a:lnTo>
                  <a:lnTo>
                    <a:pt x="322144" y="1654"/>
                  </a:lnTo>
                  <a:lnTo>
                    <a:pt x="336683" y="2985"/>
                  </a:lnTo>
                  <a:lnTo>
                    <a:pt x="351455" y="3871"/>
                  </a:lnTo>
                  <a:lnTo>
                    <a:pt x="366384" y="4463"/>
                  </a:lnTo>
                  <a:lnTo>
                    <a:pt x="381416" y="4857"/>
                  </a:lnTo>
                  <a:lnTo>
                    <a:pt x="396517" y="5120"/>
                  </a:lnTo>
                  <a:lnTo>
                    <a:pt x="411665" y="5295"/>
                  </a:lnTo>
                  <a:lnTo>
                    <a:pt x="426843" y="5411"/>
                  </a:lnTo>
                  <a:lnTo>
                    <a:pt x="442042" y="6124"/>
                  </a:lnTo>
                  <a:lnTo>
                    <a:pt x="457255" y="7235"/>
                  </a:lnTo>
                  <a:lnTo>
                    <a:pt x="472477" y="8610"/>
                  </a:lnTo>
                  <a:lnTo>
                    <a:pt x="487704" y="9526"/>
                  </a:lnTo>
                  <a:lnTo>
                    <a:pt x="502937" y="10138"/>
                  </a:lnTo>
                  <a:lnTo>
                    <a:pt x="518171" y="10545"/>
                  </a:lnTo>
                  <a:lnTo>
                    <a:pt x="533408" y="11452"/>
                  </a:lnTo>
                  <a:lnTo>
                    <a:pt x="548644" y="12691"/>
                  </a:lnTo>
                  <a:lnTo>
                    <a:pt x="563883" y="14152"/>
                  </a:lnTo>
                  <a:lnTo>
                    <a:pt x="579757" y="15762"/>
                  </a:lnTo>
                  <a:lnTo>
                    <a:pt x="596055" y="17469"/>
                  </a:lnTo>
                  <a:lnTo>
                    <a:pt x="612635" y="19243"/>
                  </a:lnTo>
                  <a:lnTo>
                    <a:pt x="629403" y="21060"/>
                  </a:lnTo>
                  <a:lnTo>
                    <a:pt x="646297" y="22907"/>
                  </a:lnTo>
                  <a:lnTo>
                    <a:pt x="663275" y="24773"/>
                  </a:lnTo>
                  <a:lnTo>
                    <a:pt x="679038" y="26652"/>
                  </a:lnTo>
                  <a:lnTo>
                    <a:pt x="693992" y="28540"/>
                  </a:lnTo>
                  <a:lnTo>
                    <a:pt x="708406" y="30433"/>
                  </a:lnTo>
                  <a:lnTo>
                    <a:pt x="723731" y="32965"/>
                  </a:lnTo>
                  <a:lnTo>
                    <a:pt x="739662" y="35924"/>
                  </a:lnTo>
                  <a:lnTo>
                    <a:pt x="755998" y="39166"/>
                  </a:lnTo>
                  <a:lnTo>
                    <a:pt x="772604" y="41962"/>
                  </a:lnTo>
                  <a:lnTo>
                    <a:pt x="789389" y="44461"/>
                  </a:lnTo>
                  <a:lnTo>
                    <a:pt x="806295" y="46763"/>
                  </a:lnTo>
                  <a:lnTo>
                    <a:pt x="823280" y="49567"/>
                  </a:lnTo>
                  <a:lnTo>
                    <a:pt x="840318" y="52706"/>
                  </a:lnTo>
                  <a:lnTo>
                    <a:pt x="857393" y="56069"/>
                  </a:lnTo>
                  <a:lnTo>
                    <a:pt x="874490" y="59581"/>
                  </a:lnTo>
                  <a:lnTo>
                    <a:pt x="891603" y="63192"/>
                  </a:lnTo>
                  <a:lnTo>
                    <a:pt x="908727" y="66870"/>
                  </a:lnTo>
                  <a:lnTo>
                    <a:pt x="925223" y="70592"/>
                  </a:lnTo>
                  <a:lnTo>
                    <a:pt x="941301" y="74343"/>
                  </a:lnTo>
                  <a:lnTo>
                    <a:pt x="957099" y="78114"/>
                  </a:lnTo>
                  <a:lnTo>
                    <a:pt x="982871" y="85072"/>
                  </a:lnTo>
                  <a:lnTo>
                    <a:pt x="1015292" y="94157"/>
                  </a:lnTo>
                  <a:lnTo>
                    <a:pt x="1052147" y="104658"/>
                  </a:lnTo>
                  <a:lnTo>
                    <a:pt x="1081796" y="112928"/>
                  </a:lnTo>
                  <a:lnTo>
                    <a:pt x="1106642" y="119712"/>
                  </a:lnTo>
                  <a:lnTo>
                    <a:pt x="1128286" y="125505"/>
                  </a:lnTo>
                  <a:lnTo>
                    <a:pt x="1147161" y="131272"/>
                  </a:lnTo>
                  <a:lnTo>
                    <a:pt x="1164190" y="137021"/>
                  </a:lnTo>
                  <a:lnTo>
                    <a:pt x="1179986" y="142759"/>
                  </a:lnTo>
                  <a:lnTo>
                    <a:pt x="1195597" y="147854"/>
                  </a:lnTo>
                  <a:lnTo>
                    <a:pt x="1211085" y="152521"/>
                  </a:lnTo>
                  <a:lnTo>
                    <a:pt x="1226490" y="156903"/>
                  </a:lnTo>
                  <a:lnTo>
                    <a:pt x="1241205" y="161728"/>
                  </a:lnTo>
                  <a:lnTo>
                    <a:pt x="1269408" y="172170"/>
                  </a:lnTo>
                  <a:lnTo>
                    <a:pt x="1296760" y="181468"/>
                  </a:lnTo>
                  <a:lnTo>
                    <a:pt x="1323098" y="190469"/>
                  </a:lnTo>
                  <a:lnTo>
                    <a:pt x="1347503" y="200819"/>
                  </a:lnTo>
                  <a:lnTo>
                    <a:pt x="1371050" y="211769"/>
                  </a:lnTo>
                  <a:lnTo>
                    <a:pt x="1393580" y="222351"/>
                  </a:lnTo>
                  <a:lnTo>
                    <a:pt x="1414177" y="231287"/>
                  </a:lnTo>
                  <a:lnTo>
                    <a:pt x="1433915" y="239492"/>
                  </a:lnTo>
                  <a:lnTo>
                    <a:pt x="1461184" y="252945"/>
                  </a:lnTo>
                  <a:lnTo>
                    <a:pt x="1485350" y="267302"/>
                  </a:lnTo>
                  <a:lnTo>
                    <a:pt x="1513238" y="280498"/>
                  </a:lnTo>
                  <a:lnTo>
                    <a:pt x="1541193" y="295738"/>
                  </a:lnTo>
                  <a:lnTo>
                    <a:pt x="1569610" y="310365"/>
                  </a:lnTo>
                  <a:lnTo>
                    <a:pt x="1576447" y="314122"/>
                  </a:lnTo>
                  <a:lnTo>
                    <a:pt x="1582059" y="319074"/>
                  </a:lnTo>
                  <a:lnTo>
                    <a:pt x="1586151" y="319793"/>
                  </a:lnTo>
                  <a:lnTo>
                    <a:pt x="1580179" y="319963"/>
                  </a:lnTo>
                  <a:lnTo>
                    <a:pt x="1579234" y="319331"/>
                  </a:lnTo>
                  <a:lnTo>
                    <a:pt x="1578602" y="318274"/>
                  </a:lnTo>
                  <a:lnTo>
                    <a:pt x="1577340" y="3142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689"/>
            <p:cNvSpPr/>
            <p:nvPr>
              <p:custDataLst>
                <p:tags r:id="rId121"/>
              </p:custDataLst>
            </p:nvPr>
          </p:nvSpPr>
          <p:spPr>
            <a:xfrm>
              <a:off x="3940300" y="988695"/>
              <a:ext cx="197361" cy="177065"/>
            </a:xfrm>
            <a:custGeom>
              <a:avLst/>
              <a:gdLst/>
              <a:ahLst/>
              <a:cxnLst/>
              <a:rect l="0" t="0" r="0" b="0"/>
              <a:pathLst>
                <a:path w="197361" h="177065">
                  <a:moveTo>
                    <a:pt x="88775" y="0"/>
                  </a:moveTo>
                  <a:lnTo>
                    <a:pt x="88775" y="0"/>
                  </a:lnTo>
                  <a:lnTo>
                    <a:pt x="79674" y="24271"/>
                  </a:lnTo>
                  <a:lnTo>
                    <a:pt x="67946" y="48467"/>
                  </a:lnTo>
                  <a:lnTo>
                    <a:pt x="52605" y="74344"/>
                  </a:lnTo>
                  <a:lnTo>
                    <a:pt x="37345" y="101562"/>
                  </a:lnTo>
                  <a:lnTo>
                    <a:pt x="22101" y="125472"/>
                  </a:lnTo>
                  <a:lnTo>
                    <a:pt x="7195" y="153930"/>
                  </a:lnTo>
                  <a:lnTo>
                    <a:pt x="380" y="167440"/>
                  </a:lnTo>
                  <a:lnTo>
                    <a:pt x="0" y="169412"/>
                  </a:lnTo>
                  <a:lnTo>
                    <a:pt x="382" y="171361"/>
                  </a:lnTo>
                  <a:lnTo>
                    <a:pt x="1271" y="173296"/>
                  </a:lnTo>
                  <a:lnTo>
                    <a:pt x="2499" y="174585"/>
                  </a:lnTo>
                  <a:lnTo>
                    <a:pt x="7814" y="176825"/>
                  </a:lnTo>
                  <a:lnTo>
                    <a:pt x="11517" y="177064"/>
                  </a:lnTo>
                  <a:lnTo>
                    <a:pt x="38365" y="167411"/>
                  </a:lnTo>
                  <a:lnTo>
                    <a:pt x="54154" y="161222"/>
                  </a:lnTo>
                  <a:lnTo>
                    <a:pt x="81213" y="144437"/>
                  </a:lnTo>
                  <a:lnTo>
                    <a:pt x="105555" y="134035"/>
                  </a:lnTo>
                  <a:lnTo>
                    <a:pt x="131413" y="123915"/>
                  </a:lnTo>
                  <a:lnTo>
                    <a:pt x="156008" y="111482"/>
                  </a:lnTo>
                  <a:lnTo>
                    <a:pt x="172328" y="106123"/>
                  </a:lnTo>
                  <a:lnTo>
                    <a:pt x="183220" y="98950"/>
                  </a:lnTo>
                  <a:lnTo>
                    <a:pt x="193444" y="89521"/>
                  </a:lnTo>
                  <a:lnTo>
                    <a:pt x="195620" y="84025"/>
                  </a:lnTo>
                  <a:lnTo>
                    <a:pt x="197360" y="742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690"/>
            <p:cNvSpPr/>
            <p:nvPr>
              <p:custDataLst>
                <p:tags r:id="rId122"/>
              </p:custDataLst>
            </p:nvPr>
          </p:nvSpPr>
          <p:spPr>
            <a:xfrm>
              <a:off x="3994785" y="726602"/>
              <a:ext cx="1485900" cy="372578"/>
            </a:xfrm>
            <a:custGeom>
              <a:avLst/>
              <a:gdLst/>
              <a:ahLst/>
              <a:cxnLst/>
              <a:rect l="0" t="0" r="0" b="0"/>
              <a:pathLst>
                <a:path w="1485900" h="372578">
                  <a:moveTo>
                    <a:pt x="1485899" y="22063"/>
                  </a:moveTo>
                  <a:lnTo>
                    <a:pt x="1485899" y="22063"/>
                  </a:lnTo>
                  <a:lnTo>
                    <a:pt x="1458595" y="15995"/>
                  </a:lnTo>
                  <a:lnTo>
                    <a:pt x="1432513" y="9188"/>
                  </a:lnTo>
                  <a:lnTo>
                    <a:pt x="1409686" y="6183"/>
                  </a:lnTo>
                  <a:lnTo>
                    <a:pt x="1386836" y="5293"/>
                  </a:lnTo>
                  <a:lnTo>
                    <a:pt x="1363978" y="5029"/>
                  </a:lnTo>
                  <a:lnTo>
                    <a:pt x="1338085" y="4951"/>
                  </a:lnTo>
                  <a:lnTo>
                    <a:pt x="1310306" y="1894"/>
                  </a:lnTo>
                  <a:lnTo>
                    <a:pt x="1281966" y="0"/>
                  </a:lnTo>
                  <a:lnTo>
                    <a:pt x="1261278" y="1251"/>
                  </a:lnTo>
                  <a:lnTo>
                    <a:pt x="1239383" y="3288"/>
                  </a:lnTo>
                  <a:lnTo>
                    <a:pt x="1216952" y="4194"/>
                  </a:lnTo>
                  <a:lnTo>
                    <a:pt x="1192589" y="4596"/>
                  </a:lnTo>
                  <a:lnTo>
                    <a:pt x="1167579" y="4775"/>
                  </a:lnTo>
                  <a:lnTo>
                    <a:pt x="1143765" y="4854"/>
                  </a:lnTo>
                  <a:lnTo>
                    <a:pt x="1117093" y="6583"/>
                  </a:lnTo>
                  <a:lnTo>
                    <a:pt x="1088941" y="8833"/>
                  </a:lnTo>
                  <a:lnTo>
                    <a:pt x="1061612" y="9833"/>
                  </a:lnTo>
                  <a:lnTo>
                    <a:pt x="1034649" y="11971"/>
                  </a:lnTo>
                  <a:lnTo>
                    <a:pt x="1007215" y="15038"/>
                  </a:lnTo>
                  <a:lnTo>
                    <a:pt x="992786" y="16744"/>
                  </a:lnTo>
                  <a:lnTo>
                    <a:pt x="978088" y="18517"/>
                  </a:lnTo>
                  <a:lnTo>
                    <a:pt x="963208" y="20334"/>
                  </a:lnTo>
                  <a:lnTo>
                    <a:pt x="948208" y="22180"/>
                  </a:lnTo>
                  <a:lnTo>
                    <a:pt x="933129" y="24046"/>
                  </a:lnTo>
                  <a:lnTo>
                    <a:pt x="913551" y="27195"/>
                  </a:lnTo>
                  <a:lnTo>
                    <a:pt x="890974" y="31200"/>
                  </a:lnTo>
                  <a:lnTo>
                    <a:pt x="866399" y="35774"/>
                  </a:lnTo>
                  <a:lnTo>
                    <a:pt x="844934" y="40094"/>
                  </a:lnTo>
                  <a:lnTo>
                    <a:pt x="825544" y="44243"/>
                  </a:lnTo>
                  <a:lnTo>
                    <a:pt x="807538" y="48280"/>
                  </a:lnTo>
                  <a:lnTo>
                    <a:pt x="790454" y="52241"/>
                  </a:lnTo>
                  <a:lnTo>
                    <a:pt x="773984" y="56152"/>
                  </a:lnTo>
                  <a:lnTo>
                    <a:pt x="757925" y="60029"/>
                  </a:lnTo>
                  <a:lnTo>
                    <a:pt x="742773" y="63884"/>
                  </a:lnTo>
                  <a:lnTo>
                    <a:pt x="728227" y="67723"/>
                  </a:lnTo>
                  <a:lnTo>
                    <a:pt x="714085" y="71553"/>
                  </a:lnTo>
                  <a:lnTo>
                    <a:pt x="699577" y="75376"/>
                  </a:lnTo>
                  <a:lnTo>
                    <a:pt x="684824" y="79195"/>
                  </a:lnTo>
                  <a:lnTo>
                    <a:pt x="669909" y="83011"/>
                  </a:lnTo>
                  <a:lnTo>
                    <a:pt x="654886" y="86825"/>
                  </a:lnTo>
                  <a:lnTo>
                    <a:pt x="639791" y="90638"/>
                  </a:lnTo>
                  <a:lnTo>
                    <a:pt x="624648" y="94450"/>
                  </a:lnTo>
                  <a:lnTo>
                    <a:pt x="609472" y="98261"/>
                  </a:lnTo>
                  <a:lnTo>
                    <a:pt x="594275" y="102071"/>
                  </a:lnTo>
                  <a:lnTo>
                    <a:pt x="579063" y="105882"/>
                  </a:lnTo>
                  <a:lnTo>
                    <a:pt x="563842" y="110327"/>
                  </a:lnTo>
                  <a:lnTo>
                    <a:pt x="548615" y="115196"/>
                  </a:lnTo>
                  <a:lnTo>
                    <a:pt x="533384" y="120347"/>
                  </a:lnTo>
                  <a:lnTo>
                    <a:pt x="518149" y="125685"/>
                  </a:lnTo>
                  <a:lnTo>
                    <a:pt x="502913" y="131150"/>
                  </a:lnTo>
                  <a:lnTo>
                    <a:pt x="487675" y="136697"/>
                  </a:lnTo>
                  <a:lnTo>
                    <a:pt x="472437" y="142301"/>
                  </a:lnTo>
                  <a:lnTo>
                    <a:pt x="457198" y="147942"/>
                  </a:lnTo>
                  <a:lnTo>
                    <a:pt x="441959" y="153607"/>
                  </a:lnTo>
                  <a:lnTo>
                    <a:pt x="427354" y="159289"/>
                  </a:lnTo>
                  <a:lnTo>
                    <a:pt x="399274" y="170682"/>
                  </a:lnTo>
                  <a:lnTo>
                    <a:pt x="371977" y="183789"/>
                  </a:lnTo>
                  <a:lnTo>
                    <a:pt x="345028" y="197446"/>
                  </a:lnTo>
                  <a:lnTo>
                    <a:pt x="318234" y="209866"/>
                  </a:lnTo>
                  <a:lnTo>
                    <a:pt x="293202" y="221736"/>
                  </a:lnTo>
                  <a:lnTo>
                    <a:pt x="268742" y="233362"/>
                  </a:lnTo>
                  <a:lnTo>
                    <a:pt x="243054" y="244879"/>
                  </a:lnTo>
                  <a:lnTo>
                    <a:pt x="216821" y="258041"/>
                  </a:lnTo>
                  <a:lnTo>
                    <a:pt x="191615" y="271087"/>
                  </a:lnTo>
                  <a:lnTo>
                    <a:pt x="169829" y="281119"/>
                  </a:lnTo>
                  <a:lnTo>
                    <a:pt x="149562" y="291504"/>
                  </a:lnTo>
                  <a:lnTo>
                    <a:pt x="129973" y="302469"/>
                  </a:lnTo>
                  <a:lnTo>
                    <a:pt x="102363" y="318718"/>
                  </a:lnTo>
                  <a:lnTo>
                    <a:pt x="75324" y="335908"/>
                  </a:lnTo>
                  <a:lnTo>
                    <a:pt x="50418" y="350812"/>
                  </a:lnTo>
                  <a:lnTo>
                    <a:pt x="22119" y="366836"/>
                  </a:lnTo>
                  <a:lnTo>
                    <a:pt x="12551" y="372574"/>
                  </a:lnTo>
                  <a:lnTo>
                    <a:pt x="9637" y="372577"/>
                  </a:lnTo>
                  <a:lnTo>
                    <a:pt x="7060" y="371309"/>
                  </a:lnTo>
                  <a:lnTo>
                    <a:pt x="0" y="3649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SMARTInkShape-691"/>
          <p:cNvSpPr/>
          <p:nvPr>
            <p:custDataLst>
              <p:tags r:id="rId2"/>
            </p:custDataLst>
          </p:nvPr>
        </p:nvSpPr>
        <p:spPr>
          <a:xfrm>
            <a:off x="5589293" y="565785"/>
            <a:ext cx="199953" cy="211446"/>
          </a:xfrm>
          <a:custGeom>
            <a:avLst/>
            <a:gdLst/>
            <a:ahLst/>
            <a:cxnLst/>
            <a:rect l="0" t="0" r="0" b="0"/>
            <a:pathLst>
              <a:path w="199953" h="211446">
                <a:moveTo>
                  <a:pt x="125707" y="0"/>
                </a:moveTo>
                <a:lnTo>
                  <a:pt x="125707" y="0"/>
                </a:lnTo>
                <a:lnTo>
                  <a:pt x="100871" y="12418"/>
                </a:lnTo>
                <a:lnTo>
                  <a:pt x="81353" y="21860"/>
                </a:lnTo>
                <a:lnTo>
                  <a:pt x="76017" y="23199"/>
                </a:lnTo>
                <a:lnTo>
                  <a:pt x="70414" y="26700"/>
                </a:lnTo>
                <a:lnTo>
                  <a:pt x="66631" y="27742"/>
                </a:lnTo>
                <a:lnTo>
                  <a:pt x="65368" y="28654"/>
                </a:lnTo>
                <a:lnTo>
                  <a:pt x="64526" y="29898"/>
                </a:lnTo>
                <a:lnTo>
                  <a:pt x="63965" y="31362"/>
                </a:lnTo>
                <a:lnTo>
                  <a:pt x="62956" y="32338"/>
                </a:lnTo>
                <a:lnTo>
                  <a:pt x="56773" y="35598"/>
                </a:lnTo>
                <a:lnTo>
                  <a:pt x="47556" y="43352"/>
                </a:lnTo>
                <a:lnTo>
                  <a:pt x="39973" y="46946"/>
                </a:lnTo>
                <a:lnTo>
                  <a:pt x="14982" y="70722"/>
                </a:lnTo>
                <a:lnTo>
                  <a:pt x="12996" y="74400"/>
                </a:lnTo>
                <a:lnTo>
                  <a:pt x="11478" y="78152"/>
                </a:lnTo>
                <a:lnTo>
                  <a:pt x="8687" y="81936"/>
                </a:lnTo>
                <a:lnTo>
                  <a:pt x="7024" y="87428"/>
                </a:lnTo>
                <a:lnTo>
                  <a:pt x="5649" y="93467"/>
                </a:lnTo>
                <a:lnTo>
                  <a:pt x="1286" y="102518"/>
                </a:lnTo>
                <a:lnTo>
                  <a:pt x="0" y="126835"/>
                </a:lnTo>
                <a:lnTo>
                  <a:pt x="1681" y="131089"/>
                </a:lnTo>
                <a:lnTo>
                  <a:pt x="4544" y="137002"/>
                </a:lnTo>
                <a:lnTo>
                  <a:pt x="11556" y="156414"/>
                </a:lnTo>
                <a:lnTo>
                  <a:pt x="14648" y="162862"/>
                </a:lnTo>
                <a:lnTo>
                  <a:pt x="17024" y="172998"/>
                </a:lnTo>
                <a:lnTo>
                  <a:pt x="21468" y="180305"/>
                </a:lnTo>
                <a:lnTo>
                  <a:pt x="36193" y="196189"/>
                </a:lnTo>
                <a:lnTo>
                  <a:pt x="47724" y="203195"/>
                </a:lnTo>
                <a:lnTo>
                  <a:pt x="71792" y="210859"/>
                </a:lnTo>
                <a:lnTo>
                  <a:pt x="98462" y="211445"/>
                </a:lnTo>
                <a:lnTo>
                  <a:pt x="112429" y="210819"/>
                </a:lnTo>
                <a:lnTo>
                  <a:pt x="121845" y="206892"/>
                </a:lnTo>
                <a:lnTo>
                  <a:pt x="131036" y="201570"/>
                </a:lnTo>
                <a:lnTo>
                  <a:pt x="147342" y="198467"/>
                </a:lnTo>
                <a:lnTo>
                  <a:pt x="149655" y="197081"/>
                </a:lnTo>
                <a:lnTo>
                  <a:pt x="151197" y="195523"/>
                </a:lnTo>
                <a:lnTo>
                  <a:pt x="154003" y="190930"/>
                </a:lnTo>
                <a:lnTo>
                  <a:pt x="163950" y="184237"/>
                </a:lnTo>
                <a:lnTo>
                  <a:pt x="169564" y="178273"/>
                </a:lnTo>
                <a:lnTo>
                  <a:pt x="186033" y="152435"/>
                </a:lnTo>
                <a:lnTo>
                  <a:pt x="194326" y="124287"/>
                </a:lnTo>
                <a:lnTo>
                  <a:pt x="198039" y="116271"/>
                </a:lnTo>
                <a:lnTo>
                  <a:pt x="199952" y="87700"/>
                </a:lnTo>
                <a:lnTo>
                  <a:pt x="199351" y="77561"/>
                </a:lnTo>
                <a:lnTo>
                  <a:pt x="189881" y="48986"/>
                </a:lnTo>
                <a:lnTo>
                  <a:pt x="180874" y="33442"/>
                </a:lnTo>
                <a:lnTo>
                  <a:pt x="166894" y="21306"/>
                </a:lnTo>
                <a:lnTo>
                  <a:pt x="162427" y="15819"/>
                </a:lnTo>
                <a:lnTo>
                  <a:pt x="158325" y="13381"/>
                </a:lnTo>
                <a:lnTo>
                  <a:pt x="131423" y="114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Shape-692"/>
          <p:cNvSpPr/>
          <p:nvPr>
            <p:custDataLst>
              <p:tags r:id="rId3"/>
            </p:custDataLst>
          </p:nvPr>
        </p:nvSpPr>
        <p:spPr>
          <a:xfrm>
            <a:off x="3772159" y="537233"/>
            <a:ext cx="182386" cy="240006"/>
          </a:xfrm>
          <a:custGeom>
            <a:avLst/>
            <a:gdLst/>
            <a:ahLst/>
            <a:cxnLst/>
            <a:rect l="0" t="0" r="0" b="0"/>
            <a:pathLst>
              <a:path w="182386" h="240006">
                <a:moveTo>
                  <a:pt x="125471" y="28552"/>
                </a:moveTo>
                <a:lnTo>
                  <a:pt x="125471" y="28552"/>
                </a:lnTo>
                <a:lnTo>
                  <a:pt x="97343" y="36407"/>
                </a:lnTo>
                <a:lnTo>
                  <a:pt x="85245" y="39558"/>
                </a:lnTo>
                <a:lnTo>
                  <a:pt x="83414" y="40969"/>
                </a:lnTo>
                <a:lnTo>
                  <a:pt x="82193" y="42545"/>
                </a:lnTo>
                <a:lnTo>
                  <a:pt x="79144" y="44296"/>
                </a:lnTo>
                <a:lnTo>
                  <a:pt x="77441" y="44763"/>
                </a:lnTo>
                <a:lnTo>
                  <a:pt x="76306" y="45709"/>
                </a:lnTo>
                <a:lnTo>
                  <a:pt x="69645" y="57239"/>
                </a:lnTo>
                <a:lnTo>
                  <a:pt x="69204" y="59107"/>
                </a:lnTo>
                <a:lnTo>
                  <a:pt x="68274" y="60352"/>
                </a:lnTo>
                <a:lnTo>
                  <a:pt x="67020" y="61182"/>
                </a:lnTo>
                <a:lnTo>
                  <a:pt x="65549" y="61735"/>
                </a:lnTo>
                <a:lnTo>
                  <a:pt x="64568" y="62739"/>
                </a:lnTo>
                <a:lnTo>
                  <a:pt x="63478" y="65548"/>
                </a:lnTo>
                <a:lnTo>
                  <a:pt x="62022" y="78129"/>
                </a:lnTo>
                <a:lnTo>
                  <a:pt x="56791" y="85588"/>
                </a:lnTo>
                <a:lnTo>
                  <a:pt x="53122" y="90043"/>
                </a:lnTo>
                <a:lnTo>
                  <a:pt x="51117" y="95384"/>
                </a:lnTo>
                <a:lnTo>
                  <a:pt x="47419" y="100989"/>
                </a:lnTo>
                <a:lnTo>
                  <a:pt x="45406" y="106671"/>
                </a:lnTo>
                <a:lnTo>
                  <a:pt x="35337" y="120345"/>
                </a:lnTo>
                <a:lnTo>
                  <a:pt x="33568" y="129564"/>
                </a:lnTo>
                <a:lnTo>
                  <a:pt x="24156" y="142855"/>
                </a:lnTo>
                <a:lnTo>
                  <a:pt x="18243" y="160233"/>
                </a:lnTo>
                <a:lnTo>
                  <a:pt x="12756" y="170721"/>
                </a:lnTo>
                <a:lnTo>
                  <a:pt x="11241" y="174923"/>
                </a:lnTo>
                <a:lnTo>
                  <a:pt x="7452" y="180859"/>
                </a:lnTo>
                <a:lnTo>
                  <a:pt x="5412" y="186639"/>
                </a:lnTo>
                <a:lnTo>
                  <a:pt x="1704" y="192374"/>
                </a:lnTo>
                <a:lnTo>
                  <a:pt x="323" y="198095"/>
                </a:lnTo>
                <a:lnTo>
                  <a:pt x="0" y="201906"/>
                </a:lnTo>
                <a:lnTo>
                  <a:pt x="548" y="203176"/>
                </a:lnTo>
                <a:lnTo>
                  <a:pt x="1549" y="204023"/>
                </a:lnTo>
                <a:lnTo>
                  <a:pt x="2852" y="204588"/>
                </a:lnTo>
                <a:lnTo>
                  <a:pt x="3720" y="205599"/>
                </a:lnTo>
                <a:lnTo>
                  <a:pt x="4684" y="208416"/>
                </a:lnTo>
                <a:lnTo>
                  <a:pt x="5388" y="219122"/>
                </a:lnTo>
                <a:lnTo>
                  <a:pt x="6046" y="220368"/>
                </a:lnTo>
                <a:lnTo>
                  <a:pt x="7119" y="221200"/>
                </a:lnTo>
                <a:lnTo>
                  <a:pt x="10371" y="222534"/>
                </a:lnTo>
                <a:lnTo>
                  <a:pt x="10815" y="224409"/>
                </a:lnTo>
                <a:lnTo>
                  <a:pt x="10934" y="225799"/>
                </a:lnTo>
                <a:lnTo>
                  <a:pt x="11648" y="226725"/>
                </a:lnTo>
                <a:lnTo>
                  <a:pt x="14134" y="227754"/>
                </a:lnTo>
                <a:lnTo>
                  <a:pt x="15052" y="228663"/>
                </a:lnTo>
                <a:lnTo>
                  <a:pt x="16071" y="231367"/>
                </a:lnTo>
                <a:lnTo>
                  <a:pt x="16978" y="232342"/>
                </a:lnTo>
                <a:lnTo>
                  <a:pt x="19679" y="233425"/>
                </a:lnTo>
                <a:lnTo>
                  <a:pt x="27265" y="234216"/>
                </a:lnTo>
                <a:lnTo>
                  <a:pt x="32672" y="238205"/>
                </a:lnTo>
                <a:lnTo>
                  <a:pt x="38689" y="239770"/>
                </a:lnTo>
                <a:lnTo>
                  <a:pt x="53896" y="240005"/>
                </a:lnTo>
                <a:lnTo>
                  <a:pt x="57253" y="238313"/>
                </a:lnTo>
                <a:lnTo>
                  <a:pt x="60862" y="236079"/>
                </a:lnTo>
                <a:lnTo>
                  <a:pt x="68353" y="234645"/>
                </a:lnTo>
                <a:lnTo>
                  <a:pt x="75948" y="234362"/>
                </a:lnTo>
                <a:lnTo>
                  <a:pt x="79754" y="232630"/>
                </a:lnTo>
                <a:lnTo>
                  <a:pt x="89806" y="224808"/>
                </a:lnTo>
                <a:lnTo>
                  <a:pt x="95148" y="222803"/>
                </a:lnTo>
                <a:lnTo>
                  <a:pt x="101503" y="218017"/>
                </a:lnTo>
                <a:lnTo>
                  <a:pt x="106955" y="216684"/>
                </a:lnTo>
                <a:lnTo>
                  <a:pt x="110469" y="214190"/>
                </a:lnTo>
                <a:lnTo>
                  <a:pt x="112453" y="210964"/>
                </a:lnTo>
                <a:lnTo>
                  <a:pt x="112983" y="209215"/>
                </a:lnTo>
                <a:lnTo>
                  <a:pt x="113971" y="208049"/>
                </a:lnTo>
                <a:lnTo>
                  <a:pt x="116761" y="206754"/>
                </a:lnTo>
                <a:lnTo>
                  <a:pt x="121903" y="206024"/>
                </a:lnTo>
                <a:lnTo>
                  <a:pt x="123092" y="205287"/>
                </a:lnTo>
                <a:lnTo>
                  <a:pt x="123885" y="204160"/>
                </a:lnTo>
                <a:lnTo>
                  <a:pt x="124766" y="201215"/>
                </a:lnTo>
                <a:lnTo>
                  <a:pt x="125158" y="197790"/>
                </a:lnTo>
                <a:lnTo>
                  <a:pt x="125897" y="196622"/>
                </a:lnTo>
                <a:lnTo>
                  <a:pt x="127025" y="195844"/>
                </a:lnTo>
                <a:lnTo>
                  <a:pt x="128412" y="195325"/>
                </a:lnTo>
                <a:lnTo>
                  <a:pt x="129337" y="194344"/>
                </a:lnTo>
                <a:lnTo>
                  <a:pt x="132514" y="188207"/>
                </a:lnTo>
                <a:lnTo>
                  <a:pt x="140658" y="178503"/>
                </a:lnTo>
                <a:lnTo>
                  <a:pt x="142671" y="173171"/>
                </a:lnTo>
                <a:lnTo>
                  <a:pt x="157393" y="146916"/>
                </a:lnTo>
                <a:lnTo>
                  <a:pt x="159694" y="139682"/>
                </a:lnTo>
                <a:lnTo>
                  <a:pt x="169883" y="125365"/>
                </a:lnTo>
                <a:lnTo>
                  <a:pt x="170319" y="123574"/>
                </a:lnTo>
                <a:lnTo>
                  <a:pt x="175600" y="114247"/>
                </a:lnTo>
                <a:lnTo>
                  <a:pt x="176896" y="96779"/>
                </a:lnTo>
                <a:lnTo>
                  <a:pt x="176900" y="94991"/>
                </a:lnTo>
                <a:lnTo>
                  <a:pt x="178596" y="91312"/>
                </a:lnTo>
                <a:lnTo>
                  <a:pt x="180832" y="87560"/>
                </a:lnTo>
                <a:lnTo>
                  <a:pt x="182267" y="79978"/>
                </a:lnTo>
                <a:lnTo>
                  <a:pt x="182385" y="78076"/>
                </a:lnTo>
                <a:lnTo>
                  <a:pt x="180823" y="74269"/>
                </a:lnTo>
                <a:lnTo>
                  <a:pt x="178647" y="70461"/>
                </a:lnTo>
                <a:lnTo>
                  <a:pt x="177250" y="62842"/>
                </a:lnTo>
                <a:lnTo>
                  <a:pt x="176912" y="43792"/>
                </a:lnTo>
                <a:lnTo>
                  <a:pt x="175216" y="39982"/>
                </a:lnTo>
                <a:lnTo>
                  <a:pt x="172980" y="36172"/>
                </a:lnTo>
                <a:lnTo>
                  <a:pt x="171544" y="28552"/>
                </a:lnTo>
                <a:lnTo>
                  <a:pt x="171427" y="26647"/>
                </a:lnTo>
                <a:lnTo>
                  <a:pt x="169602" y="22837"/>
                </a:lnTo>
                <a:lnTo>
                  <a:pt x="163257" y="15217"/>
                </a:lnTo>
                <a:lnTo>
                  <a:pt x="159622" y="13100"/>
                </a:lnTo>
                <a:lnTo>
                  <a:pt x="157763" y="12536"/>
                </a:lnTo>
                <a:lnTo>
                  <a:pt x="156524" y="11525"/>
                </a:lnTo>
                <a:lnTo>
                  <a:pt x="154145" y="7702"/>
                </a:lnTo>
                <a:lnTo>
                  <a:pt x="142687" y="559"/>
                </a:lnTo>
                <a:lnTo>
                  <a:pt x="132244" y="0"/>
                </a:lnTo>
                <a:lnTo>
                  <a:pt x="131186" y="1140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SMARTInkShape-Group183"/>
          <p:cNvGrpSpPr/>
          <p:nvPr/>
        </p:nvGrpSpPr>
        <p:grpSpPr>
          <a:xfrm>
            <a:off x="5463541" y="640080"/>
            <a:ext cx="211455" cy="114301"/>
            <a:chOff x="5463541" y="640080"/>
            <a:chExt cx="211455" cy="114301"/>
          </a:xfrm>
        </p:grpSpPr>
        <p:sp>
          <p:nvSpPr>
            <p:cNvPr id="101" name="SMARTInkShape-693"/>
            <p:cNvSpPr/>
            <p:nvPr>
              <p:custDataLst>
                <p:tags r:id="rId117"/>
              </p:custDataLst>
            </p:nvPr>
          </p:nvSpPr>
          <p:spPr>
            <a:xfrm>
              <a:off x="5663566" y="640080"/>
              <a:ext cx="11430" cy="114301"/>
            </a:xfrm>
            <a:custGeom>
              <a:avLst/>
              <a:gdLst/>
              <a:ahLst/>
              <a:cxnLst/>
              <a:rect l="0" t="0" r="0" b="0"/>
              <a:pathLst>
                <a:path w="11430" h="114301">
                  <a:moveTo>
                    <a:pt x="11429" y="0"/>
                  </a:moveTo>
                  <a:lnTo>
                    <a:pt x="11429" y="0"/>
                  </a:lnTo>
                  <a:lnTo>
                    <a:pt x="11429" y="24271"/>
                  </a:lnTo>
                  <a:lnTo>
                    <a:pt x="11429" y="50806"/>
                  </a:lnTo>
                  <a:lnTo>
                    <a:pt x="11429" y="63517"/>
                  </a:lnTo>
                  <a:lnTo>
                    <a:pt x="9735" y="68023"/>
                  </a:lnTo>
                  <a:lnTo>
                    <a:pt x="7501" y="72142"/>
                  </a:lnTo>
                  <a:lnTo>
                    <a:pt x="6067" y="79961"/>
                  </a:lnTo>
                  <a:lnTo>
                    <a:pt x="5715" y="105569"/>
                  </a:lnTo>
                  <a:lnTo>
                    <a:pt x="4021" y="108938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694"/>
            <p:cNvSpPr/>
            <p:nvPr>
              <p:custDataLst>
                <p:tags r:id="rId118"/>
              </p:custDataLst>
            </p:nvPr>
          </p:nvSpPr>
          <p:spPr>
            <a:xfrm>
              <a:off x="5463541" y="691515"/>
              <a:ext cx="125730" cy="22861"/>
            </a:xfrm>
            <a:custGeom>
              <a:avLst/>
              <a:gdLst/>
              <a:ahLst/>
              <a:cxnLst/>
              <a:rect l="0" t="0" r="0" b="0"/>
              <a:pathLst>
                <a:path w="125730" h="22861">
                  <a:moveTo>
                    <a:pt x="0" y="22860"/>
                  </a:moveTo>
                  <a:lnTo>
                    <a:pt x="0" y="22860"/>
                  </a:lnTo>
                  <a:lnTo>
                    <a:pt x="28128" y="15005"/>
                  </a:lnTo>
                  <a:lnTo>
                    <a:pt x="55413" y="11901"/>
                  </a:lnTo>
                  <a:lnTo>
                    <a:pt x="81338" y="11448"/>
                  </a:lnTo>
                  <a:lnTo>
                    <a:pt x="109766" y="11430"/>
                  </a:lnTo>
                  <a:lnTo>
                    <a:pt x="119197" y="11430"/>
                  </a:lnTo>
                  <a:lnTo>
                    <a:pt x="119469" y="10795"/>
                  </a:lnTo>
                  <a:lnTo>
                    <a:pt x="119772" y="8396"/>
                  </a:lnTo>
                  <a:lnTo>
                    <a:pt x="121599" y="5213"/>
                  </a:lnTo>
                  <a:lnTo>
                    <a:pt x="1257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184"/>
          <p:cNvGrpSpPr/>
          <p:nvPr/>
        </p:nvGrpSpPr>
        <p:grpSpPr>
          <a:xfrm>
            <a:off x="5097780" y="742950"/>
            <a:ext cx="188596" cy="342871"/>
            <a:chOff x="5097780" y="742950"/>
            <a:chExt cx="188596" cy="342871"/>
          </a:xfrm>
        </p:grpSpPr>
        <p:sp>
          <p:nvSpPr>
            <p:cNvPr id="104" name="SMARTInkShape-695"/>
            <p:cNvSpPr/>
            <p:nvPr>
              <p:custDataLst>
                <p:tags r:id="rId114"/>
              </p:custDataLst>
            </p:nvPr>
          </p:nvSpPr>
          <p:spPr>
            <a:xfrm>
              <a:off x="5143500" y="880110"/>
              <a:ext cx="108585" cy="22861"/>
            </a:xfrm>
            <a:custGeom>
              <a:avLst/>
              <a:gdLst/>
              <a:ahLst/>
              <a:cxnLst/>
              <a:rect l="0" t="0" r="0" b="0"/>
              <a:pathLst>
                <a:path w="108585" h="22861">
                  <a:moveTo>
                    <a:pt x="0" y="22860"/>
                  </a:moveTo>
                  <a:lnTo>
                    <a:pt x="0" y="22860"/>
                  </a:lnTo>
                  <a:lnTo>
                    <a:pt x="28128" y="15005"/>
                  </a:lnTo>
                  <a:lnTo>
                    <a:pt x="53217" y="11744"/>
                  </a:lnTo>
                  <a:lnTo>
                    <a:pt x="75554" y="10823"/>
                  </a:lnTo>
                  <a:lnTo>
                    <a:pt x="87294" y="6513"/>
                  </a:lnTo>
                  <a:lnTo>
                    <a:pt x="105567" y="5721"/>
                  </a:lnTo>
                  <a:lnTo>
                    <a:pt x="106572" y="5084"/>
                  </a:lnTo>
                  <a:lnTo>
                    <a:pt x="107244" y="4024"/>
                  </a:lnTo>
                  <a:lnTo>
                    <a:pt x="1085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696"/>
            <p:cNvSpPr/>
            <p:nvPr>
              <p:custDataLst>
                <p:tags r:id="rId115"/>
              </p:custDataLst>
            </p:nvPr>
          </p:nvSpPr>
          <p:spPr>
            <a:xfrm>
              <a:off x="5137784" y="742950"/>
              <a:ext cx="148592" cy="11431"/>
            </a:xfrm>
            <a:custGeom>
              <a:avLst/>
              <a:gdLst/>
              <a:ahLst/>
              <a:cxnLst/>
              <a:rect l="0" t="0" r="0" b="0"/>
              <a:pathLst>
                <a:path w="148592" h="11431">
                  <a:moveTo>
                    <a:pt x="0" y="0"/>
                  </a:moveTo>
                  <a:lnTo>
                    <a:pt x="0" y="0"/>
                  </a:lnTo>
                  <a:lnTo>
                    <a:pt x="21239" y="3034"/>
                  </a:lnTo>
                  <a:lnTo>
                    <a:pt x="45424" y="5185"/>
                  </a:lnTo>
                  <a:lnTo>
                    <a:pt x="70929" y="6303"/>
                  </a:lnTo>
                  <a:lnTo>
                    <a:pt x="98515" y="10896"/>
                  </a:lnTo>
                  <a:lnTo>
                    <a:pt x="125699" y="11399"/>
                  </a:lnTo>
                  <a:lnTo>
                    <a:pt x="148591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697"/>
            <p:cNvSpPr/>
            <p:nvPr>
              <p:custDataLst>
                <p:tags r:id="rId116"/>
              </p:custDataLst>
            </p:nvPr>
          </p:nvSpPr>
          <p:spPr>
            <a:xfrm>
              <a:off x="5097780" y="748665"/>
              <a:ext cx="34291" cy="337156"/>
            </a:xfrm>
            <a:custGeom>
              <a:avLst/>
              <a:gdLst/>
              <a:ahLst/>
              <a:cxnLst/>
              <a:rect l="0" t="0" r="0" b="0"/>
              <a:pathLst>
                <a:path w="34291" h="337156">
                  <a:moveTo>
                    <a:pt x="34290" y="0"/>
                  </a:moveTo>
                  <a:lnTo>
                    <a:pt x="34290" y="0"/>
                  </a:lnTo>
                  <a:lnTo>
                    <a:pt x="34290" y="26106"/>
                  </a:lnTo>
                  <a:lnTo>
                    <a:pt x="34290" y="49363"/>
                  </a:lnTo>
                  <a:lnTo>
                    <a:pt x="33654" y="72340"/>
                  </a:lnTo>
                  <a:lnTo>
                    <a:pt x="29727" y="95870"/>
                  </a:lnTo>
                  <a:lnTo>
                    <a:pt x="25177" y="122668"/>
                  </a:lnTo>
                  <a:lnTo>
                    <a:pt x="22912" y="150717"/>
                  </a:lnTo>
                  <a:lnTo>
                    <a:pt x="18501" y="179136"/>
                  </a:lnTo>
                  <a:lnTo>
                    <a:pt x="13807" y="207029"/>
                  </a:lnTo>
                  <a:lnTo>
                    <a:pt x="12135" y="231663"/>
                  </a:lnTo>
                  <a:lnTo>
                    <a:pt x="11004" y="254414"/>
                  </a:lnTo>
                  <a:lnTo>
                    <a:pt x="5254" y="279490"/>
                  </a:lnTo>
                  <a:lnTo>
                    <a:pt x="692" y="303976"/>
                  </a:lnTo>
                  <a:lnTo>
                    <a:pt x="12" y="331307"/>
                  </a:lnTo>
                  <a:lnTo>
                    <a:pt x="0" y="337155"/>
                  </a:lnTo>
                  <a:lnTo>
                    <a:pt x="636" y="327419"/>
                  </a:lnTo>
                  <a:lnTo>
                    <a:pt x="5715" y="308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185"/>
          <p:cNvGrpSpPr/>
          <p:nvPr/>
        </p:nvGrpSpPr>
        <p:grpSpPr>
          <a:xfrm>
            <a:off x="3669030" y="634365"/>
            <a:ext cx="194311" cy="108242"/>
            <a:chOff x="3669030" y="634365"/>
            <a:chExt cx="194311" cy="108242"/>
          </a:xfrm>
        </p:grpSpPr>
        <p:sp>
          <p:nvSpPr>
            <p:cNvPr id="108" name="SMARTInkShape-698"/>
            <p:cNvSpPr/>
            <p:nvPr>
              <p:custDataLst>
                <p:tags r:id="rId111"/>
              </p:custDataLst>
            </p:nvPr>
          </p:nvSpPr>
          <p:spPr>
            <a:xfrm>
              <a:off x="3669030" y="680085"/>
              <a:ext cx="120016" cy="11431"/>
            </a:xfrm>
            <a:custGeom>
              <a:avLst/>
              <a:gdLst/>
              <a:ahLst/>
              <a:cxnLst/>
              <a:rect l="0" t="0" r="0" b="0"/>
              <a:pathLst>
                <a:path w="120016" h="11431">
                  <a:moveTo>
                    <a:pt x="0" y="11430"/>
                  </a:moveTo>
                  <a:lnTo>
                    <a:pt x="0" y="11430"/>
                  </a:lnTo>
                  <a:lnTo>
                    <a:pt x="28128" y="11430"/>
                  </a:lnTo>
                  <a:lnTo>
                    <a:pt x="55985" y="11430"/>
                  </a:lnTo>
                  <a:lnTo>
                    <a:pt x="84499" y="11430"/>
                  </a:lnTo>
                  <a:lnTo>
                    <a:pt x="112959" y="11430"/>
                  </a:lnTo>
                  <a:lnTo>
                    <a:pt x="117069" y="11430"/>
                  </a:lnTo>
                  <a:lnTo>
                    <a:pt x="118051" y="10795"/>
                  </a:lnTo>
                  <a:lnTo>
                    <a:pt x="118706" y="9737"/>
                  </a:lnTo>
                  <a:lnTo>
                    <a:pt x="119627" y="5213"/>
                  </a:lnTo>
                  <a:lnTo>
                    <a:pt x="120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699"/>
            <p:cNvSpPr/>
            <p:nvPr>
              <p:custDataLst>
                <p:tags r:id="rId112"/>
              </p:custDataLst>
            </p:nvPr>
          </p:nvSpPr>
          <p:spPr>
            <a:xfrm>
              <a:off x="3840480" y="634365"/>
              <a:ext cx="22861" cy="91441"/>
            </a:xfrm>
            <a:custGeom>
              <a:avLst/>
              <a:gdLst/>
              <a:ahLst/>
              <a:cxnLst/>
              <a:rect l="0" t="0" r="0" b="0"/>
              <a:pathLst>
                <a:path w="22861" h="91441">
                  <a:moveTo>
                    <a:pt x="22860" y="0"/>
                  </a:moveTo>
                  <a:lnTo>
                    <a:pt x="22860" y="0"/>
                  </a:lnTo>
                  <a:lnTo>
                    <a:pt x="22860" y="21237"/>
                  </a:lnTo>
                  <a:lnTo>
                    <a:pt x="22225" y="45423"/>
                  </a:lnTo>
                  <a:lnTo>
                    <a:pt x="17940" y="63351"/>
                  </a:lnTo>
                  <a:lnTo>
                    <a:pt x="16405" y="65729"/>
                  </a:lnTo>
                  <a:lnTo>
                    <a:pt x="9447" y="72110"/>
                  </a:lnTo>
                  <a:lnTo>
                    <a:pt x="7374" y="76075"/>
                  </a:lnTo>
                  <a:lnTo>
                    <a:pt x="5407" y="83795"/>
                  </a:lnTo>
                  <a:lnTo>
                    <a:pt x="0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700"/>
            <p:cNvSpPr/>
            <p:nvPr>
              <p:custDataLst>
                <p:tags r:id="rId113"/>
              </p:custDataLst>
            </p:nvPr>
          </p:nvSpPr>
          <p:spPr>
            <a:xfrm>
              <a:off x="3709057" y="668655"/>
              <a:ext cx="11409" cy="73952"/>
            </a:xfrm>
            <a:custGeom>
              <a:avLst/>
              <a:gdLst/>
              <a:ahLst/>
              <a:cxnLst/>
              <a:rect l="0" t="0" r="0" b="0"/>
              <a:pathLst>
                <a:path w="11409" h="73952">
                  <a:moveTo>
                    <a:pt x="11408" y="0"/>
                  </a:moveTo>
                  <a:lnTo>
                    <a:pt x="11408" y="0"/>
                  </a:lnTo>
                  <a:lnTo>
                    <a:pt x="7481" y="28128"/>
                  </a:lnTo>
                  <a:lnTo>
                    <a:pt x="4353" y="45444"/>
                  </a:lnTo>
                  <a:lnTo>
                    <a:pt x="842" y="57872"/>
                  </a:lnTo>
                  <a:lnTo>
                    <a:pt x="0" y="73135"/>
                  </a:lnTo>
                  <a:lnTo>
                    <a:pt x="628" y="73522"/>
                  </a:lnTo>
                  <a:lnTo>
                    <a:pt x="3018" y="73951"/>
                  </a:lnTo>
                  <a:lnTo>
                    <a:pt x="3910" y="73431"/>
                  </a:lnTo>
                  <a:lnTo>
                    <a:pt x="4504" y="72449"/>
                  </a:lnTo>
                  <a:lnTo>
                    <a:pt x="5693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186"/>
          <p:cNvGrpSpPr/>
          <p:nvPr/>
        </p:nvGrpSpPr>
        <p:grpSpPr>
          <a:xfrm>
            <a:off x="3494349" y="782955"/>
            <a:ext cx="31807" cy="239853"/>
            <a:chOff x="3494349" y="782955"/>
            <a:chExt cx="31807" cy="239853"/>
          </a:xfrm>
        </p:grpSpPr>
        <p:sp>
          <p:nvSpPr>
            <p:cNvPr id="112" name="SMARTInkShape-701"/>
            <p:cNvSpPr/>
            <p:nvPr>
              <p:custDataLst>
                <p:tags r:id="rId109"/>
              </p:custDataLst>
            </p:nvPr>
          </p:nvSpPr>
          <p:spPr>
            <a:xfrm>
              <a:off x="3520440" y="78295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702"/>
            <p:cNvSpPr/>
            <p:nvPr>
              <p:custDataLst>
                <p:tags r:id="rId110"/>
              </p:custDataLst>
            </p:nvPr>
          </p:nvSpPr>
          <p:spPr>
            <a:xfrm>
              <a:off x="3494349" y="880110"/>
              <a:ext cx="19582" cy="142698"/>
            </a:xfrm>
            <a:custGeom>
              <a:avLst/>
              <a:gdLst/>
              <a:ahLst/>
              <a:cxnLst/>
              <a:rect l="0" t="0" r="0" b="0"/>
              <a:pathLst>
                <a:path w="19582" h="142698">
                  <a:moveTo>
                    <a:pt x="14661" y="0"/>
                  </a:moveTo>
                  <a:lnTo>
                    <a:pt x="14661" y="0"/>
                  </a:lnTo>
                  <a:lnTo>
                    <a:pt x="17695" y="24271"/>
                  </a:lnTo>
                  <a:lnTo>
                    <a:pt x="19581" y="48467"/>
                  </a:lnTo>
                  <a:lnTo>
                    <a:pt x="15748" y="75096"/>
                  </a:lnTo>
                  <a:lnTo>
                    <a:pt x="13290" y="89984"/>
                  </a:lnTo>
                  <a:lnTo>
                    <a:pt x="4280" y="118025"/>
                  </a:lnTo>
                  <a:lnTo>
                    <a:pt x="2803" y="129406"/>
                  </a:lnTo>
                  <a:lnTo>
                    <a:pt x="0" y="138320"/>
                  </a:lnTo>
                  <a:lnTo>
                    <a:pt x="442" y="139838"/>
                  </a:lnTo>
                  <a:lnTo>
                    <a:pt x="3068" y="142697"/>
                  </a:lnTo>
                  <a:lnTo>
                    <a:pt x="3231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SMARTInkShape-703"/>
          <p:cNvSpPr/>
          <p:nvPr>
            <p:custDataLst>
              <p:tags r:id="rId4"/>
            </p:custDataLst>
          </p:nvPr>
        </p:nvSpPr>
        <p:spPr>
          <a:xfrm>
            <a:off x="3120489" y="731520"/>
            <a:ext cx="222787" cy="297128"/>
          </a:xfrm>
          <a:custGeom>
            <a:avLst/>
            <a:gdLst/>
            <a:ahLst/>
            <a:cxnLst/>
            <a:rect l="0" t="0" r="0" b="0"/>
            <a:pathLst>
              <a:path w="222787" h="297128">
                <a:moveTo>
                  <a:pt x="91341" y="0"/>
                </a:moveTo>
                <a:lnTo>
                  <a:pt x="91341" y="0"/>
                </a:lnTo>
                <a:lnTo>
                  <a:pt x="88307" y="24271"/>
                </a:lnTo>
                <a:lnTo>
                  <a:pt x="83387" y="48466"/>
                </a:lnTo>
                <a:lnTo>
                  <a:pt x="74873" y="76802"/>
                </a:lnTo>
                <a:lnTo>
                  <a:pt x="64307" y="103260"/>
                </a:lnTo>
                <a:lnTo>
                  <a:pt x="53134" y="127186"/>
                </a:lnTo>
                <a:lnTo>
                  <a:pt x="41908" y="154099"/>
                </a:lnTo>
                <a:lnTo>
                  <a:pt x="29812" y="181522"/>
                </a:lnTo>
                <a:lnTo>
                  <a:pt x="21120" y="205472"/>
                </a:lnTo>
                <a:lnTo>
                  <a:pt x="13288" y="228547"/>
                </a:lnTo>
                <a:lnTo>
                  <a:pt x="3718" y="254134"/>
                </a:lnTo>
                <a:lnTo>
                  <a:pt x="655" y="265723"/>
                </a:lnTo>
                <a:lnTo>
                  <a:pt x="0" y="276096"/>
                </a:lnTo>
                <a:lnTo>
                  <a:pt x="2964" y="284936"/>
                </a:lnTo>
                <a:lnTo>
                  <a:pt x="7864" y="292564"/>
                </a:lnTo>
                <a:lnTo>
                  <a:pt x="11483" y="295129"/>
                </a:lnTo>
                <a:lnTo>
                  <a:pt x="15844" y="296268"/>
                </a:lnTo>
                <a:lnTo>
                  <a:pt x="41752" y="297127"/>
                </a:lnTo>
                <a:lnTo>
                  <a:pt x="51522" y="296521"/>
                </a:lnTo>
                <a:lnTo>
                  <a:pt x="78132" y="292256"/>
                </a:lnTo>
                <a:lnTo>
                  <a:pt x="106559" y="291569"/>
                </a:lnTo>
                <a:lnTo>
                  <a:pt x="131210" y="290844"/>
                </a:lnTo>
                <a:lnTo>
                  <a:pt x="155932" y="286281"/>
                </a:lnTo>
                <a:lnTo>
                  <a:pt x="181663" y="285771"/>
                </a:lnTo>
                <a:lnTo>
                  <a:pt x="207611" y="285116"/>
                </a:lnTo>
                <a:lnTo>
                  <a:pt x="214621" y="281187"/>
                </a:lnTo>
                <a:lnTo>
                  <a:pt x="222786" y="27432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SMARTInkShape-Group188"/>
          <p:cNvGrpSpPr/>
          <p:nvPr/>
        </p:nvGrpSpPr>
        <p:grpSpPr>
          <a:xfrm>
            <a:off x="3074670" y="1692699"/>
            <a:ext cx="765377" cy="381847"/>
            <a:chOff x="3074670" y="1692699"/>
            <a:chExt cx="765377" cy="381847"/>
          </a:xfrm>
        </p:grpSpPr>
        <p:sp>
          <p:nvSpPr>
            <p:cNvPr id="116" name="SMARTInkShape-704"/>
            <p:cNvSpPr/>
            <p:nvPr>
              <p:custDataLst>
                <p:tags r:id="rId103"/>
              </p:custDataLst>
            </p:nvPr>
          </p:nvSpPr>
          <p:spPr>
            <a:xfrm>
              <a:off x="3697605" y="1692699"/>
              <a:ext cx="142442" cy="164389"/>
            </a:xfrm>
            <a:custGeom>
              <a:avLst/>
              <a:gdLst/>
              <a:ahLst/>
              <a:cxnLst/>
              <a:rect l="0" t="0" r="0" b="0"/>
              <a:pathLst>
                <a:path w="142442" h="164389">
                  <a:moveTo>
                    <a:pt x="0" y="16086"/>
                  </a:moveTo>
                  <a:lnTo>
                    <a:pt x="0" y="16086"/>
                  </a:lnTo>
                  <a:lnTo>
                    <a:pt x="16933" y="11006"/>
                  </a:lnTo>
                  <a:lnTo>
                    <a:pt x="40546" y="4303"/>
                  </a:lnTo>
                  <a:lnTo>
                    <a:pt x="66053" y="0"/>
                  </a:lnTo>
                  <a:lnTo>
                    <a:pt x="75712" y="47"/>
                  </a:lnTo>
                  <a:lnTo>
                    <a:pt x="102877" y="4803"/>
                  </a:lnTo>
                  <a:lnTo>
                    <a:pt x="104780" y="6024"/>
                  </a:lnTo>
                  <a:lnTo>
                    <a:pt x="112012" y="14361"/>
                  </a:lnTo>
                  <a:lnTo>
                    <a:pt x="113622" y="19950"/>
                  </a:lnTo>
                  <a:lnTo>
                    <a:pt x="113999" y="23730"/>
                  </a:lnTo>
                  <a:lnTo>
                    <a:pt x="113464" y="24992"/>
                  </a:lnTo>
                  <a:lnTo>
                    <a:pt x="112473" y="25833"/>
                  </a:lnTo>
                  <a:lnTo>
                    <a:pt x="85529" y="39051"/>
                  </a:lnTo>
                  <a:lnTo>
                    <a:pt x="75930" y="42999"/>
                  </a:lnTo>
                  <a:lnTo>
                    <a:pt x="71212" y="44557"/>
                  </a:lnTo>
                  <a:lnTo>
                    <a:pt x="63008" y="49038"/>
                  </a:lnTo>
                  <a:lnTo>
                    <a:pt x="61055" y="49484"/>
                  </a:lnTo>
                  <a:lnTo>
                    <a:pt x="51773" y="55832"/>
                  </a:lnTo>
                  <a:lnTo>
                    <a:pt x="59419" y="64023"/>
                  </a:lnTo>
                  <a:lnTo>
                    <a:pt x="71945" y="71393"/>
                  </a:lnTo>
                  <a:lnTo>
                    <a:pt x="98603" y="83402"/>
                  </a:lnTo>
                  <a:lnTo>
                    <a:pt x="125703" y="107675"/>
                  </a:lnTo>
                  <a:lnTo>
                    <a:pt x="137931" y="122795"/>
                  </a:lnTo>
                  <a:lnTo>
                    <a:pt x="141410" y="134205"/>
                  </a:lnTo>
                  <a:lnTo>
                    <a:pt x="142441" y="142595"/>
                  </a:lnTo>
                  <a:lnTo>
                    <a:pt x="137917" y="156939"/>
                  </a:lnTo>
                  <a:lnTo>
                    <a:pt x="131317" y="161396"/>
                  </a:lnTo>
                  <a:lnTo>
                    <a:pt x="121317" y="163704"/>
                  </a:lnTo>
                  <a:lnTo>
                    <a:pt x="113345" y="164388"/>
                  </a:lnTo>
                  <a:lnTo>
                    <a:pt x="84806" y="158839"/>
                  </a:lnTo>
                  <a:lnTo>
                    <a:pt x="56552" y="153186"/>
                  </a:lnTo>
                  <a:lnTo>
                    <a:pt x="35670" y="141701"/>
                  </a:lnTo>
                  <a:lnTo>
                    <a:pt x="26942" y="134173"/>
                  </a:lnTo>
                  <a:lnTo>
                    <a:pt x="26217" y="132276"/>
                  </a:lnTo>
                  <a:lnTo>
                    <a:pt x="26368" y="130376"/>
                  </a:lnTo>
                  <a:lnTo>
                    <a:pt x="28575" y="1246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705"/>
            <p:cNvSpPr/>
            <p:nvPr>
              <p:custDataLst>
                <p:tags r:id="rId104"/>
              </p:custDataLst>
            </p:nvPr>
          </p:nvSpPr>
          <p:spPr>
            <a:xfrm>
              <a:off x="3509010" y="1737360"/>
              <a:ext cx="5716" cy="107457"/>
            </a:xfrm>
            <a:custGeom>
              <a:avLst/>
              <a:gdLst/>
              <a:ahLst/>
              <a:cxnLst/>
              <a:rect l="0" t="0" r="0" b="0"/>
              <a:pathLst>
                <a:path w="5716" h="107457">
                  <a:moveTo>
                    <a:pt x="0" y="0"/>
                  </a:moveTo>
                  <a:lnTo>
                    <a:pt x="0" y="0"/>
                  </a:lnTo>
                  <a:lnTo>
                    <a:pt x="0" y="24271"/>
                  </a:lnTo>
                  <a:lnTo>
                    <a:pt x="0" y="50805"/>
                  </a:lnTo>
                  <a:lnTo>
                    <a:pt x="0" y="78032"/>
                  </a:lnTo>
                  <a:lnTo>
                    <a:pt x="0" y="106045"/>
                  </a:lnTo>
                  <a:lnTo>
                    <a:pt x="0" y="107456"/>
                  </a:lnTo>
                  <a:lnTo>
                    <a:pt x="635" y="107197"/>
                  </a:lnTo>
                  <a:lnTo>
                    <a:pt x="5715" y="10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706"/>
            <p:cNvSpPr/>
            <p:nvPr>
              <p:custDataLst>
                <p:tags r:id="rId105"/>
              </p:custDataLst>
            </p:nvPr>
          </p:nvSpPr>
          <p:spPr>
            <a:xfrm>
              <a:off x="3446145" y="1788795"/>
              <a:ext cx="131446" cy="22861"/>
            </a:xfrm>
            <a:custGeom>
              <a:avLst/>
              <a:gdLst/>
              <a:ahLst/>
              <a:cxnLst/>
              <a:rect l="0" t="0" r="0" b="0"/>
              <a:pathLst>
                <a:path w="131446" h="22861">
                  <a:moveTo>
                    <a:pt x="0" y="22860"/>
                  </a:moveTo>
                  <a:lnTo>
                    <a:pt x="0" y="22860"/>
                  </a:lnTo>
                  <a:lnTo>
                    <a:pt x="16934" y="22860"/>
                  </a:lnTo>
                  <a:lnTo>
                    <a:pt x="40546" y="22860"/>
                  </a:lnTo>
                  <a:lnTo>
                    <a:pt x="66053" y="22860"/>
                  </a:lnTo>
                  <a:lnTo>
                    <a:pt x="91218" y="22860"/>
                  </a:lnTo>
                  <a:lnTo>
                    <a:pt x="98961" y="22225"/>
                  </a:lnTo>
                  <a:lnTo>
                    <a:pt x="117349" y="17040"/>
                  </a:lnTo>
                  <a:lnTo>
                    <a:pt x="127535" y="9260"/>
                  </a:lnTo>
                  <a:lnTo>
                    <a:pt x="129707" y="5597"/>
                  </a:lnTo>
                  <a:lnTo>
                    <a:pt x="1314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707"/>
            <p:cNvSpPr/>
            <p:nvPr>
              <p:custDataLst>
                <p:tags r:id="rId106"/>
              </p:custDataLst>
            </p:nvPr>
          </p:nvSpPr>
          <p:spPr>
            <a:xfrm>
              <a:off x="3360420" y="1720215"/>
              <a:ext cx="17146" cy="354331"/>
            </a:xfrm>
            <a:custGeom>
              <a:avLst/>
              <a:gdLst/>
              <a:ahLst/>
              <a:cxnLst/>
              <a:rect l="0" t="0" r="0" b="0"/>
              <a:pathLst>
                <a:path w="17146" h="354331">
                  <a:moveTo>
                    <a:pt x="0" y="0"/>
                  </a:moveTo>
                  <a:lnTo>
                    <a:pt x="0" y="0"/>
                  </a:lnTo>
                  <a:lnTo>
                    <a:pt x="3387" y="20320"/>
                  </a:lnTo>
                  <a:lnTo>
                    <a:pt x="6068" y="36407"/>
                  </a:lnTo>
                  <a:lnTo>
                    <a:pt x="7221" y="54751"/>
                  </a:lnTo>
                  <a:lnTo>
                    <a:pt x="7354" y="74601"/>
                  </a:lnTo>
                  <a:lnTo>
                    <a:pt x="6807" y="95454"/>
                  </a:lnTo>
                  <a:lnTo>
                    <a:pt x="5808" y="116341"/>
                  </a:lnTo>
                  <a:lnTo>
                    <a:pt x="4507" y="137250"/>
                  </a:lnTo>
                  <a:lnTo>
                    <a:pt x="3005" y="158175"/>
                  </a:lnTo>
                  <a:lnTo>
                    <a:pt x="2638" y="174665"/>
                  </a:lnTo>
                  <a:lnTo>
                    <a:pt x="3924" y="199761"/>
                  </a:lnTo>
                  <a:lnTo>
                    <a:pt x="5184" y="225135"/>
                  </a:lnTo>
                  <a:lnTo>
                    <a:pt x="5610" y="250775"/>
                  </a:lnTo>
                  <a:lnTo>
                    <a:pt x="7388" y="274185"/>
                  </a:lnTo>
                  <a:lnTo>
                    <a:pt x="10897" y="302242"/>
                  </a:lnTo>
                  <a:lnTo>
                    <a:pt x="11907" y="315472"/>
                  </a:lnTo>
                  <a:lnTo>
                    <a:pt x="16601" y="342316"/>
                  </a:lnTo>
                  <a:lnTo>
                    <a:pt x="17145" y="3543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708"/>
            <p:cNvSpPr/>
            <p:nvPr>
              <p:custDataLst>
                <p:tags r:id="rId107"/>
              </p:custDataLst>
            </p:nvPr>
          </p:nvSpPr>
          <p:spPr>
            <a:xfrm>
              <a:off x="3086100" y="1874520"/>
              <a:ext cx="188596" cy="40006"/>
            </a:xfrm>
            <a:custGeom>
              <a:avLst/>
              <a:gdLst/>
              <a:ahLst/>
              <a:cxnLst/>
              <a:rect l="0" t="0" r="0" b="0"/>
              <a:pathLst>
                <a:path w="188596" h="40006">
                  <a:moveTo>
                    <a:pt x="0" y="40005"/>
                  </a:moveTo>
                  <a:lnTo>
                    <a:pt x="0" y="40005"/>
                  </a:lnTo>
                  <a:lnTo>
                    <a:pt x="25471" y="40005"/>
                  </a:lnTo>
                  <a:lnTo>
                    <a:pt x="53707" y="40005"/>
                  </a:lnTo>
                  <a:lnTo>
                    <a:pt x="78037" y="36712"/>
                  </a:lnTo>
                  <a:lnTo>
                    <a:pt x="98082" y="37473"/>
                  </a:lnTo>
                  <a:lnTo>
                    <a:pt x="125217" y="31417"/>
                  </a:lnTo>
                  <a:lnTo>
                    <a:pt x="134180" y="32590"/>
                  </a:lnTo>
                  <a:lnTo>
                    <a:pt x="138349" y="31887"/>
                  </a:lnTo>
                  <a:lnTo>
                    <a:pt x="165693" y="17283"/>
                  </a:lnTo>
                  <a:lnTo>
                    <a:pt x="177152" y="9778"/>
                  </a:lnTo>
                  <a:lnTo>
                    <a:pt x="18859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709"/>
            <p:cNvSpPr/>
            <p:nvPr>
              <p:custDataLst>
                <p:tags r:id="rId108"/>
              </p:custDataLst>
            </p:nvPr>
          </p:nvSpPr>
          <p:spPr>
            <a:xfrm>
              <a:off x="3074670" y="1703359"/>
              <a:ext cx="225998" cy="336728"/>
            </a:xfrm>
            <a:custGeom>
              <a:avLst/>
              <a:gdLst/>
              <a:ahLst/>
              <a:cxnLst/>
              <a:rect l="0" t="0" r="0" b="0"/>
              <a:pathLst>
                <a:path w="225998" h="336728">
                  <a:moveTo>
                    <a:pt x="0" y="331181"/>
                  </a:moveTo>
                  <a:lnTo>
                    <a:pt x="0" y="331181"/>
                  </a:lnTo>
                  <a:lnTo>
                    <a:pt x="9102" y="306910"/>
                  </a:lnTo>
                  <a:lnTo>
                    <a:pt x="14762" y="279681"/>
                  </a:lnTo>
                  <a:lnTo>
                    <a:pt x="21237" y="251652"/>
                  </a:lnTo>
                  <a:lnTo>
                    <a:pt x="26754" y="229159"/>
                  </a:lnTo>
                  <a:lnTo>
                    <a:pt x="32410" y="203939"/>
                  </a:lnTo>
                  <a:lnTo>
                    <a:pt x="40010" y="176013"/>
                  </a:lnTo>
                  <a:lnTo>
                    <a:pt x="47626" y="149260"/>
                  </a:lnTo>
                  <a:lnTo>
                    <a:pt x="55880" y="124995"/>
                  </a:lnTo>
                  <a:lnTo>
                    <a:pt x="67388" y="98095"/>
                  </a:lnTo>
                  <a:lnTo>
                    <a:pt x="75965" y="74249"/>
                  </a:lnTo>
                  <a:lnTo>
                    <a:pt x="85694" y="49986"/>
                  </a:lnTo>
                  <a:lnTo>
                    <a:pt x="96024" y="22061"/>
                  </a:lnTo>
                  <a:lnTo>
                    <a:pt x="99854" y="12331"/>
                  </a:lnTo>
                  <a:lnTo>
                    <a:pt x="101494" y="10029"/>
                  </a:lnTo>
                  <a:lnTo>
                    <a:pt x="106202" y="6155"/>
                  </a:lnTo>
                  <a:lnTo>
                    <a:pt x="107526" y="2998"/>
                  </a:lnTo>
                  <a:lnTo>
                    <a:pt x="108514" y="1903"/>
                  </a:lnTo>
                  <a:lnTo>
                    <a:pt x="113413" y="0"/>
                  </a:lnTo>
                  <a:lnTo>
                    <a:pt x="113708" y="538"/>
                  </a:lnTo>
                  <a:lnTo>
                    <a:pt x="114037" y="2830"/>
                  </a:lnTo>
                  <a:lnTo>
                    <a:pt x="114760" y="3696"/>
                  </a:lnTo>
                  <a:lnTo>
                    <a:pt x="117256" y="4657"/>
                  </a:lnTo>
                  <a:lnTo>
                    <a:pt x="118176" y="6183"/>
                  </a:lnTo>
                  <a:lnTo>
                    <a:pt x="126124" y="30247"/>
                  </a:lnTo>
                  <a:lnTo>
                    <a:pt x="129869" y="46012"/>
                  </a:lnTo>
                  <a:lnTo>
                    <a:pt x="135165" y="74083"/>
                  </a:lnTo>
                  <a:lnTo>
                    <a:pt x="138459" y="98574"/>
                  </a:lnTo>
                  <a:lnTo>
                    <a:pt x="143260" y="120232"/>
                  </a:lnTo>
                  <a:lnTo>
                    <a:pt x="150571" y="147272"/>
                  </a:lnTo>
                  <a:lnTo>
                    <a:pt x="158130" y="175520"/>
                  </a:lnTo>
                  <a:lnTo>
                    <a:pt x="165738" y="203866"/>
                  </a:lnTo>
                  <a:lnTo>
                    <a:pt x="173356" y="231032"/>
                  </a:lnTo>
                  <a:lnTo>
                    <a:pt x="184268" y="256295"/>
                  </a:lnTo>
                  <a:lnTo>
                    <a:pt x="191059" y="282349"/>
                  </a:lnTo>
                  <a:lnTo>
                    <a:pt x="201792" y="305834"/>
                  </a:lnTo>
                  <a:lnTo>
                    <a:pt x="207795" y="316741"/>
                  </a:lnTo>
                  <a:lnTo>
                    <a:pt x="214110" y="324151"/>
                  </a:lnTo>
                  <a:lnTo>
                    <a:pt x="216898" y="332555"/>
                  </a:lnTo>
                  <a:lnTo>
                    <a:pt x="218259" y="334002"/>
                  </a:lnTo>
                  <a:lnTo>
                    <a:pt x="221971" y="336324"/>
                  </a:lnTo>
                  <a:lnTo>
                    <a:pt x="225648" y="336727"/>
                  </a:lnTo>
                  <a:lnTo>
                    <a:pt x="225997" y="336148"/>
                  </a:lnTo>
                  <a:lnTo>
                    <a:pt x="225595" y="335127"/>
                  </a:lnTo>
                  <a:lnTo>
                    <a:pt x="217170" y="3254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SMARTInkShape-Group189"/>
          <p:cNvGrpSpPr/>
          <p:nvPr/>
        </p:nvGrpSpPr>
        <p:grpSpPr>
          <a:xfrm>
            <a:off x="4946228" y="1657350"/>
            <a:ext cx="470799" cy="437323"/>
            <a:chOff x="4946228" y="1657350"/>
            <a:chExt cx="470799" cy="437323"/>
          </a:xfrm>
        </p:grpSpPr>
        <p:sp>
          <p:nvSpPr>
            <p:cNvPr id="123" name="SMARTInkShape-710"/>
            <p:cNvSpPr/>
            <p:nvPr>
              <p:custDataLst>
                <p:tags r:id="rId98"/>
              </p:custDataLst>
            </p:nvPr>
          </p:nvSpPr>
          <p:spPr>
            <a:xfrm>
              <a:off x="5103495" y="1674495"/>
              <a:ext cx="27782" cy="353722"/>
            </a:xfrm>
            <a:custGeom>
              <a:avLst/>
              <a:gdLst/>
              <a:ahLst/>
              <a:cxnLst/>
              <a:rect l="0" t="0" r="0" b="0"/>
              <a:pathLst>
                <a:path w="27782" h="353722">
                  <a:moveTo>
                    <a:pt x="22860" y="0"/>
                  </a:moveTo>
                  <a:lnTo>
                    <a:pt x="22860" y="0"/>
                  </a:lnTo>
                  <a:lnTo>
                    <a:pt x="25894" y="24271"/>
                  </a:lnTo>
                  <a:lnTo>
                    <a:pt x="27781" y="51500"/>
                  </a:lnTo>
                  <a:lnTo>
                    <a:pt x="25306" y="75655"/>
                  </a:lnTo>
                  <a:lnTo>
                    <a:pt x="20551" y="98899"/>
                  </a:lnTo>
                  <a:lnTo>
                    <a:pt x="18154" y="124906"/>
                  </a:lnTo>
                  <a:lnTo>
                    <a:pt x="17444" y="149686"/>
                  </a:lnTo>
                  <a:lnTo>
                    <a:pt x="14200" y="176149"/>
                  </a:lnTo>
                  <a:lnTo>
                    <a:pt x="9217" y="204098"/>
                  </a:lnTo>
                  <a:lnTo>
                    <a:pt x="6753" y="229454"/>
                  </a:lnTo>
                  <a:lnTo>
                    <a:pt x="6023" y="253054"/>
                  </a:lnTo>
                  <a:lnTo>
                    <a:pt x="5806" y="276133"/>
                  </a:lnTo>
                  <a:lnTo>
                    <a:pt x="5733" y="302124"/>
                  </a:lnTo>
                  <a:lnTo>
                    <a:pt x="5718" y="328335"/>
                  </a:lnTo>
                  <a:lnTo>
                    <a:pt x="5715" y="353721"/>
                  </a:lnTo>
                  <a:lnTo>
                    <a:pt x="2682" y="351116"/>
                  </a:lnTo>
                  <a:lnTo>
                    <a:pt x="1192" y="346340"/>
                  </a:lnTo>
                  <a:lnTo>
                    <a:pt x="0" y="3371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711"/>
            <p:cNvSpPr/>
            <p:nvPr>
              <p:custDataLst>
                <p:tags r:id="rId99"/>
              </p:custDataLst>
            </p:nvPr>
          </p:nvSpPr>
          <p:spPr>
            <a:xfrm>
              <a:off x="4977766" y="1903095"/>
              <a:ext cx="114301" cy="5716"/>
            </a:xfrm>
            <a:custGeom>
              <a:avLst/>
              <a:gdLst/>
              <a:ahLst/>
              <a:cxnLst/>
              <a:rect l="0" t="0" r="0" b="0"/>
              <a:pathLst>
                <a:path w="114301" h="5716">
                  <a:moveTo>
                    <a:pt x="0" y="0"/>
                  </a:moveTo>
                  <a:lnTo>
                    <a:pt x="0" y="0"/>
                  </a:lnTo>
                  <a:lnTo>
                    <a:pt x="21236" y="0"/>
                  </a:lnTo>
                  <a:lnTo>
                    <a:pt x="46057" y="0"/>
                  </a:lnTo>
                  <a:lnTo>
                    <a:pt x="74339" y="0"/>
                  </a:lnTo>
                  <a:lnTo>
                    <a:pt x="101182" y="4523"/>
                  </a:lnTo>
                  <a:lnTo>
                    <a:pt x="114300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712"/>
            <p:cNvSpPr/>
            <p:nvPr>
              <p:custDataLst>
                <p:tags r:id="rId100"/>
              </p:custDataLst>
            </p:nvPr>
          </p:nvSpPr>
          <p:spPr>
            <a:xfrm>
              <a:off x="5229225" y="1708785"/>
              <a:ext cx="125731" cy="3326"/>
            </a:xfrm>
            <a:custGeom>
              <a:avLst/>
              <a:gdLst/>
              <a:ahLst/>
              <a:cxnLst/>
              <a:rect l="0" t="0" r="0" b="0"/>
              <a:pathLst>
                <a:path w="125731" h="3326">
                  <a:moveTo>
                    <a:pt x="0" y="0"/>
                  </a:moveTo>
                  <a:lnTo>
                    <a:pt x="0" y="0"/>
                  </a:lnTo>
                  <a:lnTo>
                    <a:pt x="24271" y="3034"/>
                  </a:lnTo>
                  <a:lnTo>
                    <a:pt x="50609" y="1258"/>
                  </a:lnTo>
                  <a:lnTo>
                    <a:pt x="72031" y="166"/>
                  </a:lnTo>
                  <a:lnTo>
                    <a:pt x="87559" y="3325"/>
                  </a:lnTo>
                  <a:lnTo>
                    <a:pt x="116098" y="111"/>
                  </a:lnTo>
                  <a:lnTo>
                    <a:pt x="1257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713"/>
            <p:cNvSpPr/>
            <p:nvPr>
              <p:custDataLst>
                <p:tags r:id="rId101"/>
              </p:custDataLst>
            </p:nvPr>
          </p:nvSpPr>
          <p:spPr>
            <a:xfrm>
              <a:off x="5406689" y="1657350"/>
              <a:ext cx="10338" cy="108586"/>
            </a:xfrm>
            <a:custGeom>
              <a:avLst/>
              <a:gdLst/>
              <a:ahLst/>
              <a:cxnLst/>
              <a:rect l="0" t="0" r="0" b="0"/>
              <a:pathLst>
                <a:path w="10338" h="108586">
                  <a:moveTo>
                    <a:pt x="5416" y="0"/>
                  </a:moveTo>
                  <a:lnTo>
                    <a:pt x="5416" y="0"/>
                  </a:lnTo>
                  <a:lnTo>
                    <a:pt x="8450" y="27305"/>
                  </a:lnTo>
                  <a:lnTo>
                    <a:pt x="10337" y="53387"/>
                  </a:lnTo>
                  <a:lnTo>
                    <a:pt x="7862" y="70146"/>
                  </a:lnTo>
                  <a:lnTo>
                    <a:pt x="150" y="96566"/>
                  </a:lnTo>
                  <a:lnTo>
                    <a:pt x="0" y="98667"/>
                  </a:lnTo>
                  <a:lnTo>
                    <a:pt x="1528" y="102695"/>
                  </a:lnTo>
                  <a:lnTo>
                    <a:pt x="5416" y="1085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714"/>
            <p:cNvSpPr/>
            <p:nvPr>
              <p:custDataLst>
                <p:tags r:id="rId102"/>
              </p:custDataLst>
            </p:nvPr>
          </p:nvSpPr>
          <p:spPr>
            <a:xfrm>
              <a:off x="4946228" y="1697355"/>
              <a:ext cx="30832" cy="397318"/>
            </a:xfrm>
            <a:custGeom>
              <a:avLst/>
              <a:gdLst/>
              <a:ahLst/>
              <a:cxnLst/>
              <a:rect l="0" t="0" r="0" b="0"/>
              <a:pathLst>
                <a:path w="30832" h="397318">
                  <a:moveTo>
                    <a:pt x="20107" y="0"/>
                  </a:moveTo>
                  <a:lnTo>
                    <a:pt x="20107" y="0"/>
                  </a:lnTo>
                  <a:lnTo>
                    <a:pt x="26175" y="27305"/>
                  </a:lnTo>
                  <a:lnTo>
                    <a:pt x="29154" y="47484"/>
                  </a:lnTo>
                  <a:lnTo>
                    <a:pt x="30831" y="74817"/>
                  </a:lnTo>
                  <a:lnTo>
                    <a:pt x="29635" y="101332"/>
                  </a:lnTo>
                  <a:lnTo>
                    <a:pt x="25259" y="126968"/>
                  </a:lnTo>
                  <a:lnTo>
                    <a:pt x="21762" y="145965"/>
                  </a:lnTo>
                  <a:lnTo>
                    <a:pt x="18091" y="167108"/>
                  </a:lnTo>
                  <a:lnTo>
                    <a:pt x="14343" y="187512"/>
                  </a:lnTo>
                  <a:lnTo>
                    <a:pt x="10355" y="215156"/>
                  </a:lnTo>
                  <a:lnTo>
                    <a:pt x="9175" y="241126"/>
                  </a:lnTo>
                  <a:lnTo>
                    <a:pt x="7131" y="268930"/>
                  </a:lnTo>
                  <a:lnTo>
                    <a:pt x="4197" y="295583"/>
                  </a:lnTo>
                  <a:lnTo>
                    <a:pt x="3328" y="319567"/>
                  </a:lnTo>
                  <a:lnTo>
                    <a:pt x="0" y="347392"/>
                  </a:lnTo>
                  <a:lnTo>
                    <a:pt x="2132" y="375336"/>
                  </a:lnTo>
                  <a:lnTo>
                    <a:pt x="2952" y="397317"/>
                  </a:lnTo>
                  <a:lnTo>
                    <a:pt x="2958" y="396084"/>
                  </a:lnTo>
                  <a:lnTo>
                    <a:pt x="14392" y="371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190"/>
          <p:cNvGrpSpPr/>
          <p:nvPr/>
        </p:nvGrpSpPr>
        <p:grpSpPr>
          <a:xfrm>
            <a:off x="6560820" y="1675358"/>
            <a:ext cx="405766" cy="376328"/>
            <a:chOff x="6560820" y="1675358"/>
            <a:chExt cx="405766" cy="376328"/>
          </a:xfrm>
        </p:grpSpPr>
        <p:sp>
          <p:nvSpPr>
            <p:cNvPr id="129" name="SMARTInkShape-715"/>
            <p:cNvSpPr/>
            <p:nvPr>
              <p:custDataLst>
                <p:tags r:id="rId95"/>
              </p:custDataLst>
            </p:nvPr>
          </p:nvSpPr>
          <p:spPr>
            <a:xfrm>
              <a:off x="6560820" y="1675358"/>
              <a:ext cx="293829" cy="376328"/>
            </a:xfrm>
            <a:custGeom>
              <a:avLst/>
              <a:gdLst/>
              <a:ahLst/>
              <a:cxnLst/>
              <a:rect l="0" t="0" r="0" b="0"/>
              <a:pathLst>
                <a:path w="293829" h="376328">
                  <a:moveTo>
                    <a:pt x="0" y="342037"/>
                  </a:moveTo>
                  <a:lnTo>
                    <a:pt x="0" y="342037"/>
                  </a:lnTo>
                  <a:lnTo>
                    <a:pt x="8467" y="325104"/>
                  </a:lnTo>
                  <a:lnTo>
                    <a:pt x="22177" y="297046"/>
                  </a:lnTo>
                  <a:lnTo>
                    <a:pt x="29390" y="281563"/>
                  </a:lnTo>
                  <a:lnTo>
                    <a:pt x="36739" y="265526"/>
                  </a:lnTo>
                  <a:lnTo>
                    <a:pt x="48289" y="240934"/>
                  </a:lnTo>
                  <a:lnTo>
                    <a:pt x="57023" y="220902"/>
                  </a:lnTo>
                  <a:lnTo>
                    <a:pt x="63020" y="201416"/>
                  </a:lnTo>
                  <a:lnTo>
                    <a:pt x="69496" y="182172"/>
                  </a:lnTo>
                  <a:lnTo>
                    <a:pt x="75972" y="163036"/>
                  </a:lnTo>
                  <a:lnTo>
                    <a:pt x="80967" y="143948"/>
                  </a:lnTo>
                  <a:lnTo>
                    <a:pt x="86997" y="124881"/>
                  </a:lnTo>
                  <a:lnTo>
                    <a:pt x="95839" y="97989"/>
                  </a:lnTo>
                  <a:lnTo>
                    <a:pt x="104173" y="73935"/>
                  </a:lnTo>
                  <a:lnTo>
                    <a:pt x="115334" y="46085"/>
                  </a:lnTo>
                  <a:lnTo>
                    <a:pt x="130138" y="18137"/>
                  </a:lnTo>
                  <a:lnTo>
                    <a:pt x="136749" y="5630"/>
                  </a:lnTo>
                  <a:lnTo>
                    <a:pt x="146965" y="0"/>
                  </a:lnTo>
                  <a:lnTo>
                    <a:pt x="148142" y="347"/>
                  </a:lnTo>
                  <a:lnTo>
                    <a:pt x="151143" y="2427"/>
                  </a:lnTo>
                  <a:lnTo>
                    <a:pt x="156402" y="10201"/>
                  </a:lnTo>
                  <a:lnTo>
                    <a:pt x="161238" y="35825"/>
                  </a:lnTo>
                  <a:lnTo>
                    <a:pt x="167881" y="64381"/>
                  </a:lnTo>
                  <a:lnTo>
                    <a:pt x="173426" y="89941"/>
                  </a:lnTo>
                  <a:lnTo>
                    <a:pt x="182126" y="117623"/>
                  </a:lnTo>
                  <a:lnTo>
                    <a:pt x="187414" y="138158"/>
                  </a:lnTo>
                  <a:lnTo>
                    <a:pt x="192515" y="159349"/>
                  </a:lnTo>
                  <a:lnTo>
                    <a:pt x="199015" y="179351"/>
                  </a:lnTo>
                  <a:lnTo>
                    <a:pt x="209816" y="205427"/>
                  </a:lnTo>
                  <a:lnTo>
                    <a:pt x="224092" y="232275"/>
                  </a:lnTo>
                  <a:lnTo>
                    <a:pt x="237354" y="257304"/>
                  </a:lnTo>
                  <a:lnTo>
                    <a:pt x="249326" y="280807"/>
                  </a:lnTo>
                  <a:lnTo>
                    <a:pt x="260917" y="303857"/>
                  </a:lnTo>
                  <a:lnTo>
                    <a:pt x="272284" y="329204"/>
                  </a:lnTo>
                  <a:lnTo>
                    <a:pt x="286760" y="354160"/>
                  </a:lnTo>
                  <a:lnTo>
                    <a:pt x="293828" y="367339"/>
                  </a:lnTo>
                  <a:lnTo>
                    <a:pt x="293676" y="369700"/>
                  </a:lnTo>
                  <a:lnTo>
                    <a:pt x="291465" y="3763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716"/>
            <p:cNvSpPr/>
            <p:nvPr>
              <p:custDataLst>
                <p:tags r:id="rId96"/>
              </p:custDataLst>
            </p:nvPr>
          </p:nvSpPr>
          <p:spPr>
            <a:xfrm>
              <a:off x="6600825" y="1891665"/>
              <a:ext cx="222886" cy="10208"/>
            </a:xfrm>
            <a:custGeom>
              <a:avLst/>
              <a:gdLst/>
              <a:ahLst/>
              <a:cxnLst/>
              <a:rect l="0" t="0" r="0" b="0"/>
              <a:pathLst>
                <a:path w="222886" h="10208">
                  <a:moveTo>
                    <a:pt x="0" y="0"/>
                  </a:moveTo>
                  <a:lnTo>
                    <a:pt x="0" y="0"/>
                  </a:lnTo>
                  <a:lnTo>
                    <a:pt x="16934" y="0"/>
                  </a:lnTo>
                  <a:lnTo>
                    <a:pt x="41816" y="0"/>
                  </a:lnTo>
                  <a:lnTo>
                    <a:pt x="70104" y="635"/>
                  </a:lnTo>
                  <a:lnTo>
                    <a:pt x="94573" y="3928"/>
                  </a:lnTo>
                  <a:lnTo>
                    <a:pt x="118545" y="5185"/>
                  </a:lnTo>
                  <a:lnTo>
                    <a:pt x="144204" y="6193"/>
                  </a:lnTo>
                  <a:lnTo>
                    <a:pt x="172277" y="10207"/>
                  </a:lnTo>
                  <a:lnTo>
                    <a:pt x="192862" y="9374"/>
                  </a:lnTo>
                  <a:lnTo>
                    <a:pt x="221100" y="673"/>
                  </a:lnTo>
                  <a:lnTo>
                    <a:pt x="2228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717"/>
            <p:cNvSpPr/>
            <p:nvPr>
              <p:custDataLst>
                <p:tags r:id="rId97"/>
              </p:custDataLst>
            </p:nvPr>
          </p:nvSpPr>
          <p:spPr>
            <a:xfrm>
              <a:off x="6898005" y="1697355"/>
              <a:ext cx="68581" cy="313860"/>
            </a:xfrm>
            <a:custGeom>
              <a:avLst/>
              <a:gdLst/>
              <a:ahLst/>
              <a:cxnLst/>
              <a:rect l="0" t="0" r="0" b="0"/>
              <a:pathLst>
                <a:path w="68581" h="313860">
                  <a:moveTo>
                    <a:pt x="0" y="0"/>
                  </a:moveTo>
                  <a:lnTo>
                    <a:pt x="0" y="0"/>
                  </a:lnTo>
                  <a:lnTo>
                    <a:pt x="3387" y="18626"/>
                  </a:lnTo>
                  <a:lnTo>
                    <a:pt x="8490" y="46378"/>
                  </a:lnTo>
                  <a:lnTo>
                    <a:pt x="12875" y="69296"/>
                  </a:lnTo>
                  <a:lnTo>
                    <a:pt x="16941" y="90065"/>
                  </a:lnTo>
                  <a:lnTo>
                    <a:pt x="20230" y="109879"/>
                  </a:lnTo>
                  <a:lnTo>
                    <a:pt x="21690" y="129268"/>
                  </a:lnTo>
                  <a:lnTo>
                    <a:pt x="22341" y="150163"/>
                  </a:lnTo>
                  <a:lnTo>
                    <a:pt x="22629" y="171514"/>
                  </a:lnTo>
                  <a:lnTo>
                    <a:pt x="22757" y="191587"/>
                  </a:lnTo>
                  <a:lnTo>
                    <a:pt x="22815" y="211091"/>
                  </a:lnTo>
                  <a:lnTo>
                    <a:pt x="24540" y="238229"/>
                  </a:lnTo>
                  <a:lnTo>
                    <a:pt x="27379" y="260663"/>
                  </a:lnTo>
                  <a:lnTo>
                    <a:pt x="31373" y="285310"/>
                  </a:lnTo>
                  <a:lnTo>
                    <a:pt x="39940" y="310784"/>
                  </a:lnTo>
                  <a:lnTo>
                    <a:pt x="41231" y="311964"/>
                  </a:lnTo>
                  <a:lnTo>
                    <a:pt x="44360" y="313276"/>
                  </a:lnTo>
                  <a:lnTo>
                    <a:pt x="47867" y="313859"/>
                  </a:lnTo>
                  <a:lnTo>
                    <a:pt x="51542" y="312424"/>
                  </a:lnTo>
                  <a:lnTo>
                    <a:pt x="53412" y="311153"/>
                  </a:lnTo>
                  <a:lnTo>
                    <a:pt x="68580" y="2914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191"/>
          <p:cNvGrpSpPr/>
          <p:nvPr/>
        </p:nvGrpSpPr>
        <p:grpSpPr>
          <a:xfrm>
            <a:off x="7120890" y="1697355"/>
            <a:ext cx="369908" cy="377089"/>
            <a:chOff x="7120890" y="1697355"/>
            <a:chExt cx="369908" cy="377089"/>
          </a:xfrm>
        </p:grpSpPr>
        <p:sp>
          <p:nvSpPr>
            <p:cNvPr id="133" name="SMARTInkShape-718"/>
            <p:cNvSpPr/>
            <p:nvPr>
              <p:custDataLst>
                <p:tags r:id="rId91"/>
              </p:custDataLst>
            </p:nvPr>
          </p:nvSpPr>
          <p:spPr>
            <a:xfrm>
              <a:off x="7120890" y="1697355"/>
              <a:ext cx="51436" cy="318803"/>
            </a:xfrm>
            <a:custGeom>
              <a:avLst/>
              <a:gdLst/>
              <a:ahLst/>
              <a:cxnLst/>
              <a:rect l="0" t="0" r="0" b="0"/>
              <a:pathLst>
                <a:path w="51436" h="318803">
                  <a:moveTo>
                    <a:pt x="0" y="0"/>
                  </a:moveTo>
                  <a:lnTo>
                    <a:pt x="0" y="0"/>
                  </a:lnTo>
                  <a:lnTo>
                    <a:pt x="12136" y="27305"/>
                  </a:lnTo>
                  <a:lnTo>
                    <a:pt x="18094" y="49177"/>
                  </a:lnTo>
                  <a:lnTo>
                    <a:pt x="20742" y="69482"/>
                  </a:lnTo>
                  <a:lnTo>
                    <a:pt x="21918" y="89089"/>
                  </a:lnTo>
                  <a:lnTo>
                    <a:pt x="20748" y="110080"/>
                  </a:lnTo>
                  <a:lnTo>
                    <a:pt x="18111" y="131474"/>
                  </a:lnTo>
                  <a:lnTo>
                    <a:pt x="14823" y="151567"/>
                  </a:lnTo>
                  <a:lnTo>
                    <a:pt x="12939" y="171080"/>
                  </a:lnTo>
                  <a:lnTo>
                    <a:pt x="12101" y="190335"/>
                  </a:lnTo>
                  <a:lnTo>
                    <a:pt x="11628" y="218391"/>
                  </a:lnTo>
                  <a:lnTo>
                    <a:pt x="12123" y="242438"/>
                  </a:lnTo>
                  <a:lnTo>
                    <a:pt x="15964" y="267952"/>
                  </a:lnTo>
                  <a:lnTo>
                    <a:pt x="18489" y="283863"/>
                  </a:lnTo>
                  <a:lnTo>
                    <a:pt x="28510" y="311594"/>
                  </a:lnTo>
                  <a:lnTo>
                    <a:pt x="31297" y="315863"/>
                  </a:lnTo>
                  <a:lnTo>
                    <a:pt x="34653" y="318184"/>
                  </a:lnTo>
                  <a:lnTo>
                    <a:pt x="36437" y="318802"/>
                  </a:lnTo>
                  <a:lnTo>
                    <a:pt x="37626" y="318580"/>
                  </a:lnTo>
                  <a:lnTo>
                    <a:pt x="38419" y="317797"/>
                  </a:lnTo>
                  <a:lnTo>
                    <a:pt x="38947" y="316639"/>
                  </a:lnTo>
                  <a:lnTo>
                    <a:pt x="51435" y="3028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719"/>
            <p:cNvSpPr/>
            <p:nvPr>
              <p:custDataLst>
                <p:tags r:id="rId92"/>
              </p:custDataLst>
            </p:nvPr>
          </p:nvSpPr>
          <p:spPr>
            <a:xfrm>
              <a:off x="7240905" y="1720215"/>
              <a:ext cx="22626" cy="281399"/>
            </a:xfrm>
            <a:custGeom>
              <a:avLst/>
              <a:gdLst/>
              <a:ahLst/>
              <a:cxnLst/>
              <a:rect l="0" t="0" r="0" b="0"/>
              <a:pathLst>
                <a:path w="22626" h="281399">
                  <a:moveTo>
                    <a:pt x="17145" y="0"/>
                  </a:moveTo>
                  <a:lnTo>
                    <a:pt x="17145" y="0"/>
                  </a:lnTo>
                  <a:lnTo>
                    <a:pt x="20180" y="21237"/>
                  </a:lnTo>
                  <a:lnTo>
                    <a:pt x="22066" y="46580"/>
                  </a:lnTo>
                  <a:lnTo>
                    <a:pt x="22625" y="73209"/>
                  </a:lnTo>
                  <a:lnTo>
                    <a:pt x="19756" y="98174"/>
                  </a:lnTo>
                  <a:lnTo>
                    <a:pt x="14885" y="124691"/>
                  </a:lnTo>
                  <a:lnTo>
                    <a:pt x="11734" y="141279"/>
                  </a:lnTo>
                  <a:lnTo>
                    <a:pt x="11633" y="155146"/>
                  </a:lnTo>
                  <a:lnTo>
                    <a:pt x="11565" y="177726"/>
                  </a:lnTo>
                  <a:lnTo>
                    <a:pt x="11521" y="206114"/>
                  </a:lnTo>
                  <a:lnTo>
                    <a:pt x="11490" y="225674"/>
                  </a:lnTo>
                  <a:lnTo>
                    <a:pt x="11456" y="249101"/>
                  </a:lnTo>
                  <a:lnTo>
                    <a:pt x="10800" y="273243"/>
                  </a:lnTo>
                  <a:lnTo>
                    <a:pt x="8399" y="279768"/>
                  </a:lnTo>
                  <a:lnTo>
                    <a:pt x="6870" y="281127"/>
                  </a:lnTo>
                  <a:lnTo>
                    <a:pt x="5215" y="281398"/>
                  </a:lnTo>
                  <a:lnTo>
                    <a:pt x="0" y="2800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720"/>
            <p:cNvSpPr/>
            <p:nvPr>
              <p:custDataLst>
                <p:tags r:id="rId93"/>
              </p:custDataLst>
            </p:nvPr>
          </p:nvSpPr>
          <p:spPr>
            <a:xfrm>
              <a:off x="7332345" y="1886743"/>
              <a:ext cx="158453" cy="187701"/>
            </a:xfrm>
            <a:custGeom>
              <a:avLst/>
              <a:gdLst/>
              <a:ahLst/>
              <a:cxnLst/>
              <a:rect l="0" t="0" r="0" b="0"/>
              <a:pathLst>
                <a:path w="158453" h="187701">
                  <a:moveTo>
                    <a:pt x="0" y="50642"/>
                  </a:moveTo>
                  <a:lnTo>
                    <a:pt x="0" y="50642"/>
                  </a:lnTo>
                  <a:lnTo>
                    <a:pt x="20320" y="37095"/>
                  </a:lnTo>
                  <a:lnTo>
                    <a:pt x="36407" y="26371"/>
                  </a:lnTo>
                  <a:lnTo>
                    <a:pt x="61054" y="12762"/>
                  </a:lnTo>
                  <a:lnTo>
                    <a:pt x="87517" y="3223"/>
                  </a:lnTo>
                  <a:lnTo>
                    <a:pt x="113525" y="0"/>
                  </a:lnTo>
                  <a:lnTo>
                    <a:pt x="125386" y="2946"/>
                  </a:lnTo>
                  <a:lnTo>
                    <a:pt x="145488" y="12152"/>
                  </a:lnTo>
                  <a:lnTo>
                    <a:pt x="152080" y="19565"/>
                  </a:lnTo>
                  <a:lnTo>
                    <a:pt x="156492" y="28575"/>
                  </a:lnTo>
                  <a:lnTo>
                    <a:pt x="158452" y="36813"/>
                  </a:lnTo>
                  <a:lnTo>
                    <a:pt x="156522" y="51625"/>
                  </a:lnTo>
                  <a:lnTo>
                    <a:pt x="151928" y="65044"/>
                  </a:lnTo>
                  <a:lnTo>
                    <a:pt x="136595" y="84822"/>
                  </a:lnTo>
                  <a:lnTo>
                    <a:pt x="125563" y="94636"/>
                  </a:lnTo>
                  <a:lnTo>
                    <a:pt x="118037" y="98770"/>
                  </a:lnTo>
                  <a:lnTo>
                    <a:pt x="99806" y="101787"/>
                  </a:lnTo>
                  <a:lnTo>
                    <a:pt x="91548" y="102074"/>
                  </a:lnTo>
                  <a:lnTo>
                    <a:pt x="91472" y="105110"/>
                  </a:lnTo>
                  <a:lnTo>
                    <a:pt x="92096" y="106004"/>
                  </a:lnTo>
                  <a:lnTo>
                    <a:pt x="93147" y="106600"/>
                  </a:lnTo>
                  <a:lnTo>
                    <a:pt x="94482" y="106998"/>
                  </a:lnTo>
                  <a:lnTo>
                    <a:pt x="122163" y="127647"/>
                  </a:lnTo>
                  <a:lnTo>
                    <a:pt x="142387" y="149036"/>
                  </a:lnTo>
                  <a:lnTo>
                    <a:pt x="145833" y="155968"/>
                  </a:lnTo>
                  <a:lnTo>
                    <a:pt x="148227" y="171506"/>
                  </a:lnTo>
                  <a:lnTo>
                    <a:pt x="147078" y="173763"/>
                  </a:lnTo>
                  <a:lnTo>
                    <a:pt x="139394" y="179973"/>
                  </a:lnTo>
                  <a:lnTo>
                    <a:pt x="132650" y="183899"/>
                  </a:lnTo>
                  <a:lnTo>
                    <a:pt x="109471" y="187700"/>
                  </a:lnTo>
                  <a:lnTo>
                    <a:pt x="97112" y="185829"/>
                  </a:lnTo>
                  <a:lnTo>
                    <a:pt x="76807" y="182677"/>
                  </a:lnTo>
                  <a:lnTo>
                    <a:pt x="51204" y="178670"/>
                  </a:lnTo>
                  <a:lnTo>
                    <a:pt x="22757" y="174218"/>
                  </a:lnTo>
                  <a:lnTo>
                    <a:pt x="0" y="1706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721"/>
            <p:cNvSpPr/>
            <p:nvPr>
              <p:custDataLst>
                <p:tags r:id="rId94"/>
              </p:custDataLst>
            </p:nvPr>
          </p:nvSpPr>
          <p:spPr>
            <a:xfrm>
              <a:off x="7120890" y="1885950"/>
              <a:ext cx="131446" cy="11431"/>
            </a:xfrm>
            <a:custGeom>
              <a:avLst/>
              <a:gdLst/>
              <a:ahLst/>
              <a:cxnLst/>
              <a:rect l="0" t="0" r="0" b="0"/>
              <a:pathLst>
                <a:path w="131446" h="11431">
                  <a:moveTo>
                    <a:pt x="0" y="0"/>
                  </a:moveTo>
                  <a:lnTo>
                    <a:pt x="0" y="0"/>
                  </a:lnTo>
                  <a:lnTo>
                    <a:pt x="16934" y="1693"/>
                  </a:lnTo>
                  <a:lnTo>
                    <a:pt x="41816" y="4563"/>
                  </a:lnTo>
                  <a:lnTo>
                    <a:pt x="70104" y="9113"/>
                  </a:lnTo>
                  <a:lnTo>
                    <a:pt x="95208" y="10744"/>
                  </a:lnTo>
                  <a:lnTo>
                    <a:pt x="123346" y="11294"/>
                  </a:lnTo>
                  <a:lnTo>
                    <a:pt x="131445" y="1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SMARTInkShape-Group192"/>
          <p:cNvGrpSpPr/>
          <p:nvPr/>
        </p:nvGrpSpPr>
        <p:grpSpPr>
          <a:xfrm>
            <a:off x="382905" y="2063115"/>
            <a:ext cx="360046" cy="421653"/>
            <a:chOff x="382905" y="2063115"/>
            <a:chExt cx="360046" cy="421653"/>
          </a:xfrm>
        </p:grpSpPr>
        <p:sp>
          <p:nvSpPr>
            <p:cNvPr id="138" name="SMARTInkShape-722"/>
            <p:cNvSpPr/>
            <p:nvPr>
              <p:custDataLst>
                <p:tags r:id="rId87"/>
              </p:custDataLst>
            </p:nvPr>
          </p:nvSpPr>
          <p:spPr>
            <a:xfrm>
              <a:off x="388620" y="2217420"/>
              <a:ext cx="354331" cy="193967"/>
            </a:xfrm>
            <a:custGeom>
              <a:avLst/>
              <a:gdLst/>
              <a:ahLst/>
              <a:cxnLst/>
              <a:rect l="0" t="0" r="0" b="0"/>
              <a:pathLst>
                <a:path w="354331" h="193967">
                  <a:moveTo>
                    <a:pt x="0" y="0"/>
                  </a:moveTo>
                  <a:lnTo>
                    <a:pt x="0" y="0"/>
                  </a:lnTo>
                  <a:lnTo>
                    <a:pt x="24271" y="6068"/>
                  </a:lnTo>
                  <a:lnTo>
                    <a:pt x="51500" y="12875"/>
                  </a:lnTo>
                  <a:lnTo>
                    <a:pt x="75655" y="21948"/>
                  </a:lnTo>
                  <a:lnTo>
                    <a:pt x="101932" y="32679"/>
                  </a:lnTo>
                  <a:lnTo>
                    <a:pt x="129827" y="46936"/>
                  </a:lnTo>
                  <a:lnTo>
                    <a:pt x="158200" y="63225"/>
                  </a:lnTo>
                  <a:lnTo>
                    <a:pt x="172142" y="72630"/>
                  </a:lnTo>
                  <a:lnTo>
                    <a:pt x="189056" y="84615"/>
                  </a:lnTo>
                  <a:lnTo>
                    <a:pt x="207952" y="98320"/>
                  </a:lnTo>
                  <a:lnTo>
                    <a:pt x="235722" y="116934"/>
                  </a:lnTo>
                  <a:lnTo>
                    <a:pt x="256530" y="130076"/>
                  </a:lnTo>
                  <a:lnTo>
                    <a:pt x="281255" y="147549"/>
                  </a:lnTo>
                  <a:lnTo>
                    <a:pt x="308896" y="169157"/>
                  </a:lnTo>
                  <a:lnTo>
                    <a:pt x="334971" y="184417"/>
                  </a:lnTo>
                  <a:lnTo>
                    <a:pt x="348072" y="192568"/>
                  </a:lnTo>
                  <a:lnTo>
                    <a:pt x="353094" y="193966"/>
                  </a:lnTo>
                  <a:lnTo>
                    <a:pt x="353506" y="193446"/>
                  </a:lnTo>
                  <a:lnTo>
                    <a:pt x="353964" y="191174"/>
                  </a:lnTo>
                  <a:lnTo>
                    <a:pt x="354330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723"/>
            <p:cNvSpPr/>
            <p:nvPr>
              <p:custDataLst>
                <p:tags r:id="rId88"/>
              </p:custDataLst>
            </p:nvPr>
          </p:nvSpPr>
          <p:spPr>
            <a:xfrm>
              <a:off x="520065" y="2114550"/>
              <a:ext cx="111652" cy="362353"/>
            </a:xfrm>
            <a:custGeom>
              <a:avLst/>
              <a:gdLst/>
              <a:ahLst/>
              <a:cxnLst/>
              <a:rect l="0" t="0" r="0" b="0"/>
              <a:pathLst>
                <a:path w="111652" h="362353">
                  <a:moveTo>
                    <a:pt x="0" y="0"/>
                  </a:moveTo>
                  <a:lnTo>
                    <a:pt x="0" y="0"/>
                  </a:lnTo>
                  <a:lnTo>
                    <a:pt x="9102" y="24271"/>
                  </a:lnTo>
                  <a:lnTo>
                    <a:pt x="20830" y="51501"/>
                  </a:lnTo>
                  <a:lnTo>
                    <a:pt x="25133" y="71149"/>
                  </a:lnTo>
                  <a:lnTo>
                    <a:pt x="28315" y="91947"/>
                  </a:lnTo>
                  <a:lnTo>
                    <a:pt x="33963" y="111774"/>
                  </a:lnTo>
                  <a:lnTo>
                    <a:pt x="38215" y="137752"/>
                  </a:lnTo>
                  <a:lnTo>
                    <a:pt x="45542" y="164570"/>
                  </a:lnTo>
                  <a:lnTo>
                    <a:pt x="52723" y="192624"/>
                  </a:lnTo>
                  <a:lnTo>
                    <a:pt x="58872" y="221045"/>
                  </a:lnTo>
                  <a:lnTo>
                    <a:pt x="64716" y="243506"/>
                  </a:lnTo>
                  <a:lnTo>
                    <a:pt x="70469" y="268295"/>
                  </a:lnTo>
                  <a:lnTo>
                    <a:pt x="78737" y="292697"/>
                  </a:lnTo>
                  <a:lnTo>
                    <a:pt x="90248" y="317273"/>
                  </a:lnTo>
                  <a:lnTo>
                    <a:pt x="102765" y="342657"/>
                  </a:lnTo>
                  <a:lnTo>
                    <a:pt x="106861" y="352565"/>
                  </a:lnTo>
                  <a:lnTo>
                    <a:pt x="108454" y="357355"/>
                  </a:lnTo>
                  <a:lnTo>
                    <a:pt x="111651" y="362352"/>
                  </a:lnTo>
                  <a:lnTo>
                    <a:pt x="111264" y="362218"/>
                  </a:lnTo>
                  <a:lnTo>
                    <a:pt x="108585" y="3600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724"/>
            <p:cNvSpPr/>
            <p:nvPr>
              <p:custDataLst>
                <p:tags r:id="rId89"/>
              </p:custDataLst>
            </p:nvPr>
          </p:nvSpPr>
          <p:spPr>
            <a:xfrm>
              <a:off x="520065" y="2063115"/>
              <a:ext cx="80011" cy="421653"/>
            </a:xfrm>
            <a:custGeom>
              <a:avLst/>
              <a:gdLst/>
              <a:ahLst/>
              <a:cxnLst/>
              <a:rect l="0" t="0" r="0" b="0"/>
              <a:pathLst>
                <a:path w="80011" h="421653">
                  <a:moveTo>
                    <a:pt x="80010" y="0"/>
                  </a:moveTo>
                  <a:lnTo>
                    <a:pt x="80010" y="0"/>
                  </a:lnTo>
                  <a:lnTo>
                    <a:pt x="72155" y="25470"/>
                  </a:lnTo>
                  <a:lnTo>
                    <a:pt x="67593" y="52515"/>
                  </a:lnTo>
                  <a:lnTo>
                    <a:pt x="62573" y="76308"/>
                  </a:lnTo>
                  <a:lnTo>
                    <a:pt x="58757" y="103467"/>
                  </a:lnTo>
                  <a:lnTo>
                    <a:pt x="57229" y="122820"/>
                  </a:lnTo>
                  <a:lnTo>
                    <a:pt x="54433" y="144122"/>
                  </a:lnTo>
                  <a:lnTo>
                    <a:pt x="49381" y="166289"/>
                  </a:lnTo>
                  <a:lnTo>
                    <a:pt x="43537" y="188841"/>
                  </a:lnTo>
                  <a:lnTo>
                    <a:pt x="38823" y="211565"/>
                  </a:lnTo>
                  <a:lnTo>
                    <a:pt x="34611" y="234364"/>
                  </a:lnTo>
                  <a:lnTo>
                    <a:pt x="30623" y="256561"/>
                  </a:lnTo>
                  <a:lnTo>
                    <a:pt x="26733" y="277011"/>
                  </a:lnTo>
                  <a:lnTo>
                    <a:pt x="22888" y="296683"/>
                  </a:lnTo>
                  <a:lnTo>
                    <a:pt x="18847" y="323914"/>
                  </a:lnTo>
                  <a:lnTo>
                    <a:pt x="15956" y="346376"/>
                  </a:lnTo>
                  <a:lnTo>
                    <a:pt x="12324" y="371033"/>
                  </a:lnTo>
                  <a:lnTo>
                    <a:pt x="11548" y="398298"/>
                  </a:lnTo>
                  <a:lnTo>
                    <a:pt x="10847" y="406257"/>
                  </a:lnTo>
                  <a:lnTo>
                    <a:pt x="5952" y="421652"/>
                  </a:lnTo>
                  <a:lnTo>
                    <a:pt x="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725"/>
            <p:cNvSpPr/>
            <p:nvPr>
              <p:custDataLst>
                <p:tags r:id="rId90"/>
              </p:custDataLst>
            </p:nvPr>
          </p:nvSpPr>
          <p:spPr>
            <a:xfrm>
              <a:off x="382905" y="2286000"/>
              <a:ext cx="297181" cy="80011"/>
            </a:xfrm>
            <a:custGeom>
              <a:avLst/>
              <a:gdLst/>
              <a:ahLst/>
              <a:cxnLst/>
              <a:rect l="0" t="0" r="0" b="0"/>
              <a:pathLst>
                <a:path w="297181" h="80011">
                  <a:moveTo>
                    <a:pt x="0" y="80010"/>
                  </a:moveTo>
                  <a:lnTo>
                    <a:pt x="0" y="80010"/>
                  </a:lnTo>
                  <a:lnTo>
                    <a:pt x="21237" y="67874"/>
                  </a:lnTo>
                  <a:lnTo>
                    <a:pt x="46580" y="54260"/>
                  </a:lnTo>
                  <a:lnTo>
                    <a:pt x="73209" y="42183"/>
                  </a:lnTo>
                  <a:lnTo>
                    <a:pt x="93497" y="34411"/>
                  </a:lnTo>
                  <a:lnTo>
                    <a:pt x="114579" y="27359"/>
                  </a:lnTo>
                  <a:lnTo>
                    <a:pt x="134533" y="22108"/>
                  </a:lnTo>
                  <a:lnTo>
                    <a:pt x="155677" y="17657"/>
                  </a:lnTo>
                  <a:lnTo>
                    <a:pt x="177140" y="13563"/>
                  </a:lnTo>
                  <a:lnTo>
                    <a:pt x="197262" y="9626"/>
                  </a:lnTo>
                  <a:lnTo>
                    <a:pt x="216789" y="5760"/>
                  </a:lnTo>
                  <a:lnTo>
                    <a:pt x="243939" y="1707"/>
                  </a:lnTo>
                  <a:lnTo>
                    <a:pt x="266376" y="506"/>
                  </a:lnTo>
                  <a:lnTo>
                    <a:pt x="294457" y="30"/>
                  </a:lnTo>
                  <a:lnTo>
                    <a:pt x="2971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SMARTInkShape-Group193"/>
          <p:cNvGrpSpPr/>
          <p:nvPr/>
        </p:nvGrpSpPr>
        <p:grpSpPr>
          <a:xfrm>
            <a:off x="2961372" y="2187753"/>
            <a:ext cx="599074" cy="315418"/>
            <a:chOff x="2961372" y="2187753"/>
            <a:chExt cx="599074" cy="315418"/>
          </a:xfrm>
        </p:grpSpPr>
        <p:sp>
          <p:nvSpPr>
            <p:cNvPr id="143" name="SMARTInkShape-726"/>
            <p:cNvSpPr/>
            <p:nvPr>
              <p:custDataLst>
                <p:tags r:id="rId85"/>
              </p:custDataLst>
            </p:nvPr>
          </p:nvSpPr>
          <p:spPr>
            <a:xfrm>
              <a:off x="2961372" y="2187753"/>
              <a:ext cx="284749" cy="315418"/>
            </a:xfrm>
            <a:custGeom>
              <a:avLst/>
              <a:gdLst/>
              <a:ahLst/>
              <a:cxnLst/>
              <a:rect l="0" t="0" r="0" b="0"/>
              <a:pathLst>
                <a:path w="284749" h="315418">
                  <a:moveTo>
                    <a:pt x="284748" y="6807"/>
                  </a:moveTo>
                  <a:lnTo>
                    <a:pt x="284748" y="6807"/>
                  </a:lnTo>
                  <a:lnTo>
                    <a:pt x="260477" y="740"/>
                  </a:lnTo>
                  <a:lnTo>
                    <a:pt x="236281" y="0"/>
                  </a:lnTo>
                  <a:lnTo>
                    <a:pt x="214013" y="3802"/>
                  </a:lnTo>
                  <a:lnTo>
                    <a:pt x="191329" y="11985"/>
                  </a:lnTo>
                  <a:lnTo>
                    <a:pt x="165487" y="25486"/>
                  </a:lnTo>
                  <a:lnTo>
                    <a:pt x="140756" y="41552"/>
                  </a:lnTo>
                  <a:lnTo>
                    <a:pt x="117342" y="58377"/>
                  </a:lnTo>
                  <a:lnTo>
                    <a:pt x="94317" y="78461"/>
                  </a:lnTo>
                  <a:lnTo>
                    <a:pt x="74443" y="100499"/>
                  </a:lnTo>
                  <a:lnTo>
                    <a:pt x="56489" y="123115"/>
                  </a:lnTo>
                  <a:lnTo>
                    <a:pt x="39104" y="145902"/>
                  </a:lnTo>
                  <a:lnTo>
                    <a:pt x="24922" y="168741"/>
                  </a:lnTo>
                  <a:lnTo>
                    <a:pt x="10022" y="195286"/>
                  </a:lnTo>
                  <a:lnTo>
                    <a:pt x="4069" y="222637"/>
                  </a:lnTo>
                  <a:lnTo>
                    <a:pt x="0" y="246573"/>
                  </a:lnTo>
                  <a:lnTo>
                    <a:pt x="2328" y="260870"/>
                  </a:lnTo>
                  <a:lnTo>
                    <a:pt x="10074" y="273150"/>
                  </a:lnTo>
                  <a:lnTo>
                    <a:pt x="20413" y="284831"/>
                  </a:lnTo>
                  <a:lnTo>
                    <a:pt x="45280" y="299450"/>
                  </a:lnTo>
                  <a:lnTo>
                    <a:pt x="57033" y="305145"/>
                  </a:lnTo>
                  <a:lnTo>
                    <a:pt x="78565" y="308987"/>
                  </a:lnTo>
                  <a:lnTo>
                    <a:pt x="104771" y="313229"/>
                  </a:lnTo>
                  <a:lnTo>
                    <a:pt x="132644" y="314769"/>
                  </a:lnTo>
                  <a:lnTo>
                    <a:pt x="160375" y="315225"/>
                  </a:lnTo>
                  <a:lnTo>
                    <a:pt x="184962" y="315360"/>
                  </a:lnTo>
                  <a:lnTo>
                    <a:pt x="216168" y="3154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727"/>
            <p:cNvSpPr/>
            <p:nvPr>
              <p:custDataLst>
                <p:tags r:id="rId86"/>
              </p:custDataLst>
            </p:nvPr>
          </p:nvSpPr>
          <p:spPr>
            <a:xfrm>
              <a:off x="3295751" y="2321231"/>
              <a:ext cx="264695" cy="176223"/>
            </a:xfrm>
            <a:custGeom>
              <a:avLst/>
              <a:gdLst/>
              <a:ahLst/>
              <a:cxnLst/>
              <a:rect l="0" t="0" r="0" b="0"/>
              <a:pathLst>
                <a:path w="264695" h="176223">
                  <a:moveTo>
                    <a:pt x="178969" y="21919"/>
                  </a:moveTo>
                  <a:lnTo>
                    <a:pt x="178969" y="21919"/>
                  </a:lnTo>
                  <a:lnTo>
                    <a:pt x="154698" y="9783"/>
                  </a:lnTo>
                  <a:lnTo>
                    <a:pt x="130502" y="2237"/>
                  </a:lnTo>
                  <a:lnTo>
                    <a:pt x="108235" y="0"/>
                  </a:lnTo>
                  <a:lnTo>
                    <a:pt x="94826" y="2864"/>
                  </a:lnTo>
                  <a:lnTo>
                    <a:pt x="70697" y="12017"/>
                  </a:lnTo>
                  <a:lnTo>
                    <a:pt x="44294" y="24502"/>
                  </a:lnTo>
                  <a:lnTo>
                    <a:pt x="29774" y="36090"/>
                  </a:lnTo>
                  <a:lnTo>
                    <a:pt x="9595" y="62285"/>
                  </a:lnTo>
                  <a:lnTo>
                    <a:pt x="1079" y="79176"/>
                  </a:lnTo>
                  <a:lnTo>
                    <a:pt x="0" y="88853"/>
                  </a:lnTo>
                  <a:lnTo>
                    <a:pt x="2202" y="113260"/>
                  </a:lnTo>
                  <a:lnTo>
                    <a:pt x="6297" y="125465"/>
                  </a:lnTo>
                  <a:lnTo>
                    <a:pt x="15062" y="137293"/>
                  </a:lnTo>
                  <a:lnTo>
                    <a:pt x="25206" y="146274"/>
                  </a:lnTo>
                  <a:lnTo>
                    <a:pt x="40011" y="154998"/>
                  </a:lnTo>
                  <a:lnTo>
                    <a:pt x="59093" y="158273"/>
                  </a:lnTo>
                  <a:lnTo>
                    <a:pt x="84199" y="158373"/>
                  </a:lnTo>
                  <a:lnTo>
                    <a:pt x="99666" y="153860"/>
                  </a:lnTo>
                  <a:lnTo>
                    <a:pt x="128114" y="137951"/>
                  </a:lnTo>
                  <a:lnTo>
                    <a:pt x="138326" y="124378"/>
                  </a:lnTo>
                  <a:lnTo>
                    <a:pt x="150338" y="100200"/>
                  </a:lnTo>
                  <a:lnTo>
                    <a:pt x="154399" y="84272"/>
                  </a:lnTo>
                  <a:lnTo>
                    <a:pt x="155959" y="56666"/>
                  </a:lnTo>
                  <a:lnTo>
                    <a:pt x="155407" y="48792"/>
                  </a:lnTo>
                  <a:lnTo>
                    <a:pt x="150283" y="30309"/>
                  </a:lnTo>
                  <a:lnTo>
                    <a:pt x="147593" y="26071"/>
                  </a:lnTo>
                  <a:lnTo>
                    <a:pt x="145986" y="25957"/>
                  </a:lnTo>
                  <a:lnTo>
                    <a:pt x="144280" y="27151"/>
                  </a:lnTo>
                  <a:lnTo>
                    <a:pt x="136981" y="38193"/>
                  </a:lnTo>
                  <a:lnTo>
                    <a:pt x="136372" y="41023"/>
                  </a:lnTo>
                  <a:lnTo>
                    <a:pt x="136601" y="43545"/>
                  </a:lnTo>
                  <a:lnTo>
                    <a:pt x="138263" y="51822"/>
                  </a:lnTo>
                  <a:lnTo>
                    <a:pt x="138826" y="65996"/>
                  </a:lnTo>
                  <a:lnTo>
                    <a:pt x="142289" y="73470"/>
                  </a:lnTo>
                  <a:lnTo>
                    <a:pt x="157874" y="100031"/>
                  </a:lnTo>
                  <a:lnTo>
                    <a:pt x="177161" y="126695"/>
                  </a:lnTo>
                  <a:lnTo>
                    <a:pt x="187183" y="137489"/>
                  </a:lnTo>
                  <a:lnTo>
                    <a:pt x="213293" y="153215"/>
                  </a:lnTo>
                  <a:lnTo>
                    <a:pt x="240494" y="168812"/>
                  </a:lnTo>
                  <a:lnTo>
                    <a:pt x="245049" y="170390"/>
                  </a:lnTo>
                  <a:lnTo>
                    <a:pt x="251183" y="174213"/>
                  </a:lnTo>
                  <a:lnTo>
                    <a:pt x="257022" y="175628"/>
                  </a:lnTo>
                  <a:lnTo>
                    <a:pt x="264665" y="176222"/>
                  </a:lnTo>
                  <a:lnTo>
                    <a:pt x="264694" y="1533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SMARTInkShape-Group194"/>
          <p:cNvGrpSpPr/>
          <p:nvPr/>
        </p:nvGrpSpPr>
        <p:grpSpPr>
          <a:xfrm>
            <a:off x="3509010" y="2138999"/>
            <a:ext cx="348616" cy="135572"/>
            <a:chOff x="3509010" y="2138999"/>
            <a:chExt cx="348616" cy="135572"/>
          </a:xfrm>
        </p:grpSpPr>
        <p:sp>
          <p:nvSpPr>
            <p:cNvPr id="146" name="SMARTInkShape-728"/>
            <p:cNvSpPr/>
            <p:nvPr>
              <p:custDataLst>
                <p:tags r:id="rId82"/>
              </p:custDataLst>
            </p:nvPr>
          </p:nvSpPr>
          <p:spPr>
            <a:xfrm>
              <a:off x="3509010" y="2201439"/>
              <a:ext cx="137161" cy="10030"/>
            </a:xfrm>
            <a:custGeom>
              <a:avLst/>
              <a:gdLst/>
              <a:ahLst/>
              <a:cxnLst/>
              <a:rect l="0" t="0" r="0" b="0"/>
              <a:pathLst>
                <a:path w="137161" h="10030">
                  <a:moveTo>
                    <a:pt x="0" y="4551"/>
                  </a:moveTo>
                  <a:lnTo>
                    <a:pt x="0" y="4551"/>
                  </a:lnTo>
                  <a:lnTo>
                    <a:pt x="24272" y="1517"/>
                  </a:lnTo>
                  <a:lnTo>
                    <a:pt x="50608" y="0"/>
                  </a:lnTo>
                  <a:lnTo>
                    <a:pt x="75960" y="4068"/>
                  </a:lnTo>
                  <a:lnTo>
                    <a:pt x="102967" y="5144"/>
                  </a:lnTo>
                  <a:lnTo>
                    <a:pt x="130264" y="10029"/>
                  </a:lnTo>
                  <a:lnTo>
                    <a:pt x="132563" y="9473"/>
                  </a:lnTo>
                  <a:lnTo>
                    <a:pt x="134095" y="8467"/>
                  </a:lnTo>
                  <a:lnTo>
                    <a:pt x="137160" y="45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729"/>
            <p:cNvSpPr/>
            <p:nvPr>
              <p:custDataLst>
                <p:tags r:id="rId83"/>
              </p:custDataLst>
            </p:nvPr>
          </p:nvSpPr>
          <p:spPr>
            <a:xfrm>
              <a:off x="3537585" y="2165985"/>
              <a:ext cx="17146" cy="68581"/>
            </a:xfrm>
            <a:custGeom>
              <a:avLst/>
              <a:gdLst/>
              <a:ahLst/>
              <a:cxnLst/>
              <a:rect l="0" t="0" r="0" b="0"/>
              <a:pathLst>
                <a:path w="17146" h="68581">
                  <a:moveTo>
                    <a:pt x="0" y="0"/>
                  </a:moveTo>
                  <a:lnTo>
                    <a:pt x="0" y="0"/>
                  </a:lnTo>
                  <a:lnTo>
                    <a:pt x="3034" y="21237"/>
                  </a:lnTo>
                  <a:lnTo>
                    <a:pt x="5362" y="48274"/>
                  </a:lnTo>
                  <a:lnTo>
                    <a:pt x="5645" y="58431"/>
                  </a:lnTo>
                  <a:lnTo>
                    <a:pt x="7377" y="62587"/>
                  </a:lnTo>
                  <a:lnTo>
                    <a:pt x="10629" y="67396"/>
                  </a:lnTo>
                  <a:lnTo>
                    <a:pt x="12768" y="68054"/>
                  </a:lnTo>
                  <a:lnTo>
                    <a:pt x="17145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730"/>
            <p:cNvSpPr/>
            <p:nvPr>
              <p:custDataLst>
                <p:tags r:id="rId84"/>
              </p:custDataLst>
            </p:nvPr>
          </p:nvSpPr>
          <p:spPr>
            <a:xfrm>
              <a:off x="3663315" y="2138999"/>
              <a:ext cx="194311" cy="135572"/>
            </a:xfrm>
            <a:custGeom>
              <a:avLst/>
              <a:gdLst/>
              <a:ahLst/>
              <a:cxnLst/>
              <a:rect l="0" t="0" r="0" b="0"/>
              <a:pathLst>
                <a:path w="194311" h="135572">
                  <a:moveTo>
                    <a:pt x="0" y="9841"/>
                  </a:moveTo>
                  <a:lnTo>
                    <a:pt x="0" y="9841"/>
                  </a:lnTo>
                  <a:lnTo>
                    <a:pt x="21237" y="3774"/>
                  </a:lnTo>
                  <a:lnTo>
                    <a:pt x="40512" y="0"/>
                  </a:lnTo>
                  <a:lnTo>
                    <a:pt x="62966" y="3287"/>
                  </a:lnTo>
                  <a:lnTo>
                    <a:pt x="88420" y="11886"/>
                  </a:lnTo>
                  <a:lnTo>
                    <a:pt x="94966" y="17312"/>
                  </a:lnTo>
                  <a:lnTo>
                    <a:pt x="104343" y="31143"/>
                  </a:lnTo>
                  <a:lnTo>
                    <a:pt x="107328" y="42329"/>
                  </a:lnTo>
                  <a:lnTo>
                    <a:pt x="107702" y="60026"/>
                  </a:lnTo>
                  <a:lnTo>
                    <a:pt x="103949" y="84612"/>
                  </a:lnTo>
                  <a:lnTo>
                    <a:pt x="98181" y="101070"/>
                  </a:lnTo>
                  <a:lnTo>
                    <a:pt x="88710" y="113354"/>
                  </a:lnTo>
                  <a:lnTo>
                    <a:pt x="73410" y="125629"/>
                  </a:lnTo>
                  <a:lnTo>
                    <a:pt x="67340" y="127977"/>
                  </a:lnTo>
                  <a:lnTo>
                    <a:pt x="61044" y="129656"/>
                  </a:lnTo>
                  <a:lnTo>
                    <a:pt x="56129" y="132519"/>
                  </a:lnTo>
                  <a:lnTo>
                    <a:pt x="53294" y="132901"/>
                  </a:lnTo>
                  <a:lnTo>
                    <a:pt x="42006" y="130383"/>
                  </a:lnTo>
                  <a:lnTo>
                    <a:pt x="37564" y="126978"/>
                  </a:lnTo>
                  <a:lnTo>
                    <a:pt x="35745" y="123709"/>
                  </a:lnTo>
                  <a:lnTo>
                    <a:pt x="35260" y="121948"/>
                  </a:lnTo>
                  <a:lnTo>
                    <a:pt x="35572" y="120139"/>
                  </a:lnTo>
                  <a:lnTo>
                    <a:pt x="38941" y="112673"/>
                  </a:lnTo>
                  <a:lnTo>
                    <a:pt x="39296" y="110781"/>
                  </a:lnTo>
                  <a:lnTo>
                    <a:pt x="45863" y="102050"/>
                  </a:lnTo>
                  <a:lnTo>
                    <a:pt x="52345" y="98448"/>
                  </a:lnTo>
                  <a:lnTo>
                    <a:pt x="74533" y="92653"/>
                  </a:lnTo>
                  <a:lnTo>
                    <a:pt x="101098" y="95057"/>
                  </a:lnTo>
                  <a:lnTo>
                    <a:pt x="129518" y="101716"/>
                  </a:lnTo>
                  <a:lnTo>
                    <a:pt x="152442" y="112749"/>
                  </a:lnTo>
                  <a:lnTo>
                    <a:pt x="175239" y="133032"/>
                  </a:lnTo>
                  <a:lnTo>
                    <a:pt x="179061" y="134443"/>
                  </a:lnTo>
                  <a:lnTo>
                    <a:pt x="194310" y="1355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SMARTInkShape-Group195"/>
          <p:cNvGrpSpPr/>
          <p:nvPr/>
        </p:nvGrpSpPr>
        <p:grpSpPr>
          <a:xfrm>
            <a:off x="4929730" y="2118627"/>
            <a:ext cx="882426" cy="429396"/>
            <a:chOff x="4929730" y="2118627"/>
            <a:chExt cx="882426" cy="429396"/>
          </a:xfrm>
        </p:grpSpPr>
        <p:sp>
          <p:nvSpPr>
            <p:cNvPr id="150" name="SMARTInkShape-731"/>
            <p:cNvSpPr/>
            <p:nvPr>
              <p:custDataLst>
                <p:tags r:id="rId79"/>
              </p:custDataLst>
            </p:nvPr>
          </p:nvSpPr>
          <p:spPr>
            <a:xfrm>
              <a:off x="4929730" y="2166329"/>
              <a:ext cx="413734" cy="381694"/>
            </a:xfrm>
            <a:custGeom>
              <a:avLst/>
              <a:gdLst/>
              <a:ahLst/>
              <a:cxnLst/>
              <a:rect l="0" t="0" r="0" b="0"/>
              <a:pathLst>
                <a:path w="413734" h="381694">
                  <a:moveTo>
                    <a:pt x="202340" y="16801"/>
                  </a:moveTo>
                  <a:lnTo>
                    <a:pt x="202340" y="16801"/>
                  </a:lnTo>
                  <a:lnTo>
                    <a:pt x="175036" y="19835"/>
                  </a:lnTo>
                  <a:lnTo>
                    <a:pt x="154856" y="24711"/>
                  </a:lnTo>
                  <a:lnTo>
                    <a:pt x="130910" y="34597"/>
                  </a:lnTo>
                  <a:lnTo>
                    <a:pt x="105750" y="52349"/>
                  </a:lnTo>
                  <a:lnTo>
                    <a:pt x="78509" y="74199"/>
                  </a:lnTo>
                  <a:lnTo>
                    <a:pt x="55818" y="98553"/>
                  </a:lnTo>
                  <a:lnTo>
                    <a:pt x="42933" y="120187"/>
                  </a:lnTo>
                  <a:lnTo>
                    <a:pt x="31071" y="142684"/>
                  </a:lnTo>
                  <a:lnTo>
                    <a:pt x="19514" y="167130"/>
                  </a:lnTo>
                  <a:lnTo>
                    <a:pt x="9739" y="192788"/>
                  </a:lnTo>
                  <a:lnTo>
                    <a:pt x="2822" y="216477"/>
                  </a:lnTo>
                  <a:lnTo>
                    <a:pt x="0" y="232546"/>
                  </a:lnTo>
                  <a:lnTo>
                    <a:pt x="1983" y="258173"/>
                  </a:lnTo>
                  <a:lnTo>
                    <a:pt x="10034" y="286235"/>
                  </a:lnTo>
                  <a:lnTo>
                    <a:pt x="20633" y="313016"/>
                  </a:lnTo>
                  <a:lnTo>
                    <a:pt x="35965" y="330840"/>
                  </a:lnTo>
                  <a:lnTo>
                    <a:pt x="50149" y="339190"/>
                  </a:lnTo>
                  <a:lnTo>
                    <a:pt x="69764" y="349202"/>
                  </a:lnTo>
                  <a:lnTo>
                    <a:pt x="93001" y="360322"/>
                  </a:lnTo>
                  <a:lnTo>
                    <a:pt x="111668" y="367735"/>
                  </a:lnTo>
                  <a:lnTo>
                    <a:pt x="127287" y="372677"/>
                  </a:lnTo>
                  <a:lnTo>
                    <a:pt x="153108" y="378168"/>
                  </a:lnTo>
                  <a:lnTo>
                    <a:pt x="175167" y="380609"/>
                  </a:lnTo>
                  <a:lnTo>
                    <a:pt x="195555" y="381693"/>
                  </a:lnTo>
                  <a:lnTo>
                    <a:pt x="215199" y="380905"/>
                  </a:lnTo>
                  <a:lnTo>
                    <a:pt x="234513" y="376322"/>
                  </a:lnTo>
                  <a:lnTo>
                    <a:pt x="253682" y="371745"/>
                  </a:lnTo>
                  <a:lnTo>
                    <a:pt x="272783" y="366324"/>
                  </a:lnTo>
                  <a:lnTo>
                    <a:pt x="300753" y="353196"/>
                  </a:lnTo>
                  <a:lnTo>
                    <a:pt x="325409" y="340347"/>
                  </a:lnTo>
                  <a:lnTo>
                    <a:pt x="348166" y="325392"/>
                  </a:lnTo>
                  <a:lnTo>
                    <a:pt x="373244" y="305252"/>
                  </a:lnTo>
                  <a:lnTo>
                    <a:pt x="393508" y="280224"/>
                  </a:lnTo>
                  <a:lnTo>
                    <a:pt x="408470" y="253009"/>
                  </a:lnTo>
                  <a:lnTo>
                    <a:pt x="412744" y="226937"/>
                  </a:lnTo>
                  <a:lnTo>
                    <a:pt x="413483" y="205005"/>
                  </a:lnTo>
                  <a:lnTo>
                    <a:pt x="413733" y="177873"/>
                  </a:lnTo>
                  <a:lnTo>
                    <a:pt x="405293" y="150241"/>
                  </a:lnTo>
                  <a:lnTo>
                    <a:pt x="393466" y="124087"/>
                  </a:lnTo>
                  <a:lnTo>
                    <a:pt x="376195" y="97683"/>
                  </a:lnTo>
                  <a:lnTo>
                    <a:pt x="350495" y="70044"/>
                  </a:lnTo>
                  <a:lnTo>
                    <a:pt x="324950" y="50319"/>
                  </a:lnTo>
                  <a:lnTo>
                    <a:pt x="300008" y="32641"/>
                  </a:lnTo>
                  <a:lnTo>
                    <a:pt x="275043" y="18613"/>
                  </a:lnTo>
                  <a:lnTo>
                    <a:pt x="253303" y="11623"/>
                  </a:lnTo>
                  <a:lnTo>
                    <a:pt x="226236" y="3572"/>
                  </a:lnTo>
                  <a:lnTo>
                    <a:pt x="202544" y="430"/>
                  </a:lnTo>
                  <a:lnTo>
                    <a:pt x="191001" y="0"/>
                  </a:lnTo>
                  <a:lnTo>
                    <a:pt x="181214" y="3195"/>
                  </a:lnTo>
                  <a:lnTo>
                    <a:pt x="158466" y="14917"/>
                  </a:lnTo>
                  <a:lnTo>
                    <a:pt x="150905" y="168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732"/>
            <p:cNvSpPr/>
            <p:nvPr>
              <p:custDataLst>
                <p:tags r:id="rId80"/>
              </p:custDataLst>
            </p:nvPr>
          </p:nvSpPr>
          <p:spPr>
            <a:xfrm>
              <a:off x="5457825" y="2202956"/>
              <a:ext cx="154306" cy="20180"/>
            </a:xfrm>
            <a:custGeom>
              <a:avLst/>
              <a:gdLst/>
              <a:ahLst/>
              <a:cxnLst/>
              <a:rect l="0" t="0" r="0" b="0"/>
              <a:pathLst>
                <a:path w="154306" h="20180">
                  <a:moveTo>
                    <a:pt x="0" y="3034"/>
                  </a:moveTo>
                  <a:lnTo>
                    <a:pt x="0" y="3034"/>
                  </a:lnTo>
                  <a:lnTo>
                    <a:pt x="21237" y="0"/>
                  </a:lnTo>
                  <a:lnTo>
                    <a:pt x="46058" y="1776"/>
                  </a:lnTo>
                  <a:lnTo>
                    <a:pt x="66954" y="4479"/>
                  </a:lnTo>
                  <a:lnTo>
                    <a:pt x="81221" y="7484"/>
                  </a:lnTo>
                  <a:lnTo>
                    <a:pt x="95821" y="10068"/>
                  </a:lnTo>
                  <a:lnTo>
                    <a:pt x="121591" y="15771"/>
                  </a:lnTo>
                  <a:lnTo>
                    <a:pt x="143703" y="19792"/>
                  </a:lnTo>
                  <a:lnTo>
                    <a:pt x="154305" y="201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733"/>
            <p:cNvSpPr/>
            <p:nvPr>
              <p:custDataLst>
                <p:tags r:id="rId81"/>
              </p:custDataLst>
            </p:nvPr>
          </p:nvSpPr>
          <p:spPr>
            <a:xfrm>
              <a:off x="5640705" y="2118627"/>
              <a:ext cx="171451" cy="161659"/>
            </a:xfrm>
            <a:custGeom>
              <a:avLst/>
              <a:gdLst/>
              <a:ahLst/>
              <a:cxnLst/>
              <a:rect l="0" t="0" r="0" b="0"/>
              <a:pathLst>
                <a:path w="171451" h="161659">
                  <a:moveTo>
                    <a:pt x="0" y="7353"/>
                  </a:moveTo>
                  <a:lnTo>
                    <a:pt x="0" y="7353"/>
                  </a:lnTo>
                  <a:lnTo>
                    <a:pt x="24271" y="1285"/>
                  </a:lnTo>
                  <a:lnTo>
                    <a:pt x="49734" y="0"/>
                  </a:lnTo>
                  <a:lnTo>
                    <a:pt x="74809" y="1545"/>
                  </a:lnTo>
                  <a:lnTo>
                    <a:pt x="99635" y="5985"/>
                  </a:lnTo>
                  <a:lnTo>
                    <a:pt x="118422" y="11957"/>
                  </a:lnTo>
                  <a:lnTo>
                    <a:pt x="146692" y="34393"/>
                  </a:lnTo>
                  <a:lnTo>
                    <a:pt x="149230" y="36809"/>
                  </a:lnTo>
                  <a:lnTo>
                    <a:pt x="161814" y="62048"/>
                  </a:lnTo>
                  <a:lnTo>
                    <a:pt x="162299" y="69974"/>
                  </a:lnTo>
                  <a:lnTo>
                    <a:pt x="154003" y="97580"/>
                  </a:lnTo>
                  <a:lnTo>
                    <a:pt x="143471" y="118318"/>
                  </a:lnTo>
                  <a:lnTo>
                    <a:pt x="129928" y="132518"/>
                  </a:lnTo>
                  <a:lnTo>
                    <a:pt x="102670" y="148876"/>
                  </a:lnTo>
                  <a:lnTo>
                    <a:pt x="78792" y="156706"/>
                  </a:lnTo>
                  <a:lnTo>
                    <a:pt x="55837" y="161006"/>
                  </a:lnTo>
                  <a:lnTo>
                    <a:pt x="39307" y="161572"/>
                  </a:lnTo>
                  <a:lnTo>
                    <a:pt x="34826" y="159926"/>
                  </a:lnTo>
                  <a:lnTo>
                    <a:pt x="29810" y="156730"/>
                  </a:lnTo>
                  <a:lnTo>
                    <a:pt x="29124" y="154600"/>
                  </a:lnTo>
                  <a:lnTo>
                    <a:pt x="28607" y="144416"/>
                  </a:lnTo>
                  <a:lnTo>
                    <a:pt x="29867" y="142544"/>
                  </a:lnTo>
                  <a:lnTo>
                    <a:pt x="31975" y="141295"/>
                  </a:lnTo>
                  <a:lnTo>
                    <a:pt x="59188" y="129782"/>
                  </a:lnTo>
                  <a:lnTo>
                    <a:pt x="66734" y="128441"/>
                  </a:lnTo>
                  <a:lnTo>
                    <a:pt x="91949" y="133726"/>
                  </a:lnTo>
                  <a:lnTo>
                    <a:pt x="119558" y="140046"/>
                  </a:lnTo>
                  <a:lnTo>
                    <a:pt x="148077" y="151452"/>
                  </a:lnTo>
                  <a:lnTo>
                    <a:pt x="152171" y="153947"/>
                  </a:lnTo>
                  <a:lnTo>
                    <a:pt x="159975" y="155549"/>
                  </a:lnTo>
                  <a:lnTo>
                    <a:pt x="161895" y="155680"/>
                  </a:lnTo>
                  <a:lnTo>
                    <a:pt x="165722" y="157520"/>
                  </a:lnTo>
                  <a:lnTo>
                    <a:pt x="171450" y="1616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SMARTInkShape-Group196"/>
          <p:cNvGrpSpPr/>
          <p:nvPr/>
        </p:nvGrpSpPr>
        <p:grpSpPr>
          <a:xfrm>
            <a:off x="193471" y="165735"/>
            <a:ext cx="1989660" cy="1354417"/>
            <a:chOff x="193471" y="165735"/>
            <a:chExt cx="1989660" cy="1354417"/>
          </a:xfrm>
        </p:grpSpPr>
        <p:sp>
          <p:nvSpPr>
            <p:cNvPr id="154" name="SMARTInkShape-734"/>
            <p:cNvSpPr/>
            <p:nvPr>
              <p:custDataLst>
                <p:tags r:id="rId61"/>
              </p:custDataLst>
            </p:nvPr>
          </p:nvSpPr>
          <p:spPr>
            <a:xfrm>
              <a:off x="193471" y="314325"/>
              <a:ext cx="286590" cy="308161"/>
            </a:xfrm>
            <a:custGeom>
              <a:avLst/>
              <a:gdLst/>
              <a:ahLst/>
              <a:cxnLst/>
              <a:rect l="0" t="0" r="0" b="0"/>
              <a:pathLst>
                <a:path w="286590" h="308161">
                  <a:moveTo>
                    <a:pt x="252299" y="0"/>
                  </a:moveTo>
                  <a:lnTo>
                    <a:pt x="252299" y="0"/>
                  </a:lnTo>
                  <a:lnTo>
                    <a:pt x="230286" y="1693"/>
                  </a:lnTo>
                  <a:lnTo>
                    <a:pt x="212858" y="3034"/>
                  </a:lnTo>
                  <a:lnTo>
                    <a:pt x="185028" y="7910"/>
                  </a:lnTo>
                  <a:lnTo>
                    <a:pt x="162076" y="15581"/>
                  </a:lnTo>
                  <a:lnTo>
                    <a:pt x="141292" y="27456"/>
                  </a:lnTo>
                  <a:lnTo>
                    <a:pt x="121471" y="41201"/>
                  </a:lnTo>
                  <a:lnTo>
                    <a:pt x="101443" y="56412"/>
                  </a:lnTo>
                  <a:lnTo>
                    <a:pt x="79842" y="73755"/>
                  </a:lnTo>
                  <a:lnTo>
                    <a:pt x="60928" y="93740"/>
                  </a:lnTo>
                  <a:lnTo>
                    <a:pt x="44690" y="115322"/>
                  </a:lnTo>
                  <a:lnTo>
                    <a:pt x="31123" y="137614"/>
                  </a:lnTo>
                  <a:lnTo>
                    <a:pt x="18744" y="160222"/>
                  </a:lnTo>
                  <a:lnTo>
                    <a:pt x="8162" y="182335"/>
                  </a:lnTo>
                  <a:lnTo>
                    <a:pt x="1342" y="202746"/>
                  </a:lnTo>
                  <a:lnTo>
                    <a:pt x="0" y="229053"/>
                  </a:lnTo>
                  <a:lnTo>
                    <a:pt x="5546" y="250180"/>
                  </a:lnTo>
                  <a:lnTo>
                    <a:pt x="14361" y="270576"/>
                  </a:lnTo>
                  <a:lnTo>
                    <a:pt x="38086" y="294657"/>
                  </a:lnTo>
                  <a:lnTo>
                    <a:pt x="56184" y="303488"/>
                  </a:lnTo>
                  <a:lnTo>
                    <a:pt x="77633" y="307092"/>
                  </a:lnTo>
                  <a:lnTo>
                    <a:pt x="100075" y="308160"/>
                  </a:lnTo>
                  <a:lnTo>
                    <a:pt x="122811" y="305443"/>
                  </a:lnTo>
                  <a:lnTo>
                    <a:pt x="148668" y="300616"/>
                  </a:lnTo>
                  <a:lnTo>
                    <a:pt x="176438" y="295164"/>
                  </a:lnTo>
                  <a:lnTo>
                    <a:pt x="204774" y="286493"/>
                  </a:lnTo>
                  <a:lnTo>
                    <a:pt x="233279" y="275881"/>
                  </a:lnTo>
                  <a:lnTo>
                    <a:pt x="255765" y="261659"/>
                  </a:lnTo>
                  <a:lnTo>
                    <a:pt x="284200" y="236501"/>
                  </a:lnTo>
                  <a:lnTo>
                    <a:pt x="286589" y="2343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735"/>
            <p:cNvSpPr/>
            <p:nvPr>
              <p:custDataLst>
                <p:tags r:id="rId62"/>
              </p:custDataLst>
            </p:nvPr>
          </p:nvSpPr>
          <p:spPr>
            <a:xfrm>
              <a:off x="497205" y="320040"/>
              <a:ext cx="171451" cy="234298"/>
            </a:xfrm>
            <a:custGeom>
              <a:avLst/>
              <a:gdLst/>
              <a:ahLst/>
              <a:cxnLst/>
              <a:rect l="0" t="0" r="0" b="0"/>
              <a:pathLst>
                <a:path w="171451" h="234298">
                  <a:moveTo>
                    <a:pt x="0" y="85725"/>
                  </a:moveTo>
                  <a:lnTo>
                    <a:pt x="0" y="85725"/>
                  </a:lnTo>
                  <a:lnTo>
                    <a:pt x="13053" y="111196"/>
                  </a:lnTo>
                  <a:lnTo>
                    <a:pt x="28519" y="136547"/>
                  </a:lnTo>
                  <a:lnTo>
                    <a:pt x="43804" y="159899"/>
                  </a:lnTo>
                  <a:lnTo>
                    <a:pt x="55125" y="186784"/>
                  </a:lnTo>
                  <a:lnTo>
                    <a:pt x="69591" y="213898"/>
                  </a:lnTo>
                  <a:lnTo>
                    <a:pt x="74292" y="234297"/>
                  </a:lnTo>
                  <a:lnTo>
                    <a:pt x="71260" y="228242"/>
                  </a:lnTo>
                  <a:lnTo>
                    <a:pt x="68933" y="203247"/>
                  </a:lnTo>
                  <a:lnTo>
                    <a:pt x="68650" y="174768"/>
                  </a:lnTo>
                  <a:lnTo>
                    <a:pt x="71635" y="149220"/>
                  </a:lnTo>
                  <a:lnTo>
                    <a:pt x="76541" y="124576"/>
                  </a:lnTo>
                  <a:lnTo>
                    <a:pt x="85050" y="101188"/>
                  </a:lnTo>
                  <a:lnTo>
                    <a:pt x="99303" y="75727"/>
                  </a:lnTo>
                  <a:lnTo>
                    <a:pt x="116041" y="57809"/>
                  </a:lnTo>
                  <a:lnTo>
                    <a:pt x="134470" y="45074"/>
                  </a:lnTo>
                  <a:lnTo>
                    <a:pt x="146452" y="41507"/>
                  </a:lnTo>
                  <a:lnTo>
                    <a:pt x="160609" y="39667"/>
                  </a:lnTo>
                  <a:lnTo>
                    <a:pt x="162318" y="38510"/>
                  </a:lnTo>
                  <a:lnTo>
                    <a:pt x="168094" y="32090"/>
                  </a:lnTo>
                  <a:lnTo>
                    <a:pt x="169958" y="2675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736"/>
            <p:cNvSpPr/>
            <p:nvPr>
              <p:custDataLst>
                <p:tags r:id="rId63"/>
              </p:custDataLst>
            </p:nvPr>
          </p:nvSpPr>
          <p:spPr>
            <a:xfrm>
              <a:off x="725805" y="348615"/>
              <a:ext cx="85726" cy="127106"/>
            </a:xfrm>
            <a:custGeom>
              <a:avLst/>
              <a:gdLst/>
              <a:ahLst/>
              <a:cxnLst/>
              <a:rect l="0" t="0" r="0" b="0"/>
              <a:pathLst>
                <a:path w="85726" h="127106">
                  <a:moveTo>
                    <a:pt x="0" y="0"/>
                  </a:moveTo>
                  <a:lnTo>
                    <a:pt x="0" y="0"/>
                  </a:lnTo>
                  <a:lnTo>
                    <a:pt x="10160" y="16933"/>
                  </a:lnTo>
                  <a:lnTo>
                    <a:pt x="24835" y="41816"/>
                  </a:lnTo>
                  <a:lnTo>
                    <a:pt x="39603" y="70104"/>
                  </a:lnTo>
                  <a:lnTo>
                    <a:pt x="48282" y="93938"/>
                  </a:lnTo>
                  <a:lnTo>
                    <a:pt x="58891" y="119239"/>
                  </a:lnTo>
                  <a:lnTo>
                    <a:pt x="64721" y="126841"/>
                  </a:lnTo>
                  <a:lnTo>
                    <a:pt x="66643" y="127105"/>
                  </a:lnTo>
                  <a:lnTo>
                    <a:pt x="68558" y="126012"/>
                  </a:lnTo>
                  <a:lnTo>
                    <a:pt x="74289" y="118405"/>
                  </a:lnTo>
                  <a:lnTo>
                    <a:pt x="76196" y="115132"/>
                  </a:lnTo>
                  <a:lnTo>
                    <a:pt x="81201" y="89104"/>
                  </a:lnTo>
                  <a:lnTo>
                    <a:pt x="85725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737"/>
            <p:cNvSpPr/>
            <p:nvPr>
              <p:custDataLst>
                <p:tags r:id="rId64"/>
              </p:custDataLst>
            </p:nvPr>
          </p:nvSpPr>
          <p:spPr>
            <a:xfrm>
              <a:off x="830580" y="224131"/>
              <a:ext cx="155732" cy="192495"/>
            </a:xfrm>
            <a:custGeom>
              <a:avLst/>
              <a:gdLst/>
              <a:ahLst/>
              <a:cxnLst/>
              <a:rect l="0" t="0" r="0" b="0"/>
              <a:pathLst>
                <a:path w="155732" h="192495">
                  <a:moveTo>
                    <a:pt x="106680" y="10184"/>
                  </a:moveTo>
                  <a:lnTo>
                    <a:pt x="106680" y="10184"/>
                  </a:lnTo>
                  <a:lnTo>
                    <a:pt x="85443" y="1082"/>
                  </a:lnTo>
                  <a:lnTo>
                    <a:pt x="68243" y="0"/>
                  </a:lnTo>
                  <a:lnTo>
                    <a:pt x="52132" y="4388"/>
                  </a:lnTo>
                  <a:lnTo>
                    <a:pt x="29416" y="17568"/>
                  </a:lnTo>
                  <a:lnTo>
                    <a:pt x="11609" y="33539"/>
                  </a:lnTo>
                  <a:lnTo>
                    <a:pt x="2381" y="49701"/>
                  </a:lnTo>
                  <a:lnTo>
                    <a:pt x="0" y="58650"/>
                  </a:lnTo>
                  <a:lnTo>
                    <a:pt x="635" y="66861"/>
                  </a:lnTo>
                  <a:lnTo>
                    <a:pt x="1693" y="70829"/>
                  </a:lnTo>
                  <a:lnTo>
                    <a:pt x="6256" y="76931"/>
                  </a:lnTo>
                  <a:lnTo>
                    <a:pt x="13152" y="81759"/>
                  </a:lnTo>
                  <a:lnTo>
                    <a:pt x="41612" y="91992"/>
                  </a:lnTo>
                  <a:lnTo>
                    <a:pt x="66875" y="103625"/>
                  </a:lnTo>
                  <a:lnTo>
                    <a:pt x="88254" y="111248"/>
                  </a:lnTo>
                  <a:lnTo>
                    <a:pt x="116540" y="123187"/>
                  </a:lnTo>
                  <a:lnTo>
                    <a:pt x="133097" y="131508"/>
                  </a:lnTo>
                  <a:lnTo>
                    <a:pt x="152751" y="145494"/>
                  </a:lnTo>
                  <a:lnTo>
                    <a:pt x="155731" y="152025"/>
                  </a:lnTo>
                  <a:lnTo>
                    <a:pt x="155256" y="154910"/>
                  </a:lnTo>
                  <a:lnTo>
                    <a:pt x="153669" y="157468"/>
                  </a:lnTo>
                  <a:lnTo>
                    <a:pt x="145031" y="166136"/>
                  </a:lnTo>
                  <a:lnTo>
                    <a:pt x="120497" y="177801"/>
                  </a:lnTo>
                  <a:lnTo>
                    <a:pt x="100308" y="188732"/>
                  </a:lnTo>
                  <a:lnTo>
                    <a:pt x="78371" y="192494"/>
                  </a:lnTo>
                  <a:lnTo>
                    <a:pt x="76378" y="191414"/>
                  </a:lnTo>
                  <a:lnTo>
                    <a:pt x="75048" y="189424"/>
                  </a:lnTo>
                  <a:lnTo>
                    <a:pt x="74162" y="186827"/>
                  </a:lnTo>
                  <a:lnTo>
                    <a:pt x="74842" y="183826"/>
                  </a:lnTo>
                  <a:lnTo>
                    <a:pt x="86310" y="167185"/>
                  </a:lnTo>
                  <a:lnTo>
                    <a:pt x="96910" y="152951"/>
                  </a:lnTo>
                  <a:lnTo>
                    <a:pt x="118213" y="124436"/>
                  </a:lnTo>
                  <a:lnTo>
                    <a:pt x="135255" y="1016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738"/>
            <p:cNvSpPr/>
            <p:nvPr>
              <p:custDataLst>
                <p:tags r:id="rId65"/>
              </p:custDataLst>
            </p:nvPr>
          </p:nvSpPr>
          <p:spPr>
            <a:xfrm>
              <a:off x="948690" y="165735"/>
              <a:ext cx="215492" cy="285751"/>
            </a:xfrm>
            <a:custGeom>
              <a:avLst/>
              <a:gdLst/>
              <a:ahLst/>
              <a:cxnLst/>
              <a:rect l="0" t="0" r="0" b="0"/>
              <a:pathLst>
                <a:path w="215492" h="285751">
                  <a:moveTo>
                    <a:pt x="160020" y="0"/>
                  </a:moveTo>
                  <a:lnTo>
                    <a:pt x="160020" y="0"/>
                  </a:lnTo>
                  <a:lnTo>
                    <a:pt x="132715" y="0"/>
                  </a:lnTo>
                  <a:lnTo>
                    <a:pt x="106633" y="3034"/>
                  </a:lnTo>
                  <a:lnTo>
                    <a:pt x="94806" y="9603"/>
                  </a:lnTo>
                  <a:lnTo>
                    <a:pt x="86586" y="18238"/>
                  </a:lnTo>
                  <a:lnTo>
                    <a:pt x="82933" y="26309"/>
                  </a:lnTo>
                  <a:lnTo>
                    <a:pt x="80876" y="41027"/>
                  </a:lnTo>
                  <a:lnTo>
                    <a:pt x="83781" y="51889"/>
                  </a:lnTo>
                  <a:lnTo>
                    <a:pt x="89941" y="62432"/>
                  </a:lnTo>
                  <a:lnTo>
                    <a:pt x="114855" y="83512"/>
                  </a:lnTo>
                  <a:lnTo>
                    <a:pt x="142467" y="102927"/>
                  </a:lnTo>
                  <a:lnTo>
                    <a:pt x="168013" y="115657"/>
                  </a:lnTo>
                  <a:lnTo>
                    <a:pt x="196336" y="131337"/>
                  </a:lnTo>
                  <a:lnTo>
                    <a:pt x="208669" y="142843"/>
                  </a:lnTo>
                  <a:lnTo>
                    <a:pt x="213391" y="150481"/>
                  </a:lnTo>
                  <a:lnTo>
                    <a:pt x="215491" y="158109"/>
                  </a:lnTo>
                  <a:lnTo>
                    <a:pt x="213037" y="167426"/>
                  </a:lnTo>
                  <a:lnTo>
                    <a:pt x="202822" y="183381"/>
                  </a:lnTo>
                  <a:lnTo>
                    <a:pt x="182650" y="201867"/>
                  </a:lnTo>
                  <a:lnTo>
                    <a:pt x="163093" y="216084"/>
                  </a:lnTo>
                  <a:lnTo>
                    <a:pt x="141701" y="230869"/>
                  </a:lnTo>
                  <a:lnTo>
                    <a:pt x="117800" y="244213"/>
                  </a:lnTo>
                  <a:lnTo>
                    <a:pt x="92361" y="256494"/>
                  </a:lnTo>
                  <a:lnTo>
                    <a:pt x="66237" y="268302"/>
                  </a:lnTo>
                  <a:lnTo>
                    <a:pt x="39811" y="276514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739"/>
            <p:cNvSpPr/>
            <p:nvPr>
              <p:custDataLst>
                <p:tags r:id="rId66"/>
              </p:custDataLst>
            </p:nvPr>
          </p:nvSpPr>
          <p:spPr>
            <a:xfrm>
              <a:off x="506241" y="651510"/>
              <a:ext cx="219565" cy="168983"/>
            </a:xfrm>
            <a:custGeom>
              <a:avLst/>
              <a:gdLst/>
              <a:ahLst/>
              <a:cxnLst/>
              <a:rect l="0" t="0" r="0" b="0"/>
              <a:pathLst>
                <a:path w="219565" h="168983">
                  <a:moveTo>
                    <a:pt x="82404" y="0"/>
                  </a:moveTo>
                  <a:lnTo>
                    <a:pt x="82404" y="0"/>
                  </a:lnTo>
                  <a:lnTo>
                    <a:pt x="72244" y="12065"/>
                  </a:lnTo>
                  <a:lnTo>
                    <a:pt x="55311" y="32173"/>
                  </a:lnTo>
                  <a:lnTo>
                    <a:pt x="33862" y="57644"/>
                  </a:lnTo>
                  <a:lnTo>
                    <a:pt x="19563" y="77164"/>
                  </a:lnTo>
                  <a:lnTo>
                    <a:pt x="3674" y="105627"/>
                  </a:lnTo>
                  <a:lnTo>
                    <a:pt x="0" y="125050"/>
                  </a:lnTo>
                  <a:lnTo>
                    <a:pt x="2600" y="139398"/>
                  </a:lnTo>
                  <a:lnTo>
                    <a:pt x="7989" y="150008"/>
                  </a:lnTo>
                  <a:lnTo>
                    <a:pt x="24231" y="163121"/>
                  </a:lnTo>
                  <a:lnTo>
                    <a:pt x="45130" y="168982"/>
                  </a:lnTo>
                  <a:lnTo>
                    <a:pt x="70443" y="167685"/>
                  </a:lnTo>
                  <a:lnTo>
                    <a:pt x="98051" y="163279"/>
                  </a:lnTo>
                  <a:lnTo>
                    <a:pt x="126340" y="154918"/>
                  </a:lnTo>
                  <a:lnTo>
                    <a:pt x="154830" y="144397"/>
                  </a:lnTo>
                  <a:lnTo>
                    <a:pt x="180346" y="133237"/>
                  </a:lnTo>
                  <a:lnTo>
                    <a:pt x="200959" y="118852"/>
                  </a:lnTo>
                  <a:lnTo>
                    <a:pt x="209813" y="106375"/>
                  </a:lnTo>
                  <a:lnTo>
                    <a:pt x="219564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740"/>
            <p:cNvSpPr/>
            <p:nvPr>
              <p:custDataLst>
                <p:tags r:id="rId67"/>
              </p:custDataLst>
            </p:nvPr>
          </p:nvSpPr>
          <p:spPr>
            <a:xfrm>
              <a:off x="760095" y="554355"/>
              <a:ext cx="258980" cy="194199"/>
            </a:xfrm>
            <a:custGeom>
              <a:avLst/>
              <a:gdLst/>
              <a:ahLst/>
              <a:cxnLst/>
              <a:rect l="0" t="0" r="0" b="0"/>
              <a:pathLst>
                <a:path w="258980" h="194199">
                  <a:moveTo>
                    <a:pt x="0" y="108585"/>
                  </a:moveTo>
                  <a:lnTo>
                    <a:pt x="0" y="108585"/>
                  </a:lnTo>
                  <a:lnTo>
                    <a:pt x="15170" y="132856"/>
                  </a:lnTo>
                  <a:lnTo>
                    <a:pt x="30671" y="157051"/>
                  </a:lnTo>
                  <a:lnTo>
                    <a:pt x="43299" y="180294"/>
                  </a:lnTo>
                  <a:lnTo>
                    <a:pt x="45708" y="194198"/>
                  </a:lnTo>
                  <a:lnTo>
                    <a:pt x="42683" y="191243"/>
                  </a:lnTo>
                  <a:lnTo>
                    <a:pt x="41195" y="186385"/>
                  </a:lnTo>
                  <a:lnTo>
                    <a:pt x="36234" y="160129"/>
                  </a:lnTo>
                  <a:lnTo>
                    <a:pt x="35501" y="138533"/>
                  </a:lnTo>
                  <a:lnTo>
                    <a:pt x="39658" y="116047"/>
                  </a:lnTo>
                  <a:lnTo>
                    <a:pt x="48651" y="93298"/>
                  </a:lnTo>
                  <a:lnTo>
                    <a:pt x="59359" y="71106"/>
                  </a:lnTo>
                  <a:lnTo>
                    <a:pt x="71210" y="52819"/>
                  </a:lnTo>
                  <a:lnTo>
                    <a:pt x="86504" y="39709"/>
                  </a:lnTo>
                  <a:lnTo>
                    <a:pt x="114886" y="25709"/>
                  </a:lnTo>
                  <a:lnTo>
                    <a:pt x="120487" y="24126"/>
                  </a:lnTo>
                  <a:lnTo>
                    <a:pt x="122870" y="24339"/>
                  </a:lnTo>
                  <a:lnTo>
                    <a:pt x="127211" y="26269"/>
                  </a:lnTo>
                  <a:lnTo>
                    <a:pt x="133224" y="30926"/>
                  </a:lnTo>
                  <a:lnTo>
                    <a:pt x="135411" y="36181"/>
                  </a:lnTo>
                  <a:lnTo>
                    <a:pt x="138700" y="63533"/>
                  </a:lnTo>
                  <a:lnTo>
                    <a:pt x="146888" y="90893"/>
                  </a:lnTo>
                  <a:lnTo>
                    <a:pt x="153095" y="104049"/>
                  </a:lnTo>
                  <a:lnTo>
                    <a:pt x="159271" y="112072"/>
                  </a:lnTo>
                  <a:lnTo>
                    <a:pt x="185057" y="120695"/>
                  </a:lnTo>
                  <a:lnTo>
                    <a:pt x="201627" y="120106"/>
                  </a:lnTo>
                  <a:lnTo>
                    <a:pt x="214707" y="115610"/>
                  </a:lnTo>
                  <a:lnTo>
                    <a:pt x="237550" y="98731"/>
                  </a:lnTo>
                  <a:lnTo>
                    <a:pt x="252616" y="79192"/>
                  </a:lnTo>
                  <a:lnTo>
                    <a:pt x="257901" y="68217"/>
                  </a:lnTo>
                  <a:lnTo>
                    <a:pt x="258979" y="56988"/>
                  </a:lnTo>
                  <a:lnTo>
                    <a:pt x="254498" y="34258"/>
                  </a:lnTo>
                  <a:lnTo>
                    <a:pt x="246292" y="17136"/>
                  </a:lnTo>
                  <a:lnTo>
                    <a:pt x="239427" y="9097"/>
                  </a:lnTo>
                  <a:lnTo>
                    <a:pt x="232142" y="4043"/>
                  </a:lnTo>
                  <a:lnTo>
                    <a:pt x="220266" y="1198"/>
                  </a:lnTo>
                  <a:lnTo>
                    <a:pt x="210291" y="532"/>
                  </a:lnTo>
                  <a:lnTo>
                    <a:pt x="201201" y="3623"/>
                  </a:lnTo>
                  <a:lnTo>
                    <a:pt x="177837" y="19527"/>
                  </a:lnTo>
                  <a:lnTo>
                    <a:pt x="169603" y="29986"/>
                  </a:lnTo>
                  <a:lnTo>
                    <a:pt x="167454" y="35129"/>
                  </a:lnTo>
                  <a:lnTo>
                    <a:pt x="168151" y="37389"/>
                  </a:lnTo>
                  <a:lnTo>
                    <a:pt x="172312" y="41594"/>
                  </a:lnTo>
                  <a:lnTo>
                    <a:pt x="176470" y="41064"/>
                  </a:lnTo>
                  <a:lnTo>
                    <a:pt x="199700" y="28220"/>
                  </a:lnTo>
                  <a:lnTo>
                    <a:pt x="225855" y="10231"/>
                  </a:lnTo>
                  <a:lnTo>
                    <a:pt x="2400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741"/>
            <p:cNvSpPr/>
            <p:nvPr>
              <p:custDataLst>
                <p:tags r:id="rId68"/>
              </p:custDataLst>
            </p:nvPr>
          </p:nvSpPr>
          <p:spPr>
            <a:xfrm>
              <a:off x="1071039" y="434340"/>
              <a:ext cx="157687" cy="161043"/>
            </a:xfrm>
            <a:custGeom>
              <a:avLst/>
              <a:gdLst/>
              <a:ahLst/>
              <a:cxnLst/>
              <a:rect l="0" t="0" r="0" b="0"/>
              <a:pathLst>
                <a:path w="157687" h="161043">
                  <a:moveTo>
                    <a:pt x="60531" y="0"/>
                  </a:moveTo>
                  <a:lnTo>
                    <a:pt x="60531" y="0"/>
                  </a:lnTo>
                  <a:lnTo>
                    <a:pt x="39294" y="9102"/>
                  </a:lnTo>
                  <a:lnTo>
                    <a:pt x="15108" y="24681"/>
                  </a:lnTo>
                  <a:lnTo>
                    <a:pt x="6265" y="32348"/>
                  </a:lnTo>
                  <a:lnTo>
                    <a:pt x="1488" y="41682"/>
                  </a:lnTo>
                  <a:lnTo>
                    <a:pt x="0" y="51545"/>
                  </a:lnTo>
                  <a:lnTo>
                    <a:pt x="1455" y="60162"/>
                  </a:lnTo>
                  <a:lnTo>
                    <a:pt x="5912" y="66532"/>
                  </a:lnTo>
                  <a:lnTo>
                    <a:pt x="25189" y="78829"/>
                  </a:lnTo>
                  <a:lnTo>
                    <a:pt x="53456" y="88925"/>
                  </a:lnTo>
                  <a:lnTo>
                    <a:pt x="75932" y="94434"/>
                  </a:lnTo>
                  <a:lnTo>
                    <a:pt x="98679" y="96984"/>
                  </a:lnTo>
                  <a:lnTo>
                    <a:pt x="120870" y="101479"/>
                  </a:lnTo>
                  <a:lnTo>
                    <a:pt x="142371" y="108686"/>
                  </a:lnTo>
                  <a:lnTo>
                    <a:pt x="150075" y="113191"/>
                  </a:lnTo>
                  <a:lnTo>
                    <a:pt x="150072" y="114196"/>
                  </a:lnTo>
                  <a:lnTo>
                    <a:pt x="148375" y="117005"/>
                  </a:lnTo>
                  <a:lnTo>
                    <a:pt x="127499" y="135660"/>
                  </a:lnTo>
                  <a:lnTo>
                    <a:pt x="101370" y="146647"/>
                  </a:lnTo>
                  <a:lnTo>
                    <a:pt x="73443" y="158696"/>
                  </a:lnTo>
                  <a:lnTo>
                    <a:pt x="67234" y="161042"/>
                  </a:lnTo>
                  <a:lnTo>
                    <a:pt x="62460" y="160701"/>
                  </a:lnTo>
                  <a:lnTo>
                    <a:pt x="58642" y="158569"/>
                  </a:lnTo>
                  <a:lnTo>
                    <a:pt x="55462" y="155243"/>
                  </a:lnTo>
                  <a:lnTo>
                    <a:pt x="55881" y="151120"/>
                  </a:lnTo>
                  <a:lnTo>
                    <a:pt x="73112" y="130816"/>
                  </a:lnTo>
                  <a:lnTo>
                    <a:pt x="98082" y="105427"/>
                  </a:lnTo>
                  <a:lnTo>
                    <a:pt x="116954" y="80415"/>
                  </a:lnTo>
                  <a:lnTo>
                    <a:pt x="140678" y="52896"/>
                  </a:lnTo>
                  <a:lnTo>
                    <a:pt x="157686" y="34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742"/>
            <p:cNvSpPr/>
            <p:nvPr>
              <p:custDataLst>
                <p:tags r:id="rId69"/>
              </p:custDataLst>
            </p:nvPr>
          </p:nvSpPr>
          <p:spPr>
            <a:xfrm>
              <a:off x="1245870" y="354330"/>
              <a:ext cx="113536" cy="205741"/>
            </a:xfrm>
            <a:custGeom>
              <a:avLst/>
              <a:gdLst/>
              <a:ahLst/>
              <a:cxnLst/>
              <a:rect l="0" t="0" r="0" b="0"/>
              <a:pathLst>
                <a:path w="113536" h="205741">
                  <a:moveTo>
                    <a:pt x="80010" y="0"/>
                  </a:moveTo>
                  <a:lnTo>
                    <a:pt x="80010" y="0"/>
                  </a:lnTo>
                  <a:lnTo>
                    <a:pt x="55739" y="6068"/>
                  </a:lnTo>
                  <a:lnTo>
                    <a:pt x="42130" y="12433"/>
                  </a:lnTo>
                  <a:lnTo>
                    <a:pt x="34599" y="19496"/>
                  </a:lnTo>
                  <a:lnTo>
                    <a:pt x="31252" y="26868"/>
                  </a:lnTo>
                  <a:lnTo>
                    <a:pt x="29368" y="38159"/>
                  </a:lnTo>
                  <a:lnTo>
                    <a:pt x="32314" y="45746"/>
                  </a:lnTo>
                  <a:lnTo>
                    <a:pt x="44554" y="60965"/>
                  </a:lnTo>
                  <a:lnTo>
                    <a:pt x="69179" y="80011"/>
                  </a:lnTo>
                  <a:lnTo>
                    <a:pt x="96599" y="95132"/>
                  </a:lnTo>
                  <a:lnTo>
                    <a:pt x="108491" y="104670"/>
                  </a:lnTo>
                  <a:lnTo>
                    <a:pt x="111718" y="109597"/>
                  </a:lnTo>
                  <a:lnTo>
                    <a:pt x="113535" y="118974"/>
                  </a:lnTo>
                  <a:lnTo>
                    <a:pt x="112267" y="124421"/>
                  </a:lnTo>
                  <a:lnTo>
                    <a:pt x="106289" y="132750"/>
                  </a:lnTo>
                  <a:lnTo>
                    <a:pt x="84035" y="151937"/>
                  </a:lnTo>
                  <a:lnTo>
                    <a:pt x="56440" y="176509"/>
                  </a:lnTo>
                  <a:lnTo>
                    <a:pt x="34080" y="192422"/>
                  </a:lnTo>
                  <a:lnTo>
                    <a:pt x="14754" y="201794"/>
                  </a:lnTo>
                  <a:lnTo>
                    <a:pt x="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743"/>
            <p:cNvSpPr/>
            <p:nvPr>
              <p:custDataLst>
                <p:tags r:id="rId70"/>
              </p:custDataLst>
            </p:nvPr>
          </p:nvSpPr>
          <p:spPr>
            <a:xfrm>
              <a:off x="982980" y="657225"/>
              <a:ext cx="329867" cy="160021"/>
            </a:xfrm>
            <a:custGeom>
              <a:avLst/>
              <a:gdLst/>
              <a:ahLst/>
              <a:cxnLst/>
              <a:rect l="0" t="0" r="0" b="0"/>
              <a:pathLst>
                <a:path w="329867" h="160021">
                  <a:moveTo>
                    <a:pt x="0" y="160020"/>
                  </a:moveTo>
                  <a:lnTo>
                    <a:pt x="0" y="160020"/>
                  </a:lnTo>
                  <a:lnTo>
                    <a:pt x="16933" y="149860"/>
                  </a:lnTo>
                  <a:lnTo>
                    <a:pt x="42451" y="134549"/>
                  </a:lnTo>
                  <a:lnTo>
                    <a:pt x="64375" y="121395"/>
                  </a:lnTo>
                  <a:lnTo>
                    <a:pt x="89783" y="109198"/>
                  </a:lnTo>
                  <a:lnTo>
                    <a:pt x="117374" y="96793"/>
                  </a:lnTo>
                  <a:lnTo>
                    <a:pt x="144453" y="82812"/>
                  </a:lnTo>
                  <a:lnTo>
                    <a:pt x="171305" y="69826"/>
                  </a:lnTo>
                  <a:lnTo>
                    <a:pt x="197420" y="57704"/>
                  </a:lnTo>
                  <a:lnTo>
                    <a:pt x="221727" y="45966"/>
                  </a:lnTo>
                  <a:lnTo>
                    <a:pt x="243537" y="36093"/>
                  </a:lnTo>
                  <a:lnTo>
                    <a:pt x="271973" y="25087"/>
                  </a:lnTo>
                  <a:lnTo>
                    <a:pt x="294791" y="17805"/>
                  </a:lnTo>
                  <a:lnTo>
                    <a:pt x="320243" y="12270"/>
                  </a:lnTo>
                  <a:lnTo>
                    <a:pt x="329866" y="11541"/>
                  </a:lnTo>
                  <a:lnTo>
                    <a:pt x="329766" y="11504"/>
                  </a:lnTo>
                  <a:lnTo>
                    <a:pt x="327961" y="11463"/>
                  </a:lnTo>
                  <a:lnTo>
                    <a:pt x="3086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744"/>
            <p:cNvSpPr/>
            <p:nvPr>
              <p:custDataLst>
                <p:tags r:id="rId71"/>
              </p:custDataLst>
            </p:nvPr>
          </p:nvSpPr>
          <p:spPr>
            <a:xfrm>
              <a:off x="1143000" y="697230"/>
              <a:ext cx="80011" cy="177166"/>
            </a:xfrm>
            <a:custGeom>
              <a:avLst/>
              <a:gdLst/>
              <a:ahLst/>
              <a:cxnLst/>
              <a:rect l="0" t="0" r="0" b="0"/>
              <a:pathLst>
                <a:path w="80011" h="177166">
                  <a:moveTo>
                    <a:pt x="0" y="0"/>
                  </a:moveTo>
                  <a:lnTo>
                    <a:pt x="0" y="0"/>
                  </a:lnTo>
                  <a:lnTo>
                    <a:pt x="10160" y="16933"/>
                  </a:lnTo>
                  <a:lnTo>
                    <a:pt x="24836" y="41816"/>
                  </a:lnTo>
                  <a:lnTo>
                    <a:pt x="35591" y="61342"/>
                  </a:lnTo>
                  <a:lnTo>
                    <a:pt x="51821" y="89648"/>
                  </a:lnTo>
                  <a:lnTo>
                    <a:pt x="65660" y="115110"/>
                  </a:lnTo>
                  <a:lnTo>
                    <a:pt x="74771" y="138740"/>
                  </a:lnTo>
                  <a:lnTo>
                    <a:pt x="79320" y="164689"/>
                  </a:lnTo>
                  <a:lnTo>
                    <a:pt x="80010" y="177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745"/>
            <p:cNvSpPr/>
            <p:nvPr>
              <p:custDataLst>
                <p:tags r:id="rId72"/>
              </p:custDataLst>
            </p:nvPr>
          </p:nvSpPr>
          <p:spPr>
            <a:xfrm>
              <a:off x="1057275" y="977265"/>
              <a:ext cx="200026" cy="210130"/>
            </a:xfrm>
            <a:custGeom>
              <a:avLst/>
              <a:gdLst/>
              <a:ahLst/>
              <a:cxnLst/>
              <a:rect l="0" t="0" r="0" b="0"/>
              <a:pathLst>
                <a:path w="200026" h="210130">
                  <a:moveTo>
                    <a:pt x="0" y="0"/>
                  </a:moveTo>
                  <a:lnTo>
                    <a:pt x="0" y="0"/>
                  </a:lnTo>
                  <a:lnTo>
                    <a:pt x="21237" y="15169"/>
                  </a:lnTo>
                  <a:lnTo>
                    <a:pt x="46580" y="33705"/>
                  </a:lnTo>
                  <a:lnTo>
                    <a:pt x="73971" y="60962"/>
                  </a:lnTo>
                  <a:lnTo>
                    <a:pt x="99796" y="85349"/>
                  </a:lnTo>
                  <a:lnTo>
                    <a:pt x="120537" y="105477"/>
                  </a:lnTo>
                  <a:lnTo>
                    <a:pt x="145740" y="122897"/>
                  </a:lnTo>
                  <a:lnTo>
                    <a:pt x="153934" y="125619"/>
                  </a:lnTo>
                  <a:lnTo>
                    <a:pt x="151161" y="125697"/>
                  </a:lnTo>
                  <a:lnTo>
                    <a:pt x="148039" y="124022"/>
                  </a:lnTo>
                  <a:lnTo>
                    <a:pt x="143265" y="121161"/>
                  </a:lnTo>
                  <a:lnTo>
                    <a:pt x="116280" y="109261"/>
                  </a:lnTo>
                  <a:lnTo>
                    <a:pt x="97742" y="104764"/>
                  </a:lnTo>
                  <a:lnTo>
                    <a:pt x="80184" y="106465"/>
                  </a:lnTo>
                  <a:lnTo>
                    <a:pt x="57184" y="117291"/>
                  </a:lnTo>
                  <a:lnTo>
                    <a:pt x="45735" y="124308"/>
                  </a:lnTo>
                  <a:lnTo>
                    <a:pt x="37683" y="133353"/>
                  </a:lnTo>
                  <a:lnTo>
                    <a:pt x="27340" y="154682"/>
                  </a:lnTo>
                  <a:lnTo>
                    <a:pt x="24188" y="171562"/>
                  </a:lnTo>
                  <a:lnTo>
                    <a:pt x="26287" y="188628"/>
                  </a:lnTo>
                  <a:lnTo>
                    <a:pt x="30945" y="196653"/>
                  </a:lnTo>
                  <a:lnTo>
                    <a:pt x="40707" y="204741"/>
                  </a:lnTo>
                  <a:lnTo>
                    <a:pt x="44283" y="206979"/>
                  </a:lnTo>
                  <a:lnTo>
                    <a:pt x="58417" y="210129"/>
                  </a:lnTo>
                  <a:lnTo>
                    <a:pt x="80895" y="206631"/>
                  </a:lnTo>
                  <a:lnTo>
                    <a:pt x="109136" y="198131"/>
                  </a:lnTo>
                  <a:lnTo>
                    <a:pt x="133302" y="184647"/>
                  </a:lnTo>
                  <a:lnTo>
                    <a:pt x="157183" y="166259"/>
                  </a:lnTo>
                  <a:lnTo>
                    <a:pt x="182320" y="139945"/>
                  </a:lnTo>
                  <a:lnTo>
                    <a:pt x="195869" y="112827"/>
                  </a:lnTo>
                  <a:lnTo>
                    <a:pt x="200025" y="10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746"/>
            <p:cNvSpPr/>
            <p:nvPr>
              <p:custDataLst>
                <p:tags r:id="rId73"/>
              </p:custDataLst>
            </p:nvPr>
          </p:nvSpPr>
          <p:spPr>
            <a:xfrm>
              <a:off x="1240155" y="920115"/>
              <a:ext cx="170267" cy="112590"/>
            </a:xfrm>
            <a:custGeom>
              <a:avLst/>
              <a:gdLst/>
              <a:ahLst/>
              <a:cxnLst/>
              <a:rect l="0" t="0" r="0" b="0"/>
              <a:pathLst>
                <a:path w="170267" h="112590">
                  <a:moveTo>
                    <a:pt x="0" y="68580"/>
                  </a:moveTo>
                  <a:lnTo>
                    <a:pt x="0" y="68580"/>
                  </a:lnTo>
                  <a:lnTo>
                    <a:pt x="26106" y="89488"/>
                  </a:lnTo>
                  <a:lnTo>
                    <a:pt x="49363" y="102997"/>
                  </a:lnTo>
                  <a:lnTo>
                    <a:pt x="72340" y="110669"/>
                  </a:lnTo>
                  <a:lnTo>
                    <a:pt x="95235" y="112589"/>
                  </a:lnTo>
                  <a:lnTo>
                    <a:pt x="122341" y="107871"/>
                  </a:lnTo>
                  <a:lnTo>
                    <a:pt x="143334" y="97790"/>
                  </a:lnTo>
                  <a:lnTo>
                    <a:pt x="154088" y="90288"/>
                  </a:lnTo>
                  <a:lnTo>
                    <a:pt x="163411" y="77501"/>
                  </a:lnTo>
                  <a:lnTo>
                    <a:pt x="168786" y="66496"/>
                  </a:lnTo>
                  <a:lnTo>
                    <a:pt x="170266" y="58976"/>
                  </a:lnTo>
                  <a:lnTo>
                    <a:pt x="169231" y="51400"/>
                  </a:lnTo>
                  <a:lnTo>
                    <a:pt x="163384" y="38301"/>
                  </a:lnTo>
                  <a:lnTo>
                    <a:pt x="157070" y="29088"/>
                  </a:lnTo>
                  <a:lnTo>
                    <a:pt x="150031" y="22876"/>
                  </a:lnTo>
                  <a:lnTo>
                    <a:pt x="132506" y="13080"/>
                  </a:lnTo>
                  <a:lnTo>
                    <a:pt x="1257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747"/>
            <p:cNvSpPr/>
            <p:nvPr>
              <p:custDataLst>
                <p:tags r:id="rId74"/>
              </p:custDataLst>
            </p:nvPr>
          </p:nvSpPr>
          <p:spPr>
            <a:xfrm>
              <a:off x="1436229" y="782955"/>
              <a:ext cx="181117" cy="153058"/>
            </a:xfrm>
            <a:custGeom>
              <a:avLst/>
              <a:gdLst/>
              <a:ahLst/>
              <a:cxnLst/>
              <a:rect l="0" t="0" r="0" b="0"/>
              <a:pathLst>
                <a:path w="181117" h="153058">
                  <a:moveTo>
                    <a:pt x="66816" y="0"/>
                  </a:moveTo>
                  <a:lnTo>
                    <a:pt x="66816" y="0"/>
                  </a:lnTo>
                  <a:lnTo>
                    <a:pt x="48613" y="21237"/>
                  </a:lnTo>
                  <a:lnTo>
                    <a:pt x="31225" y="49614"/>
                  </a:lnTo>
                  <a:lnTo>
                    <a:pt x="14995" y="78130"/>
                  </a:lnTo>
                  <a:lnTo>
                    <a:pt x="4190" y="103653"/>
                  </a:lnTo>
                  <a:lnTo>
                    <a:pt x="0" y="121235"/>
                  </a:lnTo>
                  <a:lnTo>
                    <a:pt x="713" y="130294"/>
                  </a:lnTo>
                  <a:lnTo>
                    <a:pt x="3147" y="137918"/>
                  </a:lnTo>
                  <a:lnTo>
                    <a:pt x="6345" y="143424"/>
                  </a:lnTo>
                  <a:lnTo>
                    <a:pt x="13270" y="147987"/>
                  </a:lnTo>
                  <a:lnTo>
                    <a:pt x="23333" y="151497"/>
                  </a:lnTo>
                  <a:lnTo>
                    <a:pt x="36272" y="153057"/>
                  </a:lnTo>
                  <a:lnTo>
                    <a:pt x="60870" y="147867"/>
                  </a:lnTo>
                  <a:lnTo>
                    <a:pt x="88267" y="138286"/>
                  </a:lnTo>
                  <a:lnTo>
                    <a:pt x="116493" y="124371"/>
                  </a:lnTo>
                  <a:lnTo>
                    <a:pt x="144965" y="108182"/>
                  </a:lnTo>
                  <a:lnTo>
                    <a:pt x="164407" y="88287"/>
                  </a:lnTo>
                  <a:lnTo>
                    <a:pt x="177157" y="61349"/>
                  </a:lnTo>
                  <a:lnTo>
                    <a:pt x="181116" y="51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748"/>
            <p:cNvSpPr/>
            <p:nvPr>
              <p:custDataLst>
                <p:tags r:id="rId75"/>
              </p:custDataLst>
            </p:nvPr>
          </p:nvSpPr>
          <p:spPr>
            <a:xfrm>
              <a:off x="1585449" y="652982"/>
              <a:ext cx="317647" cy="135689"/>
            </a:xfrm>
            <a:custGeom>
              <a:avLst/>
              <a:gdLst/>
              <a:ahLst/>
              <a:cxnLst/>
              <a:rect l="0" t="0" r="0" b="0"/>
              <a:pathLst>
                <a:path w="317647" h="135689">
                  <a:moveTo>
                    <a:pt x="31896" y="135688"/>
                  </a:moveTo>
                  <a:lnTo>
                    <a:pt x="31896" y="135688"/>
                  </a:lnTo>
                  <a:lnTo>
                    <a:pt x="59201" y="117485"/>
                  </a:lnTo>
                  <a:lnTo>
                    <a:pt x="81073" y="103468"/>
                  </a:lnTo>
                  <a:lnTo>
                    <a:pt x="107850" y="86560"/>
                  </a:lnTo>
                  <a:lnTo>
                    <a:pt x="133965" y="66435"/>
                  </a:lnTo>
                  <a:lnTo>
                    <a:pt x="155325" y="40138"/>
                  </a:lnTo>
                  <a:lnTo>
                    <a:pt x="159779" y="31626"/>
                  </a:lnTo>
                  <a:lnTo>
                    <a:pt x="161758" y="23610"/>
                  </a:lnTo>
                  <a:lnTo>
                    <a:pt x="160944" y="15814"/>
                  </a:lnTo>
                  <a:lnTo>
                    <a:pt x="159838" y="11957"/>
                  </a:lnTo>
                  <a:lnTo>
                    <a:pt x="156561" y="8751"/>
                  </a:lnTo>
                  <a:lnTo>
                    <a:pt x="146146" y="3495"/>
                  </a:lnTo>
                  <a:lnTo>
                    <a:pt x="126002" y="0"/>
                  </a:lnTo>
                  <a:lnTo>
                    <a:pt x="100913" y="5032"/>
                  </a:lnTo>
                  <a:lnTo>
                    <a:pt x="73371" y="11532"/>
                  </a:lnTo>
                  <a:lnTo>
                    <a:pt x="48136" y="23548"/>
                  </a:lnTo>
                  <a:lnTo>
                    <a:pt x="21539" y="45241"/>
                  </a:lnTo>
                  <a:lnTo>
                    <a:pt x="5685" y="62675"/>
                  </a:lnTo>
                  <a:lnTo>
                    <a:pt x="1197" y="71699"/>
                  </a:lnTo>
                  <a:lnTo>
                    <a:pt x="0" y="75884"/>
                  </a:lnTo>
                  <a:lnTo>
                    <a:pt x="363" y="83920"/>
                  </a:lnTo>
                  <a:lnTo>
                    <a:pt x="5771" y="99427"/>
                  </a:lnTo>
                  <a:lnTo>
                    <a:pt x="12665" y="105390"/>
                  </a:lnTo>
                  <a:lnTo>
                    <a:pt x="17170" y="107870"/>
                  </a:lnTo>
                  <a:lnTo>
                    <a:pt x="38681" y="111359"/>
                  </a:lnTo>
                  <a:lnTo>
                    <a:pt x="59465" y="112175"/>
                  </a:lnTo>
                  <a:lnTo>
                    <a:pt x="84154" y="111268"/>
                  </a:lnTo>
                  <a:lnTo>
                    <a:pt x="112060" y="106631"/>
                  </a:lnTo>
                  <a:lnTo>
                    <a:pt x="126614" y="104252"/>
                  </a:lnTo>
                  <a:lnTo>
                    <a:pt x="141396" y="102030"/>
                  </a:lnTo>
                  <a:lnTo>
                    <a:pt x="156331" y="99915"/>
                  </a:lnTo>
                  <a:lnTo>
                    <a:pt x="172003" y="97234"/>
                  </a:lnTo>
                  <a:lnTo>
                    <a:pt x="188166" y="94177"/>
                  </a:lnTo>
                  <a:lnTo>
                    <a:pt x="204656" y="90869"/>
                  </a:lnTo>
                  <a:lnTo>
                    <a:pt x="220094" y="86759"/>
                  </a:lnTo>
                  <a:lnTo>
                    <a:pt x="234831" y="82113"/>
                  </a:lnTo>
                  <a:lnTo>
                    <a:pt x="263059" y="71872"/>
                  </a:lnTo>
                  <a:lnTo>
                    <a:pt x="290422" y="60970"/>
                  </a:lnTo>
                  <a:lnTo>
                    <a:pt x="317646" y="499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749"/>
            <p:cNvSpPr/>
            <p:nvPr>
              <p:custDataLst>
                <p:tags r:id="rId76"/>
              </p:custDataLst>
            </p:nvPr>
          </p:nvSpPr>
          <p:spPr>
            <a:xfrm>
              <a:off x="946919" y="645795"/>
              <a:ext cx="1236212" cy="874357"/>
            </a:xfrm>
            <a:custGeom>
              <a:avLst/>
              <a:gdLst/>
              <a:ahLst/>
              <a:cxnLst/>
              <a:rect l="0" t="0" r="0" b="0"/>
              <a:pathLst>
                <a:path w="1236212" h="874357">
                  <a:moveTo>
                    <a:pt x="1236211" y="0"/>
                  </a:moveTo>
                  <a:lnTo>
                    <a:pt x="1236211" y="0"/>
                  </a:lnTo>
                  <a:lnTo>
                    <a:pt x="1212504" y="10160"/>
                  </a:lnTo>
                  <a:lnTo>
                    <a:pt x="1193737" y="18203"/>
                  </a:lnTo>
                  <a:lnTo>
                    <a:pt x="1134870" y="48331"/>
                  </a:lnTo>
                  <a:lnTo>
                    <a:pt x="1049270" y="93180"/>
                  </a:lnTo>
                  <a:lnTo>
                    <a:pt x="945849" y="147845"/>
                  </a:lnTo>
                  <a:lnTo>
                    <a:pt x="866106" y="190638"/>
                  </a:lnTo>
                  <a:lnTo>
                    <a:pt x="802150" y="225517"/>
                  </a:lnTo>
                  <a:lnTo>
                    <a:pt x="748717" y="255120"/>
                  </a:lnTo>
                  <a:lnTo>
                    <a:pt x="702935" y="281840"/>
                  </a:lnTo>
                  <a:lnTo>
                    <a:pt x="662253" y="306638"/>
                  </a:lnTo>
                  <a:lnTo>
                    <a:pt x="624973" y="330156"/>
                  </a:lnTo>
                  <a:lnTo>
                    <a:pt x="589324" y="353454"/>
                  </a:lnTo>
                  <a:lnTo>
                    <a:pt x="554763" y="376606"/>
                  </a:lnTo>
                  <a:lnTo>
                    <a:pt x="520927" y="399661"/>
                  </a:lnTo>
                  <a:lnTo>
                    <a:pt x="488845" y="422650"/>
                  </a:lnTo>
                  <a:lnTo>
                    <a:pt x="457932" y="445597"/>
                  </a:lnTo>
                  <a:lnTo>
                    <a:pt x="427799" y="468515"/>
                  </a:lnTo>
                  <a:lnTo>
                    <a:pt x="398819" y="490778"/>
                  </a:lnTo>
                  <a:lnTo>
                    <a:pt x="370610" y="512606"/>
                  </a:lnTo>
                  <a:lnTo>
                    <a:pt x="342914" y="534142"/>
                  </a:lnTo>
                  <a:lnTo>
                    <a:pt x="316829" y="555485"/>
                  </a:lnTo>
                  <a:lnTo>
                    <a:pt x="291820" y="576698"/>
                  </a:lnTo>
                  <a:lnTo>
                    <a:pt x="267527" y="597826"/>
                  </a:lnTo>
                  <a:lnTo>
                    <a:pt x="244347" y="618260"/>
                  </a:lnTo>
                  <a:lnTo>
                    <a:pt x="221908" y="638234"/>
                  </a:lnTo>
                  <a:lnTo>
                    <a:pt x="199964" y="657899"/>
                  </a:lnTo>
                  <a:lnTo>
                    <a:pt x="179620" y="677359"/>
                  </a:lnTo>
                  <a:lnTo>
                    <a:pt x="160342" y="696683"/>
                  </a:lnTo>
                  <a:lnTo>
                    <a:pt x="141775" y="715915"/>
                  </a:lnTo>
                  <a:lnTo>
                    <a:pt x="124952" y="733182"/>
                  </a:lnTo>
                  <a:lnTo>
                    <a:pt x="109292" y="749138"/>
                  </a:lnTo>
                  <a:lnTo>
                    <a:pt x="94406" y="764220"/>
                  </a:lnTo>
                  <a:lnTo>
                    <a:pt x="80673" y="778720"/>
                  </a:lnTo>
                  <a:lnTo>
                    <a:pt x="55254" y="806685"/>
                  </a:lnTo>
                  <a:lnTo>
                    <a:pt x="34643" y="828850"/>
                  </a:lnTo>
                  <a:lnTo>
                    <a:pt x="13839" y="853915"/>
                  </a:lnTo>
                  <a:lnTo>
                    <a:pt x="1121" y="873383"/>
                  </a:lnTo>
                  <a:lnTo>
                    <a:pt x="68" y="874356"/>
                  </a:lnTo>
                  <a:lnTo>
                    <a:pt x="0" y="873734"/>
                  </a:lnTo>
                  <a:lnTo>
                    <a:pt x="591" y="872049"/>
                  </a:lnTo>
                  <a:lnTo>
                    <a:pt x="24986" y="849190"/>
                  </a:lnTo>
                  <a:lnTo>
                    <a:pt x="44474" y="828056"/>
                  </a:lnTo>
                  <a:lnTo>
                    <a:pt x="69222" y="800460"/>
                  </a:lnTo>
                  <a:lnTo>
                    <a:pt x="82933" y="785100"/>
                  </a:lnTo>
                  <a:lnTo>
                    <a:pt x="98424" y="769145"/>
                  </a:lnTo>
                  <a:lnTo>
                    <a:pt x="115102" y="752793"/>
                  </a:lnTo>
                  <a:lnTo>
                    <a:pt x="132570" y="736177"/>
                  </a:lnTo>
                  <a:lnTo>
                    <a:pt x="160605" y="709509"/>
                  </a:lnTo>
                  <a:lnTo>
                    <a:pt x="167506" y="702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750"/>
            <p:cNvSpPr/>
            <p:nvPr>
              <p:custDataLst>
                <p:tags r:id="rId77"/>
              </p:custDataLst>
            </p:nvPr>
          </p:nvSpPr>
          <p:spPr>
            <a:xfrm>
              <a:off x="960065" y="828675"/>
              <a:ext cx="1028756" cy="689368"/>
            </a:xfrm>
            <a:custGeom>
              <a:avLst/>
              <a:gdLst/>
              <a:ahLst/>
              <a:cxnLst/>
              <a:rect l="0" t="0" r="0" b="0"/>
              <a:pathLst>
                <a:path w="1028756" h="689368">
                  <a:moveTo>
                    <a:pt x="1028755" y="0"/>
                  </a:moveTo>
                  <a:lnTo>
                    <a:pt x="1028755" y="0"/>
                  </a:lnTo>
                  <a:lnTo>
                    <a:pt x="1010129" y="11853"/>
                  </a:lnTo>
                  <a:lnTo>
                    <a:pt x="995383" y="21237"/>
                  </a:lnTo>
                  <a:lnTo>
                    <a:pt x="979202" y="30668"/>
                  </a:lnTo>
                  <a:lnTo>
                    <a:pt x="962064" y="40130"/>
                  </a:lnTo>
                  <a:lnTo>
                    <a:pt x="944290" y="49614"/>
                  </a:lnTo>
                  <a:lnTo>
                    <a:pt x="924820" y="59746"/>
                  </a:lnTo>
                  <a:lnTo>
                    <a:pt x="904220" y="70310"/>
                  </a:lnTo>
                  <a:lnTo>
                    <a:pt x="882867" y="81164"/>
                  </a:lnTo>
                  <a:lnTo>
                    <a:pt x="860376" y="92209"/>
                  </a:lnTo>
                  <a:lnTo>
                    <a:pt x="837127" y="103383"/>
                  </a:lnTo>
                  <a:lnTo>
                    <a:pt x="813373" y="114642"/>
                  </a:lnTo>
                  <a:lnTo>
                    <a:pt x="789282" y="126593"/>
                  </a:lnTo>
                  <a:lnTo>
                    <a:pt x="764967" y="139005"/>
                  </a:lnTo>
                  <a:lnTo>
                    <a:pt x="740501" y="151725"/>
                  </a:lnTo>
                  <a:lnTo>
                    <a:pt x="715301" y="164650"/>
                  </a:lnTo>
                  <a:lnTo>
                    <a:pt x="689610" y="177712"/>
                  </a:lnTo>
                  <a:lnTo>
                    <a:pt x="663594" y="190865"/>
                  </a:lnTo>
                  <a:lnTo>
                    <a:pt x="636724" y="204713"/>
                  </a:lnTo>
                  <a:lnTo>
                    <a:pt x="609286" y="219025"/>
                  </a:lnTo>
                  <a:lnTo>
                    <a:pt x="581469" y="233647"/>
                  </a:lnTo>
                  <a:lnTo>
                    <a:pt x="554034" y="249110"/>
                  </a:lnTo>
                  <a:lnTo>
                    <a:pt x="526855" y="265133"/>
                  </a:lnTo>
                  <a:lnTo>
                    <a:pt x="499845" y="281530"/>
                  </a:lnTo>
                  <a:lnTo>
                    <a:pt x="472948" y="298177"/>
                  </a:lnTo>
                  <a:lnTo>
                    <a:pt x="446127" y="314990"/>
                  </a:lnTo>
                  <a:lnTo>
                    <a:pt x="419356" y="331913"/>
                  </a:lnTo>
                  <a:lnTo>
                    <a:pt x="393254" y="348910"/>
                  </a:lnTo>
                  <a:lnTo>
                    <a:pt x="367598" y="365957"/>
                  </a:lnTo>
                  <a:lnTo>
                    <a:pt x="342238" y="383036"/>
                  </a:lnTo>
                  <a:lnTo>
                    <a:pt x="317712" y="400772"/>
                  </a:lnTo>
                  <a:lnTo>
                    <a:pt x="293742" y="418947"/>
                  </a:lnTo>
                  <a:lnTo>
                    <a:pt x="270141" y="437413"/>
                  </a:lnTo>
                  <a:lnTo>
                    <a:pt x="247422" y="454804"/>
                  </a:lnTo>
                  <a:lnTo>
                    <a:pt x="225292" y="471477"/>
                  </a:lnTo>
                  <a:lnTo>
                    <a:pt x="203553" y="487673"/>
                  </a:lnTo>
                  <a:lnTo>
                    <a:pt x="182710" y="504186"/>
                  </a:lnTo>
                  <a:lnTo>
                    <a:pt x="162465" y="520909"/>
                  </a:lnTo>
                  <a:lnTo>
                    <a:pt x="142618" y="537773"/>
                  </a:lnTo>
                  <a:lnTo>
                    <a:pt x="124307" y="553460"/>
                  </a:lnTo>
                  <a:lnTo>
                    <a:pt x="107020" y="568363"/>
                  </a:lnTo>
                  <a:lnTo>
                    <a:pt x="90415" y="582744"/>
                  </a:lnTo>
                  <a:lnTo>
                    <a:pt x="63498" y="610576"/>
                  </a:lnTo>
                  <a:lnTo>
                    <a:pt x="40952" y="635857"/>
                  </a:lnTo>
                  <a:lnTo>
                    <a:pt x="20348" y="655560"/>
                  </a:lnTo>
                  <a:lnTo>
                    <a:pt x="0" y="680932"/>
                  </a:lnTo>
                  <a:lnTo>
                    <a:pt x="18" y="685730"/>
                  </a:lnTo>
                  <a:lnTo>
                    <a:pt x="3841" y="688293"/>
                  </a:lnTo>
                  <a:lnTo>
                    <a:pt x="10199" y="689367"/>
                  </a:lnTo>
                  <a:lnTo>
                    <a:pt x="27423" y="682094"/>
                  </a:lnTo>
                  <a:lnTo>
                    <a:pt x="49049" y="667008"/>
                  </a:lnTo>
                  <a:lnTo>
                    <a:pt x="75593" y="645486"/>
                  </a:lnTo>
                  <a:lnTo>
                    <a:pt x="102925" y="6229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751"/>
            <p:cNvSpPr/>
            <p:nvPr>
              <p:custDataLst>
                <p:tags r:id="rId78"/>
              </p:custDataLst>
            </p:nvPr>
          </p:nvSpPr>
          <p:spPr>
            <a:xfrm>
              <a:off x="1097280" y="908685"/>
              <a:ext cx="914401" cy="600076"/>
            </a:xfrm>
            <a:custGeom>
              <a:avLst/>
              <a:gdLst/>
              <a:ahLst/>
              <a:cxnLst/>
              <a:rect l="0" t="0" r="0" b="0"/>
              <a:pathLst>
                <a:path w="914401" h="600076">
                  <a:moveTo>
                    <a:pt x="914400" y="0"/>
                  </a:moveTo>
                  <a:lnTo>
                    <a:pt x="914400" y="0"/>
                  </a:lnTo>
                  <a:lnTo>
                    <a:pt x="893163" y="9102"/>
                  </a:lnTo>
                  <a:lnTo>
                    <a:pt x="867496" y="20343"/>
                  </a:lnTo>
                  <a:lnTo>
                    <a:pt x="852651" y="26897"/>
                  </a:lnTo>
                  <a:lnTo>
                    <a:pt x="835769" y="35712"/>
                  </a:lnTo>
                  <a:lnTo>
                    <a:pt x="817529" y="46033"/>
                  </a:lnTo>
                  <a:lnTo>
                    <a:pt x="798384" y="57358"/>
                  </a:lnTo>
                  <a:lnTo>
                    <a:pt x="777366" y="68719"/>
                  </a:lnTo>
                  <a:lnTo>
                    <a:pt x="755099" y="80103"/>
                  </a:lnTo>
                  <a:lnTo>
                    <a:pt x="732000" y="91502"/>
                  </a:lnTo>
                  <a:lnTo>
                    <a:pt x="708345" y="102911"/>
                  </a:lnTo>
                  <a:lnTo>
                    <a:pt x="684320" y="114327"/>
                  </a:lnTo>
                  <a:lnTo>
                    <a:pt x="660048" y="125748"/>
                  </a:lnTo>
                  <a:lnTo>
                    <a:pt x="635612" y="137807"/>
                  </a:lnTo>
                  <a:lnTo>
                    <a:pt x="611066" y="150292"/>
                  </a:lnTo>
                  <a:lnTo>
                    <a:pt x="586448" y="163059"/>
                  </a:lnTo>
                  <a:lnTo>
                    <a:pt x="562415" y="176016"/>
                  </a:lnTo>
                  <a:lnTo>
                    <a:pt x="538773" y="189099"/>
                  </a:lnTo>
                  <a:lnTo>
                    <a:pt x="515392" y="202266"/>
                  </a:lnTo>
                  <a:lnTo>
                    <a:pt x="491550" y="215489"/>
                  </a:lnTo>
                  <a:lnTo>
                    <a:pt x="467400" y="228749"/>
                  </a:lnTo>
                  <a:lnTo>
                    <a:pt x="443045" y="242035"/>
                  </a:lnTo>
                  <a:lnTo>
                    <a:pt x="419188" y="255971"/>
                  </a:lnTo>
                  <a:lnTo>
                    <a:pt x="395664" y="270343"/>
                  </a:lnTo>
                  <a:lnTo>
                    <a:pt x="372361" y="285003"/>
                  </a:lnTo>
                  <a:lnTo>
                    <a:pt x="349841" y="299222"/>
                  </a:lnTo>
                  <a:lnTo>
                    <a:pt x="327842" y="313147"/>
                  </a:lnTo>
                  <a:lnTo>
                    <a:pt x="306191" y="326874"/>
                  </a:lnTo>
                  <a:lnTo>
                    <a:pt x="285408" y="341106"/>
                  </a:lnTo>
                  <a:lnTo>
                    <a:pt x="265202" y="355674"/>
                  </a:lnTo>
                  <a:lnTo>
                    <a:pt x="245381" y="370466"/>
                  </a:lnTo>
                  <a:lnTo>
                    <a:pt x="226452" y="384772"/>
                  </a:lnTo>
                  <a:lnTo>
                    <a:pt x="208118" y="398755"/>
                  </a:lnTo>
                  <a:lnTo>
                    <a:pt x="190181" y="412522"/>
                  </a:lnTo>
                  <a:lnTo>
                    <a:pt x="169332" y="428684"/>
                  </a:lnTo>
                  <a:lnTo>
                    <a:pt x="146543" y="446444"/>
                  </a:lnTo>
                  <a:lnTo>
                    <a:pt x="122460" y="465270"/>
                  </a:lnTo>
                  <a:lnTo>
                    <a:pt x="103865" y="480995"/>
                  </a:lnTo>
                  <a:lnTo>
                    <a:pt x="76431" y="506934"/>
                  </a:lnTo>
                  <a:lnTo>
                    <a:pt x="55771" y="527352"/>
                  </a:lnTo>
                  <a:lnTo>
                    <a:pt x="33246" y="551434"/>
                  </a:lnTo>
                  <a:lnTo>
                    <a:pt x="10775" y="577348"/>
                  </a:lnTo>
                  <a:lnTo>
                    <a:pt x="5212" y="583201"/>
                  </a:lnTo>
                  <a:lnTo>
                    <a:pt x="2317" y="589612"/>
                  </a:lnTo>
                  <a:lnTo>
                    <a:pt x="0" y="600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SMARTInkShape-Group197"/>
          <p:cNvGrpSpPr/>
          <p:nvPr/>
        </p:nvGrpSpPr>
        <p:grpSpPr>
          <a:xfrm>
            <a:off x="485775" y="1133156"/>
            <a:ext cx="497206" cy="345437"/>
            <a:chOff x="485775" y="1133156"/>
            <a:chExt cx="497206" cy="345437"/>
          </a:xfrm>
        </p:grpSpPr>
        <p:sp>
          <p:nvSpPr>
            <p:cNvPr id="173" name="SMARTInkShape-752"/>
            <p:cNvSpPr/>
            <p:nvPr>
              <p:custDataLst>
                <p:tags r:id="rId58"/>
              </p:custDataLst>
            </p:nvPr>
          </p:nvSpPr>
          <p:spPr>
            <a:xfrm>
              <a:off x="537210" y="1240155"/>
              <a:ext cx="169956" cy="238438"/>
            </a:xfrm>
            <a:custGeom>
              <a:avLst/>
              <a:gdLst/>
              <a:ahLst/>
              <a:cxnLst/>
              <a:rect l="0" t="0" r="0" b="0"/>
              <a:pathLst>
                <a:path w="169956" h="238438">
                  <a:moveTo>
                    <a:pt x="0" y="0"/>
                  </a:moveTo>
                  <a:lnTo>
                    <a:pt x="0" y="0"/>
                  </a:lnTo>
                  <a:lnTo>
                    <a:pt x="11853" y="22013"/>
                  </a:lnTo>
                  <a:lnTo>
                    <a:pt x="21237" y="39441"/>
                  </a:lnTo>
                  <a:lnTo>
                    <a:pt x="38437" y="67271"/>
                  </a:lnTo>
                  <a:lnTo>
                    <a:pt x="54548" y="90858"/>
                  </a:lnTo>
                  <a:lnTo>
                    <a:pt x="70175" y="114041"/>
                  </a:lnTo>
                  <a:lnTo>
                    <a:pt x="93253" y="142446"/>
                  </a:lnTo>
                  <a:lnTo>
                    <a:pt x="113144" y="166948"/>
                  </a:lnTo>
                  <a:lnTo>
                    <a:pt x="131102" y="190295"/>
                  </a:lnTo>
                  <a:lnTo>
                    <a:pt x="149675" y="215742"/>
                  </a:lnTo>
                  <a:lnTo>
                    <a:pt x="169955" y="238437"/>
                  </a:lnTo>
                  <a:lnTo>
                    <a:pt x="143955" y="215566"/>
                  </a:lnTo>
                  <a:lnTo>
                    <a:pt x="131445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753"/>
            <p:cNvSpPr/>
            <p:nvPr>
              <p:custDataLst>
                <p:tags r:id="rId59"/>
              </p:custDataLst>
            </p:nvPr>
          </p:nvSpPr>
          <p:spPr>
            <a:xfrm>
              <a:off x="485775" y="1133156"/>
              <a:ext cx="354331" cy="224370"/>
            </a:xfrm>
            <a:custGeom>
              <a:avLst/>
              <a:gdLst/>
              <a:ahLst/>
              <a:cxnLst/>
              <a:rect l="0" t="0" r="0" b="0"/>
              <a:pathLst>
                <a:path w="354331" h="224370">
                  <a:moveTo>
                    <a:pt x="0" y="95569"/>
                  </a:moveTo>
                  <a:lnTo>
                    <a:pt x="0" y="95569"/>
                  </a:lnTo>
                  <a:lnTo>
                    <a:pt x="12136" y="71298"/>
                  </a:lnTo>
                  <a:lnTo>
                    <a:pt x="28784" y="47103"/>
                  </a:lnTo>
                  <a:lnTo>
                    <a:pt x="51850" y="27869"/>
                  </a:lnTo>
                  <a:lnTo>
                    <a:pt x="71304" y="17643"/>
                  </a:lnTo>
                  <a:lnTo>
                    <a:pt x="92016" y="9500"/>
                  </a:lnTo>
                  <a:lnTo>
                    <a:pt x="111804" y="3765"/>
                  </a:lnTo>
                  <a:lnTo>
                    <a:pt x="137761" y="0"/>
                  </a:lnTo>
                  <a:lnTo>
                    <a:pt x="161539" y="4952"/>
                  </a:lnTo>
                  <a:lnTo>
                    <a:pt x="178603" y="14462"/>
                  </a:lnTo>
                  <a:lnTo>
                    <a:pt x="185847" y="23327"/>
                  </a:lnTo>
                  <a:lnTo>
                    <a:pt x="195672" y="47573"/>
                  </a:lnTo>
                  <a:lnTo>
                    <a:pt x="195701" y="69354"/>
                  </a:lnTo>
                  <a:lnTo>
                    <a:pt x="188655" y="91894"/>
                  </a:lnTo>
                  <a:lnTo>
                    <a:pt x="178523" y="114659"/>
                  </a:lnTo>
                  <a:lnTo>
                    <a:pt x="161047" y="138343"/>
                  </a:lnTo>
                  <a:lnTo>
                    <a:pt x="141426" y="162205"/>
                  </a:lnTo>
                  <a:lnTo>
                    <a:pt x="128831" y="179217"/>
                  </a:lnTo>
                  <a:lnTo>
                    <a:pt x="127797" y="181814"/>
                  </a:lnTo>
                  <a:lnTo>
                    <a:pt x="127743" y="183546"/>
                  </a:lnTo>
                  <a:lnTo>
                    <a:pt x="128342" y="184700"/>
                  </a:lnTo>
                  <a:lnTo>
                    <a:pt x="129376" y="185470"/>
                  </a:lnTo>
                  <a:lnTo>
                    <a:pt x="153240" y="189908"/>
                  </a:lnTo>
                  <a:lnTo>
                    <a:pt x="174168" y="191890"/>
                  </a:lnTo>
                  <a:lnTo>
                    <a:pt x="199490" y="192477"/>
                  </a:lnTo>
                  <a:lnTo>
                    <a:pt x="227101" y="195685"/>
                  </a:lnTo>
                  <a:lnTo>
                    <a:pt x="252356" y="200657"/>
                  </a:lnTo>
                  <a:lnTo>
                    <a:pt x="279718" y="208026"/>
                  </a:lnTo>
                  <a:lnTo>
                    <a:pt x="307230" y="215596"/>
                  </a:lnTo>
                  <a:lnTo>
                    <a:pt x="332441" y="221183"/>
                  </a:lnTo>
                  <a:lnTo>
                    <a:pt x="343893" y="224369"/>
                  </a:lnTo>
                  <a:lnTo>
                    <a:pt x="349268" y="223087"/>
                  </a:lnTo>
                  <a:lnTo>
                    <a:pt x="350955" y="221856"/>
                  </a:lnTo>
                  <a:lnTo>
                    <a:pt x="354330" y="2155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754"/>
            <p:cNvSpPr/>
            <p:nvPr>
              <p:custDataLst>
                <p:tags r:id="rId60"/>
              </p:custDataLst>
            </p:nvPr>
          </p:nvSpPr>
          <p:spPr>
            <a:xfrm>
              <a:off x="844433" y="1161166"/>
              <a:ext cx="138548" cy="135192"/>
            </a:xfrm>
            <a:custGeom>
              <a:avLst/>
              <a:gdLst/>
              <a:ahLst/>
              <a:cxnLst/>
              <a:rect l="0" t="0" r="0" b="0"/>
              <a:pathLst>
                <a:path w="138548" h="135192">
                  <a:moveTo>
                    <a:pt x="69967" y="96134"/>
                  </a:moveTo>
                  <a:lnTo>
                    <a:pt x="69967" y="96134"/>
                  </a:lnTo>
                  <a:lnTo>
                    <a:pt x="85137" y="74897"/>
                  </a:lnTo>
                  <a:lnTo>
                    <a:pt x="105019" y="50711"/>
                  </a:lnTo>
                  <a:lnTo>
                    <a:pt x="122028" y="29749"/>
                  </a:lnTo>
                  <a:lnTo>
                    <a:pt x="125609" y="21149"/>
                  </a:lnTo>
                  <a:lnTo>
                    <a:pt x="125477" y="18839"/>
                  </a:lnTo>
                  <a:lnTo>
                    <a:pt x="119030" y="5577"/>
                  </a:lnTo>
                  <a:lnTo>
                    <a:pt x="116011" y="3377"/>
                  </a:lnTo>
                  <a:lnTo>
                    <a:pt x="107576" y="934"/>
                  </a:lnTo>
                  <a:lnTo>
                    <a:pt x="82076" y="0"/>
                  </a:lnTo>
                  <a:lnTo>
                    <a:pt x="60079" y="3656"/>
                  </a:lnTo>
                  <a:lnTo>
                    <a:pt x="45041" y="6984"/>
                  </a:lnTo>
                  <a:lnTo>
                    <a:pt x="33277" y="13967"/>
                  </a:lnTo>
                  <a:lnTo>
                    <a:pt x="8056" y="39453"/>
                  </a:lnTo>
                  <a:lnTo>
                    <a:pt x="1599" y="50622"/>
                  </a:lnTo>
                  <a:lnTo>
                    <a:pt x="0" y="61937"/>
                  </a:lnTo>
                  <a:lnTo>
                    <a:pt x="1113" y="87756"/>
                  </a:lnTo>
                  <a:lnTo>
                    <a:pt x="7374" y="106775"/>
                  </a:lnTo>
                  <a:lnTo>
                    <a:pt x="20306" y="121441"/>
                  </a:lnTo>
                  <a:lnTo>
                    <a:pt x="39237" y="130797"/>
                  </a:lnTo>
                  <a:lnTo>
                    <a:pt x="64461" y="135084"/>
                  </a:lnTo>
                  <a:lnTo>
                    <a:pt x="85833" y="135191"/>
                  </a:lnTo>
                  <a:lnTo>
                    <a:pt x="108253" y="131484"/>
                  </a:lnTo>
                  <a:lnTo>
                    <a:pt x="136551" y="125161"/>
                  </a:lnTo>
                  <a:lnTo>
                    <a:pt x="138547" y="1247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SMARTInkShape-Group198"/>
          <p:cNvGrpSpPr/>
          <p:nvPr/>
        </p:nvGrpSpPr>
        <p:grpSpPr>
          <a:xfrm>
            <a:off x="6441802" y="2121430"/>
            <a:ext cx="821964" cy="175179"/>
            <a:chOff x="6441802" y="2121430"/>
            <a:chExt cx="821964" cy="175179"/>
          </a:xfrm>
        </p:grpSpPr>
        <p:sp>
          <p:nvSpPr>
            <p:cNvPr id="177" name="SMARTInkShape-755"/>
            <p:cNvSpPr/>
            <p:nvPr>
              <p:custDataLst>
                <p:tags r:id="rId53"/>
              </p:custDataLst>
            </p:nvPr>
          </p:nvSpPr>
          <p:spPr>
            <a:xfrm>
              <a:off x="7138035" y="2171700"/>
              <a:ext cx="125731" cy="108576"/>
            </a:xfrm>
            <a:custGeom>
              <a:avLst/>
              <a:gdLst/>
              <a:ahLst/>
              <a:cxnLst/>
              <a:rect l="0" t="0" r="0" b="0"/>
              <a:pathLst>
                <a:path w="125731" h="108576">
                  <a:moveTo>
                    <a:pt x="0" y="0"/>
                  </a:moveTo>
                  <a:lnTo>
                    <a:pt x="0" y="0"/>
                  </a:lnTo>
                  <a:lnTo>
                    <a:pt x="28128" y="15710"/>
                  </a:lnTo>
                  <a:lnTo>
                    <a:pt x="55375" y="28658"/>
                  </a:lnTo>
                  <a:lnTo>
                    <a:pt x="57871" y="30535"/>
                  </a:lnTo>
                  <a:lnTo>
                    <a:pt x="60646" y="36008"/>
                  </a:lnTo>
                  <a:lnTo>
                    <a:pt x="62827" y="54653"/>
                  </a:lnTo>
                  <a:lnTo>
                    <a:pt x="56075" y="64295"/>
                  </a:lnTo>
                  <a:lnTo>
                    <a:pt x="28845" y="91180"/>
                  </a:lnTo>
                  <a:lnTo>
                    <a:pt x="24043" y="95975"/>
                  </a:lnTo>
                  <a:lnTo>
                    <a:pt x="23385" y="98324"/>
                  </a:lnTo>
                  <a:lnTo>
                    <a:pt x="22964" y="101972"/>
                  </a:lnTo>
                  <a:lnTo>
                    <a:pt x="28959" y="105638"/>
                  </a:lnTo>
                  <a:lnTo>
                    <a:pt x="38778" y="107712"/>
                  </a:lnTo>
                  <a:lnTo>
                    <a:pt x="64054" y="108508"/>
                  </a:lnTo>
                  <a:lnTo>
                    <a:pt x="91597" y="108575"/>
                  </a:lnTo>
                  <a:lnTo>
                    <a:pt x="108632" y="106889"/>
                  </a:lnTo>
                  <a:lnTo>
                    <a:pt x="125730" y="10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756"/>
            <p:cNvSpPr/>
            <p:nvPr>
              <p:custDataLst>
                <p:tags r:id="rId54"/>
              </p:custDataLst>
            </p:nvPr>
          </p:nvSpPr>
          <p:spPr>
            <a:xfrm>
              <a:off x="6925813" y="2121430"/>
              <a:ext cx="171057" cy="124331"/>
            </a:xfrm>
            <a:custGeom>
              <a:avLst/>
              <a:gdLst/>
              <a:ahLst/>
              <a:cxnLst/>
              <a:rect l="0" t="0" r="0" b="0"/>
              <a:pathLst>
                <a:path w="171057" h="124331">
                  <a:moveTo>
                    <a:pt x="120782" y="4550"/>
                  </a:moveTo>
                  <a:lnTo>
                    <a:pt x="120782" y="4550"/>
                  </a:lnTo>
                  <a:lnTo>
                    <a:pt x="96511" y="1516"/>
                  </a:lnTo>
                  <a:lnTo>
                    <a:pt x="69539" y="0"/>
                  </a:lnTo>
                  <a:lnTo>
                    <a:pt x="43831" y="6859"/>
                  </a:lnTo>
                  <a:lnTo>
                    <a:pt x="27665" y="14790"/>
                  </a:lnTo>
                  <a:lnTo>
                    <a:pt x="8416" y="31565"/>
                  </a:lnTo>
                  <a:lnTo>
                    <a:pt x="0" y="45786"/>
                  </a:lnTo>
                  <a:lnTo>
                    <a:pt x="2331" y="63306"/>
                  </a:lnTo>
                  <a:lnTo>
                    <a:pt x="10967" y="89693"/>
                  </a:lnTo>
                  <a:lnTo>
                    <a:pt x="16095" y="100176"/>
                  </a:lnTo>
                  <a:lnTo>
                    <a:pt x="22609" y="106952"/>
                  </a:lnTo>
                  <a:lnTo>
                    <a:pt x="47106" y="118537"/>
                  </a:lnTo>
                  <a:lnTo>
                    <a:pt x="63815" y="122779"/>
                  </a:lnTo>
                  <a:lnTo>
                    <a:pt x="92231" y="124330"/>
                  </a:lnTo>
                  <a:lnTo>
                    <a:pt x="115071" y="122825"/>
                  </a:lnTo>
                  <a:lnTo>
                    <a:pt x="143141" y="112982"/>
                  </a:lnTo>
                  <a:lnTo>
                    <a:pt x="150405" y="108622"/>
                  </a:lnTo>
                  <a:lnTo>
                    <a:pt x="160242" y="95475"/>
                  </a:lnTo>
                  <a:lnTo>
                    <a:pt x="169605" y="76872"/>
                  </a:lnTo>
                  <a:lnTo>
                    <a:pt x="171056" y="69290"/>
                  </a:lnTo>
                  <a:lnTo>
                    <a:pt x="170008" y="61687"/>
                  </a:lnTo>
                  <a:lnTo>
                    <a:pt x="164160" y="46457"/>
                  </a:lnTo>
                  <a:lnTo>
                    <a:pt x="158900" y="40532"/>
                  </a:lnTo>
                  <a:lnTo>
                    <a:pt x="145174" y="31554"/>
                  </a:lnTo>
                  <a:lnTo>
                    <a:pt x="134006" y="28638"/>
                  </a:lnTo>
                  <a:lnTo>
                    <a:pt x="106328" y="32438"/>
                  </a:lnTo>
                  <a:lnTo>
                    <a:pt x="97922" y="33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757"/>
            <p:cNvSpPr/>
            <p:nvPr>
              <p:custDataLst>
                <p:tags r:id="rId55"/>
              </p:custDataLst>
            </p:nvPr>
          </p:nvSpPr>
          <p:spPr>
            <a:xfrm>
              <a:off x="6618157" y="2183130"/>
              <a:ext cx="108399" cy="68474"/>
            </a:xfrm>
            <a:custGeom>
              <a:avLst/>
              <a:gdLst/>
              <a:ahLst/>
              <a:cxnLst/>
              <a:rect l="0" t="0" r="0" b="0"/>
              <a:pathLst>
                <a:path w="108399" h="68474">
                  <a:moveTo>
                    <a:pt x="74108" y="0"/>
                  </a:moveTo>
                  <a:lnTo>
                    <a:pt x="74108" y="0"/>
                  </a:lnTo>
                  <a:lnTo>
                    <a:pt x="49837" y="3034"/>
                  </a:lnTo>
                  <a:lnTo>
                    <a:pt x="34535" y="7910"/>
                  </a:lnTo>
                  <a:lnTo>
                    <a:pt x="14075" y="21126"/>
                  </a:lnTo>
                  <a:lnTo>
                    <a:pt x="6998" y="27593"/>
                  </a:lnTo>
                  <a:lnTo>
                    <a:pt x="3007" y="34700"/>
                  </a:lnTo>
                  <a:lnTo>
                    <a:pt x="234" y="52759"/>
                  </a:lnTo>
                  <a:lnTo>
                    <a:pt x="0" y="57950"/>
                  </a:lnTo>
                  <a:lnTo>
                    <a:pt x="1207" y="60224"/>
                  </a:lnTo>
                  <a:lnTo>
                    <a:pt x="5936" y="64443"/>
                  </a:lnTo>
                  <a:lnTo>
                    <a:pt x="10577" y="66741"/>
                  </a:lnTo>
                  <a:lnTo>
                    <a:pt x="18455" y="68035"/>
                  </a:lnTo>
                  <a:lnTo>
                    <a:pt x="29460" y="68473"/>
                  </a:lnTo>
                  <a:lnTo>
                    <a:pt x="57243" y="48455"/>
                  </a:lnTo>
                  <a:lnTo>
                    <a:pt x="64996" y="38209"/>
                  </a:lnTo>
                  <a:lnTo>
                    <a:pt x="66883" y="32645"/>
                  </a:lnTo>
                  <a:lnTo>
                    <a:pt x="68095" y="18725"/>
                  </a:lnTo>
                  <a:lnTo>
                    <a:pt x="67560" y="16293"/>
                  </a:lnTo>
                  <a:lnTo>
                    <a:pt x="66568" y="14672"/>
                  </a:lnTo>
                  <a:lnTo>
                    <a:pt x="63446" y="12070"/>
                  </a:lnTo>
                  <a:lnTo>
                    <a:pt x="63190" y="12492"/>
                  </a:lnTo>
                  <a:lnTo>
                    <a:pt x="62683" y="35435"/>
                  </a:lnTo>
                  <a:lnTo>
                    <a:pt x="65713" y="44719"/>
                  </a:lnTo>
                  <a:lnTo>
                    <a:pt x="72427" y="54671"/>
                  </a:lnTo>
                  <a:lnTo>
                    <a:pt x="76113" y="58800"/>
                  </a:lnTo>
                  <a:lnTo>
                    <a:pt x="79867" y="61058"/>
                  </a:lnTo>
                  <a:lnTo>
                    <a:pt x="87245" y="62330"/>
                  </a:lnTo>
                  <a:lnTo>
                    <a:pt x="108398" y="628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758"/>
            <p:cNvSpPr/>
            <p:nvPr>
              <p:custDataLst>
                <p:tags r:id="rId56"/>
              </p:custDataLst>
            </p:nvPr>
          </p:nvSpPr>
          <p:spPr>
            <a:xfrm>
              <a:off x="6783705" y="2188845"/>
              <a:ext cx="114301" cy="107764"/>
            </a:xfrm>
            <a:custGeom>
              <a:avLst/>
              <a:gdLst/>
              <a:ahLst/>
              <a:cxnLst/>
              <a:rect l="0" t="0" r="0" b="0"/>
              <a:pathLst>
                <a:path w="114301" h="107764">
                  <a:moveTo>
                    <a:pt x="0" y="0"/>
                  </a:moveTo>
                  <a:lnTo>
                    <a:pt x="0" y="0"/>
                  </a:lnTo>
                  <a:lnTo>
                    <a:pt x="24836" y="3928"/>
                  </a:lnTo>
                  <a:lnTo>
                    <a:pt x="39603" y="5820"/>
                  </a:lnTo>
                  <a:lnTo>
                    <a:pt x="55819" y="13600"/>
                  </a:lnTo>
                  <a:lnTo>
                    <a:pt x="59734" y="17263"/>
                  </a:lnTo>
                  <a:lnTo>
                    <a:pt x="65281" y="24788"/>
                  </a:lnTo>
                  <a:lnTo>
                    <a:pt x="65746" y="27321"/>
                  </a:lnTo>
                  <a:lnTo>
                    <a:pt x="63370" y="41118"/>
                  </a:lnTo>
                  <a:lnTo>
                    <a:pt x="61932" y="43287"/>
                  </a:lnTo>
                  <a:lnTo>
                    <a:pt x="52191" y="53024"/>
                  </a:lnTo>
                  <a:lnTo>
                    <a:pt x="32398" y="76129"/>
                  </a:lnTo>
                  <a:lnTo>
                    <a:pt x="28581" y="78285"/>
                  </a:lnTo>
                  <a:lnTo>
                    <a:pt x="26674" y="78860"/>
                  </a:lnTo>
                  <a:lnTo>
                    <a:pt x="25402" y="79879"/>
                  </a:lnTo>
                  <a:lnTo>
                    <a:pt x="23990" y="82703"/>
                  </a:lnTo>
                  <a:lnTo>
                    <a:pt x="22959" y="90380"/>
                  </a:lnTo>
                  <a:lnTo>
                    <a:pt x="27396" y="97517"/>
                  </a:lnTo>
                  <a:lnTo>
                    <a:pt x="27789" y="99302"/>
                  </a:lnTo>
                  <a:lnTo>
                    <a:pt x="29322" y="100491"/>
                  </a:lnTo>
                  <a:lnTo>
                    <a:pt x="36910" y="102165"/>
                  </a:lnTo>
                  <a:lnTo>
                    <a:pt x="62106" y="107352"/>
                  </a:lnTo>
                  <a:lnTo>
                    <a:pt x="66168" y="107763"/>
                  </a:lnTo>
                  <a:lnTo>
                    <a:pt x="93125" y="102274"/>
                  </a:lnTo>
                  <a:lnTo>
                    <a:pt x="114300" y="9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759"/>
            <p:cNvSpPr/>
            <p:nvPr>
              <p:custDataLst>
                <p:tags r:id="rId57"/>
              </p:custDataLst>
            </p:nvPr>
          </p:nvSpPr>
          <p:spPr>
            <a:xfrm>
              <a:off x="6441802" y="2131695"/>
              <a:ext cx="147594" cy="131410"/>
            </a:xfrm>
            <a:custGeom>
              <a:avLst/>
              <a:gdLst/>
              <a:ahLst/>
              <a:cxnLst/>
              <a:rect l="0" t="0" r="0" b="0"/>
              <a:pathLst>
                <a:path w="147594" h="131410">
                  <a:moveTo>
                    <a:pt x="147593" y="0"/>
                  </a:moveTo>
                  <a:lnTo>
                    <a:pt x="147593" y="0"/>
                  </a:lnTo>
                  <a:lnTo>
                    <a:pt x="125579" y="5080"/>
                  </a:lnTo>
                  <a:lnTo>
                    <a:pt x="108152" y="9102"/>
                  </a:lnTo>
                  <a:lnTo>
                    <a:pt x="83709" y="16957"/>
                  </a:lnTo>
                  <a:lnTo>
                    <a:pt x="59237" y="30212"/>
                  </a:lnTo>
                  <a:lnTo>
                    <a:pt x="32547" y="52803"/>
                  </a:lnTo>
                  <a:lnTo>
                    <a:pt x="9900" y="76153"/>
                  </a:lnTo>
                  <a:lnTo>
                    <a:pt x="1245" y="99056"/>
                  </a:lnTo>
                  <a:lnTo>
                    <a:pt x="0" y="106678"/>
                  </a:lnTo>
                  <a:lnTo>
                    <a:pt x="1139" y="112606"/>
                  </a:lnTo>
                  <a:lnTo>
                    <a:pt x="3657" y="119513"/>
                  </a:lnTo>
                  <a:lnTo>
                    <a:pt x="4011" y="121585"/>
                  </a:lnTo>
                  <a:lnTo>
                    <a:pt x="5516" y="122967"/>
                  </a:lnTo>
                  <a:lnTo>
                    <a:pt x="24808" y="129415"/>
                  </a:lnTo>
                  <a:lnTo>
                    <a:pt x="50826" y="131178"/>
                  </a:lnTo>
                  <a:lnTo>
                    <a:pt x="79064" y="131409"/>
                  </a:lnTo>
                  <a:lnTo>
                    <a:pt x="89831" y="130794"/>
                  </a:lnTo>
                  <a:lnTo>
                    <a:pt x="117645" y="126258"/>
                  </a:lnTo>
                  <a:lnTo>
                    <a:pt x="124733" y="1257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SMARTInkShape-Group199"/>
          <p:cNvGrpSpPr/>
          <p:nvPr/>
        </p:nvGrpSpPr>
        <p:grpSpPr>
          <a:xfrm>
            <a:off x="6475095" y="2400300"/>
            <a:ext cx="405324" cy="114301"/>
            <a:chOff x="6475095" y="2400300"/>
            <a:chExt cx="405324" cy="114301"/>
          </a:xfrm>
        </p:grpSpPr>
        <p:sp>
          <p:nvSpPr>
            <p:cNvPr id="183" name="SMARTInkShape-760"/>
            <p:cNvSpPr/>
            <p:nvPr>
              <p:custDataLst>
                <p:tags r:id="rId51"/>
              </p:custDataLst>
            </p:nvPr>
          </p:nvSpPr>
          <p:spPr>
            <a:xfrm>
              <a:off x="6732270" y="2400300"/>
              <a:ext cx="148149" cy="114301"/>
            </a:xfrm>
            <a:custGeom>
              <a:avLst/>
              <a:gdLst/>
              <a:ahLst/>
              <a:cxnLst/>
              <a:rect l="0" t="0" r="0" b="0"/>
              <a:pathLst>
                <a:path w="148149" h="114301">
                  <a:moveTo>
                    <a:pt x="0" y="0"/>
                  </a:moveTo>
                  <a:lnTo>
                    <a:pt x="0" y="0"/>
                  </a:lnTo>
                  <a:lnTo>
                    <a:pt x="27305" y="9102"/>
                  </a:lnTo>
                  <a:lnTo>
                    <a:pt x="53387" y="17796"/>
                  </a:lnTo>
                  <a:lnTo>
                    <a:pt x="79267" y="26422"/>
                  </a:lnTo>
                  <a:lnTo>
                    <a:pt x="102723" y="34241"/>
                  </a:lnTo>
                  <a:lnTo>
                    <a:pt x="113601" y="38713"/>
                  </a:lnTo>
                  <a:lnTo>
                    <a:pt x="141029" y="56796"/>
                  </a:lnTo>
                  <a:lnTo>
                    <a:pt x="145230" y="60803"/>
                  </a:lnTo>
                  <a:lnTo>
                    <a:pt x="147097" y="64700"/>
                  </a:lnTo>
                  <a:lnTo>
                    <a:pt x="148148" y="70464"/>
                  </a:lnTo>
                  <a:lnTo>
                    <a:pt x="146700" y="74286"/>
                  </a:lnTo>
                  <a:lnTo>
                    <a:pt x="145425" y="76194"/>
                  </a:lnTo>
                  <a:lnTo>
                    <a:pt x="134254" y="83819"/>
                  </a:lnTo>
                  <a:lnTo>
                    <a:pt x="113039" y="93345"/>
                  </a:lnTo>
                  <a:lnTo>
                    <a:pt x="87253" y="98347"/>
                  </a:lnTo>
                  <a:lnTo>
                    <a:pt x="59144" y="107526"/>
                  </a:lnTo>
                  <a:lnTo>
                    <a:pt x="50686" y="108271"/>
                  </a:lnTo>
                  <a:lnTo>
                    <a:pt x="49031" y="109011"/>
                  </a:lnTo>
                  <a:lnTo>
                    <a:pt x="47927" y="110139"/>
                  </a:lnTo>
                  <a:lnTo>
                    <a:pt x="46157" y="113478"/>
                  </a:lnTo>
                  <a:lnTo>
                    <a:pt x="5715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761"/>
            <p:cNvSpPr/>
            <p:nvPr>
              <p:custDataLst>
                <p:tags r:id="rId52"/>
              </p:custDataLst>
            </p:nvPr>
          </p:nvSpPr>
          <p:spPr>
            <a:xfrm>
              <a:off x="6475095" y="2435755"/>
              <a:ext cx="354331" cy="21696"/>
            </a:xfrm>
            <a:custGeom>
              <a:avLst/>
              <a:gdLst/>
              <a:ahLst/>
              <a:cxnLst/>
              <a:rect l="0" t="0" r="0" b="0"/>
              <a:pathLst>
                <a:path w="354331" h="21696">
                  <a:moveTo>
                    <a:pt x="0" y="4550"/>
                  </a:moveTo>
                  <a:lnTo>
                    <a:pt x="0" y="4550"/>
                  </a:lnTo>
                  <a:lnTo>
                    <a:pt x="24271" y="1516"/>
                  </a:lnTo>
                  <a:lnTo>
                    <a:pt x="51243" y="0"/>
                  </a:lnTo>
                  <a:lnTo>
                    <a:pt x="75950" y="3463"/>
                  </a:lnTo>
                  <a:lnTo>
                    <a:pt x="102068" y="4335"/>
                  </a:lnTo>
                  <a:lnTo>
                    <a:pt x="130134" y="8435"/>
                  </a:lnTo>
                  <a:lnTo>
                    <a:pt x="152576" y="9723"/>
                  </a:lnTo>
                  <a:lnTo>
                    <a:pt x="175312" y="10104"/>
                  </a:lnTo>
                  <a:lnTo>
                    <a:pt x="198136" y="10852"/>
                  </a:lnTo>
                  <a:lnTo>
                    <a:pt x="220985" y="14179"/>
                  </a:lnTo>
                  <a:lnTo>
                    <a:pt x="243207" y="15447"/>
                  </a:lnTo>
                  <a:lnTo>
                    <a:pt x="268104" y="15875"/>
                  </a:lnTo>
                  <a:lnTo>
                    <a:pt x="285602" y="17642"/>
                  </a:lnTo>
                  <a:lnTo>
                    <a:pt x="313670" y="21162"/>
                  </a:lnTo>
                  <a:lnTo>
                    <a:pt x="341057" y="21664"/>
                  </a:lnTo>
                  <a:lnTo>
                    <a:pt x="354330" y="21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SMARTInkShape-Group200"/>
          <p:cNvGrpSpPr/>
          <p:nvPr/>
        </p:nvGrpSpPr>
        <p:grpSpPr>
          <a:xfrm>
            <a:off x="7092350" y="2351527"/>
            <a:ext cx="764850" cy="185934"/>
            <a:chOff x="7092350" y="2351527"/>
            <a:chExt cx="764850" cy="185934"/>
          </a:xfrm>
        </p:grpSpPr>
        <p:sp>
          <p:nvSpPr>
            <p:cNvPr id="186" name="SMARTInkShape-762"/>
            <p:cNvSpPr/>
            <p:nvPr>
              <p:custDataLst>
                <p:tags r:id="rId48"/>
              </p:custDataLst>
            </p:nvPr>
          </p:nvSpPr>
          <p:spPr>
            <a:xfrm>
              <a:off x="7601479" y="2351527"/>
              <a:ext cx="255721" cy="184228"/>
            </a:xfrm>
            <a:custGeom>
              <a:avLst/>
              <a:gdLst/>
              <a:ahLst/>
              <a:cxnLst/>
              <a:rect l="0" t="0" r="0" b="0"/>
              <a:pathLst>
                <a:path w="255721" h="184228">
                  <a:moveTo>
                    <a:pt x="73766" y="20198"/>
                  </a:moveTo>
                  <a:lnTo>
                    <a:pt x="73766" y="20198"/>
                  </a:lnTo>
                  <a:lnTo>
                    <a:pt x="49496" y="23232"/>
                  </a:lnTo>
                  <a:lnTo>
                    <a:pt x="34194" y="28108"/>
                  </a:lnTo>
                  <a:lnTo>
                    <a:pt x="23793" y="34509"/>
                  </a:lnTo>
                  <a:lnTo>
                    <a:pt x="14369" y="45252"/>
                  </a:lnTo>
                  <a:lnTo>
                    <a:pt x="3487" y="67085"/>
                  </a:lnTo>
                  <a:lnTo>
                    <a:pt x="0" y="94647"/>
                  </a:lnTo>
                  <a:lnTo>
                    <a:pt x="341" y="105356"/>
                  </a:lnTo>
                  <a:lnTo>
                    <a:pt x="7457" y="129587"/>
                  </a:lnTo>
                  <a:lnTo>
                    <a:pt x="14451" y="138877"/>
                  </a:lnTo>
                  <a:lnTo>
                    <a:pt x="31428" y="155189"/>
                  </a:lnTo>
                  <a:lnTo>
                    <a:pt x="52832" y="164649"/>
                  </a:lnTo>
                  <a:lnTo>
                    <a:pt x="79703" y="173934"/>
                  </a:lnTo>
                  <a:lnTo>
                    <a:pt x="100111" y="180177"/>
                  </a:lnTo>
                  <a:lnTo>
                    <a:pt x="125881" y="184227"/>
                  </a:lnTo>
                  <a:lnTo>
                    <a:pt x="149603" y="182394"/>
                  </a:lnTo>
                  <a:lnTo>
                    <a:pt x="175811" y="180013"/>
                  </a:lnTo>
                  <a:lnTo>
                    <a:pt x="193537" y="175148"/>
                  </a:lnTo>
                  <a:lnTo>
                    <a:pt x="219290" y="161880"/>
                  </a:lnTo>
                  <a:lnTo>
                    <a:pt x="243209" y="141846"/>
                  </a:lnTo>
                  <a:lnTo>
                    <a:pt x="251677" y="127573"/>
                  </a:lnTo>
                  <a:lnTo>
                    <a:pt x="255174" y="114314"/>
                  </a:lnTo>
                  <a:lnTo>
                    <a:pt x="255720" y="93893"/>
                  </a:lnTo>
                  <a:lnTo>
                    <a:pt x="248653" y="68873"/>
                  </a:lnTo>
                  <a:lnTo>
                    <a:pt x="229609" y="42021"/>
                  </a:lnTo>
                  <a:lnTo>
                    <a:pt x="220500" y="34554"/>
                  </a:lnTo>
                  <a:lnTo>
                    <a:pt x="193537" y="18561"/>
                  </a:lnTo>
                  <a:lnTo>
                    <a:pt x="165174" y="7149"/>
                  </a:lnTo>
                  <a:lnTo>
                    <a:pt x="137778" y="3227"/>
                  </a:lnTo>
                  <a:lnTo>
                    <a:pt x="115451" y="0"/>
                  </a:lnTo>
                  <a:lnTo>
                    <a:pt x="92750" y="1866"/>
                  </a:lnTo>
                  <a:lnTo>
                    <a:pt x="62336" y="30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763"/>
            <p:cNvSpPr/>
            <p:nvPr>
              <p:custDataLst>
                <p:tags r:id="rId49"/>
              </p:custDataLst>
            </p:nvPr>
          </p:nvSpPr>
          <p:spPr>
            <a:xfrm>
              <a:off x="7384459" y="2447609"/>
              <a:ext cx="182202" cy="89852"/>
            </a:xfrm>
            <a:custGeom>
              <a:avLst/>
              <a:gdLst/>
              <a:ahLst/>
              <a:cxnLst/>
              <a:rect l="0" t="0" r="0" b="0"/>
              <a:pathLst>
                <a:path w="182202" h="89852">
                  <a:moveTo>
                    <a:pt x="125051" y="9841"/>
                  </a:moveTo>
                  <a:lnTo>
                    <a:pt x="125051" y="9841"/>
                  </a:lnTo>
                  <a:lnTo>
                    <a:pt x="103813" y="3773"/>
                  </a:lnTo>
                  <a:lnTo>
                    <a:pt x="81505" y="0"/>
                  </a:lnTo>
                  <a:lnTo>
                    <a:pt x="56901" y="3287"/>
                  </a:lnTo>
                  <a:lnTo>
                    <a:pt x="40089" y="8887"/>
                  </a:lnTo>
                  <a:lnTo>
                    <a:pt x="14796" y="28507"/>
                  </a:lnTo>
                  <a:lnTo>
                    <a:pt x="7046" y="33589"/>
                  </a:lnTo>
                  <a:lnTo>
                    <a:pt x="4471" y="36468"/>
                  </a:lnTo>
                  <a:lnTo>
                    <a:pt x="1610" y="43054"/>
                  </a:lnTo>
                  <a:lnTo>
                    <a:pt x="0" y="53901"/>
                  </a:lnTo>
                  <a:lnTo>
                    <a:pt x="1317" y="59692"/>
                  </a:lnTo>
                  <a:lnTo>
                    <a:pt x="10452" y="77824"/>
                  </a:lnTo>
                  <a:lnTo>
                    <a:pt x="38703" y="77668"/>
                  </a:lnTo>
                  <a:lnTo>
                    <a:pt x="61486" y="75335"/>
                  </a:lnTo>
                  <a:lnTo>
                    <a:pt x="81099" y="70451"/>
                  </a:lnTo>
                  <a:lnTo>
                    <a:pt x="93415" y="63112"/>
                  </a:lnTo>
                  <a:lnTo>
                    <a:pt x="97868" y="59340"/>
                  </a:lnTo>
                  <a:lnTo>
                    <a:pt x="100270" y="55548"/>
                  </a:lnTo>
                  <a:lnTo>
                    <a:pt x="101623" y="49842"/>
                  </a:lnTo>
                  <a:lnTo>
                    <a:pt x="101813" y="47938"/>
                  </a:lnTo>
                  <a:lnTo>
                    <a:pt x="103716" y="44130"/>
                  </a:lnTo>
                  <a:lnTo>
                    <a:pt x="107079" y="39545"/>
                  </a:lnTo>
                  <a:lnTo>
                    <a:pt x="107354" y="39804"/>
                  </a:lnTo>
                  <a:lnTo>
                    <a:pt x="108493" y="48230"/>
                  </a:lnTo>
                  <a:lnTo>
                    <a:pt x="111820" y="53742"/>
                  </a:lnTo>
                  <a:lnTo>
                    <a:pt x="113722" y="59396"/>
                  </a:lnTo>
                  <a:lnTo>
                    <a:pt x="127035" y="74612"/>
                  </a:lnTo>
                  <a:lnTo>
                    <a:pt x="132495" y="76728"/>
                  </a:lnTo>
                  <a:lnTo>
                    <a:pt x="146347" y="81121"/>
                  </a:lnTo>
                  <a:lnTo>
                    <a:pt x="165862" y="88792"/>
                  </a:lnTo>
                  <a:lnTo>
                    <a:pt x="182201" y="898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764"/>
            <p:cNvSpPr/>
            <p:nvPr>
              <p:custDataLst>
                <p:tags r:id="rId50"/>
              </p:custDataLst>
            </p:nvPr>
          </p:nvSpPr>
          <p:spPr>
            <a:xfrm>
              <a:off x="7092350" y="2374406"/>
              <a:ext cx="262856" cy="163055"/>
            </a:xfrm>
            <a:custGeom>
              <a:avLst/>
              <a:gdLst/>
              <a:ahLst/>
              <a:cxnLst/>
              <a:rect l="0" t="0" r="0" b="0"/>
              <a:pathLst>
                <a:path w="262856" h="163055">
                  <a:moveTo>
                    <a:pt x="262855" y="3034"/>
                  </a:moveTo>
                  <a:lnTo>
                    <a:pt x="262855" y="3034"/>
                  </a:lnTo>
                  <a:lnTo>
                    <a:pt x="241617" y="0"/>
                  </a:lnTo>
                  <a:lnTo>
                    <a:pt x="213241" y="1147"/>
                  </a:lnTo>
                  <a:lnTo>
                    <a:pt x="184725" y="5509"/>
                  </a:lnTo>
                  <a:lnTo>
                    <a:pt x="163996" y="10696"/>
                  </a:lnTo>
                  <a:lnTo>
                    <a:pt x="142082" y="16599"/>
                  </a:lnTo>
                  <a:lnTo>
                    <a:pt x="119644" y="21340"/>
                  </a:lnTo>
                  <a:lnTo>
                    <a:pt x="98663" y="27257"/>
                  </a:lnTo>
                  <a:lnTo>
                    <a:pt x="70696" y="39421"/>
                  </a:lnTo>
                  <a:lnTo>
                    <a:pt x="47148" y="53588"/>
                  </a:lnTo>
                  <a:lnTo>
                    <a:pt x="21848" y="72412"/>
                  </a:lnTo>
                  <a:lnTo>
                    <a:pt x="3415" y="89983"/>
                  </a:lnTo>
                  <a:lnTo>
                    <a:pt x="995" y="94655"/>
                  </a:lnTo>
                  <a:lnTo>
                    <a:pt x="0" y="103233"/>
                  </a:lnTo>
                  <a:lnTo>
                    <a:pt x="3009" y="115202"/>
                  </a:lnTo>
                  <a:lnTo>
                    <a:pt x="7880" y="121255"/>
                  </a:lnTo>
                  <a:lnTo>
                    <a:pt x="27422" y="133348"/>
                  </a:lnTo>
                  <a:lnTo>
                    <a:pt x="51422" y="141200"/>
                  </a:lnTo>
                  <a:lnTo>
                    <a:pt x="78641" y="147547"/>
                  </a:lnTo>
                  <a:lnTo>
                    <a:pt x="106814" y="150416"/>
                  </a:lnTo>
                  <a:lnTo>
                    <a:pt x="127464" y="152780"/>
                  </a:lnTo>
                  <a:lnTo>
                    <a:pt x="148706" y="155948"/>
                  </a:lnTo>
                  <a:lnTo>
                    <a:pt x="168731" y="159472"/>
                  </a:lnTo>
                  <a:lnTo>
                    <a:pt x="188213" y="161462"/>
                  </a:lnTo>
                  <a:lnTo>
                    <a:pt x="208091" y="162347"/>
                  </a:lnTo>
                  <a:lnTo>
                    <a:pt x="229626" y="162740"/>
                  </a:lnTo>
                  <a:lnTo>
                    <a:pt x="251425" y="163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SMARTInkShape-Group201"/>
          <p:cNvGrpSpPr/>
          <p:nvPr/>
        </p:nvGrpSpPr>
        <p:grpSpPr>
          <a:xfrm>
            <a:off x="3120390" y="2588895"/>
            <a:ext cx="542926" cy="416521"/>
            <a:chOff x="3120390" y="2588895"/>
            <a:chExt cx="542926" cy="416521"/>
          </a:xfrm>
        </p:grpSpPr>
        <p:sp>
          <p:nvSpPr>
            <p:cNvPr id="190" name="SMARTInkShape-765"/>
            <p:cNvSpPr/>
            <p:nvPr>
              <p:custDataLst>
                <p:tags r:id="rId43"/>
              </p:custDataLst>
            </p:nvPr>
          </p:nvSpPr>
          <p:spPr>
            <a:xfrm>
              <a:off x="3651885" y="2600325"/>
              <a:ext cx="11431" cy="120016"/>
            </a:xfrm>
            <a:custGeom>
              <a:avLst/>
              <a:gdLst/>
              <a:ahLst/>
              <a:cxnLst/>
              <a:rect l="0" t="0" r="0" b="0"/>
              <a:pathLst>
                <a:path w="11431" h="120016">
                  <a:moveTo>
                    <a:pt x="0" y="0"/>
                  </a:moveTo>
                  <a:lnTo>
                    <a:pt x="0" y="0"/>
                  </a:lnTo>
                  <a:lnTo>
                    <a:pt x="6068" y="21237"/>
                  </a:lnTo>
                  <a:lnTo>
                    <a:pt x="10371" y="45423"/>
                  </a:lnTo>
                  <a:lnTo>
                    <a:pt x="10481" y="58403"/>
                  </a:lnTo>
                  <a:lnTo>
                    <a:pt x="5938" y="84589"/>
                  </a:lnTo>
                  <a:lnTo>
                    <a:pt x="5721" y="104696"/>
                  </a:lnTo>
                  <a:lnTo>
                    <a:pt x="7411" y="108550"/>
                  </a:lnTo>
                  <a:lnTo>
                    <a:pt x="9644" y="112379"/>
                  </a:lnTo>
                  <a:lnTo>
                    <a:pt x="11430" y="120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766"/>
            <p:cNvSpPr/>
            <p:nvPr>
              <p:custDataLst>
                <p:tags r:id="rId44"/>
              </p:custDataLst>
            </p:nvPr>
          </p:nvSpPr>
          <p:spPr>
            <a:xfrm>
              <a:off x="3486150" y="2588895"/>
              <a:ext cx="17146" cy="141976"/>
            </a:xfrm>
            <a:custGeom>
              <a:avLst/>
              <a:gdLst/>
              <a:ahLst/>
              <a:cxnLst/>
              <a:rect l="0" t="0" r="0" b="0"/>
              <a:pathLst>
                <a:path w="17146" h="141976">
                  <a:moveTo>
                    <a:pt x="0" y="0"/>
                  </a:moveTo>
                  <a:lnTo>
                    <a:pt x="0" y="0"/>
                  </a:lnTo>
                  <a:lnTo>
                    <a:pt x="3034" y="27305"/>
                  </a:lnTo>
                  <a:lnTo>
                    <a:pt x="5820" y="55794"/>
                  </a:lnTo>
                  <a:lnTo>
                    <a:pt x="8851" y="69519"/>
                  </a:lnTo>
                  <a:lnTo>
                    <a:pt x="5954" y="97098"/>
                  </a:lnTo>
                  <a:lnTo>
                    <a:pt x="5729" y="118901"/>
                  </a:lnTo>
                  <a:lnTo>
                    <a:pt x="7414" y="124388"/>
                  </a:lnTo>
                  <a:lnTo>
                    <a:pt x="9645" y="128944"/>
                  </a:lnTo>
                  <a:lnTo>
                    <a:pt x="11273" y="136990"/>
                  </a:lnTo>
                  <a:lnTo>
                    <a:pt x="11409" y="141975"/>
                  </a:lnTo>
                  <a:lnTo>
                    <a:pt x="13114" y="140781"/>
                  </a:lnTo>
                  <a:lnTo>
                    <a:pt x="17145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767"/>
            <p:cNvSpPr/>
            <p:nvPr>
              <p:custDataLst>
                <p:tags r:id="rId45"/>
              </p:custDataLst>
            </p:nvPr>
          </p:nvSpPr>
          <p:spPr>
            <a:xfrm>
              <a:off x="3406140" y="2663190"/>
              <a:ext cx="134338" cy="22861"/>
            </a:xfrm>
            <a:custGeom>
              <a:avLst/>
              <a:gdLst/>
              <a:ahLst/>
              <a:cxnLst/>
              <a:rect l="0" t="0" r="0" b="0"/>
              <a:pathLst>
                <a:path w="134338" h="22861">
                  <a:moveTo>
                    <a:pt x="0" y="22860"/>
                  </a:moveTo>
                  <a:lnTo>
                    <a:pt x="0" y="22860"/>
                  </a:lnTo>
                  <a:lnTo>
                    <a:pt x="24271" y="19826"/>
                  </a:lnTo>
                  <a:lnTo>
                    <a:pt x="48467" y="17940"/>
                  </a:lnTo>
                  <a:lnTo>
                    <a:pt x="73074" y="17302"/>
                  </a:lnTo>
                  <a:lnTo>
                    <a:pt x="98785" y="17159"/>
                  </a:lnTo>
                  <a:lnTo>
                    <a:pt x="124609" y="17146"/>
                  </a:lnTo>
                  <a:lnTo>
                    <a:pt x="126888" y="16511"/>
                  </a:lnTo>
                  <a:lnTo>
                    <a:pt x="128407" y="15452"/>
                  </a:lnTo>
                  <a:lnTo>
                    <a:pt x="129419" y="14111"/>
                  </a:lnTo>
                  <a:lnTo>
                    <a:pt x="132238" y="12622"/>
                  </a:lnTo>
                  <a:lnTo>
                    <a:pt x="133879" y="12224"/>
                  </a:lnTo>
                  <a:lnTo>
                    <a:pt x="134337" y="11325"/>
                  </a:lnTo>
                  <a:lnTo>
                    <a:pt x="134009" y="10090"/>
                  </a:lnTo>
                  <a:lnTo>
                    <a:pt x="132584" y="7025"/>
                  </a:lnTo>
                  <a:lnTo>
                    <a:pt x="1314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768"/>
            <p:cNvSpPr/>
            <p:nvPr>
              <p:custDataLst>
                <p:tags r:id="rId46"/>
              </p:custDataLst>
            </p:nvPr>
          </p:nvSpPr>
          <p:spPr>
            <a:xfrm>
              <a:off x="3180036" y="2588895"/>
              <a:ext cx="214675" cy="405422"/>
            </a:xfrm>
            <a:custGeom>
              <a:avLst/>
              <a:gdLst/>
              <a:ahLst/>
              <a:cxnLst/>
              <a:rect l="0" t="0" r="0" b="0"/>
              <a:pathLst>
                <a:path w="214675" h="405422">
                  <a:moveTo>
                    <a:pt x="214674" y="0"/>
                  </a:moveTo>
                  <a:lnTo>
                    <a:pt x="214674" y="0"/>
                  </a:lnTo>
                  <a:lnTo>
                    <a:pt x="196471" y="24271"/>
                  </a:lnTo>
                  <a:lnTo>
                    <a:pt x="176049" y="48467"/>
                  </a:lnTo>
                  <a:lnTo>
                    <a:pt x="147519" y="73708"/>
                  </a:lnTo>
                  <a:lnTo>
                    <a:pt x="124997" y="91266"/>
                  </a:lnTo>
                  <a:lnTo>
                    <a:pt x="102872" y="107899"/>
                  </a:lnTo>
                  <a:lnTo>
                    <a:pt x="76314" y="125218"/>
                  </a:lnTo>
                  <a:lnTo>
                    <a:pt x="47746" y="144078"/>
                  </a:lnTo>
                  <a:lnTo>
                    <a:pt x="23241" y="158901"/>
                  </a:lnTo>
                  <a:lnTo>
                    <a:pt x="3591" y="182453"/>
                  </a:lnTo>
                  <a:lnTo>
                    <a:pt x="295" y="191855"/>
                  </a:lnTo>
                  <a:lnTo>
                    <a:pt x="0" y="195214"/>
                  </a:lnTo>
                  <a:lnTo>
                    <a:pt x="1365" y="200638"/>
                  </a:lnTo>
                  <a:lnTo>
                    <a:pt x="8051" y="213857"/>
                  </a:lnTo>
                  <a:lnTo>
                    <a:pt x="33659" y="241753"/>
                  </a:lnTo>
                  <a:lnTo>
                    <a:pt x="61724" y="269948"/>
                  </a:lnTo>
                  <a:lnTo>
                    <a:pt x="89123" y="296722"/>
                  </a:lnTo>
                  <a:lnTo>
                    <a:pt x="116919" y="322325"/>
                  </a:lnTo>
                  <a:lnTo>
                    <a:pt x="139143" y="348234"/>
                  </a:lnTo>
                  <a:lnTo>
                    <a:pt x="161437" y="376655"/>
                  </a:lnTo>
                  <a:lnTo>
                    <a:pt x="166727" y="386768"/>
                  </a:lnTo>
                  <a:lnTo>
                    <a:pt x="168599" y="391607"/>
                  </a:lnTo>
                  <a:lnTo>
                    <a:pt x="180068" y="405421"/>
                  </a:lnTo>
                  <a:lnTo>
                    <a:pt x="183324" y="402629"/>
                  </a:lnTo>
                  <a:lnTo>
                    <a:pt x="184866" y="397810"/>
                  </a:lnTo>
                  <a:lnTo>
                    <a:pt x="186099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769"/>
            <p:cNvSpPr/>
            <p:nvPr>
              <p:custDataLst>
                <p:tags r:id="rId47"/>
              </p:custDataLst>
            </p:nvPr>
          </p:nvSpPr>
          <p:spPr>
            <a:xfrm>
              <a:off x="3120390" y="2588895"/>
              <a:ext cx="28576" cy="416521"/>
            </a:xfrm>
            <a:custGeom>
              <a:avLst/>
              <a:gdLst/>
              <a:ahLst/>
              <a:cxnLst/>
              <a:rect l="0" t="0" r="0" b="0"/>
              <a:pathLst>
                <a:path w="28576" h="416521">
                  <a:moveTo>
                    <a:pt x="0" y="0"/>
                  </a:moveTo>
                  <a:lnTo>
                    <a:pt x="0" y="0"/>
                  </a:lnTo>
                  <a:lnTo>
                    <a:pt x="7855" y="26106"/>
                  </a:lnTo>
                  <a:lnTo>
                    <a:pt x="11006" y="49998"/>
                  </a:lnTo>
                  <a:lnTo>
                    <a:pt x="15679" y="76903"/>
                  </a:lnTo>
                  <a:lnTo>
                    <a:pt x="19245" y="95563"/>
                  </a:lnTo>
                  <a:lnTo>
                    <a:pt x="21253" y="116132"/>
                  </a:lnTo>
                  <a:lnTo>
                    <a:pt x="22146" y="137974"/>
                  </a:lnTo>
                  <a:lnTo>
                    <a:pt x="22543" y="160382"/>
                  </a:lnTo>
                  <a:lnTo>
                    <a:pt x="22719" y="183041"/>
                  </a:lnTo>
                  <a:lnTo>
                    <a:pt x="22797" y="205177"/>
                  </a:lnTo>
                  <a:lnTo>
                    <a:pt x="22832" y="225598"/>
                  </a:lnTo>
                  <a:lnTo>
                    <a:pt x="22848" y="245257"/>
                  </a:lnTo>
                  <a:lnTo>
                    <a:pt x="22855" y="264578"/>
                  </a:lnTo>
                  <a:lnTo>
                    <a:pt x="22858" y="292671"/>
                  </a:lnTo>
                  <a:lnTo>
                    <a:pt x="22859" y="317363"/>
                  </a:lnTo>
                  <a:lnTo>
                    <a:pt x="22860" y="340131"/>
                  </a:lnTo>
                  <a:lnTo>
                    <a:pt x="22860" y="365213"/>
                  </a:lnTo>
                  <a:lnTo>
                    <a:pt x="22860" y="386130"/>
                  </a:lnTo>
                  <a:lnTo>
                    <a:pt x="22860" y="409506"/>
                  </a:lnTo>
                  <a:lnTo>
                    <a:pt x="22225" y="412069"/>
                  </a:lnTo>
                  <a:lnTo>
                    <a:pt x="21167" y="413778"/>
                  </a:lnTo>
                  <a:lnTo>
                    <a:pt x="19827" y="414917"/>
                  </a:lnTo>
                  <a:lnTo>
                    <a:pt x="19567" y="415676"/>
                  </a:lnTo>
                  <a:lnTo>
                    <a:pt x="20030" y="416183"/>
                  </a:lnTo>
                  <a:lnTo>
                    <a:pt x="20973" y="416520"/>
                  </a:lnTo>
                  <a:lnTo>
                    <a:pt x="22237" y="415475"/>
                  </a:lnTo>
                  <a:lnTo>
                    <a:pt x="28575" y="405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SMARTInkShape-Group202"/>
          <p:cNvGrpSpPr/>
          <p:nvPr/>
        </p:nvGrpSpPr>
        <p:grpSpPr>
          <a:xfrm>
            <a:off x="4874895" y="2588895"/>
            <a:ext cx="668656" cy="415035"/>
            <a:chOff x="4874895" y="2588895"/>
            <a:chExt cx="668656" cy="415035"/>
          </a:xfrm>
        </p:grpSpPr>
        <p:sp>
          <p:nvSpPr>
            <p:cNvPr id="196" name="SMARTInkShape-770"/>
            <p:cNvSpPr/>
            <p:nvPr>
              <p:custDataLst>
                <p:tags r:id="rId38"/>
              </p:custDataLst>
            </p:nvPr>
          </p:nvSpPr>
          <p:spPr>
            <a:xfrm>
              <a:off x="5537835" y="2588895"/>
              <a:ext cx="5716" cy="80011"/>
            </a:xfrm>
            <a:custGeom>
              <a:avLst/>
              <a:gdLst/>
              <a:ahLst/>
              <a:cxnLst/>
              <a:rect l="0" t="0" r="0" b="0"/>
              <a:pathLst>
                <a:path w="5716" h="80011">
                  <a:moveTo>
                    <a:pt x="0" y="0"/>
                  </a:moveTo>
                  <a:lnTo>
                    <a:pt x="0" y="0"/>
                  </a:lnTo>
                  <a:lnTo>
                    <a:pt x="1694" y="23707"/>
                  </a:lnTo>
                  <a:lnTo>
                    <a:pt x="3035" y="42475"/>
                  </a:lnTo>
                  <a:lnTo>
                    <a:pt x="4921" y="68889"/>
                  </a:lnTo>
                  <a:lnTo>
                    <a:pt x="5715" y="800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771"/>
            <p:cNvSpPr/>
            <p:nvPr>
              <p:custDataLst>
                <p:tags r:id="rId39"/>
              </p:custDataLst>
            </p:nvPr>
          </p:nvSpPr>
          <p:spPr>
            <a:xfrm>
              <a:off x="5377816" y="2668905"/>
              <a:ext cx="80010" cy="5716"/>
            </a:xfrm>
            <a:custGeom>
              <a:avLst/>
              <a:gdLst/>
              <a:ahLst/>
              <a:cxnLst/>
              <a:rect l="0" t="0" r="0" b="0"/>
              <a:pathLst>
                <a:path w="80010" h="5716">
                  <a:moveTo>
                    <a:pt x="0" y="0"/>
                  </a:moveTo>
                  <a:lnTo>
                    <a:pt x="0" y="0"/>
                  </a:lnTo>
                  <a:lnTo>
                    <a:pt x="16933" y="0"/>
                  </a:lnTo>
                  <a:lnTo>
                    <a:pt x="41816" y="635"/>
                  </a:lnTo>
                  <a:lnTo>
                    <a:pt x="67564" y="3927"/>
                  </a:lnTo>
                  <a:lnTo>
                    <a:pt x="80009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772"/>
            <p:cNvSpPr/>
            <p:nvPr>
              <p:custDataLst>
                <p:tags r:id="rId40"/>
              </p:custDataLst>
            </p:nvPr>
          </p:nvSpPr>
          <p:spPr>
            <a:xfrm>
              <a:off x="5183505" y="2783205"/>
              <a:ext cx="160021" cy="194229"/>
            </a:xfrm>
            <a:custGeom>
              <a:avLst/>
              <a:gdLst/>
              <a:ahLst/>
              <a:cxnLst/>
              <a:rect l="0" t="0" r="0" b="0"/>
              <a:pathLst>
                <a:path w="160021" h="194229">
                  <a:moveTo>
                    <a:pt x="0" y="74295"/>
                  </a:moveTo>
                  <a:lnTo>
                    <a:pt x="0" y="74295"/>
                  </a:lnTo>
                  <a:lnTo>
                    <a:pt x="9102" y="95532"/>
                  </a:lnTo>
                  <a:lnTo>
                    <a:pt x="14763" y="117841"/>
                  </a:lnTo>
                  <a:lnTo>
                    <a:pt x="20602" y="146373"/>
                  </a:lnTo>
                  <a:lnTo>
                    <a:pt x="25597" y="173839"/>
                  </a:lnTo>
                  <a:lnTo>
                    <a:pt x="28401" y="188171"/>
                  </a:lnTo>
                  <a:lnTo>
                    <a:pt x="28573" y="194228"/>
                  </a:lnTo>
                  <a:lnTo>
                    <a:pt x="28575" y="191252"/>
                  </a:lnTo>
                  <a:lnTo>
                    <a:pt x="16997" y="165541"/>
                  </a:lnTo>
                  <a:lnTo>
                    <a:pt x="13904" y="156759"/>
                  </a:lnTo>
                  <a:lnTo>
                    <a:pt x="10226" y="132118"/>
                  </a:lnTo>
                  <a:lnTo>
                    <a:pt x="6606" y="108718"/>
                  </a:lnTo>
                  <a:lnTo>
                    <a:pt x="6527" y="86387"/>
                  </a:lnTo>
                  <a:lnTo>
                    <a:pt x="14843" y="61186"/>
                  </a:lnTo>
                  <a:lnTo>
                    <a:pt x="17098" y="50232"/>
                  </a:lnTo>
                  <a:lnTo>
                    <a:pt x="19876" y="44974"/>
                  </a:lnTo>
                  <a:lnTo>
                    <a:pt x="41542" y="29453"/>
                  </a:lnTo>
                  <a:lnTo>
                    <a:pt x="67088" y="20342"/>
                  </a:lnTo>
                  <a:lnTo>
                    <a:pt x="71396" y="17371"/>
                  </a:lnTo>
                  <a:lnTo>
                    <a:pt x="89593" y="13190"/>
                  </a:lnTo>
                  <a:lnTo>
                    <a:pt x="112209" y="10519"/>
                  </a:lnTo>
                  <a:lnTo>
                    <a:pt x="136231" y="7215"/>
                  </a:lnTo>
                  <a:lnTo>
                    <a:pt x="1600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773"/>
            <p:cNvSpPr/>
            <p:nvPr>
              <p:custDataLst>
                <p:tags r:id="rId41"/>
              </p:custDataLst>
            </p:nvPr>
          </p:nvSpPr>
          <p:spPr>
            <a:xfrm>
              <a:off x="4874895" y="2601825"/>
              <a:ext cx="244895" cy="352315"/>
            </a:xfrm>
            <a:custGeom>
              <a:avLst/>
              <a:gdLst/>
              <a:ahLst/>
              <a:cxnLst/>
              <a:rect l="0" t="0" r="0" b="0"/>
              <a:pathLst>
                <a:path w="244895" h="352315">
                  <a:moveTo>
                    <a:pt x="0" y="21360"/>
                  </a:moveTo>
                  <a:lnTo>
                    <a:pt x="0" y="21360"/>
                  </a:lnTo>
                  <a:lnTo>
                    <a:pt x="21237" y="12258"/>
                  </a:lnTo>
                  <a:lnTo>
                    <a:pt x="46580" y="3564"/>
                  </a:lnTo>
                  <a:lnTo>
                    <a:pt x="70176" y="0"/>
                  </a:lnTo>
                  <a:lnTo>
                    <a:pt x="88974" y="860"/>
                  </a:lnTo>
                  <a:lnTo>
                    <a:pt x="110029" y="3359"/>
                  </a:lnTo>
                  <a:lnTo>
                    <a:pt x="132087" y="6586"/>
                  </a:lnTo>
                  <a:lnTo>
                    <a:pt x="159857" y="15007"/>
                  </a:lnTo>
                  <a:lnTo>
                    <a:pt x="184173" y="25545"/>
                  </a:lnTo>
                  <a:lnTo>
                    <a:pt x="207463" y="36711"/>
                  </a:lnTo>
                  <a:lnTo>
                    <a:pt x="217724" y="45963"/>
                  </a:lnTo>
                  <a:lnTo>
                    <a:pt x="231096" y="67827"/>
                  </a:lnTo>
                  <a:lnTo>
                    <a:pt x="232884" y="73339"/>
                  </a:lnTo>
                  <a:lnTo>
                    <a:pt x="230293" y="81291"/>
                  </a:lnTo>
                  <a:lnTo>
                    <a:pt x="218281" y="98886"/>
                  </a:lnTo>
                  <a:lnTo>
                    <a:pt x="198481" y="118518"/>
                  </a:lnTo>
                  <a:lnTo>
                    <a:pt x="174155" y="133591"/>
                  </a:lnTo>
                  <a:lnTo>
                    <a:pt x="150677" y="145905"/>
                  </a:lnTo>
                  <a:lnTo>
                    <a:pt x="122438" y="155233"/>
                  </a:lnTo>
                  <a:lnTo>
                    <a:pt x="110094" y="163152"/>
                  </a:lnTo>
                  <a:lnTo>
                    <a:pt x="110226" y="164148"/>
                  </a:lnTo>
                  <a:lnTo>
                    <a:pt x="112810" y="168583"/>
                  </a:lnTo>
                  <a:lnTo>
                    <a:pt x="113638" y="172094"/>
                  </a:lnTo>
                  <a:lnTo>
                    <a:pt x="120172" y="180675"/>
                  </a:lnTo>
                  <a:lnTo>
                    <a:pt x="145342" y="194160"/>
                  </a:lnTo>
                  <a:lnTo>
                    <a:pt x="168160" y="206333"/>
                  </a:lnTo>
                  <a:lnTo>
                    <a:pt x="191642" y="222006"/>
                  </a:lnTo>
                  <a:lnTo>
                    <a:pt x="219677" y="244368"/>
                  </a:lnTo>
                  <a:lnTo>
                    <a:pt x="236045" y="264460"/>
                  </a:lnTo>
                  <a:lnTo>
                    <a:pt x="241435" y="277360"/>
                  </a:lnTo>
                  <a:lnTo>
                    <a:pt x="244894" y="301163"/>
                  </a:lnTo>
                  <a:lnTo>
                    <a:pt x="242459" y="315437"/>
                  </a:lnTo>
                  <a:lnTo>
                    <a:pt x="237715" y="327710"/>
                  </a:lnTo>
                  <a:lnTo>
                    <a:pt x="230747" y="333834"/>
                  </a:lnTo>
                  <a:lnTo>
                    <a:pt x="202542" y="346953"/>
                  </a:lnTo>
                  <a:lnTo>
                    <a:pt x="185903" y="350218"/>
                  </a:lnTo>
                  <a:lnTo>
                    <a:pt x="159459" y="351669"/>
                  </a:lnTo>
                  <a:lnTo>
                    <a:pt x="138816" y="352314"/>
                  </a:lnTo>
                  <a:lnTo>
                    <a:pt x="118177" y="350984"/>
                  </a:lnTo>
                  <a:lnTo>
                    <a:pt x="91780" y="345762"/>
                  </a:lnTo>
                  <a:lnTo>
                    <a:pt x="87857" y="344307"/>
                  </a:lnTo>
                  <a:lnTo>
                    <a:pt x="85241" y="342068"/>
                  </a:lnTo>
                  <a:lnTo>
                    <a:pt x="82335" y="336194"/>
                  </a:lnTo>
                  <a:lnTo>
                    <a:pt x="80699" y="325746"/>
                  </a:lnTo>
                  <a:lnTo>
                    <a:pt x="83703" y="318356"/>
                  </a:lnTo>
                  <a:lnTo>
                    <a:pt x="91440" y="3071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774"/>
            <p:cNvSpPr/>
            <p:nvPr>
              <p:custDataLst>
                <p:tags r:id="rId42"/>
              </p:custDataLst>
            </p:nvPr>
          </p:nvSpPr>
          <p:spPr>
            <a:xfrm>
              <a:off x="4927667" y="2657475"/>
              <a:ext cx="38669" cy="346455"/>
            </a:xfrm>
            <a:custGeom>
              <a:avLst/>
              <a:gdLst/>
              <a:ahLst/>
              <a:cxnLst/>
              <a:rect l="0" t="0" r="0" b="0"/>
              <a:pathLst>
                <a:path w="38669" h="346455">
                  <a:moveTo>
                    <a:pt x="21524" y="0"/>
                  </a:moveTo>
                  <a:lnTo>
                    <a:pt x="21524" y="0"/>
                  </a:lnTo>
                  <a:lnTo>
                    <a:pt x="21524" y="18627"/>
                  </a:lnTo>
                  <a:lnTo>
                    <a:pt x="20888" y="45744"/>
                  </a:lnTo>
                  <a:lnTo>
                    <a:pt x="18489" y="66262"/>
                  </a:lnTo>
                  <a:lnTo>
                    <a:pt x="15306" y="85542"/>
                  </a:lnTo>
                  <a:lnTo>
                    <a:pt x="11776" y="104694"/>
                  </a:lnTo>
                  <a:lnTo>
                    <a:pt x="8089" y="123789"/>
                  </a:lnTo>
                  <a:lnTo>
                    <a:pt x="6027" y="142859"/>
                  </a:lnTo>
                  <a:lnTo>
                    <a:pt x="3174" y="169752"/>
                  </a:lnTo>
                  <a:lnTo>
                    <a:pt x="0" y="193807"/>
                  </a:lnTo>
                  <a:lnTo>
                    <a:pt x="753" y="217021"/>
                  </a:lnTo>
                  <a:lnTo>
                    <a:pt x="3662" y="244587"/>
                  </a:lnTo>
                  <a:lnTo>
                    <a:pt x="4872" y="272304"/>
                  </a:lnTo>
                  <a:lnTo>
                    <a:pt x="8874" y="296782"/>
                  </a:lnTo>
                  <a:lnTo>
                    <a:pt x="10822" y="307798"/>
                  </a:lnTo>
                  <a:lnTo>
                    <a:pt x="19033" y="325218"/>
                  </a:lnTo>
                  <a:lnTo>
                    <a:pt x="21031" y="340889"/>
                  </a:lnTo>
                  <a:lnTo>
                    <a:pt x="22465" y="343465"/>
                  </a:lnTo>
                  <a:lnTo>
                    <a:pt x="24691" y="345181"/>
                  </a:lnTo>
                  <a:lnTo>
                    <a:pt x="27445" y="346326"/>
                  </a:lnTo>
                  <a:lnTo>
                    <a:pt x="29916" y="346454"/>
                  </a:lnTo>
                  <a:lnTo>
                    <a:pt x="38668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SMARTInkShape-Group203"/>
          <p:cNvGrpSpPr/>
          <p:nvPr/>
        </p:nvGrpSpPr>
        <p:grpSpPr>
          <a:xfrm>
            <a:off x="6715125" y="2646045"/>
            <a:ext cx="891541" cy="362147"/>
            <a:chOff x="6715125" y="2646045"/>
            <a:chExt cx="891541" cy="362147"/>
          </a:xfrm>
        </p:grpSpPr>
        <p:sp>
          <p:nvSpPr>
            <p:cNvPr id="202" name="SMARTInkShape-775"/>
            <p:cNvSpPr/>
            <p:nvPr>
              <p:custDataLst>
                <p:tags r:id="rId33"/>
              </p:custDataLst>
            </p:nvPr>
          </p:nvSpPr>
          <p:spPr>
            <a:xfrm>
              <a:off x="7360920" y="2777490"/>
              <a:ext cx="245746" cy="205372"/>
            </a:xfrm>
            <a:custGeom>
              <a:avLst/>
              <a:gdLst/>
              <a:ahLst/>
              <a:cxnLst/>
              <a:rect l="0" t="0" r="0" b="0"/>
              <a:pathLst>
                <a:path w="245746" h="205372">
                  <a:moveTo>
                    <a:pt x="0" y="0"/>
                  </a:moveTo>
                  <a:lnTo>
                    <a:pt x="0" y="0"/>
                  </a:lnTo>
                  <a:lnTo>
                    <a:pt x="9102" y="27305"/>
                  </a:lnTo>
                  <a:lnTo>
                    <a:pt x="13570" y="47484"/>
                  </a:lnTo>
                  <a:lnTo>
                    <a:pt x="17779" y="74817"/>
                  </a:lnTo>
                  <a:lnTo>
                    <a:pt x="19661" y="103025"/>
                  </a:lnTo>
                  <a:lnTo>
                    <a:pt x="17890" y="128104"/>
                  </a:lnTo>
                  <a:lnTo>
                    <a:pt x="17292" y="156679"/>
                  </a:lnTo>
                  <a:lnTo>
                    <a:pt x="17165" y="181938"/>
                  </a:lnTo>
                  <a:lnTo>
                    <a:pt x="17145" y="205371"/>
                  </a:lnTo>
                  <a:lnTo>
                    <a:pt x="17780" y="186223"/>
                  </a:lnTo>
                  <a:lnTo>
                    <a:pt x="22067" y="164545"/>
                  </a:lnTo>
                  <a:lnTo>
                    <a:pt x="24449" y="137003"/>
                  </a:lnTo>
                  <a:lnTo>
                    <a:pt x="32595" y="109199"/>
                  </a:lnTo>
                  <a:lnTo>
                    <a:pt x="36288" y="100180"/>
                  </a:lnTo>
                  <a:lnTo>
                    <a:pt x="41740" y="93631"/>
                  </a:lnTo>
                  <a:lnTo>
                    <a:pt x="66776" y="78233"/>
                  </a:lnTo>
                  <a:lnTo>
                    <a:pt x="91696" y="75073"/>
                  </a:lnTo>
                  <a:lnTo>
                    <a:pt x="118045" y="75161"/>
                  </a:lnTo>
                  <a:lnTo>
                    <a:pt x="138825" y="77431"/>
                  </a:lnTo>
                  <a:lnTo>
                    <a:pt x="159067" y="80557"/>
                  </a:lnTo>
                  <a:lnTo>
                    <a:pt x="186619" y="85887"/>
                  </a:lnTo>
                  <a:lnTo>
                    <a:pt x="209177" y="93181"/>
                  </a:lnTo>
                  <a:lnTo>
                    <a:pt x="226232" y="99999"/>
                  </a:lnTo>
                  <a:lnTo>
                    <a:pt x="234532" y="102229"/>
                  </a:lnTo>
                  <a:lnTo>
                    <a:pt x="245745" y="1085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776"/>
            <p:cNvSpPr/>
            <p:nvPr>
              <p:custDataLst>
                <p:tags r:id="rId34"/>
              </p:custDataLst>
            </p:nvPr>
          </p:nvSpPr>
          <p:spPr>
            <a:xfrm>
              <a:off x="7052310" y="2657824"/>
              <a:ext cx="248641" cy="336045"/>
            </a:xfrm>
            <a:custGeom>
              <a:avLst/>
              <a:gdLst/>
              <a:ahLst/>
              <a:cxnLst/>
              <a:rect l="0" t="0" r="0" b="0"/>
              <a:pathLst>
                <a:path w="248641" h="336045">
                  <a:moveTo>
                    <a:pt x="0" y="28226"/>
                  </a:moveTo>
                  <a:lnTo>
                    <a:pt x="0" y="28226"/>
                  </a:lnTo>
                  <a:lnTo>
                    <a:pt x="27305" y="13057"/>
                  </a:lnTo>
                  <a:lnTo>
                    <a:pt x="49177" y="5609"/>
                  </a:lnTo>
                  <a:lnTo>
                    <a:pt x="77303" y="174"/>
                  </a:lnTo>
                  <a:lnTo>
                    <a:pt x="78206" y="0"/>
                  </a:lnTo>
                  <a:lnTo>
                    <a:pt x="90872" y="3694"/>
                  </a:lnTo>
                  <a:lnTo>
                    <a:pt x="111382" y="9966"/>
                  </a:lnTo>
                  <a:lnTo>
                    <a:pt x="137120" y="17958"/>
                  </a:lnTo>
                  <a:lnTo>
                    <a:pt x="157453" y="25826"/>
                  </a:lnTo>
                  <a:lnTo>
                    <a:pt x="174185" y="33611"/>
                  </a:lnTo>
                  <a:lnTo>
                    <a:pt x="200605" y="48399"/>
                  </a:lnTo>
                  <a:lnTo>
                    <a:pt x="228490" y="67435"/>
                  </a:lnTo>
                  <a:lnTo>
                    <a:pt x="240404" y="79307"/>
                  </a:lnTo>
                  <a:lnTo>
                    <a:pt x="246546" y="90934"/>
                  </a:lnTo>
                  <a:lnTo>
                    <a:pt x="248640" y="102451"/>
                  </a:lnTo>
                  <a:lnTo>
                    <a:pt x="247455" y="113920"/>
                  </a:lnTo>
                  <a:lnTo>
                    <a:pt x="243118" y="123674"/>
                  </a:lnTo>
                  <a:lnTo>
                    <a:pt x="240184" y="128053"/>
                  </a:lnTo>
                  <a:lnTo>
                    <a:pt x="223919" y="140284"/>
                  </a:lnTo>
                  <a:lnTo>
                    <a:pt x="203012" y="145883"/>
                  </a:lnTo>
                  <a:lnTo>
                    <a:pt x="177698" y="153610"/>
                  </a:lnTo>
                  <a:lnTo>
                    <a:pt x="162915" y="156265"/>
                  </a:lnTo>
                  <a:lnTo>
                    <a:pt x="144170" y="158671"/>
                  </a:lnTo>
                  <a:lnTo>
                    <a:pt x="122783" y="160909"/>
                  </a:lnTo>
                  <a:lnTo>
                    <a:pt x="99020" y="163397"/>
                  </a:lnTo>
                  <a:lnTo>
                    <a:pt x="83765" y="164993"/>
                  </a:lnTo>
                  <a:lnTo>
                    <a:pt x="83148" y="165759"/>
                  </a:lnTo>
                  <a:lnTo>
                    <a:pt x="83372" y="166905"/>
                  </a:lnTo>
                  <a:lnTo>
                    <a:pt x="84157" y="168303"/>
                  </a:lnTo>
                  <a:lnTo>
                    <a:pt x="94362" y="176340"/>
                  </a:lnTo>
                  <a:lnTo>
                    <a:pt x="115518" y="186765"/>
                  </a:lnTo>
                  <a:lnTo>
                    <a:pt x="141897" y="197896"/>
                  </a:lnTo>
                  <a:lnTo>
                    <a:pt x="169820" y="212272"/>
                  </a:lnTo>
                  <a:lnTo>
                    <a:pt x="195168" y="231630"/>
                  </a:lnTo>
                  <a:lnTo>
                    <a:pt x="215731" y="253453"/>
                  </a:lnTo>
                  <a:lnTo>
                    <a:pt x="230621" y="279019"/>
                  </a:lnTo>
                  <a:lnTo>
                    <a:pt x="235425" y="290820"/>
                  </a:lnTo>
                  <a:lnTo>
                    <a:pt x="236290" y="302414"/>
                  </a:lnTo>
                  <a:lnTo>
                    <a:pt x="235632" y="308173"/>
                  </a:lnTo>
                  <a:lnTo>
                    <a:pt x="231514" y="316266"/>
                  </a:lnTo>
                  <a:lnTo>
                    <a:pt x="222055" y="324391"/>
                  </a:lnTo>
                  <a:lnTo>
                    <a:pt x="207481" y="332826"/>
                  </a:lnTo>
                  <a:lnTo>
                    <a:pt x="187810" y="336044"/>
                  </a:lnTo>
                  <a:lnTo>
                    <a:pt x="165580" y="334986"/>
                  </a:lnTo>
                  <a:lnTo>
                    <a:pt x="137140" y="326432"/>
                  </a:lnTo>
                  <a:lnTo>
                    <a:pt x="108582" y="309800"/>
                  </a:lnTo>
                  <a:lnTo>
                    <a:pt x="97155" y="3025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777"/>
            <p:cNvSpPr/>
            <p:nvPr>
              <p:custDataLst>
                <p:tags r:id="rId35"/>
              </p:custDataLst>
            </p:nvPr>
          </p:nvSpPr>
          <p:spPr>
            <a:xfrm>
              <a:off x="6715125" y="2646045"/>
              <a:ext cx="85726" cy="362147"/>
            </a:xfrm>
            <a:custGeom>
              <a:avLst/>
              <a:gdLst/>
              <a:ahLst/>
              <a:cxnLst/>
              <a:rect l="0" t="0" r="0" b="0"/>
              <a:pathLst>
                <a:path w="85726" h="362147">
                  <a:moveTo>
                    <a:pt x="0" y="0"/>
                  </a:moveTo>
                  <a:lnTo>
                    <a:pt x="0" y="0"/>
                  </a:lnTo>
                  <a:lnTo>
                    <a:pt x="3387" y="20320"/>
                  </a:lnTo>
                  <a:lnTo>
                    <a:pt x="6068" y="36407"/>
                  </a:lnTo>
                  <a:lnTo>
                    <a:pt x="10740" y="62748"/>
                  </a:lnTo>
                  <a:lnTo>
                    <a:pt x="14933" y="85673"/>
                  </a:lnTo>
                  <a:lnTo>
                    <a:pt x="18914" y="108561"/>
                  </a:lnTo>
                  <a:lnTo>
                    <a:pt x="21106" y="129741"/>
                  </a:lnTo>
                  <a:lnTo>
                    <a:pt x="22716" y="150373"/>
                  </a:lnTo>
                  <a:lnTo>
                    <a:pt x="25547" y="172242"/>
                  </a:lnTo>
                  <a:lnTo>
                    <a:pt x="28923" y="192969"/>
                  </a:lnTo>
                  <a:lnTo>
                    <a:pt x="31904" y="212764"/>
                  </a:lnTo>
                  <a:lnTo>
                    <a:pt x="33230" y="232145"/>
                  </a:lnTo>
                  <a:lnTo>
                    <a:pt x="34218" y="246838"/>
                  </a:lnTo>
                  <a:lnTo>
                    <a:pt x="35513" y="264889"/>
                  </a:lnTo>
                  <a:lnTo>
                    <a:pt x="37010" y="285178"/>
                  </a:lnTo>
                  <a:lnTo>
                    <a:pt x="40367" y="312801"/>
                  </a:lnTo>
                  <a:lnTo>
                    <a:pt x="44134" y="337368"/>
                  </a:lnTo>
                  <a:lnTo>
                    <a:pt x="45650" y="347427"/>
                  </a:lnTo>
                  <a:lnTo>
                    <a:pt x="50073" y="356659"/>
                  </a:lnTo>
                  <a:lnTo>
                    <a:pt x="53582" y="361292"/>
                  </a:lnTo>
                  <a:lnTo>
                    <a:pt x="56041" y="362146"/>
                  </a:lnTo>
                  <a:lnTo>
                    <a:pt x="62161" y="361402"/>
                  </a:lnTo>
                  <a:lnTo>
                    <a:pt x="85725" y="3486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778"/>
            <p:cNvSpPr/>
            <p:nvPr>
              <p:custDataLst>
                <p:tags r:id="rId36"/>
              </p:custDataLst>
            </p:nvPr>
          </p:nvSpPr>
          <p:spPr>
            <a:xfrm>
              <a:off x="6787175" y="2703195"/>
              <a:ext cx="219416" cy="262891"/>
            </a:xfrm>
            <a:custGeom>
              <a:avLst/>
              <a:gdLst/>
              <a:ahLst/>
              <a:cxnLst/>
              <a:rect l="0" t="0" r="0" b="0"/>
              <a:pathLst>
                <a:path w="219416" h="262891">
                  <a:moveTo>
                    <a:pt x="162265" y="0"/>
                  </a:moveTo>
                  <a:lnTo>
                    <a:pt x="162265" y="0"/>
                  </a:lnTo>
                  <a:lnTo>
                    <a:pt x="137994" y="0"/>
                  </a:lnTo>
                  <a:lnTo>
                    <a:pt x="110764" y="3034"/>
                  </a:lnTo>
                  <a:lnTo>
                    <a:pt x="82736" y="14311"/>
                  </a:lnTo>
                  <a:lnTo>
                    <a:pt x="55092" y="28768"/>
                  </a:lnTo>
                  <a:lnTo>
                    <a:pt x="31098" y="43853"/>
                  </a:lnTo>
                  <a:lnTo>
                    <a:pt x="16792" y="58290"/>
                  </a:lnTo>
                  <a:lnTo>
                    <a:pt x="2907" y="85875"/>
                  </a:lnTo>
                  <a:lnTo>
                    <a:pt x="0" y="96587"/>
                  </a:lnTo>
                  <a:lnTo>
                    <a:pt x="4858" y="123852"/>
                  </a:lnTo>
                  <a:lnTo>
                    <a:pt x="17107" y="152147"/>
                  </a:lnTo>
                  <a:lnTo>
                    <a:pt x="38907" y="176739"/>
                  </a:lnTo>
                  <a:lnTo>
                    <a:pt x="60098" y="194184"/>
                  </a:lnTo>
                  <a:lnTo>
                    <a:pt x="84156" y="211418"/>
                  </a:lnTo>
                  <a:lnTo>
                    <a:pt x="111393" y="226896"/>
                  </a:lnTo>
                  <a:lnTo>
                    <a:pt x="139572" y="241218"/>
                  </a:lnTo>
                  <a:lnTo>
                    <a:pt x="166336" y="254141"/>
                  </a:lnTo>
                  <a:lnTo>
                    <a:pt x="192046" y="260298"/>
                  </a:lnTo>
                  <a:lnTo>
                    <a:pt x="219415" y="262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779"/>
            <p:cNvSpPr/>
            <p:nvPr>
              <p:custDataLst>
                <p:tags r:id="rId37"/>
              </p:custDataLst>
            </p:nvPr>
          </p:nvSpPr>
          <p:spPr>
            <a:xfrm>
              <a:off x="7103745" y="2703195"/>
              <a:ext cx="40006" cy="240031"/>
            </a:xfrm>
            <a:custGeom>
              <a:avLst/>
              <a:gdLst/>
              <a:ahLst/>
              <a:cxnLst/>
              <a:rect l="0" t="0" r="0" b="0"/>
              <a:pathLst>
                <a:path w="40006" h="240031">
                  <a:moveTo>
                    <a:pt x="0" y="0"/>
                  </a:moveTo>
                  <a:lnTo>
                    <a:pt x="0" y="0"/>
                  </a:lnTo>
                  <a:lnTo>
                    <a:pt x="6068" y="27305"/>
                  </a:lnTo>
                  <a:lnTo>
                    <a:pt x="10740" y="49177"/>
                  </a:lnTo>
                  <a:lnTo>
                    <a:pt x="14299" y="69482"/>
                  </a:lnTo>
                  <a:lnTo>
                    <a:pt x="15880" y="89089"/>
                  </a:lnTo>
                  <a:lnTo>
                    <a:pt x="16582" y="110080"/>
                  </a:lnTo>
                  <a:lnTo>
                    <a:pt x="17530" y="131474"/>
                  </a:lnTo>
                  <a:lnTo>
                    <a:pt x="20998" y="158194"/>
                  </a:lnTo>
                  <a:lnTo>
                    <a:pt x="23332" y="176636"/>
                  </a:lnTo>
                  <a:lnTo>
                    <a:pt x="25821" y="201272"/>
                  </a:lnTo>
                  <a:lnTo>
                    <a:pt x="30792" y="223536"/>
                  </a:lnTo>
                  <a:lnTo>
                    <a:pt x="40005" y="2400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SMARTInkShape-Group204"/>
          <p:cNvGrpSpPr/>
          <p:nvPr/>
        </p:nvGrpSpPr>
        <p:grpSpPr>
          <a:xfrm>
            <a:off x="3246141" y="3080385"/>
            <a:ext cx="409871" cy="392660"/>
            <a:chOff x="3246141" y="3080385"/>
            <a:chExt cx="409871" cy="392660"/>
          </a:xfrm>
        </p:grpSpPr>
        <p:sp>
          <p:nvSpPr>
            <p:cNvPr id="208" name="SMARTInkShape-780"/>
            <p:cNvSpPr/>
            <p:nvPr>
              <p:custDataLst>
                <p:tags r:id="rId28"/>
              </p:custDataLst>
            </p:nvPr>
          </p:nvSpPr>
          <p:spPr>
            <a:xfrm>
              <a:off x="3643445" y="3080385"/>
              <a:ext cx="12567" cy="160021"/>
            </a:xfrm>
            <a:custGeom>
              <a:avLst/>
              <a:gdLst/>
              <a:ahLst/>
              <a:cxnLst/>
              <a:rect l="0" t="0" r="0" b="0"/>
              <a:pathLst>
                <a:path w="12567" h="160021">
                  <a:moveTo>
                    <a:pt x="2725" y="0"/>
                  </a:moveTo>
                  <a:lnTo>
                    <a:pt x="2725" y="0"/>
                  </a:lnTo>
                  <a:lnTo>
                    <a:pt x="8793" y="24271"/>
                  </a:lnTo>
                  <a:lnTo>
                    <a:pt x="12566" y="48467"/>
                  </a:lnTo>
                  <a:lnTo>
                    <a:pt x="9422" y="75096"/>
                  </a:lnTo>
                  <a:lnTo>
                    <a:pt x="7038" y="98451"/>
                  </a:lnTo>
                  <a:lnTo>
                    <a:pt x="2310" y="125056"/>
                  </a:lnTo>
                  <a:lnTo>
                    <a:pt x="0" y="136225"/>
                  </a:lnTo>
                  <a:lnTo>
                    <a:pt x="1091" y="145423"/>
                  </a:lnTo>
                  <a:lnTo>
                    <a:pt x="844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781"/>
            <p:cNvSpPr/>
            <p:nvPr>
              <p:custDataLst>
                <p:tags r:id="rId29"/>
              </p:custDataLst>
            </p:nvPr>
          </p:nvSpPr>
          <p:spPr>
            <a:xfrm>
              <a:off x="3446145" y="3171825"/>
              <a:ext cx="142876" cy="11260"/>
            </a:xfrm>
            <a:custGeom>
              <a:avLst/>
              <a:gdLst/>
              <a:ahLst/>
              <a:cxnLst/>
              <a:rect l="0" t="0" r="0" b="0"/>
              <a:pathLst>
                <a:path w="142876" h="11260">
                  <a:moveTo>
                    <a:pt x="0" y="0"/>
                  </a:moveTo>
                  <a:lnTo>
                    <a:pt x="0" y="0"/>
                  </a:lnTo>
                  <a:lnTo>
                    <a:pt x="21237" y="0"/>
                  </a:lnTo>
                  <a:lnTo>
                    <a:pt x="43545" y="3034"/>
                  </a:lnTo>
                  <a:lnTo>
                    <a:pt x="68151" y="5820"/>
                  </a:lnTo>
                  <a:lnTo>
                    <a:pt x="91355" y="10134"/>
                  </a:lnTo>
                  <a:lnTo>
                    <a:pt x="118734" y="11259"/>
                  </a:lnTo>
                  <a:lnTo>
                    <a:pt x="128667" y="10744"/>
                  </a:lnTo>
                  <a:lnTo>
                    <a:pt x="142875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782"/>
            <p:cNvSpPr/>
            <p:nvPr>
              <p:custDataLst>
                <p:tags r:id="rId30"/>
              </p:custDataLst>
            </p:nvPr>
          </p:nvSpPr>
          <p:spPr>
            <a:xfrm>
              <a:off x="3246141" y="3108960"/>
              <a:ext cx="17125" cy="364085"/>
            </a:xfrm>
            <a:custGeom>
              <a:avLst/>
              <a:gdLst/>
              <a:ahLst/>
              <a:cxnLst/>
              <a:rect l="0" t="0" r="0" b="0"/>
              <a:pathLst>
                <a:path w="17125" h="364085">
                  <a:moveTo>
                    <a:pt x="5694" y="0"/>
                  </a:moveTo>
                  <a:lnTo>
                    <a:pt x="5694" y="0"/>
                  </a:lnTo>
                  <a:lnTo>
                    <a:pt x="5694" y="24271"/>
                  </a:lnTo>
                  <a:lnTo>
                    <a:pt x="5694" y="51500"/>
                  </a:lnTo>
                  <a:lnTo>
                    <a:pt x="5694" y="77922"/>
                  </a:lnTo>
                  <a:lnTo>
                    <a:pt x="5694" y="93858"/>
                  </a:lnTo>
                  <a:lnTo>
                    <a:pt x="5694" y="120031"/>
                  </a:lnTo>
                  <a:lnTo>
                    <a:pt x="5694" y="142883"/>
                  </a:lnTo>
                  <a:lnTo>
                    <a:pt x="5694" y="165738"/>
                  </a:lnTo>
                  <a:lnTo>
                    <a:pt x="5694" y="186903"/>
                  </a:lnTo>
                  <a:lnTo>
                    <a:pt x="5694" y="206893"/>
                  </a:lnTo>
                  <a:lnTo>
                    <a:pt x="5694" y="226360"/>
                  </a:lnTo>
                  <a:lnTo>
                    <a:pt x="5694" y="245596"/>
                  </a:lnTo>
                  <a:lnTo>
                    <a:pt x="5059" y="268539"/>
                  </a:lnTo>
                  <a:lnTo>
                    <a:pt x="4001" y="284436"/>
                  </a:lnTo>
                  <a:lnTo>
                    <a:pt x="2661" y="302019"/>
                  </a:lnTo>
                  <a:lnTo>
                    <a:pt x="1171" y="324942"/>
                  </a:lnTo>
                  <a:lnTo>
                    <a:pt x="215" y="350006"/>
                  </a:lnTo>
                  <a:lnTo>
                    <a:pt x="0" y="364084"/>
                  </a:lnTo>
                  <a:lnTo>
                    <a:pt x="628" y="364007"/>
                  </a:lnTo>
                  <a:lnTo>
                    <a:pt x="3019" y="362230"/>
                  </a:lnTo>
                  <a:lnTo>
                    <a:pt x="9728" y="346154"/>
                  </a:lnTo>
                  <a:lnTo>
                    <a:pt x="17124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783"/>
            <p:cNvSpPr/>
            <p:nvPr>
              <p:custDataLst>
                <p:tags r:id="rId31"/>
              </p:custDataLst>
            </p:nvPr>
          </p:nvSpPr>
          <p:spPr>
            <a:xfrm>
              <a:off x="3274875" y="3120390"/>
              <a:ext cx="154126" cy="352143"/>
            </a:xfrm>
            <a:custGeom>
              <a:avLst/>
              <a:gdLst/>
              <a:ahLst/>
              <a:cxnLst/>
              <a:rect l="0" t="0" r="0" b="0"/>
              <a:pathLst>
                <a:path w="154126" h="352143">
                  <a:moveTo>
                    <a:pt x="154125" y="0"/>
                  </a:moveTo>
                  <a:lnTo>
                    <a:pt x="154125" y="0"/>
                  </a:lnTo>
                  <a:lnTo>
                    <a:pt x="135922" y="27305"/>
                  </a:lnTo>
                  <a:lnTo>
                    <a:pt x="112466" y="53387"/>
                  </a:lnTo>
                  <a:lnTo>
                    <a:pt x="92463" y="76214"/>
                  </a:lnTo>
                  <a:lnTo>
                    <a:pt x="68638" y="102120"/>
                  </a:lnTo>
                  <a:lnTo>
                    <a:pt x="45587" y="123889"/>
                  </a:lnTo>
                  <a:lnTo>
                    <a:pt x="22169" y="144537"/>
                  </a:lnTo>
                  <a:lnTo>
                    <a:pt x="10208" y="158279"/>
                  </a:lnTo>
                  <a:lnTo>
                    <a:pt x="6745" y="160764"/>
                  </a:lnTo>
                  <a:lnTo>
                    <a:pt x="2898" y="166912"/>
                  </a:lnTo>
                  <a:lnTo>
                    <a:pt x="428" y="181208"/>
                  </a:lnTo>
                  <a:lnTo>
                    <a:pt x="0" y="192474"/>
                  </a:lnTo>
                  <a:lnTo>
                    <a:pt x="3287" y="200055"/>
                  </a:lnTo>
                  <a:lnTo>
                    <a:pt x="21772" y="226697"/>
                  </a:lnTo>
                  <a:lnTo>
                    <a:pt x="43722" y="252589"/>
                  </a:lnTo>
                  <a:lnTo>
                    <a:pt x="69537" y="280928"/>
                  </a:lnTo>
                  <a:lnTo>
                    <a:pt x="91801" y="306449"/>
                  </a:lnTo>
                  <a:lnTo>
                    <a:pt x="108352" y="332652"/>
                  </a:lnTo>
                  <a:lnTo>
                    <a:pt x="118703" y="352142"/>
                  </a:lnTo>
                  <a:lnTo>
                    <a:pt x="119081" y="351601"/>
                  </a:lnTo>
                  <a:lnTo>
                    <a:pt x="119835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784"/>
            <p:cNvSpPr/>
            <p:nvPr>
              <p:custDataLst>
                <p:tags r:id="rId32"/>
              </p:custDataLst>
            </p:nvPr>
          </p:nvSpPr>
          <p:spPr>
            <a:xfrm>
              <a:off x="3509010" y="3103245"/>
              <a:ext cx="28576" cy="139684"/>
            </a:xfrm>
            <a:custGeom>
              <a:avLst/>
              <a:gdLst/>
              <a:ahLst/>
              <a:cxnLst/>
              <a:rect l="0" t="0" r="0" b="0"/>
              <a:pathLst>
                <a:path w="28576" h="139684">
                  <a:moveTo>
                    <a:pt x="0" y="0"/>
                  </a:moveTo>
                  <a:lnTo>
                    <a:pt x="0" y="0"/>
                  </a:lnTo>
                  <a:lnTo>
                    <a:pt x="3034" y="24271"/>
                  </a:lnTo>
                  <a:lnTo>
                    <a:pt x="5820" y="51244"/>
                  </a:lnTo>
                  <a:lnTo>
                    <a:pt x="10566" y="76951"/>
                  </a:lnTo>
                  <a:lnTo>
                    <a:pt x="11354" y="102750"/>
                  </a:lnTo>
                  <a:lnTo>
                    <a:pt x="11424" y="120948"/>
                  </a:lnTo>
                  <a:lnTo>
                    <a:pt x="13120" y="125298"/>
                  </a:lnTo>
                  <a:lnTo>
                    <a:pt x="15356" y="129348"/>
                  </a:lnTo>
                  <a:lnTo>
                    <a:pt x="16791" y="137122"/>
                  </a:lnTo>
                  <a:lnTo>
                    <a:pt x="16909" y="139040"/>
                  </a:lnTo>
                  <a:lnTo>
                    <a:pt x="17623" y="139683"/>
                  </a:lnTo>
                  <a:lnTo>
                    <a:pt x="18734" y="139478"/>
                  </a:lnTo>
                  <a:lnTo>
                    <a:pt x="28575" y="131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SMARTInkShape-Group205"/>
          <p:cNvGrpSpPr/>
          <p:nvPr/>
        </p:nvGrpSpPr>
        <p:grpSpPr>
          <a:xfrm>
            <a:off x="4820612" y="3070544"/>
            <a:ext cx="791519" cy="362930"/>
            <a:chOff x="4820612" y="3070544"/>
            <a:chExt cx="791519" cy="362930"/>
          </a:xfrm>
        </p:grpSpPr>
        <p:sp>
          <p:nvSpPr>
            <p:cNvPr id="214" name="SMARTInkShape-785"/>
            <p:cNvSpPr/>
            <p:nvPr>
              <p:custDataLst>
                <p:tags r:id="rId25"/>
              </p:custDataLst>
            </p:nvPr>
          </p:nvSpPr>
          <p:spPr>
            <a:xfrm>
              <a:off x="5412105" y="3070544"/>
              <a:ext cx="200026" cy="152717"/>
            </a:xfrm>
            <a:custGeom>
              <a:avLst/>
              <a:gdLst/>
              <a:ahLst/>
              <a:cxnLst/>
              <a:rect l="0" t="0" r="0" b="0"/>
              <a:pathLst>
                <a:path w="200026" h="152717">
                  <a:moveTo>
                    <a:pt x="0" y="9841"/>
                  </a:moveTo>
                  <a:lnTo>
                    <a:pt x="0" y="9841"/>
                  </a:lnTo>
                  <a:lnTo>
                    <a:pt x="24836" y="1986"/>
                  </a:lnTo>
                  <a:lnTo>
                    <a:pt x="35592" y="0"/>
                  </a:lnTo>
                  <a:lnTo>
                    <a:pt x="44605" y="811"/>
                  </a:lnTo>
                  <a:lnTo>
                    <a:pt x="73006" y="10052"/>
                  </a:lnTo>
                  <a:lnTo>
                    <a:pt x="80707" y="14380"/>
                  </a:lnTo>
                  <a:lnTo>
                    <a:pt x="101972" y="37408"/>
                  </a:lnTo>
                  <a:lnTo>
                    <a:pt x="105645" y="44530"/>
                  </a:lnTo>
                  <a:lnTo>
                    <a:pt x="108198" y="63234"/>
                  </a:lnTo>
                  <a:lnTo>
                    <a:pt x="107836" y="74627"/>
                  </a:lnTo>
                  <a:lnTo>
                    <a:pt x="103988" y="85411"/>
                  </a:lnTo>
                  <a:lnTo>
                    <a:pt x="92113" y="100171"/>
                  </a:lnTo>
                  <a:lnTo>
                    <a:pt x="81550" y="108008"/>
                  </a:lnTo>
                  <a:lnTo>
                    <a:pt x="54250" y="118744"/>
                  </a:lnTo>
                  <a:lnTo>
                    <a:pt x="40839" y="122542"/>
                  </a:lnTo>
                  <a:lnTo>
                    <a:pt x="33391" y="122795"/>
                  </a:lnTo>
                  <a:lnTo>
                    <a:pt x="21339" y="119127"/>
                  </a:lnTo>
                  <a:lnTo>
                    <a:pt x="19941" y="118258"/>
                  </a:lnTo>
                  <a:lnTo>
                    <a:pt x="19010" y="117044"/>
                  </a:lnTo>
                  <a:lnTo>
                    <a:pt x="18388" y="115600"/>
                  </a:lnTo>
                  <a:lnTo>
                    <a:pt x="17339" y="114637"/>
                  </a:lnTo>
                  <a:lnTo>
                    <a:pt x="12334" y="112965"/>
                  </a:lnTo>
                  <a:lnTo>
                    <a:pt x="16171" y="112126"/>
                  </a:lnTo>
                  <a:lnTo>
                    <a:pt x="24888" y="104764"/>
                  </a:lnTo>
                  <a:lnTo>
                    <a:pt x="32017" y="102829"/>
                  </a:lnTo>
                  <a:lnTo>
                    <a:pt x="40900" y="102604"/>
                  </a:lnTo>
                  <a:lnTo>
                    <a:pt x="68521" y="108377"/>
                  </a:lnTo>
                  <a:lnTo>
                    <a:pt x="95958" y="118547"/>
                  </a:lnTo>
                  <a:lnTo>
                    <a:pt x="121603" y="129866"/>
                  </a:lnTo>
                  <a:lnTo>
                    <a:pt x="148228" y="139593"/>
                  </a:lnTo>
                  <a:lnTo>
                    <a:pt x="159913" y="142478"/>
                  </a:lnTo>
                  <a:lnTo>
                    <a:pt x="183650" y="151657"/>
                  </a:lnTo>
                  <a:lnTo>
                    <a:pt x="200025" y="1527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786"/>
            <p:cNvSpPr/>
            <p:nvPr>
              <p:custDataLst>
                <p:tags r:id="rId26"/>
              </p:custDataLst>
            </p:nvPr>
          </p:nvSpPr>
          <p:spPr>
            <a:xfrm>
              <a:off x="5234941" y="3143250"/>
              <a:ext cx="142876" cy="5716"/>
            </a:xfrm>
            <a:custGeom>
              <a:avLst/>
              <a:gdLst/>
              <a:ahLst/>
              <a:cxnLst/>
              <a:rect l="0" t="0" r="0" b="0"/>
              <a:pathLst>
                <a:path w="142876" h="5716">
                  <a:moveTo>
                    <a:pt x="0" y="5715"/>
                  </a:moveTo>
                  <a:lnTo>
                    <a:pt x="0" y="5715"/>
                  </a:lnTo>
                  <a:lnTo>
                    <a:pt x="27304" y="2681"/>
                  </a:lnTo>
                  <a:lnTo>
                    <a:pt x="53386" y="3828"/>
                  </a:lnTo>
                  <a:lnTo>
                    <a:pt x="78631" y="5342"/>
                  </a:lnTo>
                  <a:lnTo>
                    <a:pt x="103566" y="5666"/>
                  </a:lnTo>
                  <a:lnTo>
                    <a:pt x="127012" y="401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787"/>
            <p:cNvSpPr/>
            <p:nvPr>
              <p:custDataLst>
                <p:tags r:id="rId27"/>
              </p:custDataLst>
            </p:nvPr>
          </p:nvSpPr>
          <p:spPr>
            <a:xfrm>
              <a:off x="4820612" y="3120685"/>
              <a:ext cx="372849" cy="312789"/>
            </a:xfrm>
            <a:custGeom>
              <a:avLst/>
              <a:gdLst/>
              <a:ahLst/>
              <a:cxnLst/>
              <a:rect l="0" t="0" r="0" b="0"/>
              <a:pathLst>
                <a:path w="372849" h="312789">
                  <a:moveTo>
                    <a:pt x="71429" y="39710"/>
                  </a:moveTo>
                  <a:lnTo>
                    <a:pt x="71429" y="39710"/>
                  </a:lnTo>
                  <a:lnTo>
                    <a:pt x="51155" y="65181"/>
                  </a:lnTo>
                  <a:lnTo>
                    <a:pt x="36708" y="92225"/>
                  </a:lnTo>
                  <a:lnTo>
                    <a:pt x="25581" y="114325"/>
                  </a:lnTo>
                  <a:lnTo>
                    <a:pt x="10443" y="141514"/>
                  </a:lnTo>
                  <a:lnTo>
                    <a:pt x="3714" y="169792"/>
                  </a:lnTo>
                  <a:lnTo>
                    <a:pt x="0" y="192271"/>
                  </a:lnTo>
                  <a:lnTo>
                    <a:pt x="2357" y="215018"/>
                  </a:lnTo>
                  <a:lnTo>
                    <a:pt x="7712" y="236574"/>
                  </a:lnTo>
                  <a:lnTo>
                    <a:pt x="20577" y="259266"/>
                  </a:lnTo>
                  <a:lnTo>
                    <a:pt x="29143" y="271911"/>
                  </a:lnTo>
                  <a:lnTo>
                    <a:pt x="55337" y="290376"/>
                  </a:lnTo>
                  <a:lnTo>
                    <a:pt x="81937" y="303219"/>
                  </a:lnTo>
                  <a:lnTo>
                    <a:pt x="105798" y="309839"/>
                  </a:lnTo>
                  <a:lnTo>
                    <a:pt x="132212" y="312167"/>
                  </a:lnTo>
                  <a:lnTo>
                    <a:pt x="148146" y="312788"/>
                  </a:lnTo>
                  <a:lnTo>
                    <a:pt x="174316" y="311785"/>
                  </a:lnTo>
                  <a:lnTo>
                    <a:pt x="196531" y="308587"/>
                  </a:lnTo>
                  <a:lnTo>
                    <a:pt x="216988" y="302932"/>
                  </a:lnTo>
                  <a:lnTo>
                    <a:pt x="236663" y="296186"/>
                  </a:lnTo>
                  <a:lnTo>
                    <a:pt x="255991" y="288319"/>
                  </a:lnTo>
                  <a:lnTo>
                    <a:pt x="284087" y="273815"/>
                  </a:lnTo>
                  <a:lnTo>
                    <a:pt x="308146" y="259922"/>
                  </a:lnTo>
                  <a:lnTo>
                    <a:pt x="333664" y="234809"/>
                  </a:lnTo>
                  <a:lnTo>
                    <a:pt x="349576" y="215415"/>
                  </a:lnTo>
                  <a:lnTo>
                    <a:pt x="363296" y="189140"/>
                  </a:lnTo>
                  <a:lnTo>
                    <a:pt x="371487" y="161043"/>
                  </a:lnTo>
                  <a:lnTo>
                    <a:pt x="372848" y="139232"/>
                  </a:lnTo>
                  <a:lnTo>
                    <a:pt x="367941" y="112779"/>
                  </a:lnTo>
                  <a:lnTo>
                    <a:pt x="361002" y="92475"/>
                  </a:lnTo>
                  <a:lnTo>
                    <a:pt x="347279" y="68548"/>
                  </a:lnTo>
                  <a:lnTo>
                    <a:pt x="327142" y="46112"/>
                  </a:lnTo>
                  <a:lnTo>
                    <a:pt x="299363" y="28792"/>
                  </a:lnTo>
                  <a:lnTo>
                    <a:pt x="276971" y="17002"/>
                  </a:lnTo>
                  <a:lnTo>
                    <a:pt x="261206" y="10567"/>
                  </a:lnTo>
                  <a:lnTo>
                    <a:pt x="235750" y="6310"/>
                  </a:lnTo>
                  <a:lnTo>
                    <a:pt x="207745" y="1198"/>
                  </a:lnTo>
                  <a:lnTo>
                    <a:pt x="180976" y="0"/>
                  </a:lnTo>
                  <a:lnTo>
                    <a:pt x="153416" y="399"/>
                  </a:lnTo>
                  <a:lnTo>
                    <a:pt x="140887" y="2765"/>
                  </a:lnTo>
                  <a:lnTo>
                    <a:pt x="122195" y="14400"/>
                  </a:lnTo>
                  <a:lnTo>
                    <a:pt x="95215" y="37744"/>
                  </a:lnTo>
                  <a:lnTo>
                    <a:pt x="88573" y="454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SMARTInkShape-Group206"/>
          <p:cNvGrpSpPr/>
          <p:nvPr/>
        </p:nvGrpSpPr>
        <p:grpSpPr>
          <a:xfrm>
            <a:off x="6715125" y="3068955"/>
            <a:ext cx="810630" cy="390917"/>
            <a:chOff x="6715125" y="3068955"/>
            <a:chExt cx="810630" cy="390917"/>
          </a:xfrm>
        </p:grpSpPr>
        <p:sp>
          <p:nvSpPr>
            <p:cNvPr id="218" name="SMARTInkShape-788"/>
            <p:cNvSpPr/>
            <p:nvPr>
              <p:custDataLst>
                <p:tags r:id="rId21"/>
              </p:custDataLst>
            </p:nvPr>
          </p:nvSpPr>
          <p:spPr>
            <a:xfrm>
              <a:off x="7178450" y="3076401"/>
              <a:ext cx="347305" cy="351565"/>
            </a:xfrm>
            <a:custGeom>
              <a:avLst/>
              <a:gdLst/>
              <a:ahLst/>
              <a:cxnLst/>
              <a:rect l="0" t="0" r="0" b="0"/>
              <a:pathLst>
                <a:path w="347305" h="351565">
                  <a:moveTo>
                    <a:pt x="125320" y="21129"/>
                  </a:moveTo>
                  <a:lnTo>
                    <a:pt x="125320" y="21129"/>
                  </a:lnTo>
                  <a:lnTo>
                    <a:pt x="101049" y="27197"/>
                  </a:lnTo>
                  <a:lnTo>
                    <a:pt x="74712" y="39990"/>
                  </a:lnTo>
                  <a:lnTo>
                    <a:pt x="53289" y="54367"/>
                  </a:lnTo>
                  <a:lnTo>
                    <a:pt x="30101" y="79483"/>
                  </a:lnTo>
                  <a:lnTo>
                    <a:pt x="12718" y="102489"/>
                  </a:lnTo>
                  <a:lnTo>
                    <a:pt x="8600" y="113169"/>
                  </a:lnTo>
                  <a:lnTo>
                    <a:pt x="2705" y="141223"/>
                  </a:lnTo>
                  <a:lnTo>
                    <a:pt x="0" y="169729"/>
                  </a:lnTo>
                  <a:lnTo>
                    <a:pt x="2705" y="195615"/>
                  </a:lnTo>
                  <a:lnTo>
                    <a:pt x="5427" y="221260"/>
                  </a:lnTo>
                  <a:lnTo>
                    <a:pt x="10350" y="242070"/>
                  </a:lnTo>
                  <a:lnTo>
                    <a:pt x="23070" y="266490"/>
                  </a:lnTo>
                  <a:lnTo>
                    <a:pt x="42217" y="294763"/>
                  </a:lnTo>
                  <a:lnTo>
                    <a:pt x="68515" y="316063"/>
                  </a:lnTo>
                  <a:lnTo>
                    <a:pt x="96790" y="333716"/>
                  </a:lnTo>
                  <a:lnTo>
                    <a:pt x="122648" y="345765"/>
                  </a:lnTo>
                  <a:lnTo>
                    <a:pt x="145722" y="349562"/>
                  </a:lnTo>
                  <a:lnTo>
                    <a:pt x="171218" y="351249"/>
                  </a:lnTo>
                  <a:lnTo>
                    <a:pt x="196281" y="351564"/>
                  </a:lnTo>
                  <a:lnTo>
                    <a:pt x="221817" y="346303"/>
                  </a:lnTo>
                  <a:lnTo>
                    <a:pt x="247036" y="336647"/>
                  </a:lnTo>
                  <a:lnTo>
                    <a:pt x="275212" y="316174"/>
                  </a:lnTo>
                  <a:lnTo>
                    <a:pt x="297987" y="292889"/>
                  </a:lnTo>
                  <a:lnTo>
                    <a:pt x="316344" y="264862"/>
                  </a:lnTo>
                  <a:lnTo>
                    <a:pt x="334164" y="236335"/>
                  </a:lnTo>
                  <a:lnTo>
                    <a:pt x="339741" y="220572"/>
                  </a:lnTo>
                  <a:lnTo>
                    <a:pt x="345163" y="192502"/>
                  </a:lnTo>
                  <a:lnTo>
                    <a:pt x="347304" y="175411"/>
                  </a:lnTo>
                  <a:lnTo>
                    <a:pt x="341870" y="146856"/>
                  </a:lnTo>
                  <a:lnTo>
                    <a:pt x="332249" y="118284"/>
                  </a:lnTo>
                  <a:lnTo>
                    <a:pt x="320805" y="93731"/>
                  </a:lnTo>
                  <a:lnTo>
                    <a:pt x="312570" y="75449"/>
                  </a:lnTo>
                  <a:lnTo>
                    <a:pt x="289244" y="48264"/>
                  </a:lnTo>
                  <a:lnTo>
                    <a:pt x="278820" y="38904"/>
                  </a:lnTo>
                  <a:lnTo>
                    <a:pt x="250944" y="22490"/>
                  </a:lnTo>
                  <a:lnTo>
                    <a:pt x="224242" y="12249"/>
                  </a:lnTo>
                  <a:lnTo>
                    <a:pt x="199964" y="4111"/>
                  </a:lnTo>
                  <a:lnTo>
                    <a:pt x="180881" y="0"/>
                  </a:lnTo>
                  <a:lnTo>
                    <a:pt x="166524" y="309"/>
                  </a:lnTo>
                  <a:lnTo>
                    <a:pt x="144160" y="6987"/>
                  </a:lnTo>
                  <a:lnTo>
                    <a:pt x="121448" y="13905"/>
                  </a:lnTo>
                  <a:lnTo>
                    <a:pt x="93033" y="25975"/>
                  </a:lnTo>
                  <a:lnTo>
                    <a:pt x="91030" y="26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789"/>
            <p:cNvSpPr/>
            <p:nvPr>
              <p:custDataLst>
                <p:tags r:id="rId22"/>
              </p:custDataLst>
            </p:nvPr>
          </p:nvSpPr>
          <p:spPr>
            <a:xfrm>
              <a:off x="6955155" y="3292916"/>
              <a:ext cx="228601" cy="144866"/>
            </a:xfrm>
            <a:custGeom>
              <a:avLst/>
              <a:gdLst/>
              <a:ahLst/>
              <a:cxnLst/>
              <a:rect l="0" t="0" r="0" b="0"/>
              <a:pathLst>
                <a:path w="228601" h="144866">
                  <a:moveTo>
                    <a:pt x="0" y="56074"/>
                  </a:moveTo>
                  <a:lnTo>
                    <a:pt x="0" y="56074"/>
                  </a:lnTo>
                  <a:lnTo>
                    <a:pt x="24201" y="35801"/>
                  </a:lnTo>
                  <a:lnTo>
                    <a:pt x="38389" y="24740"/>
                  </a:lnTo>
                  <a:lnTo>
                    <a:pt x="43731" y="21828"/>
                  </a:lnTo>
                  <a:lnTo>
                    <a:pt x="53879" y="14319"/>
                  </a:lnTo>
                  <a:lnTo>
                    <a:pt x="66993" y="9444"/>
                  </a:lnTo>
                  <a:lnTo>
                    <a:pt x="81955" y="2554"/>
                  </a:lnTo>
                  <a:lnTo>
                    <a:pt x="91663" y="0"/>
                  </a:lnTo>
                  <a:lnTo>
                    <a:pt x="115082" y="3589"/>
                  </a:lnTo>
                  <a:lnTo>
                    <a:pt x="120536" y="3939"/>
                  </a:lnTo>
                  <a:lnTo>
                    <a:pt x="129984" y="7715"/>
                  </a:lnTo>
                  <a:lnTo>
                    <a:pt x="146397" y="20486"/>
                  </a:lnTo>
                  <a:lnTo>
                    <a:pt x="161565" y="47713"/>
                  </a:lnTo>
                  <a:lnTo>
                    <a:pt x="169709" y="71930"/>
                  </a:lnTo>
                  <a:lnTo>
                    <a:pt x="170041" y="80901"/>
                  </a:lnTo>
                  <a:lnTo>
                    <a:pt x="163393" y="104734"/>
                  </a:lnTo>
                  <a:lnTo>
                    <a:pt x="148031" y="124539"/>
                  </a:lnTo>
                  <a:lnTo>
                    <a:pt x="136994" y="134357"/>
                  </a:lnTo>
                  <a:lnTo>
                    <a:pt x="129466" y="138492"/>
                  </a:lnTo>
                  <a:lnTo>
                    <a:pt x="114286" y="141146"/>
                  </a:lnTo>
                  <a:lnTo>
                    <a:pt x="87629" y="141761"/>
                  </a:lnTo>
                  <a:lnTo>
                    <a:pt x="81704" y="140089"/>
                  </a:lnTo>
                  <a:lnTo>
                    <a:pt x="72724" y="133841"/>
                  </a:lnTo>
                  <a:lnTo>
                    <a:pt x="70422" y="130219"/>
                  </a:lnTo>
                  <a:lnTo>
                    <a:pt x="68764" y="126492"/>
                  </a:lnTo>
                  <a:lnTo>
                    <a:pt x="65909" y="122719"/>
                  </a:lnTo>
                  <a:lnTo>
                    <a:pt x="65529" y="120824"/>
                  </a:lnTo>
                  <a:lnTo>
                    <a:pt x="65912" y="118926"/>
                  </a:lnTo>
                  <a:lnTo>
                    <a:pt x="69482" y="113220"/>
                  </a:lnTo>
                  <a:lnTo>
                    <a:pt x="73426" y="109413"/>
                  </a:lnTo>
                  <a:lnTo>
                    <a:pt x="88000" y="101793"/>
                  </a:lnTo>
                  <a:lnTo>
                    <a:pt x="101851" y="97772"/>
                  </a:lnTo>
                  <a:lnTo>
                    <a:pt x="110037" y="97466"/>
                  </a:lnTo>
                  <a:lnTo>
                    <a:pt x="129481" y="104133"/>
                  </a:lnTo>
                  <a:lnTo>
                    <a:pt x="144768" y="112039"/>
                  </a:lnTo>
                  <a:lnTo>
                    <a:pt x="172225" y="132042"/>
                  </a:lnTo>
                  <a:lnTo>
                    <a:pt x="180753" y="139213"/>
                  </a:lnTo>
                  <a:lnTo>
                    <a:pt x="196538" y="144492"/>
                  </a:lnTo>
                  <a:lnTo>
                    <a:pt x="200241" y="144865"/>
                  </a:lnTo>
                  <a:lnTo>
                    <a:pt x="206048" y="143585"/>
                  </a:lnTo>
                  <a:lnTo>
                    <a:pt x="228600" y="1303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790"/>
            <p:cNvSpPr/>
            <p:nvPr>
              <p:custDataLst>
                <p:tags r:id="rId23"/>
              </p:custDataLst>
            </p:nvPr>
          </p:nvSpPr>
          <p:spPr>
            <a:xfrm>
              <a:off x="6717838" y="3137535"/>
              <a:ext cx="220173" cy="300246"/>
            </a:xfrm>
            <a:custGeom>
              <a:avLst/>
              <a:gdLst/>
              <a:ahLst/>
              <a:cxnLst/>
              <a:rect l="0" t="0" r="0" b="0"/>
              <a:pathLst>
                <a:path w="220173" h="300246">
                  <a:moveTo>
                    <a:pt x="151592" y="0"/>
                  </a:moveTo>
                  <a:lnTo>
                    <a:pt x="151592" y="0"/>
                  </a:lnTo>
                  <a:lnTo>
                    <a:pt x="133976" y="24836"/>
                  </a:lnTo>
                  <a:lnTo>
                    <a:pt x="105811" y="48787"/>
                  </a:lnTo>
                  <a:lnTo>
                    <a:pt x="77288" y="68482"/>
                  </a:lnTo>
                  <a:lnTo>
                    <a:pt x="49357" y="86982"/>
                  </a:lnTo>
                  <a:lnTo>
                    <a:pt x="24180" y="104669"/>
                  </a:lnTo>
                  <a:lnTo>
                    <a:pt x="13228" y="112434"/>
                  </a:lnTo>
                  <a:lnTo>
                    <a:pt x="6314" y="121861"/>
                  </a:lnTo>
                  <a:lnTo>
                    <a:pt x="1963" y="131057"/>
                  </a:lnTo>
                  <a:lnTo>
                    <a:pt x="404" y="133091"/>
                  </a:lnTo>
                  <a:lnTo>
                    <a:pt x="0" y="135717"/>
                  </a:lnTo>
                  <a:lnTo>
                    <a:pt x="2481" y="149678"/>
                  </a:lnTo>
                  <a:lnTo>
                    <a:pt x="4464" y="153942"/>
                  </a:lnTo>
                  <a:lnTo>
                    <a:pt x="13945" y="164887"/>
                  </a:lnTo>
                  <a:lnTo>
                    <a:pt x="38546" y="181862"/>
                  </a:lnTo>
                  <a:lnTo>
                    <a:pt x="61035" y="196390"/>
                  </a:lnTo>
                  <a:lnTo>
                    <a:pt x="87585" y="211490"/>
                  </a:lnTo>
                  <a:lnTo>
                    <a:pt x="114395" y="226702"/>
                  </a:lnTo>
                  <a:lnTo>
                    <a:pt x="139588" y="245864"/>
                  </a:lnTo>
                  <a:lnTo>
                    <a:pt x="162909" y="260844"/>
                  </a:lnTo>
                  <a:lnTo>
                    <a:pt x="178440" y="269692"/>
                  </a:lnTo>
                  <a:lnTo>
                    <a:pt x="206991" y="295451"/>
                  </a:lnTo>
                  <a:lnTo>
                    <a:pt x="211431" y="299873"/>
                  </a:lnTo>
                  <a:lnTo>
                    <a:pt x="212439" y="300245"/>
                  </a:lnTo>
                  <a:lnTo>
                    <a:pt x="213112" y="299858"/>
                  </a:lnTo>
                  <a:lnTo>
                    <a:pt x="213561" y="298966"/>
                  </a:lnTo>
                  <a:lnTo>
                    <a:pt x="220172" y="2800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791"/>
            <p:cNvSpPr/>
            <p:nvPr>
              <p:custDataLst>
                <p:tags r:id="rId24"/>
              </p:custDataLst>
            </p:nvPr>
          </p:nvSpPr>
          <p:spPr>
            <a:xfrm>
              <a:off x="6715125" y="3068955"/>
              <a:ext cx="68581" cy="390917"/>
            </a:xfrm>
            <a:custGeom>
              <a:avLst/>
              <a:gdLst/>
              <a:ahLst/>
              <a:cxnLst/>
              <a:rect l="0" t="0" r="0" b="0"/>
              <a:pathLst>
                <a:path w="68581" h="390917">
                  <a:moveTo>
                    <a:pt x="0" y="0"/>
                  </a:moveTo>
                  <a:lnTo>
                    <a:pt x="0" y="0"/>
                  </a:lnTo>
                  <a:lnTo>
                    <a:pt x="9103" y="27305"/>
                  </a:lnTo>
                  <a:lnTo>
                    <a:pt x="13570" y="47484"/>
                  </a:lnTo>
                  <a:lnTo>
                    <a:pt x="17780" y="73125"/>
                  </a:lnTo>
                  <a:lnTo>
                    <a:pt x="21355" y="96808"/>
                  </a:lnTo>
                  <a:lnTo>
                    <a:pt x="22414" y="121605"/>
                  </a:lnTo>
                  <a:lnTo>
                    <a:pt x="22728" y="149061"/>
                  </a:lnTo>
                  <a:lnTo>
                    <a:pt x="22821" y="175611"/>
                  </a:lnTo>
                  <a:lnTo>
                    <a:pt x="22848" y="201258"/>
                  </a:lnTo>
                  <a:lnTo>
                    <a:pt x="22857" y="228965"/>
                  </a:lnTo>
                  <a:lnTo>
                    <a:pt x="24552" y="255590"/>
                  </a:lnTo>
                  <a:lnTo>
                    <a:pt x="29077" y="279565"/>
                  </a:lnTo>
                  <a:lnTo>
                    <a:pt x="34438" y="302756"/>
                  </a:lnTo>
                  <a:lnTo>
                    <a:pt x="38905" y="330314"/>
                  </a:lnTo>
                  <a:lnTo>
                    <a:pt x="44383" y="358199"/>
                  </a:lnTo>
                  <a:lnTo>
                    <a:pt x="47017" y="370928"/>
                  </a:lnTo>
                  <a:lnTo>
                    <a:pt x="52740" y="388070"/>
                  </a:lnTo>
                  <a:lnTo>
                    <a:pt x="54210" y="390159"/>
                  </a:lnTo>
                  <a:lnTo>
                    <a:pt x="55825" y="390916"/>
                  </a:lnTo>
                  <a:lnTo>
                    <a:pt x="57537" y="390785"/>
                  </a:lnTo>
                  <a:lnTo>
                    <a:pt x="59313" y="390064"/>
                  </a:lnTo>
                  <a:lnTo>
                    <a:pt x="62979" y="385875"/>
                  </a:lnTo>
                  <a:lnTo>
                    <a:pt x="68580" y="3771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SMARTInkShape-Group207"/>
          <p:cNvGrpSpPr/>
          <p:nvPr/>
        </p:nvGrpSpPr>
        <p:grpSpPr>
          <a:xfrm>
            <a:off x="3371852" y="3568543"/>
            <a:ext cx="696023" cy="369093"/>
            <a:chOff x="3371852" y="3568543"/>
            <a:chExt cx="696023" cy="369093"/>
          </a:xfrm>
        </p:grpSpPr>
        <p:sp>
          <p:nvSpPr>
            <p:cNvPr id="223" name="SMARTInkShape-792"/>
            <p:cNvSpPr/>
            <p:nvPr>
              <p:custDataLst>
                <p:tags r:id="rId15"/>
              </p:custDataLst>
            </p:nvPr>
          </p:nvSpPr>
          <p:spPr>
            <a:xfrm>
              <a:off x="3937635" y="3568543"/>
              <a:ext cx="130240" cy="151804"/>
            </a:xfrm>
            <a:custGeom>
              <a:avLst/>
              <a:gdLst/>
              <a:ahLst/>
              <a:cxnLst/>
              <a:rect l="0" t="0" r="0" b="0"/>
              <a:pathLst>
                <a:path w="130240" h="151804">
                  <a:moveTo>
                    <a:pt x="0" y="14762"/>
                  </a:moveTo>
                  <a:lnTo>
                    <a:pt x="0" y="14762"/>
                  </a:lnTo>
                  <a:lnTo>
                    <a:pt x="21237" y="5660"/>
                  </a:lnTo>
                  <a:lnTo>
                    <a:pt x="40512" y="0"/>
                  </a:lnTo>
                  <a:lnTo>
                    <a:pt x="57301" y="1357"/>
                  </a:lnTo>
                  <a:lnTo>
                    <a:pt x="66954" y="5841"/>
                  </a:lnTo>
                  <a:lnTo>
                    <a:pt x="95155" y="22194"/>
                  </a:lnTo>
                  <a:lnTo>
                    <a:pt x="99441" y="26109"/>
                  </a:lnTo>
                  <a:lnTo>
                    <a:pt x="101346" y="29965"/>
                  </a:lnTo>
                  <a:lnTo>
                    <a:pt x="102669" y="39522"/>
                  </a:lnTo>
                  <a:lnTo>
                    <a:pt x="102101" y="40794"/>
                  </a:lnTo>
                  <a:lnTo>
                    <a:pt x="101088" y="41642"/>
                  </a:lnTo>
                  <a:lnTo>
                    <a:pt x="98268" y="43218"/>
                  </a:lnTo>
                  <a:lnTo>
                    <a:pt x="93110" y="47041"/>
                  </a:lnTo>
                  <a:lnTo>
                    <a:pt x="87561" y="49091"/>
                  </a:lnTo>
                  <a:lnTo>
                    <a:pt x="81894" y="52803"/>
                  </a:lnTo>
                  <a:lnTo>
                    <a:pt x="76194" y="54185"/>
                  </a:lnTo>
                  <a:lnTo>
                    <a:pt x="69708" y="54690"/>
                  </a:lnTo>
                  <a:lnTo>
                    <a:pt x="69967" y="55351"/>
                  </a:lnTo>
                  <a:lnTo>
                    <a:pt x="76634" y="62715"/>
                  </a:lnTo>
                  <a:lnTo>
                    <a:pt x="98673" y="80304"/>
                  </a:lnTo>
                  <a:lnTo>
                    <a:pt x="116121" y="106387"/>
                  </a:lnTo>
                  <a:lnTo>
                    <a:pt x="129635" y="132983"/>
                  </a:lnTo>
                  <a:lnTo>
                    <a:pt x="130239" y="135486"/>
                  </a:lnTo>
                  <a:lnTo>
                    <a:pt x="130006" y="137790"/>
                  </a:lnTo>
                  <a:lnTo>
                    <a:pt x="128054" y="142043"/>
                  </a:lnTo>
                  <a:lnTo>
                    <a:pt x="126644" y="143431"/>
                  </a:lnTo>
                  <a:lnTo>
                    <a:pt x="114242" y="150568"/>
                  </a:lnTo>
                  <a:lnTo>
                    <a:pt x="96649" y="151803"/>
                  </a:lnTo>
                  <a:lnTo>
                    <a:pt x="89945" y="151234"/>
                  </a:lnTo>
                  <a:lnTo>
                    <a:pt x="65995" y="140542"/>
                  </a:lnTo>
                  <a:lnTo>
                    <a:pt x="64951" y="139256"/>
                  </a:lnTo>
                  <a:lnTo>
                    <a:pt x="63792" y="136133"/>
                  </a:lnTo>
                  <a:lnTo>
                    <a:pt x="62865" y="129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793"/>
            <p:cNvSpPr/>
            <p:nvPr>
              <p:custDataLst>
                <p:tags r:id="rId16"/>
              </p:custDataLst>
            </p:nvPr>
          </p:nvSpPr>
          <p:spPr>
            <a:xfrm>
              <a:off x="3846213" y="3589020"/>
              <a:ext cx="17128" cy="102871"/>
            </a:xfrm>
            <a:custGeom>
              <a:avLst/>
              <a:gdLst/>
              <a:ahLst/>
              <a:cxnLst/>
              <a:rect l="0" t="0" r="0" b="0"/>
              <a:pathLst>
                <a:path w="17128" h="102871">
                  <a:moveTo>
                    <a:pt x="17127" y="0"/>
                  </a:moveTo>
                  <a:lnTo>
                    <a:pt x="17127" y="0"/>
                  </a:lnTo>
                  <a:lnTo>
                    <a:pt x="8026" y="24271"/>
                  </a:lnTo>
                  <a:lnTo>
                    <a:pt x="1571" y="50609"/>
                  </a:lnTo>
                  <a:lnTo>
                    <a:pt x="122" y="75961"/>
                  </a:lnTo>
                  <a:lnTo>
                    <a:pt x="0" y="92185"/>
                  </a:lnTo>
                  <a:lnTo>
                    <a:pt x="1683" y="96639"/>
                  </a:lnTo>
                  <a:lnTo>
                    <a:pt x="3021" y="98716"/>
                  </a:lnTo>
                  <a:lnTo>
                    <a:pt x="4548" y="100101"/>
                  </a:lnTo>
                  <a:lnTo>
                    <a:pt x="11412" y="10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794"/>
            <p:cNvSpPr/>
            <p:nvPr>
              <p:custDataLst>
                <p:tags r:id="rId17"/>
              </p:custDataLst>
            </p:nvPr>
          </p:nvSpPr>
          <p:spPr>
            <a:xfrm>
              <a:off x="3789045" y="3617595"/>
              <a:ext cx="114301" cy="22861"/>
            </a:xfrm>
            <a:custGeom>
              <a:avLst/>
              <a:gdLst/>
              <a:ahLst/>
              <a:cxnLst/>
              <a:rect l="0" t="0" r="0" b="0"/>
              <a:pathLst>
                <a:path w="114301" h="22861">
                  <a:moveTo>
                    <a:pt x="0" y="22860"/>
                  </a:moveTo>
                  <a:lnTo>
                    <a:pt x="0" y="22860"/>
                  </a:lnTo>
                  <a:lnTo>
                    <a:pt x="16934" y="21167"/>
                  </a:lnTo>
                  <a:lnTo>
                    <a:pt x="41181" y="18933"/>
                  </a:lnTo>
                  <a:lnTo>
                    <a:pt x="64907" y="17040"/>
                  </a:lnTo>
                  <a:lnTo>
                    <a:pt x="91835" y="926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795"/>
            <p:cNvSpPr/>
            <p:nvPr>
              <p:custDataLst>
                <p:tags r:id="rId18"/>
              </p:custDataLst>
            </p:nvPr>
          </p:nvSpPr>
          <p:spPr>
            <a:xfrm>
              <a:off x="3697605" y="3640455"/>
              <a:ext cx="57151" cy="276617"/>
            </a:xfrm>
            <a:custGeom>
              <a:avLst/>
              <a:gdLst/>
              <a:ahLst/>
              <a:cxnLst/>
              <a:rect l="0" t="0" r="0" b="0"/>
              <a:pathLst>
                <a:path w="57151" h="276617">
                  <a:moveTo>
                    <a:pt x="0" y="0"/>
                  </a:moveTo>
                  <a:lnTo>
                    <a:pt x="0" y="0"/>
                  </a:lnTo>
                  <a:lnTo>
                    <a:pt x="5080" y="23707"/>
                  </a:lnTo>
                  <a:lnTo>
                    <a:pt x="9102" y="42475"/>
                  </a:lnTo>
                  <a:lnTo>
                    <a:pt x="11783" y="58161"/>
                  </a:lnTo>
                  <a:lnTo>
                    <a:pt x="14762" y="84058"/>
                  </a:lnTo>
                  <a:lnTo>
                    <a:pt x="16086" y="106151"/>
                  </a:lnTo>
                  <a:lnTo>
                    <a:pt x="17310" y="126553"/>
                  </a:lnTo>
                  <a:lnTo>
                    <a:pt x="19970" y="146204"/>
                  </a:lnTo>
                  <a:lnTo>
                    <a:pt x="22003" y="172084"/>
                  </a:lnTo>
                  <a:lnTo>
                    <a:pt x="25640" y="195838"/>
                  </a:lnTo>
                  <a:lnTo>
                    <a:pt x="31923" y="222058"/>
                  </a:lnTo>
                  <a:lnTo>
                    <a:pt x="37012" y="248317"/>
                  </a:lnTo>
                  <a:lnTo>
                    <a:pt x="46944" y="273770"/>
                  </a:lnTo>
                  <a:lnTo>
                    <a:pt x="48441" y="275858"/>
                  </a:lnTo>
                  <a:lnTo>
                    <a:pt x="50074" y="276616"/>
                  </a:lnTo>
                  <a:lnTo>
                    <a:pt x="51798" y="276485"/>
                  </a:lnTo>
                  <a:lnTo>
                    <a:pt x="5715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796"/>
            <p:cNvSpPr/>
            <p:nvPr>
              <p:custDataLst>
                <p:tags r:id="rId19"/>
              </p:custDataLst>
            </p:nvPr>
          </p:nvSpPr>
          <p:spPr>
            <a:xfrm>
              <a:off x="3400425" y="3777615"/>
              <a:ext cx="160021" cy="22515"/>
            </a:xfrm>
            <a:custGeom>
              <a:avLst/>
              <a:gdLst/>
              <a:ahLst/>
              <a:cxnLst/>
              <a:rect l="0" t="0" r="0" b="0"/>
              <a:pathLst>
                <a:path w="160021" h="22515">
                  <a:moveTo>
                    <a:pt x="0" y="0"/>
                  </a:moveTo>
                  <a:lnTo>
                    <a:pt x="0" y="0"/>
                  </a:lnTo>
                  <a:lnTo>
                    <a:pt x="24271" y="6068"/>
                  </a:lnTo>
                  <a:lnTo>
                    <a:pt x="51500" y="12875"/>
                  </a:lnTo>
                  <a:lnTo>
                    <a:pt x="75655" y="18914"/>
                  </a:lnTo>
                  <a:lnTo>
                    <a:pt x="101933" y="21691"/>
                  </a:lnTo>
                  <a:lnTo>
                    <a:pt x="123759" y="22514"/>
                  </a:lnTo>
                  <a:lnTo>
                    <a:pt x="150223" y="18864"/>
                  </a:lnTo>
                  <a:lnTo>
                    <a:pt x="160020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797"/>
            <p:cNvSpPr/>
            <p:nvPr>
              <p:custDataLst>
                <p:tags r:id="rId20"/>
              </p:custDataLst>
            </p:nvPr>
          </p:nvSpPr>
          <p:spPr>
            <a:xfrm>
              <a:off x="3371852" y="3572060"/>
              <a:ext cx="245744" cy="365576"/>
            </a:xfrm>
            <a:custGeom>
              <a:avLst/>
              <a:gdLst/>
              <a:ahLst/>
              <a:cxnLst/>
              <a:rect l="0" t="0" r="0" b="0"/>
              <a:pathLst>
                <a:path w="245744" h="365576">
                  <a:moveTo>
                    <a:pt x="51433" y="182695"/>
                  </a:moveTo>
                  <a:lnTo>
                    <a:pt x="51433" y="182695"/>
                  </a:lnTo>
                  <a:lnTo>
                    <a:pt x="42966" y="204708"/>
                  </a:lnTo>
                  <a:lnTo>
                    <a:pt x="36264" y="222136"/>
                  </a:lnTo>
                  <a:lnTo>
                    <a:pt x="27123" y="248272"/>
                  </a:lnTo>
                  <a:lnTo>
                    <a:pt x="20309" y="268356"/>
                  </a:lnTo>
                  <a:lnTo>
                    <a:pt x="10602" y="293307"/>
                  </a:lnTo>
                  <a:lnTo>
                    <a:pt x="6679" y="319127"/>
                  </a:lnTo>
                  <a:lnTo>
                    <a:pt x="1913" y="347064"/>
                  </a:lnTo>
                  <a:lnTo>
                    <a:pt x="0" y="365540"/>
                  </a:lnTo>
                  <a:lnTo>
                    <a:pt x="1691" y="340723"/>
                  </a:lnTo>
                  <a:lnTo>
                    <a:pt x="5183" y="313243"/>
                  </a:lnTo>
                  <a:lnTo>
                    <a:pt x="7302" y="285012"/>
                  </a:lnTo>
                  <a:lnTo>
                    <a:pt x="10206" y="260848"/>
                  </a:lnTo>
                  <a:lnTo>
                    <a:pt x="12759" y="233580"/>
                  </a:lnTo>
                  <a:lnTo>
                    <a:pt x="17538" y="207086"/>
                  </a:lnTo>
                  <a:lnTo>
                    <a:pt x="21282" y="181455"/>
                  </a:lnTo>
                  <a:lnTo>
                    <a:pt x="24085" y="155446"/>
                  </a:lnTo>
                  <a:lnTo>
                    <a:pt x="27243" y="131653"/>
                  </a:lnTo>
                  <a:lnTo>
                    <a:pt x="29873" y="108517"/>
                  </a:lnTo>
                  <a:lnTo>
                    <a:pt x="32980" y="85574"/>
                  </a:lnTo>
                  <a:lnTo>
                    <a:pt x="34030" y="58101"/>
                  </a:lnTo>
                  <a:lnTo>
                    <a:pt x="35947" y="33063"/>
                  </a:lnTo>
                  <a:lnTo>
                    <a:pt x="40495" y="20038"/>
                  </a:lnTo>
                  <a:lnTo>
                    <a:pt x="43397" y="13883"/>
                  </a:lnTo>
                  <a:lnTo>
                    <a:pt x="45665" y="4548"/>
                  </a:lnTo>
                  <a:lnTo>
                    <a:pt x="46953" y="2970"/>
                  </a:lnTo>
                  <a:lnTo>
                    <a:pt x="50077" y="1217"/>
                  </a:lnTo>
                  <a:lnTo>
                    <a:pt x="56091" y="0"/>
                  </a:lnTo>
                  <a:lnTo>
                    <a:pt x="61502" y="4414"/>
                  </a:lnTo>
                  <a:lnTo>
                    <a:pt x="66834" y="10209"/>
                  </a:lnTo>
                  <a:lnTo>
                    <a:pt x="82045" y="35736"/>
                  </a:lnTo>
                  <a:lnTo>
                    <a:pt x="89643" y="56743"/>
                  </a:lnTo>
                  <a:lnTo>
                    <a:pt x="99655" y="82158"/>
                  </a:lnTo>
                  <a:lnTo>
                    <a:pt x="110665" y="107327"/>
                  </a:lnTo>
                  <a:lnTo>
                    <a:pt x="118187" y="127608"/>
                  </a:lnTo>
                  <a:lnTo>
                    <a:pt x="125763" y="147629"/>
                  </a:lnTo>
                  <a:lnTo>
                    <a:pt x="133999" y="167745"/>
                  </a:lnTo>
                  <a:lnTo>
                    <a:pt x="144009" y="189386"/>
                  </a:lnTo>
                  <a:lnTo>
                    <a:pt x="153115" y="210010"/>
                  </a:lnTo>
                  <a:lnTo>
                    <a:pt x="161395" y="229760"/>
                  </a:lnTo>
                  <a:lnTo>
                    <a:pt x="169308" y="249121"/>
                  </a:lnTo>
                  <a:lnTo>
                    <a:pt x="177006" y="263174"/>
                  </a:lnTo>
                  <a:lnTo>
                    <a:pt x="187219" y="280163"/>
                  </a:lnTo>
                  <a:lnTo>
                    <a:pt x="199107" y="299109"/>
                  </a:lnTo>
                  <a:lnTo>
                    <a:pt x="215702" y="325239"/>
                  </a:lnTo>
                  <a:lnTo>
                    <a:pt x="230492" y="348967"/>
                  </a:lnTo>
                  <a:lnTo>
                    <a:pt x="236425" y="358194"/>
                  </a:lnTo>
                  <a:lnTo>
                    <a:pt x="245743" y="365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0" name="SMARTInkShape-798"/>
          <p:cNvSpPr/>
          <p:nvPr>
            <p:custDataLst>
              <p:tags r:id="rId5"/>
            </p:custDataLst>
          </p:nvPr>
        </p:nvSpPr>
        <p:spPr>
          <a:xfrm>
            <a:off x="4778613" y="3647671"/>
            <a:ext cx="307738" cy="295238"/>
          </a:xfrm>
          <a:custGeom>
            <a:avLst/>
            <a:gdLst/>
            <a:ahLst/>
            <a:cxnLst/>
            <a:rect l="0" t="0" r="0" b="0"/>
            <a:pathLst>
              <a:path w="307738" h="295238">
                <a:moveTo>
                  <a:pt x="279162" y="21359"/>
                </a:moveTo>
                <a:lnTo>
                  <a:pt x="279162" y="21359"/>
                </a:lnTo>
                <a:lnTo>
                  <a:pt x="254891" y="12257"/>
                </a:lnTo>
                <a:lnTo>
                  <a:pt x="230696" y="3563"/>
                </a:lnTo>
                <a:lnTo>
                  <a:pt x="205394" y="0"/>
                </a:lnTo>
                <a:lnTo>
                  <a:pt x="177788" y="5011"/>
                </a:lnTo>
                <a:lnTo>
                  <a:pt x="152535" y="8472"/>
                </a:lnTo>
                <a:lnTo>
                  <a:pt x="125932" y="15565"/>
                </a:lnTo>
                <a:lnTo>
                  <a:pt x="97941" y="25710"/>
                </a:lnTo>
                <a:lnTo>
                  <a:pt x="72573" y="36760"/>
                </a:lnTo>
                <a:lnTo>
                  <a:pt x="52004" y="51111"/>
                </a:lnTo>
                <a:lnTo>
                  <a:pt x="26700" y="78664"/>
                </a:lnTo>
                <a:lnTo>
                  <a:pt x="13647" y="95700"/>
                </a:lnTo>
                <a:lnTo>
                  <a:pt x="3547" y="121557"/>
                </a:lnTo>
                <a:lnTo>
                  <a:pt x="0" y="147196"/>
                </a:lnTo>
                <a:lnTo>
                  <a:pt x="656" y="168640"/>
                </a:lnTo>
                <a:lnTo>
                  <a:pt x="8964" y="190446"/>
                </a:lnTo>
                <a:lnTo>
                  <a:pt x="28516" y="215203"/>
                </a:lnTo>
                <a:lnTo>
                  <a:pt x="56791" y="238437"/>
                </a:lnTo>
                <a:lnTo>
                  <a:pt x="80630" y="255647"/>
                </a:lnTo>
                <a:lnTo>
                  <a:pt x="99485" y="265399"/>
                </a:lnTo>
                <a:lnTo>
                  <a:pt x="119931" y="273966"/>
                </a:lnTo>
                <a:lnTo>
                  <a:pt x="139600" y="282007"/>
                </a:lnTo>
                <a:lnTo>
                  <a:pt x="158927" y="288121"/>
                </a:lnTo>
                <a:lnTo>
                  <a:pt x="178734" y="292320"/>
                </a:lnTo>
                <a:lnTo>
                  <a:pt x="200237" y="294186"/>
                </a:lnTo>
                <a:lnTo>
                  <a:pt x="227696" y="295237"/>
                </a:lnTo>
                <a:lnTo>
                  <a:pt x="251918" y="292514"/>
                </a:lnTo>
                <a:lnTo>
                  <a:pt x="275182" y="287686"/>
                </a:lnTo>
                <a:lnTo>
                  <a:pt x="302133" y="275655"/>
                </a:lnTo>
                <a:lnTo>
                  <a:pt x="307737" y="2728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SMARTInkShape-Group209"/>
          <p:cNvGrpSpPr/>
          <p:nvPr/>
        </p:nvGrpSpPr>
        <p:grpSpPr>
          <a:xfrm>
            <a:off x="5223510" y="3514725"/>
            <a:ext cx="346608" cy="377191"/>
            <a:chOff x="5223510" y="3514725"/>
            <a:chExt cx="346608" cy="377191"/>
          </a:xfrm>
        </p:grpSpPr>
        <p:sp>
          <p:nvSpPr>
            <p:cNvPr id="231" name="SMARTInkShape-799"/>
            <p:cNvSpPr/>
            <p:nvPr>
              <p:custDataLst>
                <p:tags r:id="rId12"/>
              </p:custDataLst>
            </p:nvPr>
          </p:nvSpPr>
          <p:spPr>
            <a:xfrm>
              <a:off x="5549266" y="3514725"/>
              <a:ext cx="20852" cy="160021"/>
            </a:xfrm>
            <a:custGeom>
              <a:avLst/>
              <a:gdLst/>
              <a:ahLst/>
              <a:cxnLst/>
              <a:rect l="0" t="0" r="0" b="0"/>
              <a:pathLst>
                <a:path w="20852" h="160021">
                  <a:moveTo>
                    <a:pt x="0" y="0"/>
                  </a:moveTo>
                  <a:lnTo>
                    <a:pt x="0" y="0"/>
                  </a:lnTo>
                  <a:lnTo>
                    <a:pt x="3385" y="18627"/>
                  </a:lnTo>
                  <a:lnTo>
                    <a:pt x="9124" y="45744"/>
                  </a:lnTo>
                  <a:lnTo>
                    <a:pt x="15907" y="66263"/>
                  </a:lnTo>
                  <a:lnTo>
                    <a:pt x="19770" y="87235"/>
                  </a:lnTo>
                  <a:lnTo>
                    <a:pt x="20851" y="107986"/>
                  </a:lnTo>
                  <a:lnTo>
                    <a:pt x="18524" y="133314"/>
                  </a:lnTo>
                  <a:lnTo>
                    <a:pt x="17144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800"/>
            <p:cNvSpPr/>
            <p:nvPr>
              <p:custDataLst>
                <p:tags r:id="rId13"/>
              </p:custDataLst>
            </p:nvPr>
          </p:nvSpPr>
          <p:spPr>
            <a:xfrm>
              <a:off x="5314950" y="3594735"/>
              <a:ext cx="131446" cy="1"/>
            </a:xfrm>
            <a:custGeom>
              <a:avLst/>
              <a:gdLst/>
              <a:ahLst/>
              <a:cxnLst/>
              <a:rect l="0" t="0" r="0" b="0"/>
              <a:pathLst>
                <a:path w="131446" h="1">
                  <a:moveTo>
                    <a:pt x="0" y="0"/>
                  </a:moveTo>
                  <a:lnTo>
                    <a:pt x="0" y="0"/>
                  </a:lnTo>
                  <a:lnTo>
                    <a:pt x="16934" y="0"/>
                  </a:lnTo>
                  <a:lnTo>
                    <a:pt x="41816" y="0"/>
                  </a:lnTo>
                  <a:lnTo>
                    <a:pt x="61342" y="0"/>
                  </a:lnTo>
                  <a:lnTo>
                    <a:pt x="89648" y="0"/>
                  </a:lnTo>
                  <a:lnTo>
                    <a:pt x="115110" y="0"/>
                  </a:lnTo>
                  <a:lnTo>
                    <a:pt x="1314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801"/>
            <p:cNvSpPr/>
            <p:nvPr>
              <p:custDataLst>
                <p:tags r:id="rId14"/>
              </p:custDataLst>
            </p:nvPr>
          </p:nvSpPr>
          <p:spPr>
            <a:xfrm>
              <a:off x="5223510" y="3600450"/>
              <a:ext cx="28576" cy="291466"/>
            </a:xfrm>
            <a:custGeom>
              <a:avLst/>
              <a:gdLst/>
              <a:ahLst/>
              <a:cxnLst/>
              <a:rect l="0" t="0" r="0" b="0"/>
              <a:pathLst>
                <a:path w="28576" h="291466">
                  <a:moveTo>
                    <a:pt x="0" y="0"/>
                  </a:moveTo>
                  <a:lnTo>
                    <a:pt x="0" y="0"/>
                  </a:lnTo>
                  <a:lnTo>
                    <a:pt x="6068" y="21237"/>
                  </a:lnTo>
                  <a:lnTo>
                    <a:pt x="9841" y="46580"/>
                  </a:lnTo>
                  <a:lnTo>
                    <a:pt x="10960" y="70176"/>
                  </a:lnTo>
                  <a:lnTo>
                    <a:pt x="11290" y="93253"/>
                  </a:lnTo>
                  <a:lnTo>
                    <a:pt x="11389" y="116178"/>
                  </a:lnTo>
                  <a:lnTo>
                    <a:pt x="14451" y="139057"/>
                  </a:lnTo>
                  <a:lnTo>
                    <a:pt x="13313" y="164956"/>
                  </a:lnTo>
                  <a:lnTo>
                    <a:pt x="15022" y="186671"/>
                  </a:lnTo>
                  <a:lnTo>
                    <a:pt x="13482" y="208204"/>
                  </a:lnTo>
                  <a:lnTo>
                    <a:pt x="15072" y="230670"/>
                  </a:lnTo>
                  <a:lnTo>
                    <a:pt x="16736" y="256455"/>
                  </a:lnTo>
                  <a:lnTo>
                    <a:pt x="17744" y="282277"/>
                  </a:lnTo>
                  <a:lnTo>
                    <a:pt x="20163" y="286958"/>
                  </a:lnTo>
                  <a:lnTo>
                    <a:pt x="21697" y="288460"/>
                  </a:lnTo>
                  <a:lnTo>
                    <a:pt x="28575" y="2914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SMARTInkShape-Group210"/>
          <p:cNvGrpSpPr/>
          <p:nvPr/>
        </p:nvGrpSpPr>
        <p:grpSpPr>
          <a:xfrm>
            <a:off x="6635400" y="3537725"/>
            <a:ext cx="975820" cy="444651"/>
            <a:chOff x="6635400" y="3537725"/>
            <a:chExt cx="975820" cy="444651"/>
          </a:xfrm>
        </p:grpSpPr>
        <p:sp>
          <p:nvSpPr>
            <p:cNvPr id="235" name="SMARTInkShape-802"/>
            <p:cNvSpPr/>
            <p:nvPr>
              <p:custDataLst>
                <p:tags r:id="rId6"/>
              </p:custDataLst>
            </p:nvPr>
          </p:nvSpPr>
          <p:spPr>
            <a:xfrm>
              <a:off x="6960870" y="3577590"/>
              <a:ext cx="51436" cy="304420"/>
            </a:xfrm>
            <a:custGeom>
              <a:avLst/>
              <a:gdLst/>
              <a:ahLst/>
              <a:cxnLst/>
              <a:rect l="0" t="0" r="0" b="0"/>
              <a:pathLst>
                <a:path w="51436" h="304420">
                  <a:moveTo>
                    <a:pt x="0" y="0"/>
                  </a:moveTo>
                  <a:lnTo>
                    <a:pt x="0" y="0"/>
                  </a:lnTo>
                  <a:lnTo>
                    <a:pt x="3386" y="22013"/>
                  </a:lnTo>
                  <a:lnTo>
                    <a:pt x="6068" y="39440"/>
                  </a:lnTo>
                  <a:lnTo>
                    <a:pt x="8490" y="54869"/>
                  </a:lnTo>
                  <a:lnTo>
                    <a:pt x="12876" y="82171"/>
                  </a:lnTo>
                  <a:lnTo>
                    <a:pt x="15248" y="105313"/>
                  </a:lnTo>
                  <a:lnTo>
                    <a:pt x="16937" y="126180"/>
                  </a:lnTo>
                  <a:lnTo>
                    <a:pt x="19805" y="146039"/>
                  </a:lnTo>
                  <a:lnTo>
                    <a:pt x="21502" y="167142"/>
                  </a:lnTo>
                  <a:lnTo>
                    <a:pt x="22256" y="188585"/>
                  </a:lnTo>
                  <a:lnTo>
                    <a:pt x="22592" y="208699"/>
                  </a:lnTo>
                  <a:lnTo>
                    <a:pt x="22741" y="228222"/>
                  </a:lnTo>
                  <a:lnTo>
                    <a:pt x="22825" y="253677"/>
                  </a:lnTo>
                  <a:lnTo>
                    <a:pt x="25887" y="279344"/>
                  </a:lnTo>
                  <a:lnTo>
                    <a:pt x="32606" y="297561"/>
                  </a:lnTo>
                  <a:lnTo>
                    <a:pt x="36294" y="303276"/>
                  </a:lnTo>
                  <a:lnTo>
                    <a:pt x="38801" y="304419"/>
                  </a:lnTo>
                  <a:lnTo>
                    <a:pt x="51435" y="3028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803"/>
            <p:cNvSpPr/>
            <p:nvPr>
              <p:custDataLst>
                <p:tags r:id="rId7"/>
              </p:custDataLst>
            </p:nvPr>
          </p:nvSpPr>
          <p:spPr>
            <a:xfrm>
              <a:off x="7081349" y="3594735"/>
              <a:ext cx="205277" cy="304454"/>
            </a:xfrm>
            <a:custGeom>
              <a:avLst/>
              <a:gdLst/>
              <a:ahLst/>
              <a:cxnLst/>
              <a:rect l="0" t="0" r="0" b="0"/>
              <a:pathLst>
                <a:path w="205277" h="304454">
                  <a:moveTo>
                    <a:pt x="125266" y="0"/>
                  </a:moveTo>
                  <a:lnTo>
                    <a:pt x="125266" y="0"/>
                  </a:lnTo>
                  <a:lnTo>
                    <a:pt x="99161" y="4562"/>
                  </a:lnTo>
                  <a:lnTo>
                    <a:pt x="76539" y="11018"/>
                  </a:lnTo>
                  <a:lnTo>
                    <a:pt x="51506" y="29622"/>
                  </a:lnTo>
                  <a:lnTo>
                    <a:pt x="28217" y="51642"/>
                  </a:lnTo>
                  <a:lnTo>
                    <a:pt x="14033" y="74710"/>
                  </a:lnTo>
                  <a:lnTo>
                    <a:pt x="4819" y="98619"/>
                  </a:lnTo>
                  <a:lnTo>
                    <a:pt x="1102" y="121790"/>
                  </a:lnTo>
                  <a:lnTo>
                    <a:pt x="0" y="147775"/>
                  </a:lnTo>
                  <a:lnTo>
                    <a:pt x="5741" y="175583"/>
                  </a:lnTo>
                  <a:lnTo>
                    <a:pt x="12451" y="200896"/>
                  </a:lnTo>
                  <a:lnTo>
                    <a:pt x="24530" y="224484"/>
                  </a:lnTo>
                  <a:lnTo>
                    <a:pt x="46313" y="250647"/>
                  </a:lnTo>
                  <a:lnTo>
                    <a:pt x="74416" y="274159"/>
                  </a:lnTo>
                  <a:lnTo>
                    <a:pt x="96865" y="289724"/>
                  </a:lnTo>
                  <a:lnTo>
                    <a:pt x="119603" y="300686"/>
                  </a:lnTo>
                  <a:lnTo>
                    <a:pt x="134814" y="304453"/>
                  </a:lnTo>
                  <a:lnTo>
                    <a:pt x="157023" y="303004"/>
                  </a:lnTo>
                  <a:lnTo>
                    <a:pt x="176586" y="297283"/>
                  </a:lnTo>
                  <a:lnTo>
                    <a:pt x="205276" y="2800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804"/>
            <p:cNvSpPr/>
            <p:nvPr>
              <p:custDataLst>
                <p:tags r:id="rId8"/>
              </p:custDataLst>
            </p:nvPr>
          </p:nvSpPr>
          <p:spPr>
            <a:xfrm>
              <a:off x="7332345" y="3594735"/>
              <a:ext cx="34291" cy="314326"/>
            </a:xfrm>
            <a:custGeom>
              <a:avLst/>
              <a:gdLst/>
              <a:ahLst/>
              <a:cxnLst/>
              <a:rect l="0" t="0" r="0" b="0"/>
              <a:pathLst>
                <a:path w="34291" h="314326">
                  <a:moveTo>
                    <a:pt x="0" y="0"/>
                  </a:moveTo>
                  <a:lnTo>
                    <a:pt x="0" y="0"/>
                  </a:lnTo>
                  <a:lnTo>
                    <a:pt x="0" y="21237"/>
                  </a:lnTo>
                  <a:lnTo>
                    <a:pt x="3035" y="49613"/>
                  </a:lnTo>
                  <a:lnTo>
                    <a:pt x="4921" y="78130"/>
                  </a:lnTo>
                  <a:lnTo>
                    <a:pt x="7056" y="98859"/>
                  </a:lnTo>
                  <a:lnTo>
                    <a:pt x="9486" y="120773"/>
                  </a:lnTo>
                  <a:lnTo>
                    <a:pt x="10565" y="143212"/>
                  </a:lnTo>
                  <a:lnTo>
                    <a:pt x="11355" y="163757"/>
                  </a:lnTo>
                  <a:lnTo>
                    <a:pt x="13919" y="180927"/>
                  </a:lnTo>
                  <a:lnTo>
                    <a:pt x="18169" y="208883"/>
                  </a:lnTo>
                  <a:lnTo>
                    <a:pt x="23543" y="244030"/>
                  </a:lnTo>
                  <a:lnTo>
                    <a:pt x="27126" y="267462"/>
                  </a:lnTo>
                  <a:lnTo>
                    <a:pt x="31106" y="293497"/>
                  </a:lnTo>
                  <a:lnTo>
                    <a:pt x="34290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805"/>
            <p:cNvSpPr/>
            <p:nvPr>
              <p:custDataLst>
                <p:tags r:id="rId9"/>
              </p:custDataLst>
            </p:nvPr>
          </p:nvSpPr>
          <p:spPr>
            <a:xfrm>
              <a:off x="7435215" y="3755920"/>
              <a:ext cx="176005" cy="226456"/>
            </a:xfrm>
            <a:custGeom>
              <a:avLst/>
              <a:gdLst/>
              <a:ahLst/>
              <a:cxnLst/>
              <a:rect l="0" t="0" r="0" b="0"/>
              <a:pathLst>
                <a:path w="176005" h="226456">
                  <a:moveTo>
                    <a:pt x="11430" y="4550"/>
                  </a:moveTo>
                  <a:lnTo>
                    <a:pt x="11430" y="4550"/>
                  </a:lnTo>
                  <a:lnTo>
                    <a:pt x="30057" y="2857"/>
                  </a:lnTo>
                  <a:lnTo>
                    <a:pt x="56538" y="623"/>
                  </a:lnTo>
                  <a:lnTo>
                    <a:pt x="82792" y="0"/>
                  </a:lnTo>
                  <a:lnTo>
                    <a:pt x="106376" y="3555"/>
                  </a:lnTo>
                  <a:lnTo>
                    <a:pt x="128816" y="9265"/>
                  </a:lnTo>
                  <a:lnTo>
                    <a:pt x="156640" y="22841"/>
                  </a:lnTo>
                  <a:lnTo>
                    <a:pt x="163386" y="28766"/>
                  </a:lnTo>
                  <a:lnTo>
                    <a:pt x="167866" y="35633"/>
                  </a:lnTo>
                  <a:lnTo>
                    <a:pt x="169857" y="42918"/>
                  </a:lnTo>
                  <a:lnTo>
                    <a:pt x="169049" y="50389"/>
                  </a:lnTo>
                  <a:lnTo>
                    <a:pt x="163355" y="65534"/>
                  </a:lnTo>
                  <a:lnTo>
                    <a:pt x="154940" y="76947"/>
                  </a:lnTo>
                  <a:lnTo>
                    <a:pt x="136157" y="91546"/>
                  </a:lnTo>
                  <a:lnTo>
                    <a:pt x="111487" y="103276"/>
                  </a:lnTo>
                  <a:lnTo>
                    <a:pt x="95447" y="110529"/>
                  </a:lnTo>
                  <a:lnTo>
                    <a:pt x="75290" y="113105"/>
                  </a:lnTo>
                  <a:lnTo>
                    <a:pt x="77624" y="113126"/>
                  </a:lnTo>
                  <a:lnTo>
                    <a:pt x="78419" y="112494"/>
                  </a:lnTo>
                  <a:lnTo>
                    <a:pt x="79304" y="110099"/>
                  </a:lnTo>
                  <a:lnTo>
                    <a:pt x="80174" y="109206"/>
                  </a:lnTo>
                  <a:lnTo>
                    <a:pt x="82835" y="108214"/>
                  </a:lnTo>
                  <a:lnTo>
                    <a:pt x="106302" y="107490"/>
                  </a:lnTo>
                  <a:lnTo>
                    <a:pt x="125985" y="122691"/>
                  </a:lnTo>
                  <a:lnTo>
                    <a:pt x="149339" y="144052"/>
                  </a:lnTo>
                  <a:lnTo>
                    <a:pt x="168356" y="163853"/>
                  </a:lnTo>
                  <a:lnTo>
                    <a:pt x="173250" y="175681"/>
                  </a:lnTo>
                  <a:lnTo>
                    <a:pt x="176004" y="193051"/>
                  </a:lnTo>
                  <a:lnTo>
                    <a:pt x="174956" y="201147"/>
                  </a:lnTo>
                  <a:lnTo>
                    <a:pt x="169109" y="214552"/>
                  </a:lnTo>
                  <a:lnTo>
                    <a:pt x="166714" y="216941"/>
                  </a:lnTo>
                  <a:lnTo>
                    <a:pt x="150122" y="224125"/>
                  </a:lnTo>
                  <a:lnTo>
                    <a:pt x="135920" y="226455"/>
                  </a:lnTo>
                  <a:lnTo>
                    <a:pt x="110128" y="222679"/>
                  </a:lnTo>
                  <a:lnTo>
                    <a:pt x="84336" y="215818"/>
                  </a:lnTo>
                  <a:lnTo>
                    <a:pt x="62454" y="210235"/>
                  </a:lnTo>
                  <a:lnTo>
                    <a:pt x="39883" y="204559"/>
                  </a:lnTo>
                  <a:lnTo>
                    <a:pt x="12534" y="196952"/>
                  </a:lnTo>
                  <a:lnTo>
                    <a:pt x="0" y="193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806"/>
            <p:cNvSpPr/>
            <p:nvPr>
              <p:custDataLst>
                <p:tags r:id="rId10"/>
              </p:custDataLst>
            </p:nvPr>
          </p:nvSpPr>
          <p:spPr>
            <a:xfrm>
              <a:off x="6686550" y="3737610"/>
              <a:ext cx="194311" cy="38824"/>
            </a:xfrm>
            <a:custGeom>
              <a:avLst/>
              <a:gdLst/>
              <a:ahLst/>
              <a:cxnLst/>
              <a:rect l="0" t="0" r="0" b="0"/>
              <a:pathLst>
                <a:path w="194311" h="38824">
                  <a:moveTo>
                    <a:pt x="0" y="0"/>
                  </a:moveTo>
                  <a:lnTo>
                    <a:pt x="0" y="0"/>
                  </a:lnTo>
                  <a:lnTo>
                    <a:pt x="27305" y="12136"/>
                  </a:lnTo>
                  <a:lnTo>
                    <a:pt x="47484" y="19787"/>
                  </a:lnTo>
                  <a:lnTo>
                    <a:pt x="66188" y="25304"/>
                  </a:lnTo>
                  <a:lnTo>
                    <a:pt x="87202" y="29873"/>
                  </a:lnTo>
                  <a:lnTo>
                    <a:pt x="114384" y="36015"/>
                  </a:lnTo>
                  <a:lnTo>
                    <a:pt x="141560" y="38823"/>
                  </a:lnTo>
                  <a:lnTo>
                    <a:pt x="163652" y="36621"/>
                  </a:lnTo>
                  <a:lnTo>
                    <a:pt x="194310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807"/>
            <p:cNvSpPr/>
            <p:nvPr>
              <p:custDataLst>
                <p:tags r:id="rId11"/>
              </p:custDataLst>
            </p:nvPr>
          </p:nvSpPr>
          <p:spPr>
            <a:xfrm>
              <a:off x="6635400" y="3537725"/>
              <a:ext cx="296896" cy="377051"/>
            </a:xfrm>
            <a:custGeom>
              <a:avLst/>
              <a:gdLst/>
              <a:ahLst/>
              <a:cxnLst/>
              <a:rect l="0" t="0" r="0" b="0"/>
              <a:pathLst>
                <a:path w="296896" h="377051">
                  <a:moveTo>
                    <a:pt x="34005" y="102730"/>
                  </a:moveTo>
                  <a:lnTo>
                    <a:pt x="34005" y="102730"/>
                  </a:lnTo>
                  <a:lnTo>
                    <a:pt x="37039" y="130035"/>
                  </a:lnTo>
                  <a:lnTo>
                    <a:pt x="38528" y="151908"/>
                  </a:lnTo>
                  <a:lnTo>
                    <a:pt x="39191" y="172211"/>
                  </a:lnTo>
                  <a:lnTo>
                    <a:pt x="39485" y="191819"/>
                  </a:lnTo>
                  <a:lnTo>
                    <a:pt x="37922" y="211117"/>
                  </a:lnTo>
                  <a:lnTo>
                    <a:pt x="35746" y="230277"/>
                  </a:lnTo>
                  <a:lnTo>
                    <a:pt x="33886" y="258279"/>
                  </a:lnTo>
                  <a:lnTo>
                    <a:pt x="29596" y="282945"/>
                  </a:lnTo>
                  <a:lnTo>
                    <a:pt x="24302" y="305705"/>
                  </a:lnTo>
                  <a:lnTo>
                    <a:pt x="15131" y="330784"/>
                  </a:lnTo>
                  <a:lnTo>
                    <a:pt x="8305" y="346620"/>
                  </a:lnTo>
                  <a:lnTo>
                    <a:pt x="6073" y="354000"/>
                  </a:lnTo>
                  <a:lnTo>
                    <a:pt x="4589" y="355969"/>
                  </a:lnTo>
                  <a:lnTo>
                    <a:pt x="2964" y="357281"/>
                  </a:lnTo>
                  <a:lnTo>
                    <a:pt x="1159" y="360432"/>
                  </a:lnTo>
                  <a:lnTo>
                    <a:pt x="678" y="362162"/>
                  </a:lnTo>
                  <a:lnTo>
                    <a:pt x="357" y="362679"/>
                  </a:lnTo>
                  <a:lnTo>
                    <a:pt x="143" y="362390"/>
                  </a:lnTo>
                  <a:lnTo>
                    <a:pt x="0" y="361561"/>
                  </a:lnTo>
                  <a:lnTo>
                    <a:pt x="1535" y="358948"/>
                  </a:lnTo>
                  <a:lnTo>
                    <a:pt x="2834" y="357362"/>
                  </a:lnTo>
                  <a:lnTo>
                    <a:pt x="4276" y="352213"/>
                  </a:lnTo>
                  <a:lnTo>
                    <a:pt x="9842" y="325755"/>
                  </a:lnTo>
                  <a:lnTo>
                    <a:pt x="15768" y="303502"/>
                  </a:lnTo>
                  <a:lnTo>
                    <a:pt x="24016" y="277717"/>
                  </a:lnTo>
                  <a:lnTo>
                    <a:pt x="28294" y="252439"/>
                  </a:lnTo>
                  <a:lnTo>
                    <a:pt x="33795" y="232132"/>
                  </a:lnTo>
                  <a:lnTo>
                    <a:pt x="38779" y="212101"/>
                  </a:lnTo>
                  <a:lnTo>
                    <a:pt x="43747" y="192614"/>
                  </a:lnTo>
                  <a:lnTo>
                    <a:pt x="52413" y="164428"/>
                  </a:lnTo>
                  <a:lnTo>
                    <a:pt x="56181" y="139073"/>
                  </a:lnTo>
                  <a:lnTo>
                    <a:pt x="61037" y="112370"/>
                  </a:lnTo>
                  <a:lnTo>
                    <a:pt x="66497" y="88089"/>
                  </a:lnTo>
                  <a:lnTo>
                    <a:pt x="72137" y="64807"/>
                  </a:lnTo>
                  <a:lnTo>
                    <a:pt x="77830" y="42458"/>
                  </a:lnTo>
                  <a:lnTo>
                    <a:pt x="84312" y="14665"/>
                  </a:lnTo>
                  <a:lnTo>
                    <a:pt x="86632" y="7922"/>
                  </a:lnTo>
                  <a:lnTo>
                    <a:pt x="90891" y="332"/>
                  </a:lnTo>
                  <a:lnTo>
                    <a:pt x="94110" y="0"/>
                  </a:lnTo>
                  <a:lnTo>
                    <a:pt x="97337" y="1616"/>
                  </a:lnTo>
                  <a:lnTo>
                    <a:pt x="104582" y="7827"/>
                  </a:lnTo>
                  <a:lnTo>
                    <a:pt x="120243" y="31178"/>
                  </a:lnTo>
                  <a:lnTo>
                    <a:pt x="135071" y="59457"/>
                  </a:lnTo>
                  <a:lnTo>
                    <a:pt x="143396" y="81935"/>
                  </a:lnTo>
                  <a:lnTo>
                    <a:pt x="152919" y="107717"/>
                  </a:lnTo>
                  <a:lnTo>
                    <a:pt x="161786" y="127807"/>
                  </a:lnTo>
                  <a:lnTo>
                    <a:pt x="172077" y="149435"/>
                  </a:lnTo>
                  <a:lnTo>
                    <a:pt x="183001" y="171748"/>
                  </a:lnTo>
                  <a:lnTo>
                    <a:pt x="194206" y="192672"/>
                  </a:lnTo>
                  <a:lnTo>
                    <a:pt x="205535" y="213189"/>
                  </a:lnTo>
                  <a:lnTo>
                    <a:pt x="216921" y="235008"/>
                  </a:lnTo>
                  <a:lnTo>
                    <a:pt x="226638" y="255712"/>
                  </a:lnTo>
                  <a:lnTo>
                    <a:pt x="240942" y="283525"/>
                  </a:lnTo>
                  <a:lnTo>
                    <a:pt x="255551" y="307852"/>
                  </a:lnTo>
                  <a:lnTo>
                    <a:pt x="267924" y="331147"/>
                  </a:lnTo>
                  <a:lnTo>
                    <a:pt x="283482" y="358740"/>
                  </a:lnTo>
                  <a:lnTo>
                    <a:pt x="296895" y="377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18"/>
          <p:cNvGraphicFramePr/>
          <p:nvPr/>
        </p:nvGraphicFramePr>
        <p:xfrm>
          <a:off x="260400" y="533563"/>
          <a:ext cx="8691100" cy="4076375"/>
        </p:xfrm>
        <a:graphic>
          <a:graphicData uri="http://schemas.openxmlformats.org/drawingml/2006/table">
            <a:tbl>
              <a:tblPr>
                <a:noFill/>
                <a:tableStyleId>{80A6548D-45D6-48AB-B5D9-CA5E60CFA86F}</a:tableStyleId>
              </a:tblPr>
              <a:tblGrid>
                <a:gridCol w="217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Metal Ion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Nonmetal 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Formula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Calcium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Sulfur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Potassium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Nitrogen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1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Beryllium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Phosphorus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" name="SMARTInkShape-Group211"/>
          <p:cNvGrpSpPr/>
          <p:nvPr/>
        </p:nvGrpSpPr>
        <p:grpSpPr>
          <a:xfrm>
            <a:off x="476845" y="2091690"/>
            <a:ext cx="660441" cy="354331"/>
            <a:chOff x="476845" y="2091690"/>
            <a:chExt cx="660441" cy="354331"/>
          </a:xfrm>
        </p:grpSpPr>
        <p:sp>
          <p:nvSpPr>
            <p:cNvPr id="2" name="SMARTInkShape-808"/>
            <p:cNvSpPr/>
            <p:nvPr>
              <p:custDataLst>
                <p:tags r:id="rId137"/>
              </p:custDataLst>
            </p:nvPr>
          </p:nvSpPr>
          <p:spPr>
            <a:xfrm>
              <a:off x="915902" y="2280285"/>
              <a:ext cx="221384" cy="165736"/>
            </a:xfrm>
            <a:custGeom>
              <a:avLst/>
              <a:gdLst/>
              <a:ahLst/>
              <a:cxnLst/>
              <a:rect l="0" t="0" r="0" b="0"/>
              <a:pathLst>
                <a:path w="221384" h="165736">
                  <a:moveTo>
                    <a:pt x="141373" y="0"/>
                  </a:moveTo>
                  <a:lnTo>
                    <a:pt x="141373" y="0"/>
                  </a:lnTo>
                  <a:lnTo>
                    <a:pt x="124440" y="1694"/>
                  </a:lnTo>
                  <a:lnTo>
                    <a:pt x="100192" y="4563"/>
                  </a:lnTo>
                  <a:lnTo>
                    <a:pt x="75196" y="9748"/>
                  </a:lnTo>
                  <a:lnTo>
                    <a:pt x="52621" y="15941"/>
                  </a:lnTo>
                  <a:lnTo>
                    <a:pt x="34219" y="26172"/>
                  </a:lnTo>
                  <a:lnTo>
                    <a:pt x="12273" y="51871"/>
                  </a:lnTo>
                  <a:lnTo>
                    <a:pt x="3567" y="68709"/>
                  </a:lnTo>
                  <a:lnTo>
                    <a:pt x="0" y="85763"/>
                  </a:lnTo>
                  <a:lnTo>
                    <a:pt x="1977" y="102881"/>
                  </a:lnTo>
                  <a:lnTo>
                    <a:pt x="6606" y="110918"/>
                  </a:lnTo>
                  <a:lnTo>
                    <a:pt x="34057" y="135392"/>
                  </a:lnTo>
                  <a:lnTo>
                    <a:pt x="56534" y="145959"/>
                  </a:lnTo>
                  <a:lnTo>
                    <a:pt x="83081" y="152468"/>
                  </a:lnTo>
                  <a:lnTo>
                    <a:pt x="94510" y="152854"/>
                  </a:lnTo>
                  <a:lnTo>
                    <a:pt x="119241" y="149277"/>
                  </a:lnTo>
                  <a:lnTo>
                    <a:pt x="132840" y="145760"/>
                  </a:lnTo>
                  <a:lnTo>
                    <a:pt x="139274" y="140770"/>
                  </a:lnTo>
                  <a:lnTo>
                    <a:pt x="154585" y="121003"/>
                  </a:lnTo>
                  <a:lnTo>
                    <a:pt x="157353" y="110218"/>
                  </a:lnTo>
                  <a:lnTo>
                    <a:pt x="158509" y="86881"/>
                  </a:lnTo>
                  <a:lnTo>
                    <a:pt x="158517" y="93781"/>
                  </a:lnTo>
                  <a:lnTo>
                    <a:pt x="160211" y="97349"/>
                  </a:lnTo>
                  <a:lnTo>
                    <a:pt x="161552" y="99189"/>
                  </a:lnTo>
                  <a:lnTo>
                    <a:pt x="164973" y="111268"/>
                  </a:lnTo>
                  <a:lnTo>
                    <a:pt x="180072" y="129643"/>
                  </a:lnTo>
                  <a:lnTo>
                    <a:pt x="204819" y="150297"/>
                  </a:lnTo>
                  <a:lnTo>
                    <a:pt x="221383" y="165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809"/>
            <p:cNvSpPr/>
            <p:nvPr>
              <p:custDataLst>
                <p:tags r:id="rId138"/>
              </p:custDataLst>
            </p:nvPr>
          </p:nvSpPr>
          <p:spPr>
            <a:xfrm>
              <a:off x="476845" y="2091690"/>
              <a:ext cx="317541" cy="348616"/>
            </a:xfrm>
            <a:custGeom>
              <a:avLst/>
              <a:gdLst/>
              <a:ahLst/>
              <a:cxnLst/>
              <a:rect l="0" t="0" r="0" b="0"/>
              <a:pathLst>
                <a:path w="317541" h="348616">
                  <a:moveTo>
                    <a:pt x="317540" y="0"/>
                  </a:moveTo>
                  <a:lnTo>
                    <a:pt x="317540" y="0"/>
                  </a:lnTo>
                  <a:lnTo>
                    <a:pt x="290235" y="0"/>
                  </a:lnTo>
                  <a:lnTo>
                    <a:pt x="268363" y="1693"/>
                  </a:lnTo>
                  <a:lnTo>
                    <a:pt x="248058" y="5198"/>
                  </a:lnTo>
                  <a:lnTo>
                    <a:pt x="228451" y="10988"/>
                  </a:lnTo>
                  <a:lnTo>
                    <a:pt x="207460" y="19489"/>
                  </a:lnTo>
                  <a:lnTo>
                    <a:pt x="186066" y="29617"/>
                  </a:lnTo>
                  <a:lnTo>
                    <a:pt x="165974" y="40468"/>
                  </a:lnTo>
                  <a:lnTo>
                    <a:pt x="144767" y="51641"/>
                  </a:lnTo>
                  <a:lnTo>
                    <a:pt x="123277" y="63592"/>
                  </a:lnTo>
                  <a:lnTo>
                    <a:pt x="103143" y="77369"/>
                  </a:lnTo>
                  <a:lnTo>
                    <a:pt x="83611" y="93653"/>
                  </a:lnTo>
                  <a:lnTo>
                    <a:pt x="58151" y="118978"/>
                  </a:lnTo>
                  <a:lnTo>
                    <a:pt x="38542" y="144261"/>
                  </a:lnTo>
                  <a:lnTo>
                    <a:pt x="20667" y="171861"/>
                  </a:lnTo>
                  <a:lnTo>
                    <a:pt x="6693" y="198453"/>
                  </a:lnTo>
                  <a:lnTo>
                    <a:pt x="224" y="222420"/>
                  </a:lnTo>
                  <a:lnTo>
                    <a:pt x="0" y="245607"/>
                  </a:lnTo>
                  <a:lnTo>
                    <a:pt x="5614" y="273164"/>
                  </a:lnTo>
                  <a:lnTo>
                    <a:pt x="17049" y="291123"/>
                  </a:lnTo>
                  <a:lnTo>
                    <a:pt x="38615" y="309695"/>
                  </a:lnTo>
                  <a:lnTo>
                    <a:pt x="66676" y="323900"/>
                  </a:lnTo>
                  <a:lnTo>
                    <a:pt x="90810" y="332614"/>
                  </a:lnTo>
                  <a:lnTo>
                    <a:pt x="116376" y="339852"/>
                  </a:lnTo>
                  <a:lnTo>
                    <a:pt x="141731" y="343690"/>
                  </a:lnTo>
                  <a:lnTo>
                    <a:pt x="167658" y="347156"/>
                  </a:lnTo>
                  <a:lnTo>
                    <a:pt x="191427" y="348183"/>
                  </a:lnTo>
                  <a:lnTo>
                    <a:pt x="214670" y="3486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MARTInkShape-810"/>
          <p:cNvSpPr/>
          <p:nvPr>
            <p:custDataLst>
              <p:tags r:id="rId1"/>
            </p:custDataLst>
          </p:nvPr>
        </p:nvSpPr>
        <p:spPr>
          <a:xfrm>
            <a:off x="2707554" y="1939328"/>
            <a:ext cx="372832" cy="460862"/>
          </a:xfrm>
          <a:custGeom>
            <a:avLst/>
            <a:gdLst/>
            <a:ahLst/>
            <a:cxnLst/>
            <a:rect l="0" t="0" r="0" b="0"/>
            <a:pathLst>
              <a:path w="372832" h="460862">
                <a:moveTo>
                  <a:pt x="372831" y="72352"/>
                </a:moveTo>
                <a:lnTo>
                  <a:pt x="372831" y="72352"/>
                </a:lnTo>
                <a:lnTo>
                  <a:pt x="360131" y="66002"/>
                </a:lnTo>
                <a:lnTo>
                  <a:pt x="338964" y="55419"/>
                </a:lnTo>
                <a:lnTo>
                  <a:pt x="312153" y="42013"/>
                </a:lnTo>
                <a:lnTo>
                  <a:pt x="288564" y="31806"/>
                </a:lnTo>
                <a:lnTo>
                  <a:pt x="267123" y="23731"/>
                </a:lnTo>
                <a:lnTo>
                  <a:pt x="247114" y="17078"/>
                </a:lnTo>
                <a:lnTo>
                  <a:pt x="228695" y="12008"/>
                </a:lnTo>
                <a:lnTo>
                  <a:pt x="211335" y="7992"/>
                </a:lnTo>
                <a:lnTo>
                  <a:pt x="194682" y="4681"/>
                </a:lnTo>
                <a:lnTo>
                  <a:pt x="177865" y="2473"/>
                </a:lnTo>
                <a:lnTo>
                  <a:pt x="160939" y="1001"/>
                </a:lnTo>
                <a:lnTo>
                  <a:pt x="143940" y="20"/>
                </a:lnTo>
                <a:lnTo>
                  <a:pt x="128797" y="0"/>
                </a:lnTo>
                <a:lnTo>
                  <a:pt x="101812" y="1672"/>
                </a:lnTo>
                <a:lnTo>
                  <a:pt x="77948" y="3588"/>
                </a:lnTo>
                <a:lnTo>
                  <a:pt x="56352" y="15543"/>
                </a:lnTo>
                <a:lnTo>
                  <a:pt x="39925" y="24955"/>
                </a:lnTo>
                <a:lnTo>
                  <a:pt x="18286" y="40492"/>
                </a:lnTo>
                <a:lnTo>
                  <a:pt x="5706" y="54382"/>
                </a:lnTo>
                <a:lnTo>
                  <a:pt x="114" y="69022"/>
                </a:lnTo>
                <a:lnTo>
                  <a:pt x="0" y="91544"/>
                </a:lnTo>
                <a:lnTo>
                  <a:pt x="5833" y="105012"/>
                </a:lnTo>
                <a:lnTo>
                  <a:pt x="27532" y="131944"/>
                </a:lnTo>
                <a:lnTo>
                  <a:pt x="43571" y="147005"/>
                </a:lnTo>
                <a:lnTo>
                  <a:pt x="63789" y="165936"/>
                </a:lnTo>
                <a:lnTo>
                  <a:pt x="82348" y="181096"/>
                </a:lnTo>
                <a:lnTo>
                  <a:pt x="99801" y="193743"/>
                </a:lnTo>
                <a:lnTo>
                  <a:pt x="116516" y="204714"/>
                </a:lnTo>
                <a:lnTo>
                  <a:pt x="132104" y="215204"/>
                </a:lnTo>
                <a:lnTo>
                  <a:pt x="146942" y="225371"/>
                </a:lnTo>
                <a:lnTo>
                  <a:pt x="161278" y="235325"/>
                </a:lnTo>
                <a:lnTo>
                  <a:pt x="175916" y="245771"/>
                </a:lnTo>
                <a:lnTo>
                  <a:pt x="190754" y="256544"/>
                </a:lnTo>
                <a:lnTo>
                  <a:pt x="205726" y="267537"/>
                </a:lnTo>
                <a:lnTo>
                  <a:pt x="232522" y="288217"/>
                </a:lnTo>
                <a:lnTo>
                  <a:pt x="255861" y="307992"/>
                </a:lnTo>
                <a:lnTo>
                  <a:pt x="274701" y="327364"/>
                </a:lnTo>
                <a:lnTo>
                  <a:pt x="289848" y="346557"/>
                </a:lnTo>
                <a:lnTo>
                  <a:pt x="302295" y="365671"/>
                </a:lnTo>
                <a:lnTo>
                  <a:pt x="315172" y="393012"/>
                </a:lnTo>
                <a:lnTo>
                  <a:pt x="320166" y="419961"/>
                </a:lnTo>
                <a:lnTo>
                  <a:pt x="320576" y="426011"/>
                </a:lnTo>
                <a:lnTo>
                  <a:pt x="317645" y="436121"/>
                </a:lnTo>
                <a:lnTo>
                  <a:pt x="312109" y="444212"/>
                </a:lnTo>
                <a:lnTo>
                  <a:pt x="298207" y="454581"/>
                </a:lnTo>
                <a:lnTo>
                  <a:pt x="294507" y="456711"/>
                </a:lnTo>
                <a:lnTo>
                  <a:pt x="270318" y="460130"/>
                </a:lnTo>
                <a:lnTo>
                  <a:pt x="247277" y="460723"/>
                </a:lnTo>
                <a:lnTo>
                  <a:pt x="227495" y="460861"/>
                </a:lnTo>
                <a:lnTo>
                  <a:pt x="206002" y="457536"/>
                </a:lnTo>
                <a:lnTo>
                  <a:pt x="183115" y="452460"/>
                </a:lnTo>
                <a:lnTo>
                  <a:pt x="158126" y="448087"/>
                </a:lnTo>
                <a:lnTo>
                  <a:pt x="130510" y="444027"/>
                </a:lnTo>
                <a:lnTo>
                  <a:pt x="116034" y="442056"/>
                </a:lnTo>
                <a:lnTo>
                  <a:pt x="100668" y="439471"/>
                </a:lnTo>
                <a:lnTo>
                  <a:pt x="84709" y="436478"/>
                </a:lnTo>
                <a:lnTo>
                  <a:pt x="57452" y="431036"/>
                </a:lnTo>
                <a:lnTo>
                  <a:pt x="35646" y="42668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213"/>
          <p:cNvGrpSpPr/>
          <p:nvPr/>
        </p:nvGrpSpPr>
        <p:grpSpPr>
          <a:xfrm>
            <a:off x="702945" y="3000375"/>
            <a:ext cx="474346" cy="485324"/>
            <a:chOff x="702945" y="3000375"/>
            <a:chExt cx="474346" cy="485324"/>
          </a:xfrm>
        </p:grpSpPr>
        <p:sp>
          <p:nvSpPr>
            <p:cNvPr id="6" name="SMARTInkShape-811"/>
            <p:cNvSpPr/>
            <p:nvPr>
              <p:custDataLst>
                <p:tags r:id="rId135"/>
              </p:custDataLst>
            </p:nvPr>
          </p:nvSpPr>
          <p:spPr>
            <a:xfrm>
              <a:off x="702945" y="3000375"/>
              <a:ext cx="57073" cy="485324"/>
            </a:xfrm>
            <a:custGeom>
              <a:avLst/>
              <a:gdLst/>
              <a:ahLst/>
              <a:cxnLst/>
              <a:rect l="0" t="0" r="0" b="0"/>
              <a:pathLst>
                <a:path w="57073" h="485324">
                  <a:moveTo>
                    <a:pt x="0" y="0"/>
                  </a:moveTo>
                  <a:lnTo>
                    <a:pt x="0" y="0"/>
                  </a:lnTo>
                  <a:lnTo>
                    <a:pt x="9102" y="24271"/>
                  </a:lnTo>
                  <a:lnTo>
                    <a:pt x="20830" y="51500"/>
                  </a:lnTo>
                  <a:lnTo>
                    <a:pt x="29314" y="78689"/>
                  </a:lnTo>
                  <a:lnTo>
                    <a:pt x="33772" y="99108"/>
                  </a:lnTo>
                  <a:lnTo>
                    <a:pt x="37870" y="121518"/>
                  </a:lnTo>
                  <a:lnTo>
                    <a:pt x="41808" y="146294"/>
                  </a:lnTo>
                  <a:lnTo>
                    <a:pt x="45674" y="170430"/>
                  </a:lnTo>
                  <a:lnTo>
                    <a:pt x="48875" y="194492"/>
                  </a:lnTo>
                  <a:lnTo>
                    <a:pt x="50297" y="220003"/>
                  </a:lnTo>
                  <a:lnTo>
                    <a:pt x="52623" y="246157"/>
                  </a:lnTo>
                  <a:lnTo>
                    <a:pt x="55138" y="272598"/>
                  </a:lnTo>
                  <a:lnTo>
                    <a:pt x="56256" y="299166"/>
                  </a:lnTo>
                  <a:lnTo>
                    <a:pt x="56753" y="324098"/>
                  </a:lnTo>
                  <a:lnTo>
                    <a:pt x="56973" y="347244"/>
                  </a:lnTo>
                  <a:lnTo>
                    <a:pt x="57072" y="368114"/>
                  </a:lnTo>
                  <a:lnTo>
                    <a:pt x="54093" y="394680"/>
                  </a:lnTo>
                  <a:lnTo>
                    <a:pt x="55256" y="418638"/>
                  </a:lnTo>
                  <a:lnTo>
                    <a:pt x="53555" y="441823"/>
                  </a:lnTo>
                  <a:lnTo>
                    <a:pt x="51714" y="467608"/>
                  </a:lnTo>
                  <a:lnTo>
                    <a:pt x="51490" y="480634"/>
                  </a:lnTo>
                  <a:lnTo>
                    <a:pt x="50837" y="482348"/>
                  </a:lnTo>
                  <a:lnTo>
                    <a:pt x="49766" y="483490"/>
                  </a:lnTo>
                  <a:lnTo>
                    <a:pt x="46883" y="484760"/>
                  </a:lnTo>
                  <a:lnTo>
                    <a:pt x="43485" y="485323"/>
                  </a:lnTo>
                  <a:lnTo>
                    <a:pt x="42325" y="484204"/>
                  </a:lnTo>
                  <a:lnTo>
                    <a:pt x="41036" y="479573"/>
                  </a:lnTo>
                  <a:lnTo>
                    <a:pt x="40005" y="4514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812"/>
            <p:cNvSpPr/>
            <p:nvPr>
              <p:custDataLst>
                <p:tags r:id="rId136"/>
              </p:custDataLst>
            </p:nvPr>
          </p:nvSpPr>
          <p:spPr>
            <a:xfrm>
              <a:off x="823796" y="3011805"/>
              <a:ext cx="353495" cy="451486"/>
            </a:xfrm>
            <a:custGeom>
              <a:avLst/>
              <a:gdLst/>
              <a:ahLst/>
              <a:cxnLst/>
              <a:rect l="0" t="0" r="0" b="0"/>
              <a:pathLst>
                <a:path w="353495" h="451486">
                  <a:moveTo>
                    <a:pt x="147754" y="0"/>
                  </a:moveTo>
                  <a:lnTo>
                    <a:pt x="147754" y="0"/>
                  </a:lnTo>
                  <a:lnTo>
                    <a:pt x="121649" y="20908"/>
                  </a:lnTo>
                  <a:lnTo>
                    <a:pt x="99026" y="35687"/>
                  </a:lnTo>
                  <a:lnTo>
                    <a:pt x="72301" y="55733"/>
                  </a:lnTo>
                  <a:lnTo>
                    <a:pt x="58974" y="64775"/>
                  </a:lnTo>
                  <a:lnTo>
                    <a:pt x="32926" y="88658"/>
                  </a:lnTo>
                  <a:lnTo>
                    <a:pt x="12720" y="112993"/>
                  </a:lnTo>
                  <a:lnTo>
                    <a:pt x="3394" y="132315"/>
                  </a:lnTo>
                  <a:lnTo>
                    <a:pt x="0" y="150550"/>
                  </a:lnTo>
                  <a:lnTo>
                    <a:pt x="47" y="166316"/>
                  </a:lnTo>
                  <a:lnTo>
                    <a:pt x="2308" y="177423"/>
                  </a:lnTo>
                  <a:lnTo>
                    <a:pt x="10185" y="191352"/>
                  </a:lnTo>
                  <a:lnTo>
                    <a:pt x="28787" y="215293"/>
                  </a:lnTo>
                  <a:lnTo>
                    <a:pt x="52499" y="236955"/>
                  </a:lnTo>
                  <a:lnTo>
                    <a:pt x="74022" y="257957"/>
                  </a:lnTo>
                  <a:lnTo>
                    <a:pt x="98179" y="278573"/>
                  </a:lnTo>
                  <a:lnTo>
                    <a:pt x="125445" y="296747"/>
                  </a:lnTo>
                  <a:lnTo>
                    <a:pt x="153632" y="315890"/>
                  </a:lnTo>
                  <a:lnTo>
                    <a:pt x="180399" y="335955"/>
                  </a:lnTo>
                  <a:lnTo>
                    <a:pt x="206110" y="353966"/>
                  </a:lnTo>
                  <a:lnTo>
                    <a:pt x="232143" y="371367"/>
                  </a:lnTo>
                  <a:lnTo>
                    <a:pt x="260661" y="394314"/>
                  </a:lnTo>
                  <a:lnTo>
                    <a:pt x="288566" y="417191"/>
                  </a:lnTo>
                  <a:lnTo>
                    <a:pt x="307798" y="433069"/>
                  </a:lnTo>
                  <a:lnTo>
                    <a:pt x="335037" y="444767"/>
                  </a:lnTo>
                  <a:lnTo>
                    <a:pt x="353494" y="4514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214"/>
          <p:cNvGrpSpPr/>
          <p:nvPr/>
        </p:nvGrpSpPr>
        <p:grpSpPr>
          <a:xfrm>
            <a:off x="2697480" y="2977515"/>
            <a:ext cx="285633" cy="489860"/>
            <a:chOff x="2697480" y="2977515"/>
            <a:chExt cx="285633" cy="489860"/>
          </a:xfrm>
        </p:grpSpPr>
        <p:sp>
          <p:nvSpPr>
            <p:cNvPr id="9" name="SMARTInkShape-813"/>
            <p:cNvSpPr/>
            <p:nvPr>
              <p:custDataLst>
                <p:tags r:id="rId133"/>
              </p:custDataLst>
            </p:nvPr>
          </p:nvSpPr>
          <p:spPr>
            <a:xfrm>
              <a:off x="2717640" y="3051810"/>
              <a:ext cx="32915" cy="415565"/>
            </a:xfrm>
            <a:custGeom>
              <a:avLst/>
              <a:gdLst/>
              <a:ahLst/>
              <a:cxnLst/>
              <a:rect l="0" t="0" r="0" b="0"/>
              <a:pathLst>
                <a:path w="32915" h="415565">
                  <a:moveTo>
                    <a:pt x="25560" y="0"/>
                  </a:moveTo>
                  <a:lnTo>
                    <a:pt x="25560" y="0"/>
                  </a:lnTo>
                  <a:lnTo>
                    <a:pt x="28947" y="20320"/>
                  </a:lnTo>
                  <a:lnTo>
                    <a:pt x="31628" y="36407"/>
                  </a:lnTo>
                  <a:lnTo>
                    <a:pt x="32914" y="64441"/>
                  </a:lnTo>
                  <a:lnTo>
                    <a:pt x="31368" y="90235"/>
                  </a:lnTo>
                  <a:lnTo>
                    <a:pt x="28565" y="116516"/>
                  </a:lnTo>
                  <a:lnTo>
                    <a:pt x="25202" y="141320"/>
                  </a:lnTo>
                  <a:lnTo>
                    <a:pt x="21591" y="165044"/>
                  </a:lnTo>
                  <a:lnTo>
                    <a:pt x="17870" y="188288"/>
                  </a:lnTo>
                  <a:lnTo>
                    <a:pt x="14099" y="211318"/>
                  </a:lnTo>
                  <a:lnTo>
                    <a:pt x="10306" y="234254"/>
                  </a:lnTo>
                  <a:lnTo>
                    <a:pt x="6504" y="257148"/>
                  </a:lnTo>
                  <a:lnTo>
                    <a:pt x="4390" y="280023"/>
                  </a:lnTo>
                  <a:lnTo>
                    <a:pt x="2816" y="301620"/>
                  </a:lnTo>
                  <a:lnTo>
                    <a:pt x="0" y="319685"/>
                  </a:lnTo>
                  <a:lnTo>
                    <a:pt x="18" y="344647"/>
                  </a:lnTo>
                  <a:lnTo>
                    <a:pt x="1508" y="370346"/>
                  </a:lnTo>
                  <a:lnTo>
                    <a:pt x="2465" y="397193"/>
                  </a:lnTo>
                  <a:lnTo>
                    <a:pt x="2686" y="415564"/>
                  </a:lnTo>
                  <a:lnTo>
                    <a:pt x="270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814"/>
            <p:cNvSpPr/>
            <p:nvPr>
              <p:custDataLst>
                <p:tags r:id="rId134"/>
              </p:custDataLst>
            </p:nvPr>
          </p:nvSpPr>
          <p:spPr>
            <a:xfrm>
              <a:off x="2697480" y="2977515"/>
              <a:ext cx="285633" cy="456797"/>
            </a:xfrm>
            <a:custGeom>
              <a:avLst/>
              <a:gdLst/>
              <a:ahLst/>
              <a:cxnLst/>
              <a:rect l="0" t="0" r="0" b="0"/>
              <a:pathLst>
                <a:path w="285633" h="456797">
                  <a:moveTo>
                    <a:pt x="0" y="0"/>
                  </a:moveTo>
                  <a:lnTo>
                    <a:pt x="0" y="0"/>
                  </a:lnTo>
                  <a:lnTo>
                    <a:pt x="18203" y="21237"/>
                  </a:lnTo>
                  <a:lnTo>
                    <a:pt x="38625" y="46580"/>
                  </a:lnTo>
                  <a:lnTo>
                    <a:pt x="56741" y="73209"/>
                  </a:lnTo>
                  <a:lnTo>
                    <a:pt x="66705" y="93498"/>
                  </a:lnTo>
                  <a:lnTo>
                    <a:pt x="76002" y="115849"/>
                  </a:lnTo>
                  <a:lnTo>
                    <a:pt x="86483" y="140601"/>
                  </a:lnTo>
                  <a:lnTo>
                    <a:pt x="95799" y="164724"/>
                  </a:lnTo>
                  <a:lnTo>
                    <a:pt x="104807" y="188781"/>
                  </a:lnTo>
                  <a:lnTo>
                    <a:pt x="115161" y="214289"/>
                  </a:lnTo>
                  <a:lnTo>
                    <a:pt x="124419" y="240443"/>
                  </a:lnTo>
                  <a:lnTo>
                    <a:pt x="134038" y="266248"/>
                  </a:lnTo>
                  <a:lnTo>
                    <a:pt x="146779" y="290418"/>
                  </a:lnTo>
                  <a:lnTo>
                    <a:pt x="157522" y="313859"/>
                  </a:lnTo>
                  <a:lnTo>
                    <a:pt x="167165" y="336343"/>
                  </a:lnTo>
                  <a:lnTo>
                    <a:pt x="177800" y="356919"/>
                  </a:lnTo>
                  <a:lnTo>
                    <a:pt x="188878" y="376647"/>
                  </a:lnTo>
                  <a:lnTo>
                    <a:pt x="204131" y="403911"/>
                  </a:lnTo>
                  <a:lnTo>
                    <a:pt x="218386" y="426382"/>
                  </a:lnTo>
                  <a:lnTo>
                    <a:pt x="237415" y="447780"/>
                  </a:lnTo>
                  <a:lnTo>
                    <a:pt x="247369" y="454127"/>
                  </a:lnTo>
                  <a:lnTo>
                    <a:pt x="254623" y="456289"/>
                  </a:lnTo>
                  <a:lnTo>
                    <a:pt x="258792" y="456796"/>
                  </a:lnTo>
                  <a:lnTo>
                    <a:pt x="262762" y="455327"/>
                  </a:lnTo>
                  <a:lnTo>
                    <a:pt x="264710" y="454046"/>
                  </a:lnTo>
                  <a:lnTo>
                    <a:pt x="270485" y="446176"/>
                  </a:lnTo>
                  <a:lnTo>
                    <a:pt x="276218" y="432767"/>
                  </a:lnTo>
                  <a:lnTo>
                    <a:pt x="279916" y="405972"/>
                  </a:lnTo>
                  <a:lnTo>
                    <a:pt x="283739" y="379932"/>
                  </a:lnTo>
                  <a:lnTo>
                    <a:pt x="285154" y="351474"/>
                  </a:lnTo>
                  <a:lnTo>
                    <a:pt x="285485" y="330200"/>
                  </a:lnTo>
                  <a:lnTo>
                    <a:pt x="285632" y="308046"/>
                  </a:lnTo>
                  <a:lnTo>
                    <a:pt x="285063" y="285499"/>
                  </a:lnTo>
                  <a:lnTo>
                    <a:pt x="282693" y="262779"/>
                  </a:lnTo>
                  <a:lnTo>
                    <a:pt x="281216" y="239981"/>
                  </a:lnTo>
                  <a:lnTo>
                    <a:pt x="279925" y="217148"/>
                  </a:lnTo>
                  <a:lnTo>
                    <a:pt x="277235" y="194301"/>
                  </a:lnTo>
                  <a:lnTo>
                    <a:pt x="272150" y="166085"/>
                  </a:lnTo>
                  <a:lnTo>
                    <a:pt x="266621" y="138604"/>
                  </a:lnTo>
                  <a:lnTo>
                    <a:pt x="260962" y="110353"/>
                  </a:lnTo>
                  <a:lnTo>
                    <a:pt x="255263" y="84908"/>
                  </a:lnTo>
                  <a:lnTo>
                    <a:pt x="246519" y="64316"/>
                  </a:lnTo>
                  <a:lnTo>
                    <a:pt x="231061" y="43614"/>
                  </a:lnTo>
                  <a:lnTo>
                    <a:pt x="209221" y="16944"/>
                  </a:lnTo>
                  <a:lnTo>
                    <a:pt x="200025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215"/>
          <p:cNvGrpSpPr/>
          <p:nvPr/>
        </p:nvGrpSpPr>
        <p:grpSpPr>
          <a:xfrm>
            <a:off x="1165860" y="3867310"/>
            <a:ext cx="845821" cy="633933"/>
            <a:chOff x="1165860" y="3867310"/>
            <a:chExt cx="845821" cy="633933"/>
          </a:xfrm>
        </p:grpSpPr>
        <p:sp>
          <p:nvSpPr>
            <p:cNvPr id="12" name="SMARTInkShape-815"/>
            <p:cNvSpPr/>
            <p:nvPr>
              <p:custDataLst>
                <p:tags r:id="rId130"/>
              </p:custDataLst>
            </p:nvPr>
          </p:nvSpPr>
          <p:spPr>
            <a:xfrm>
              <a:off x="1257300" y="3994785"/>
              <a:ext cx="45720" cy="498469"/>
            </a:xfrm>
            <a:custGeom>
              <a:avLst/>
              <a:gdLst/>
              <a:ahLst/>
              <a:cxnLst/>
              <a:rect l="0" t="0" r="0" b="0"/>
              <a:pathLst>
                <a:path w="45720" h="498469">
                  <a:moveTo>
                    <a:pt x="0" y="0"/>
                  </a:moveTo>
                  <a:lnTo>
                    <a:pt x="0" y="0"/>
                  </a:lnTo>
                  <a:lnTo>
                    <a:pt x="5080" y="27093"/>
                  </a:lnTo>
                  <a:lnTo>
                    <a:pt x="9102" y="48542"/>
                  </a:lnTo>
                  <a:lnTo>
                    <a:pt x="13053" y="67286"/>
                  </a:lnTo>
                  <a:lnTo>
                    <a:pt x="16957" y="84228"/>
                  </a:lnTo>
                  <a:lnTo>
                    <a:pt x="20829" y="99967"/>
                  </a:lnTo>
                  <a:lnTo>
                    <a:pt x="24046" y="114904"/>
                  </a:lnTo>
                  <a:lnTo>
                    <a:pt x="29314" y="143355"/>
                  </a:lnTo>
                  <a:lnTo>
                    <a:pt x="32078" y="170817"/>
                  </a:lnTo>
                  <a:lnTo>
                    <a:pt x="33942" y="198473"/>
                  </a:lnTo>
                  <a:lnTo>
                    <a:pt x="35328" y="212961"/>
                  </a:lnTo>
                  <a:lnTo>
                    <a:pt x="36887" y="227699"/>
                  </a:lnTo>
                  <a:lnTo>
                    <a:pt x="40313" y="255928"/>
                  </a:lnTo>
                  <a:lnTo>
                    <a:pt x="43317" y="283291"/>
                  </a:lnTo>
                  <a:lnTo>
                    <a:pt x="44652" y="310269"/>
                  </a:lnTo>
                  <a:lnTo>
                    <a:pt x="45245" y="337076"/>
                  </a:lnTo>
                  <a:lnTo>
                    <a:pt x="45509" y="363172"/>
                  </a:lnTo>
                  <a:lnTo>
                    <a:pt x="45626" y="387470"/>
                  </a:lnTo>
                  <a:lnTo>
                    <a:pt x="45678" y="409275"/>
                  </a:lnTo>
                  <a:lnTo>
                    <a:pt x="45708" y="437708"/>
                  </a:lnTo>
                  <a:lnTo>
                    <a:pt x="45716" y="460526"/>
                  </a:lnTo>
                  <a:lnTo>
                    <a:pt x="45719" y="485303"/>
                  </a:lnTo>
                  <a:lnTo>
                    <a:pt x="44026" y="493609"/>
                  </a:lnTo>
                  <a:lnTo>
                    <a:pt x="42686" y="496713"/>
                  </a:lnTo>
                  <a:lnTo>
                    <a:pt x="40522" y="498147"/>
                  </a:lnTo>
                  <a:lnTo>
                    <a:pt x="37810" y="498468"/>
                  </a:lnTo>
                  <a:lnTo>
                    <a:pt x="34732" y="498047"/>
                  </a:lnTo>
                  <a:lnTo>
                    <a:pt x="32044" y="496496"/>
                  </a:lnTo>
                  <a:lnTo>
                    <a:pt x="27365" y="491387"/>
                  </a:lnTo>
                  <a:lnTo>
                    <a:pt x="21161" y="475303"/>
                  </a:lnTo>
                  <a:lnTo>
                    <a:pt x="18335" y="448382"/>
                  </a:lnTo>
                  <a:lnTo>
                    <a:pt x="15981" y="425553"/>
                  </a:lnTo>
                  <a:lnTo>
                    <a:pt x="12778" y="399563"/>
                  </a:lnTo>
                  <a:lnTo>
                    <a:pt x="1143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16"/>
            <p:cNvSpPr/>
            <p:nvPr>
              <p:custDataLst>
                <p:tags r:id="rId131"/>
              </p:custDataLst>
            </p:nvPr>
          </p:nvSpPr>
          <p:spPr>
            <a:xfrm>
              <a:off x="1165860" y="3867310"/>
              <a:ext cx="407241" cy="604855"/>
            </a:xfrm>
            <a:custGeom>
              <a:avLst/>
              <a:gdLst/>
              <a:ahLst/>
              <a:cxnLst/>
              <a:rect l="0" t="0" r="0" b="0"/>
              <a:pathLst>
                <a:path w="407241" h="604855">
                  <a:moveTo>
                    <a:pt x="0" y="47465"/>
                  </a:moveTo>
                  <a:lnTo>
                    <a:pt x="0" y="47465"/>
                  </a:lnTo>
                  <a:lnTo>
                    <a:pt x="24271" y="26228"/>
                  </a:lnTo>
                  <a:lnTo>
                    <a:pt x="44654" y="14109"/>
                  </a:lnTo>
                  <a:lnTo>
                    <a:pt x="66201" y="6604"/>
                  </a:lnTo>
                  <a:lnTo>
                    <a:pt x="92711" y="1153"/>
                  </a:lnTo>
                  <a:lnTo>
                    <a:pt x="119733" y="0"/>
                  </a:lnTo>
                  <a:lnTo>
                    <a:pt x="147830" y="2239"/>
                  </a:lnTo>
                  <a:lnTo>
                    <a:pt x="163323" y="4615"/>
                  </a:lnTo>
                  <a:lnTo>
                    <a:pt x="179367" y="7469"/>
                  </a:lnTo>
                  <a:lnTo>
                    <a:pt x="195778" y="11275"/>
                  </a:lnTo>
                  <a:lnTo>
                    <a:pt x="212434" y="15718"/>
                  </a:lnTo>
                  <a:lnTo>
                    <a:pt x="229253" y="20586"/>
                  </a:lnTo>
                  <a:lnTo>
                    <a:pt x="244910" y="26371"/>
                  </a:lnTo>
                  <a:lnTo>
                    <a:pt x="259793" y="32767"/>
                  </a:lnTo>
                  <a:lnTo>
                    <a:pt x="287549" y="47283"/>
                  </a:lnTo>
                  <a:lnTo>
                    <a:pt x="312585" y="64317"/>
                  </a:lnTo>
                  <a:lnTo>
                    <a:pt x="333025" y="80778"/>
                  </a:lnTo>
                  <a:lnTo>
                    <a:pt x="349306" y="97196"/>
                  </a:lnTo>
                  <a:lnTo>
                    <a:pt x="364977" y="123654"/>
                  </a:lnTo>
                  <a:lnTo>
                    <a:pt x="373289" y="147228"/>
                  </a:lnTo>
                  <a:lnTo>
                    <a:pt x="375456" y="160384"/>
                  </a:lnTo>
                  <a:lnTo>
                    <a:pt x="370609" y="181535"/>
                  </a:lnTo>
                  <a:lnTo>
                    <a:pt x="361142" y="192988"/>
                  </a:lnTo>
                  <a:lnTo>
                    <a:pt x="334368" y="210689"/>
                  </a:lnTo>
                  <a:lnTo>
                    <a:pt x="312150" y="222545"/>
                  </a:lnTo>
                  <a:lnTo>
                    <a:pt x="289480" y="231068"/>
                  </a:lnTo>
                  <a:lnTo>
                    <a:pt x="266676" y="237614"/>
                  </a:lnTo>
                  <a:lnTo>
                    <a:pt x="240778" y="244880"/>
                  </a:lnTo>
                  <a:lnTo>
                    <a:pt x="220704" y="248668"/>
                  </a:lnTo>
                  <a:lnTo>
                    <a:pt x="207076" y="257860"/>
                  </a:lnTo>
                  <a:lnTo>
                    <a:pt x="208027" y="261836"/>
                  </a:lnTo>
                  <a:lnTo>
                    <a:pt x="211201" y="267836"/>
                  </a:lnTo>
                  <a:lnTo>
                    <a:pt x="236015" y="294076"/>
                  </a:lnTo>
                  <a:lnTo>
                    <a:pt x="256973" y="310612"/>
                  </a:lnTo>
                  <a:lnTo>
                    <a:pt x="283644" y="328846"/>
                  </a:lnTo>
                  <a:lnTo>
                    <a:pt x="304499" y="345032"/>
                  </a:lnTo>
                  <a:lnTo>
                    <a:pt x="324775" y="361116"/>
                  </a:lnTo>
                  <a:lnTo>
                    <a:pt x="352346" y="387837"/>
                  </a:lnTo>
                  <a:lnTo>
                    <a:pt x="368053" y="408291"/>
                  </a:lnTo>
                  <a:lnTo>
                    <a:pt x="381384" y="427965"/>
                  </a:lnTo>
                  <a:lnTo>
                    <a:pt x="391966" y="447293"/>
                  </a:lnTo>
                  <a:lnTo>
                    <a:pt x="400267" y="466466"/>
                  </a:lnTo>
                  <a:lnTo>
                    <a:pt x="407240" y="493841"/>
                  </a:lnTo>
                  <a:lnTo>
                    <a:pt x="406844" y="508110"/>
                  </a:lnTo>
                  <a:lnTo>
                    <a:pt x="400017" y="529887"/>
                  </a:lnTo>
                  <a:lnTo>
                    <a:pt x="386917" y="549391"/>
                  </a:lnTo>
                  <a:lnTo>
                    <a:pt x="364789" y="569121"/>
                  </a:lnTo>
                  <a:lnTo>
                    <a:pt x="336617" y="587318"/>
                  </a:lnTo>
                  <a:lnTo>
                    <a:pt x="314157" y="595195"/>
                  </a:lnTo>
                  <a:lnTo>
                    <a:pt x="291415" y="599857"/>
                  </a:lnTo>
                  <a:lnTo>
                    <a:pt x="268590" y="602932"/>
                  </a:lnTo>
                  <a:lnTo>
                    <a:pt x="253358" y="604854"/>
                  </a:lnTo>
                  <a:lnTo>
                    <a:pt x="230503" y="602366"/>
                  </a:lnTo>
                  <a:lnTo>
                    <a:pt x="208279" y="596973"/>
                  </a:lnTo>
                  <a:lnTo>
                    <a:pt x="190618" y="587613"/>
                  </a:lnTo>
                  <a:lnTo>
                    <a:pt x="183567" y="580477"/>
                  </a:lnTo>
                  <a:lnTo>
                    <a:pt x="180010" y="573073"/>
                  </a:lnTo>
                  <a:lnTo>
                    <a:pt x="179062" y="569320"/>
                  </a:lnTo>
                  <a:lnTo>
                    <a:pt x="179700" y="565548"/>
                  </a:lnTo>
                  <a:lnTo>
                    <a:pt x="183795" y="557971"/>
                  </a:lnTo>
                  <a:lnTo>
                    <a:pt x="199308" y="546565"/>
                  </a:lnTo>
                  <a:lnTo>
                    <a:pt x="223025" y="535142"/>
                  </a:lnTo>
                  <a:lnTo>
                    <a:pt x="240030" y="527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817"/>
            <p:cNvSpPr/>
            <p:nvPr>
              <p:custDataLst>
                <p:tags r:id="rId132"/>
              </p:custDataLst>
            </p:nvPr>
          </p:nvSpPr>
          <p:spPr>
            <a:xfrm>
              <a:off x="1681528" y="4252910"/>
              <a:ext cx="330153" cy="248333"/>
            </a:xfrm>
            <a:custGeom>
              <a:avLst/>
              <a:gdLst/>
              <a:ahLst/>
              <a:cxnLst/>
              <a:rect l="0" t="0" r="0" b="0"/>
              <a:pathLst>
                <a:path w="330153" h="248333">
                  <a:moveTo>
                    <a:pt x="21542" y="113350"/>
                  </a:moveTo>
                  <a:lnTo>
                    <a:pt x="21542" y="113350"/>
                  </a:lnTo>
                  <a:lnTo>
                    <a:pt x="38475" y="113350"/>
                  </a:lnTo>
                  <a:lnTo>
                    <a:pt x="64628" y="112715"/>
                  </a:lnTo>
                  <a:lnTo>
                    <a:pt x="88951" y="110316"/>
                  </a:lnTo>
                  <a:lnTo>
                    <a:pt x="110768" y="105440"/>
                  </a:lnTo>
                  <a:lnTo>
                    <a:pt x="137514" y="97248"/>
                  </a:lnTo>
                  <a:lnTo>
                    <a:pt x="163619" y="85757"/>
                  </a:lnTo>
                  <a:lnTo>
                    <a:pt x="175258" y="74977"/>
                  </a:lnTo>
                  <a:lnTo>
                    <a:pt x="178760" y="67509"/>
                  </a:lnTo>
                  <a:lnTo>
                    <a:pt x="180952" y="60591"/>
                  </a:lnTo>
                  <a:lnTo>
                    <a:pt x="184042" y="55400"/>
                  </a:lnTo>
                  <a:lnTo>
                    <a:pt x="184486" y="52492"/>
                  </a:lnTo>
                  <a:lnTo>
                    <a:pt x="183285" y="45874"/>
                  </a:lnTo>
                  <a:lnTo>
                    <a:pt x="172971" y="28940"/>
                  </a:lnTo>
                  <a:lnTo>
                    <a:pt x="154816" y="13904"/>
                  </a:lnTo>
                  <a:lnTo>
                    <a:pt x="136384" y="4439"/>
                  </a:lnTo>
                  <a:lnTo>
                    <a:pt x="107892" y="115"/>
                  </a:lnTo>
                  <a:lnTo>
                    <a:pt x="82193" y="0"/>
                  </a:lnTo>
                  <a:lnTo>
                    <a:pt x="58845" y="3706"/>
                  </a:lnTo>
                  <a:lnTo>
                    <a:pt x="33567" y="12341"/>
                  </a:lnTo>
                  <a:lnTo>
                    <a:pt x="22442" y="19562"/>
                  </a:lnTo>
                  <a:lnTo>
                    <a:pt x="13264" y="29122"/>
                  </a:lnTo>
                  <a:lnTo>
                    <a:pt x="8338" y="38027"/>
                  </a:lnTo>
                  <a:lnTo>
                    <a:pt x="988" y="62532"/>
                  </a:lnTo>
                  <a:lnTo>
                    <a:pt x="0" y="79878"/>
                  </a:lnTo>
                  <a:lnTo>
                    <a:pt x="6727" y="108173"/>
                  </a:lnTo>
                  <a:lnTo>
                    <a:pt x="16517" y="130655"/>
                  </a:lnTo>
                  <a:lnTo>
                    <a:pt x="25024" y="145171"/>
                  </a:lnTo>
                  <a:lnTo>
                    <a:pt x="51181" y="171705"/>
                  </a:lnTo>
                  <a:lnTo>
                    <a:pt x="74986" y="193717"/>
                  </a:lnTo>
                  <a:lnTo>
                    <a:pt x="102147" y="212940"/>
                  </a:lnTo>
                  <a:lnTo>
                    <a:pt x="130303" y="226678"/>
                  </a:lnTo>
                  <a:lnTo>
                    <a:pt x="149890" y="234838"/>
                  </a:lnTo>
                  <a:lnTo>
                    <a:pt x="171296" y="242698"/>
                  </a:lnTo>
                  <a:lnTo>
                    <a:pt x="191816" y="247038"/>
                  </a:lnTo>
                  <a:lnTo>
                    <a:pt x="212154" y="248332"/>
                  </a:lnTo>
                  <a:lnTo>
                    <a:pt x="233894" y="246791"/>
                  </a:lnTo>
                  <a:lnTo>
                    <a:pt x="254562" y="243989"/>
                  </a:lnTo>
                  <a:lnTo>
                    <a:pt x="273697" y="239357"/>
                  </a:lnTo>
                  <a:lnTo>
                    <a:pt x="298749" y="226674"/>
                  </a:lnTo>
                  <a:lnTo>
                    <a:pt x="327061" y="212092"/>
                  </a:lnTo>
                  <a:lnTo>
                    <a:pt x="330152" y="2105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216"/>
          <p:cNvGrpSpPr/>
          <p:nvPr/>
        </p:nvGrpSpPr>
        <p:grpSpPr>
          <a:xfrm>
            <a:off x="2743200" y="3978224"/>
            <a:ext cx="347914" cy="509568"/>
            <a:chOff x="2743200" y="3978224"/>
            <a:chExt cx="347914" cy="509568"/>
          </a:xfrm>
        </p:grpSpPr>
        <p:sp>
          <p:nvSpPr>
            <p:cNvPr id="16" name="SMARTInkShape-818"/>
            <p:cNvSpPr/>
            <p:nvPr>
              <p:custDataLst>
                <p:tags r:id="rId128"/>
              </p:custDataLst>
            </p:nvPr>
          </p:nvSpPr>
          <p:spPr>
            <a:xfrm>
              <a:off x="2823210" y="4080510"/>
              <a:ext cx="22861" cy="407282"/>
            </a:xfrm>
            <a:custGeom>
              <a:avLst/>
              <a:gdLst/>
              <a:ahLst/>
              <a:cxnLst/>
              <a:rect l="0" t="0" r="0" b="0"/>
              <a:pathLst>
                <a:path w="22861" h="407282">
                  <a:moveTo>
                    <a:pt x="0" y="0"/>
                  </a:moveTo>
                  <a:lnTo>
                    <a:pt x="0" y="0"/>
                  </a:lnTo>
                  <a:lnTo>
                    <a:pt x="6068" y="24272"/>
                  </a:lnTo>
                  <a:lnTo>
                    <a:pt x="9047" y="44654"/>
                  </a:lnTo>
                  <a:lnTo>
                    <a:pt x="10371" y="64296"/>
                  </a:lnTo>
                  <a:lnTo>
                    <a:pt x="10959" y="83609"/>
                  </a:lnTo>
                  <a:lnTo>
                    <a:pt x="11221" y="104470"/>
                  </a:lnTo>
                  <a:lnTo>
                    <a:pt x="11337" y="126441"/>
                  </a:lnTo>
                  <a:lnTo>
                    <a:pt x="11389" y="148906"/>
                  </a:lnTo>
                  <a:lnTo>
                    <a:pt x="11412" y="169897"/>
                  </a:lnTo>
                  <a:lnTo>
                    <a:pt x="11422" y="189810"/>
                  </a:lnTo>
                  <a:lnTo>
                    <a:pt x="11426" y="209243"/>
                  </a:lnTo>
                  <a:lnTo>
                    <a:pt x="11429" y="230157"/>
                  </a:lnTo>
                  <a:lnTo>
                    <a:pt x="12064" y="251517"/>
                  </a:lnTo>
                  <a:lnTo>
                    <a:pt x="14463" y="271595"/>
                  </a:lnTo>
                  <a:lnTo>
                    <a:pt x="15953" y="291100"/>
                  </a:lnTo>
                  <a:lnTo>
                    <a:pt x="17250" y="310353"/>
                  </a:lnTo>
                  <a:lnTo>
                    <a:pt x="20916" y="338407"/>
                  </a:lnTo>
                  <a:lnTo>
                    <a:pt x="22284" y="363089"/>
                  </a:lnTo>
                  <a:lnTo>
                    <a:pt x="22746" y="390797"/>
                  </a:lnTo>
                  <a:lnTo>
                    <a:pt x="22850" y="407281"/>
                  </a:lnTo>
                  <a:lnTo>
                    <a:pt x="22860" y="405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819"/>
            <p:cNvSpPr/>
            <p:nvPr>
              <p:custDataLst>
                <p:tags r:id="rId129"/>
              </p:custDataLst>
            </p:nvPr>
          </p:nvSpPr>
          <p:spPr>
            <a:xfrm>
              <a:off x="2743200" y="3978224"/>
              <a:ext cx="347914" cy="245002"/>
            </a:xfrm>
            <a:custGeom>
              <a:avLst/>
              <a:gdLst/>
              <a:ahLst/>
              <a:cxnLst/>
              <a:rect l="0" t="0" r="0" b="0"/>
              <a:pathLst>
                <a:path w="347914" h="245002">
                  <a:moveTo>
                    <a:pt x="0" y="62281"/>
                  </a:moveTo>
                  <a:lnTo>
                    <a:pt x="0" y="62281"/>
                  </a:lnTo>
                  <a:lnTo>
                    <a:pt x="6068" y="41044"/>
                  </a:lnTo>
                  <a:lnTo>
                    <a:pt x="14127" y="27231"/>
                  </a:lnTo>
                  <a:lnTo>
                    <a:pt x="18943" y="21769"/>
                  </a:lnTo>
                  <a:lnTo>
                    <a:pt x="32761" y="14007"/>
                  </a:lnTo>
                  <a:lnTo>
                    <a:pt x="58390" y="6068"/>
                  </a:lnTo>
                  <a:lnTo>
                    <a:pt x="86092" y="1387"/>
                  </a:lnTo>
                  <a:lnTo>
                    <a:pt x="114409" y="0"/>
                  </a:lnTo>
                  <a:lnTo>
                    <a:pt x="133399" y="946"/>
                  </a:lnTo>
                  <a:lnTo>
                    <a:pt x="152422" y="5599"/>
                  </a:lnTo>
                  <a:lnTo>
                    <a:pt x="173153" y="10207"/>
                  </a:lnTo>
                  <a:lnTo>
                    <a:pt x="195067" y="14372"/>
                  </a:lnTo>
                  <a:lnTo>
                    <a:pt x="217506" y="18340"/>
                  </a:lnTo>
                  <a:lnTo>
                    <a:pt x="238486" y="23913"/>
                  </a:lnTo>
                  <a:lnTo>
                    <a:pt x="266454" y="34191"/>
                  </a:lnTo>
                  <a:lnTo>
                    <a:pt x="289135" y="43586"/>
                  </a:lnTo>
                  <a:lnTo>
                    <a:pt x="301860" y="49527"/>
                  </a:lnTo>
                  <a:lnTo>
                    <a:pt x="319098" y="63582"/>
                  </a:lnTo>
                  <a:lnTo>
                    <a:pt x="340620" y="87994"/>
                  </a:lnTo>
                  <a:lnTo>
                    <a:pt x="345062" y="97839"/>
                  </a:lnTo>
                  <a:lnTo>
                    <a:pt x="347913" y="119682"/>
                  </a:lnTo>
                  <a:lnTo>
                    <a:pt x="343914" y="142976"/>
                  </a:lnTo>
                  <a:lnTo>
                    <a:pt x="335316" y="169684"/>
                  </a:lnTo>
                  <a:lnTo>
                    <a:pt x="321576" y="190458"/>
                  </a:lnTo>
                  <a:lnTo>
                    <a:pt x="298323" y="213522"/>
                  </a:lnTo>
                  <a:lnTo>
                    <a:pt x="273718" y="229635"/>
                  </a:lnTo>
                  <a:lnTo>
                    <a:pt x="249648" y="239014"/>
                  </a:lnTo>
                  <a:lnTo>
                    <a:pt x="228063" y="243340"/>
                  </a:lnTo>
                  <a:lnTo>
                    <a:pt x="205581" y="244621"/>
                  </a:lnTo>
                  <a:lnTo>
                    <a:pt x="182833" y="245001"/>
                  </a:lnTo>
                  <a:lnTo>
                    <a:pt x="158313" y="243421"/>
                  </a:lnTo>
                  <a:lnTo>
                    <a:pt x="130939" y="237237"/>
                  </a:lnTo>
                  <a:lnTo>
                    <a:pt x="102720" y="229055"/>
                  </a:lnTo>
                  <a:lnTo>
                    <a:pt x="74295" y="2223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217"/>
          <p:cNvGrpSpPr/>
          <p:nvPr/>
        </p:nvGrpSpPr>
        <p:grpSpPr>
          <a:xfrm>
            <a:off x="1240155" y="1778630"/>
            <a:ext cx="525781" cy="283667"/>
            <a:chOff x="1240155" y="1778630"/>
            <a:chExt cx="525781" cy="283667"/>
          </a:xfrm>
        </p:grpSpPr>
        <p:sp>
          <p:nvSpPr>
            <p:cNvPr id="19" name="SMARTInkShape-820"/>
            <p:cNvSpPr/>
            <p:nvPr>
              <p:custDataLst>
                <p:tags r:id="rId125"/>
              </p:custDataLst>
            </p:nvPr>
          </p:nvSpPr>
          <p:spPr>
            <a:xfrm>
              <a:off x="1240155" y="1948815"/>
              <a:ext cx="297181" cy="22861"/>
            </a:xfrm>
            <a:custGeom>
              <a:avLst/>
              <a:gdLst/>
              <a:ahLst/>
              <a:cxnLst/>
              <a:rect l="0" t="0" r="0" b="0"/>
              <a:pathLst>
                <a:path w="297181" h="22861">
                  <a:moveTo>
                    <a:pt x="0" y="22860"/>
                  </a:moveTo>
                  <a:lnTo>
                    <a:pt x="0" y="22860"/>
                  </a:lnTo>
                  <a:lnTo>
                    <a:pt x="24271" y="13758"/>
                  </a:lnTo>
                  <a:lnTo>
                    <a:pt x="51500" y="8098"/>
                  </a:lnTo>
                  <a:lnTo>
                    <a:pt x="75655" y="6421"/>
                  </a:lnTo>
                  <a:lnTo>
                    <a:pt x="98898" y="5924"/>
                  </a:lnTo>
                  <a:lnTo>
                    <a:pt x="121872" y="5777"/>
                  </a:lnTo>
                  <a:lnTo>
                    <a:pt x="144766" y="5733"/>
                  </a:lnTo>
                  <a:lnTo>
                    <a:pt x="170670" y="5721"/>
                  </a:lnTo>
                  <a:lnTo>
                    <a:pt x="192385" y="5717"/>
                  </a:lnTo>
                  <a:lnTo>
                    <a:pt x="220717" y="5716"/>
                  </a:lnTo>
                  <a:lnTo>
                    <a:pt x="245317" y="5715"/>
                  </a:lnTo>
                  <a:lnTo>
                    <a:pt x="262763" y="7408"/>
                  </a:lnTo>
                  <a:lnTo>
                    <a:pt x="279657" y="10636"/>
                  </a:lnTo>
                  <a:lnTo>
                    <a:pt x="290012" y="8161"/>
                  </a:lnTo>
                  <a:lnTo>
                    <a:pt x="292402" y="6711"/>
                  </a:lnTo>
                  <a:lnTo>
                    <a:pt x="293994" y="5109"/>
                  </a:lnTo>
                  <a:lnTo>
                    <a:pt x="2971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821"/>
            <p:cNvSpPr/>
            <p:nvPr>
              <p:custDataLst>
                <p:tags r:id="rId126"/>
              </p:custDataLst>
            </p:nvPr>
          </p:nvSpPr>
          <p:spPr>
            <a:xfrm>
              <a:off x="1337310" y="1868805"/>
              <a:ext cx="17146" cy="165736"/>
            </a:xfrm>
            <a:custGeom>
              <a:avLst/>
              <a:gdLst/>
              <a:ahLst/>
              <a:cxnLst/>
              <a:rect l="0" t="0" r="0" b="0"/>
              <a:pathLst>
                <a:path w="17146" h="165736">
                  <a:moveTo>
                    <a:pt x="17145" y="0"/>
                  </a:moveTo>
                  <a:lnTo>
                    <a:pt x="17145" y="0"/>
                  </a:lnTo>
                  <a:lnTo>
                    <a:pt x="17145" y="21237"/>
                  </a:lnTo>
                  <a:lnTo>
                    <a:pt x="17145" y="43546"/>
                  </a:lnTo>
                  <a:lnTo>
                    <a:pt x="16510" y="68151"/>
                  </a:lnTo>
                  <a:lnTo>
                    <a:pt x="12622" y="91355"/>
                  </a:lnTo>
                  <a:lnTo>
                    <a:pt x="7659" y="119369"/>
                  </a:lnTo>
                  <a:lnTo>
                    <a:pt x="1958" y="144556"/>
                  </a:lnTo>
                  <a:lnTo>
                    <a:pt x="0" y="165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822"/>
            <p:cNvSpPr/>
            <p:nvPr>
              <p:custDataLst>
                <p:tags r:id="rId127"/>
              </p:custDataLst>
            </p:nvPr>
          </p:nvSpPr>
          <p:spPr>
            <a:xfrm>
              <a:off x="1508760" y="1778630"/>
              <a:ext cx="257176" cy="283667"/>
            </a:xfrm>
            <a:custGeom>
              <a:avLst/>
              <a:gdLst/>
              <a:ahLst/>
              <a:cxnLst/>
              <a:rect l="0" t="0" r="0" b="0"/>
              <a:pathLst>
                <a:path w="257176" h="283667">
                  <a:moveTo>
                    <a:pt x="0" y="15880"/>
                  </a:moveTo>
                  <a:lnTo>
                    <a:pt x="0" y="15880"/>
                  </a:lnTo>
                  <a:lnTo>
                    <a:pt x="21237" y="9812"/>
                  </a:lnTo>
                  <a:lnTo>
                    <a:pt x="49351" y="1582"/>
                  </a:lnTo>
                  <a:lnTo>
                    <a:pt x="59187" y="0"/>
                  </a:lnTo>
                  <a:lnTo>
                    <a:pt x="71208" y="2118"/>
                  </a:lnTo>
                  <a:lnTo>
                    <a:pt x="88112" y="6071"/>
                  </a:lnTo>
                  <a:lnTo>
                    <a:pt x="108271" y="11245"/>
                  </a:lnTo>
                  <a:lnTo>
                    <a:pt x="135750" y="20382"/>
                  </a:lnTo>
                  <a:lnTo>
                    <a:pt x="161931" y="34359"/>
                  </a:lnTo>
                  <a:lnTo>
                    <a:pt x="187844" y="56149"/>
                  </a:lnTo>
                  <a:lnTo>
                    <a:pt x="199449" y="73108"/>
                  </a:lnTo>
                  <a:lnTo>
                    <a:pt x="206910" y="96266"/>
                  </a:lnTo>
                  <a:lnTo>
                    <a:pt x="210109" y="120202"/>
                  </a:lnTo>
                  <a:lnTo>
                    <a:pt x="211056" y="146415"/>
                  </a:lnTo>
                  <a:lnTo>
                    <a:pt x="208303" y="171256"/>
                  </a:lnTo>
                  <a:lnTo>
                    <a:pt x="200432" y="194703"/>
                  </a:lnTo>
                  <a:lnTo>
                    <a:pt x="181831" y="220819"/>
                  </a:lnTo>
                  <a:lnTo>
                    <a:pt x="165424" y="237257"/>
                  </a:lnTo>
                  <a:lnTo>
                    <a:pt x="137119" y="254434"/>
                  </a:lnTo>
                  <a:lnTo>
                    <a:pt x="108580" y="262371"/>
                  </a:lnTo>
                  <a:lnTo>
                    <a:pt x="88758" y="266359"/>
                  </a:lnTo>
                  <a:lnTo>
                    <a:pt x="76534" y="264015"/>
                  </a:lnTo>
                  <a:lnTo>
                    <a:pt x="64869" y="259299"/>
                  </a:lnTo>
                  <a:lnTo>
                    <a:pt x="60581" y="255723"/>
                  </a:lnTo>
                  <a:lnTo>
                    <a:pt x="54794" y="248253"/>
                  </a:lnTo>
                  <a:lnTo>
                    <a:pt x="54309" y="246360"/>
                  </a:lnTo>
                  <a:lnTo>
                    <a:pt x="54621" y="244464"/>
                  </a:lnTo>
                  <a:lnTo>
                    <a:pt x="56661" y="240663"/>
                  </a:lnTo>
                  <a:lnTo>
                    <a:pt x="64957" y="231144"/>
                  </a:lnTo>
                  <a:lnTo>
                    <a:pt x="70356" y="229028"/>
                  </a:lnTo>
                  <a:lnTo>
                    <a:pt x="97813" y="227484"/>
                  </a:lnTo>
                  <a:lnTo>
                    <a:pt x="114495" y="229072"/>
                  </a:lnTo>
                  <a:lnTo>
                    <a:pt x="142266" y="237089"/>
                  </a:lnTo>
                  <a:lnTo>
                    <a:pt x="155465" y="243278"/>
                  </a:lnTo>
                  <a:lnTo>
                    <a:pt x="175162" y="257030"/>
                  </a:lnTo>
                  <a:lnTo>
                    <a:pt x="194297" y="264407"/>
                  </a:lnTo>
                  <a:lnTo>
                    <a:pt x="204043" y="270492"/>
                  </a:lnTo>
                  <a:lnTo>
                    <a:pt x="208796" y="272551"/>
                  </a:lnTo>
                  <a:lnTo>
                    <a:pt x="215042" y="276645"/>
                  </a:lnTo>
                  <a:lnTo>
                    <a:pt x="221549" y="278140"/>
                  </a:lnTo>
                  <a:lnTo>
                    <a:pt x="230603" y="279219"/>
                  </a:lnTo>
                  <a:lnTo>
                    <a:pt x="241697" y="283666"/>
                  </a:lnTo>
                  <a:lnTo>
                    <a:pt x="257175" y="2787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218"/>
          <p:cNvGrpSpPr/>
          <p:nvPr/>
        </p:nvGrpSpPr>
        <p:grpSpPr>
          <a:xfrm>
            <a:off x="3188970" y="1802647"/>
            <a:ext cx="491491" cy="310146"/>
            <a:chOff x="3188970" y="1802647"/>
            <a:chExt cx="491491" cy="310146"/>
          </a:xfrm>
        </p:grpSpPr>
        <p:sp>
          <p:nvSpPr>
            <p:cNvPr id="23" name="SMARTInkShape-823"/>
            <p:cNvSpPr/>
            <p:nvPr>
              <p:custDataLst>
                <p:tags r:id="rId123"/>
              </p:custDataLst>
            </p:nvPr>
          </p:nvSpPr>
          <p:spPr>
            <a:xfrm>
              <a:off x="3188970" y="1960245"/>
              <a:ext cx="194311" cy="22861"/>
            </a:xfrm>
            <a:custGeom>
              <a:avLst/>
              <a:gdLst/>
              <a:ahLst/>
              <a:cxnLst/>
              <a:rect l="0" t="0" r="0" b="0"/>
              <a:pathLst>
                <a:path w="194311" h="22861">
                  <a:moveTo>
                    <a:pt x="0" y="22860"/>
                  </a:moveTo>
                  <a:lnTo>
                    <a:pt x="0" y="22860"/>
                  </a:lnTo>
                  <a:lnTo>
                    <a:pt x="27305" y="19826"/>
                  </a:lnTo>
                  <a:lnTo>
                    <a:pt x="53387" y="20973"/>
                  </a:lnTo>
                  <a:lnTo>
                    <a:pt x="79267" y="21852"/>
                  </a:lnTo>
                  <a:lnTo>
                    <a:pt x="105453" y="17890"/>
                  </a:lnTo>
                  <a:lnTo>
                    <a:pt x="130092" y="17243"/>
                  </a:lnTo>
                  <a:lnTo>
                    <a:pt x="158036" y="17151"/>
                  </a:lnTo>
                  <a:lnTo>
                    <a:pt x="172704" y="16511"/>
                  </a:lnTo>
                  <a:lnTo>
                    <a:pt x="187482" y="9191"/>
                  </a:lnTo>
                  <a:lnTo>
                    <a:pt x="191275" y="5566"/>
                  </a:lnTo>
                  <a:lnTo>
                    <a:pt x="1943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824"/>
            <p:cNvSpPr/>
            <p:nvPr>
              <p:custDataLst>
                <p:tags r:id="rId124"/>
              </p:custDataLst>
            </p:nvPr>
          </p:nvSpPr>
          <p:spPr>
            <a:xfrm>
              <a:off x="3406140" y="1802647"/>
              <a:ext cx="274321" cy="310146"/>
            </a:xfrm>
            <a:custGeom>
              <a:avLst/>
              <a:gdLst/>
              <a:ahLst/>
              <a:cxnLst/>
              <a:rect l="0" t="0" r="0" b="0"/>
              <a:pathLst>
                <a:path w="274321" h="310146">
                  <a:moveTo>
                    <a:pt x="0" y="3293"/>
                  </a:moveTo>
                  <a:lnTo>
                    <a:pt x="0" y="3293"/>
                  </a:lnTo>
                  <a:lnTo>
                    <a:pt x="12700" y="2658"/>
                  </a:lnTo>
                  <a:lnTo>
                    <a:pt x="33867" y="1600"/>
                  </a:lnTo>
                  <a:lnTo>
                    <a:pt x="60678" y="259"/>
                  </a:lnTo>
                  <a:lnTo>
                    <a:pt x="80457" y="0"/>
                  </a:lnTo>
                  <a:lnTo>
                    <a:pt x="107513" y="1406"/>
                  </a:lnTo>
                  <a:lnTo>
                    <a:pt x="127582" y="5841"/>
                  </a:lnTo>
                  <a:lnTo>
                    <a:pt x="153160" y="17171"/>
                  </a:lnTo>
                  <a:lnTo>
                    <a:pt x="181525" y="35033"/>
                  </a:lnTo>
                  <a:lnTo>
                    <a:pt x="190321" y="44705"/>
                  </a:lnTo>
                  <a:lnTo>
                    <a:pt x="198843" y="62553"/>
                  </a:lnTo>
                  <a:lnTo>
                    <a:pt x="205390" y="83928"/>
                  </a:lnTo>
                  <a:lnTo>
                    <a:pt x="209658" y="106348"/>
                  </a:lnTo>
                  <a:lnTo>
                    <a:pt x="209229" y="130771"/>
                  </a:lnTo>
                  <a:lnTo>
                    <a:pt x="205386" y="148850"/>
                  </a:lnTo>
                  <a:lnTo>
                    <a:pt x="192512" y="176878"/>
                  </a:lnTo>
                  <a:lnTo>
                    <a:pt x="176632" y="204656"/>
                  </a:lnTo>
                  <a:lnTo>
                    <a:pt x="159228" y="227986"/>
                  </a:lnTo>
                  <a:lnTo>
                    <a:pt x="130912" y="247890"/>
                  </a:lnTo>
                  <a:lnTo>
                    <a:pt x="116603" y="254878"/>
                  </a:lnTo>
                  <a:lnTo>
                    <a:pt x="90202" y="261057"/>
                  </a:lnTo>
                  <a:lnTo>
                    <a:pt x="63750" y="265171"/>
                  </a:lnTo>
                  <a:lnTo>
                    <a:pt x="44742" y="265348"/>
                  </a:lnTo>
                  <a:lnTo>
                    <a:pt x="33295" y="261561"/>
                  </a:lnTo>
                  <a:lnTo>
                    <a:pt x="27921" y="258202"/>
                  </a:lnTo>
                  <a:lnTo>
                    <a:pt x="25109" y="254593"/>
                  </a:lnTo>
                  <a:lnTo>
                    <a:pt x="23527" y="248990"/>
                  </a:lnTo>
                  <a:lnTo>
                    <a:pt x="22992" y="241409"/>
                  </a:lnTo>
                  <a:lnTo>
                    <a:pt x="24612" y="237604"/>
                  </a:lnTo>
                  <a:lnTo>
                    <a:pt x="30827" y="229987"/>
                  </a:lnTo>
                  <a:lnTo>
                    <a:pt x="37831" y="227871"/>
                  </a:lnTo>
                  <a:lnTo>
                    <a:pt x="63966" y="226401"/>
                  </a:lnTo>
                  <a:lnTo>
                    <a:pt x="90340" y="227915"/>
                  </a:lnTo>
                  <a:lnTo>
                    <a:pt x="117117" y="234141"/>
                  </a:lnTo>
                  <a:lnTo>
                    <a:pt x="142303" y="246048"/>
                  </a:lnTo>
                  <a:lnTo>
                    <a:pt x="165622" y="258937"/>
                  </a:lnTo>
                  <a:lnTo>
                    <a:pt x="190368" y="269791"/>
                  </a:lnTo>
                  <a:lnTo>
                    <a:pt x="218478" y="281405"/>
                  </a:lnTo>
                  <a:lnTo>
                    <a:pt x="234197" y="290733"/>
                  </a:lnTo>
                  <a:lnTo>
                    <a:pt x="241883" y="296144"/>
                  </a:lnTo>
                  <a:lnTo>
                    <a:pt x="252715" y="300460"/>
                  </a:lnTo>
                  <a:lnTo>
                    <a:pt x="262385" y="309267"/>
                  </a:lnTo>
                  <a:lnTo>
                    <a:pt x="264459" y="310145"/>
                  </a:lnTo>
                  <a:lnTo>
                    <a:pt x="266476" y="310096"/>
                  </a:lnTo>
                  <a:lnTo>
                    <a:pt x="274320" y="306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219"/>
          <p:cNvGrpSpPr/>
          <p:nvPr/>
        </p:nvGrpSpPr>
        <p:grpSpPr>
          <a:xfrm>
            <a:off x="4594756" y="1796612"/>
            <a:ext cx="1155153" cy="591813"/>
            <a:chOff x="4594756" y="1796612"/>
            <a:chExt cx="1155153" cy="591813"/>
          </a:xfrm>
        </p:grpSpPr>
        <p:sp>
          <p:nvSpPr>
            <p:cNvPr id="26" name="SMARTInkShape-825"/>
            <p:cNvSpPr/>
            <p:nvPr>
              <p:custDataLst>
                <p:tags r:id="rId120"/>
              </p:custDataLst>
            </p:nvPr>
          </p:nvSpPr>
          <p:spPr>
            <a:xfrm>
              <a:off x="4594756" y="1861005"/>
              <a:ext cx="463020" cy="527420"/>
            </a:xfrm>
            <a:custGeom>
              <a:avLst/>
              <a:gdLst/>
              <a:ahLst/>
              <a:cxnLst/>
              <a:rect l="0" t="0" r="0" b="0"/>
              <a:pathLst>
                <a:path w="463020" h="527420">
                  <a:moveTo>
                    <a:pt x="463019" y="19230"/>
                  </a:moveTo>
                  <a:lnTo>
                    <a:pt x="463019" y="19230"/>
                  </a:lnTo>
                  <a:lnTo>
                    <a:pt x="441006" y="10764"/>
                  </a:lnTo>
                  <a:lnTo>
                    <a:pt x="423579" y="4061"/>
                  </a:lnTo>
                  <a:lnTo>
                    <a:pt x="406881" y="862"/>
                  </a:lnTo>
                  <a:lnTo>
                    <a:pt x="390668" y="0"/>
                  </a:lnTo>
                  <a:lnTo>
                    <a:pt x="374781" y="695"/>
                  </a:lnTo>
                  <a:lnTo>
                    <a:pt x="359743" y="3063"/>
                  </a:lnTo>
                  <a:lnTo>
                    <a:pt x="331182" y="10775"/>
                  </a:lnTo>
                  <a:lnTo>
                    <a:pt x="316708" y="16768"/>
                  </a:lnTo>
                  <a:lnTo>
                    <a:pt x="301978" y="23939"/>
                  </a:lnTo>
                  <a:lnTo>
                    <a:pt x="287078" y="31894"/>
                  </a:lnTo>
                  <a:lnTo>
                    <a:pt x="272065" y="40373"/>
                  </a:lnTo>
                  <a:lnTo>
                    <a:pt x="256977" y="49200"/>
                  </a:lnTo>
                  <a:lnTo>
                    <a:pt x="241838" y="58260"/>
                  </a:lnTo>
                  <a:lnTo>
                    <a:pt x="226664" y="68745"/>
                  </a:lnTo>
                  <a:lnTo>
                    <a:pt x="211470" y="80180"/>
                  </a:lnTo>
                  <a:lnTo>
                    <a:pt x="196260" y="92248"/>
                  </a:lnTo>
                  <a:lnTo>
                    <a:pt x="180404" y="104739"/>
                  </a:lnTo>
                  <a:lnTo>
                    <a:pt x="164119" y="117511"/>
                  </a:lnTo>
                  <a:lnTo>
                    <a:pt x="147547" y="130471"/>
                  </a:lnTo>
                  <a:lnTo>
                    <a:pt x="132055" y="143555"/>
                  </a:lnTo>
                  <a:lnTo>
                    <a:pt x="117281" y="156724"/>
                  </a:lnTo>
                  <a:lnTo>
                    <a:pt x="90282" y="183843"/>
                  </a:lnTo>
                  <a:lnTo>
                    <a:pt x="78638" y="198187"/>
                  </a:lnTo>
                  <a:lnTo>
                    <a:pt x="67700" y="212830"/>
                  </a:lnTo>
                  <a:lnTo>
                    <a:pt x="47080" y="240953"/>
                  </a:lnTo>
                  <a:lnTo>
                    <a:pt x="29238" y="268269"/>
                  </a:lnTo>
                  <a:lnTo>
                    <a:pt x="17074" y="295226"/>
                  </a:lnTo>
                  <a:lnTo>
                    <a:pt x="7434" y="322023"/>
                  </a:lnTo>
                  <a:lnTo>
                    <a:pt x="822" y="348115"/>
                  </a:lnTo>
                  <a:lnTo>
                    <a:pt x="0" y="372411"/>
                  </a:lnTo>
                  <a:lnTo>
                    <a:pt x="1751" y="395909"/>
                  </a:lnTo>
                  <a:lnTo>
                    <a:pt x="5916" y="418418"/>
                  </a:lnTo>
                  <a:lnTo>
                    <a:pt x="14117" y="439005"/>
                  </a:lnTo>
                  <a:lnTo>
                    <a:pt x="29445" y="465412"/>
                  </a:lnTo>
                  <a:lnTo>
                    <a:pt x="52119" y="486289"/>
                  </a:lnTo>
                  <a:lnTo>
                    <a:pt x="78945" y="501506"/>
                  </a:lnTo>
                  <a:lnTo>
                    <a:pt x="99280" y="510012"/>
                  </a:lnTo>
                  <a:lnTo>
                    <a:pt x="121017" y="517390"/>
                  </a:lnTo>
                  <a:lnTo>
                    <a:pt x="143378" y="522786"/>
                  </a:lnTo>
                  <a:lnTo>
                    <a:pt x="167710" y="525608"/>
                  </a:lnTo>
                  <a:lnTo>
                    <a:pt x="192705" y="526862"/>
                  </a:lnTo>
                  <a:lnTo>
                    <a:pt x="216515" y="527419"/>
                  </a:lnTo>
                  <a:lnTo>
                    <a:pt x="241490" y="525974"/>
                  </a:lnTo>
                  <a:lnTo>
                    <a:pt x="266772" y="523214"/>
                  </a:lnTo>
                  <a:lnTo>
                    <a:pt x="290708" y="519871"/>
                  </a:lnTo>
                  <a:lnTo>
                    <a:pt x="312353" y="514576"/>
                  </a:lnTo>
                  <a:lnTo>
                    <a:pt x="332557" y="507354"/>
                  </a:lnTo>
                  <a:lnTo>
                    <a:pt x="352119" y="497794"/>
                  </a:lnTo>
                  <a:lnTo>
                    <a:pt x="373090" y="487195"/>
                  </a:lnTo>
                  <a:lnTo>
                    <a:pt x="401553" y="472885"/>
                  </a:lnTo>
                  <a:lnTo>
                    <a:pt x="405869" y="470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826"/>
            <p:cNvSpPr/>
            <p:nvPr>
              <p:custDataLst>
                <p:tags r:id="rId121"/>
              </p:custDataLst>
            </p:nvPr>
          </p:nvSpPr>
          <p:spPr>
            <a:xfrm>
              <a:off x="4982710" y="2143125"/>
              <a:ext cx="383676" cy="216462"/>
            </a:xfrm>
            <a:custGeom>
              <a:avLst/>
              <a:gdLst/>
              <a:ahLst/>
              <a:cxnLst/>
              <a:rect l="0" t="0" r="0" b="0"/>
              <a:pathLst>
                <a:path w="383676" h="216462">
                  <a:moveTo>
                    <a:pt x="149360" y="0"/>
                  </a:moveTo>
                  <a:lnTo>
                    <a:pt x="149360" y="0"/>
                  </a:lnTo>
                  <a:lnTo>
                    <a:pt x="132427" y="1693"/>
                  </a:lnTo>
                  <a:lnTo>
                    <a:pt x="106909" y="5833"/>
                  </a:lnTo>
                  <a:lnTo>
                    <a:pt x="84984" y="14022"/>
                  </a:lnTo>
                  <a:lnTo>
                    <a:pt x="57825" y="29343"/>
                  </a:lnTo>
                  <a:lnTo>
                    <a:pt x="33691" y="52015"/>
                  </a:lnTo>
                  <a:lnTo>
                    <a:pt x="19846" y="71378"/>
                  </a:lnTo>
                  <a:lnTo>
                    <a:pt x="8613" y="91414"/>
                  </a:lnTo>
                  <a:lnTo>
                    <a:pt x="1505" y="108785"/>
                  </a:lnTo>
                  <a:lnTo>
                    <a:pt x="0" y="135879"/>
                  </a:lnTo>
                  <a:lnTo>
                    <a:pt x="6610" y="160981"/>
                  </a:lnTo>
                  <a:lnTo>
                    <a:pt x="16611" y="181471"/>
                  </a:lnTo>
                  <a:lnTo>
                    <a:pt x="30653" y="196574"/>
                  </a:lnTo>
                  <a:lnTo>
                    <a:pt x="46878" y="209092"/>
                  </a:lnTo>
                  <a:lnTo>
                    <a:pt x="58092" y="213580"/>
                  </a:lnTo>
                  <a:lnTo>
                    <a:pt x="83848" y="216461"/>
                  </a:lnTo>
                  <a:lnTo>
                    <a:pt x="105890" y="213926"/>
                  </a:lnTo>
                  <a:lnTo>
                    <a:pt x="128507" y="209153"/>
                  </a:lnTo>
                  <a:lnTo>
                    <a:pt x="148261" y="197649"/>
                  </a:lnTo>
                  <a:lnTo>
                    <a:pt x="166179" y="179142"/>
                  </a:lnTo>
                  <a:lnTo>
                    <a:pt x="180519" y="154538"/>
                  </a:lnTo>
                  <a:lnTo>
                    <a:pt x="189779" y="127140"/>
                  </a:lnTo>
                  <a:lnTo>
                    <a:pt x="196543" y="101947"/>
                  </a:lnTo>
                  <a:lnTo>
                    <a:pt x="199535" y="81430"/>
                  </a:lnTo>
                  <a:lnTo>
                    <a:pt x="197388" y="66320"/>
                  </a:lnTo>
                  <a:lnTo>
                    <a:pt x="190030" y="49209"/>
                  </a:lnTo>
                  <a:lnTo>
                    <a:pt x="189808" y="49316"/>
                  </a:lnTo>
                  <a:lnTo>
                    <a:pt x="189391" y="62299"/>
                  </a:lnTo>
                  <a:lnTo>
                    <a:pt x="193933" y="76465"/>
                  </a:lnTo>
                  <a:lnTo>
                    <a:pt x="205834" y="101353"/>
                  </a:lnTo>
                  <a:lnTo>
                    <a:pt x="230033" y="126722"/>
                  </a:lnTo>
                  <a:lnTo>
                    <a:pt x="254740" y="149873"/>
                  </a:lnTo>
                  <a:lnTo>
                    <a:pt x="281677" y="165612"/>
                  </a:lnTo>
                  <a:lnTo>
                    <a:pt x="308423" y="180951"/>
                  </a:lnTo>
                  <a:lnTo>
                    <a:pt x="329276" y="186330"/>
                  </a:lnTo>
                  <a:lnTo>
                    <a:pt x="348507" y="187924"/>
                  </a:lnTo>
                  <a:lnTo>
                    <a:pt x="374094" y="180607"/>
                  </a:lnTo>
                  <a:lnTo>
                    <a:pt x="383675" y="177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827"/>
            <p:cNvSpPr/>
            <p:nvPr>
              <p:custDataLst>
                <p:tags r:id="rId122"/>
              </p:custDataLst>
            </p:nvPr>
          </p:nvSpPr>
          <p:spPr>
            <a:xfrm>
              <a:off x="5488963" y="1796612"/>
              <a:ext cx="260946" cy="562775"/>
            </a:xfrm>
            <a:custGeom>
              <a:avLst/>
              <a:gdLst/>
              <a:ahLst/>
              <a:cxnLst/>
              <a:rect l="0" t="0" r="0" b="0"/>
              <a:pathLst>
                <a:path w="260946" h="562775">
                  <a:moveTo>
                    <a:pt x="231753" y="83623"/>
                  </a:moveTo>
                  <a:lnTo>
                    <a:pt x="231753" y="83623"/>
                  </a:lnTo>
                  <a:lnTo>
                    <a:pt x="223285" y="63303"/>
                  </a:lnTo>
                  <a:lnTo>
                    <a:pt x="209574" y="35222"/>
                  </a:lnTo>
                  <a:lnTo>
                    <a:pt x="195014" y="18508"/>
                  </a:lnTo>
                  <a:lnTo>
                    <a:pt x="176689" y="8540"/>
                  </a:lnTo>
                  <a:lnTo>
                    <a:pt x="155844" y="2628"/>
                  </a:lnTo>
                  <a:lnTo>
                    <a:pt x="133880" y="0"/>
                  </a:lnTo>
                  <a:lnTo>
                    <a:pt x="111419" y="2219"/>
                  </a:lnTo>
                  <a:lnTo>
                    <a:pt x="89371" y="7439"/>
                  </a:lnTo>
                  <a:lnTo>
                    <a:pt x="68988" y="13992"/>
                  </a:lnTo>
                  <a:lnTo>
                    <a:pt x="49346" y="21137"/>
                  </a:lnTo>
                  <a:lnTo>
                    <a:pt x="31938" y="29817"/>
                  </a:lnTo>
                  <a:lnTo>
                    <a:pt x="14997" y="48983"/>
                  </a:lnTo>
                  <a:lnTo>
                    <a:pt x="3204" y="70749"/>
                  </a:lnTo>
                  <a:lnTo>
                    <a:pt x="0" y="85733"/>
                  </a:lnTo>
                  <a:lnTo>
                    <a:pt x="1231" y="111483"/>
                  </a:lnTo>
                  <a:lnTo>
                    <a:pt x="11684" y="139221"/>
                  </a:lnTo>
                  <a:lnTo>
                    <a:pt x="23242" y="161461"/>
                  </a:lnTo>
                  <a:lnTo>
                    <a:pt x="37481" y="185528"/>
                  </a:lnTo>
                  <a:lnTo>
                    <a:pt x="54393" y="208924"/>
                  </a:lnTo>
                  <a:lnTo>
                    <a:pt x="72492" y="233715"/>
                  </a:lnTo>
                  <a:lnTo>
                    <a:pt x="92390" y="259551"/>
                  </a:lnTo>
                  <a:lnTo>
                    <a:pt x="116050" y="285850"/>
                  </a:lnTo>
                  <a:lnTo>
                    <a:pt x="141382" y="314049"/>
                  </a:lnTo>
                  <a:lnTo>
                    <a:pt x="154361" y="328680"/>
                  </a:lnTo>
                  <a:lnTo>
                    <a:pt x="167458" y="344149"/>
                  </a:lnTo>
                  <a:lnTo>
                    <a:pt x="180634" y="360177"/>
                  </a:lnTo>
                  <a:lnTo>
                    <a:pt x="193863" y="376577"/>
                  </a:lnTo>
                  <a:lnTo>
                    <a:pt x="205223" y="391956"/>
                  </a:lnTo>
                  <a:lnTo>
                    <a:pt x="215336" y="406654"/>
                  </a:lnTo>
                  <a:lnTo>
                    <a:pt x="232711" y="434837"/>
                  </a:lnTo>
                  <a:lnTo>
                    <a:pt x="246783" y="462180"/>
                  </a:lnTo>
                  <a:lnTo>
                    <a:pt x="256001" y="485762"/>
                  </a:lnTo>
                  <a:lnTo>
                    <a:pt x="260945" y="505557"/>
                  </a:lnTo>
                  <a:lnTo>
                    <a:pt x="260157" y="526140"/>
                  </a:lnTo>
                  <a:lnTo>
                    <a:pt x="257500" y="533874"/>
                  </a:lnTo>
                  <a:lnTo>
                    <a:pt x="250815" y="539428"/>
                  </a:lnTo>
                  <a:lnTo>
                    <a:pt x="224267" y="554092"/>
                  </a:lnTo>
                  <a:lnTo>
                    <a:pt x="200253" y="560559"/>
                  </a:lnTo>
                  <a:lnTo>
                    <a:pt x="176134" y="562758"/>
                  </a:lnTo>
                  <a:lnTo>
                    <a:pt x="149162" y="562774"/>
                  </a:lnTo>
                  <a:lnTo>
                    <a:pt x="121062" y="559039"/>
                  </a:lnTo>
                  <a:lnTo>
                    <a:pt x="93897" y="553911"/>
                  </a:lnTo>
                  <a:lnTo>
                    <a:pt x="74489" y="547735"/>
                  </a:lnTo>
                  <a:lnTo>
                    <a:pt x="60303" y="5351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220"/>
          <p:cNvGrpSpPr/>
          <p:nvPr/>
        </p:nvGrpSpPr>
        <p:grpSpPr>
          <a:xfrm>
            <a:off x="6876845" y="1652289"/>
            <a:ext cx="1632791" cy="593368"/>
            <a:chOff x="6876845" y="1652289"/>
            <a:chExt cx="1632791" cy="593368"/>
          </a:xfrm>
        </p:grpSpPr>
        <p:sp>
          <p:nvSpPr>
            <p:cNvPr id="30" name="SMARTInkShape-828"/>
            <p:cNvSpPr/>
            <p:nvPr>
              <p:custDataLst>
                <p:tags r:id="rId103"/>
              </p:custDataLst>
            </p:nvPr>
          </p:nvSpPr>
          <p:spPr>
            <a:xfrm>
              <a:off x="6876845" y="1652289"/>
              <a:ext cx="295481" cy="216332"/>
            </a:xfrm>
            <a:custGeom>
              <a:avLst/>
              <a:gdLst/>
              <a:ahLst/>
              <a:cxnLst/>
              <a:rect l="0" t="0" r="0" b="0"/>
              <a:pathLst>
                <a:path w="295481" h="216332">
                  <a:moveTo>
                    <a:pt x="295480" y="39351"/>
                  </a:moveTo>
                  <a:lnTo>
                    <a:pt x="295480" y="39351"/>
                  </a:lnTo>
                  <a:lnTo>
                    <a:pt x="277864" y="15151"/>
                  </a:lnTo>
                  <a:lnTo>
                    <a:pt x="266696" y="6794"/>
                  </a:lnTo>
                  <a:lnTo>
                    <a:pt x="246665" y="1553"/>
                  </a:lnTo>
                  <a:lnTo>
                    <a:pt x="221609" y="0"/>
                  </a:lnTo>
                  <a:lnTo>
                    <a:pt x="201687" y="3023"/>
                  </a:lnTo>
                  <a:lnTo>
                    <a:pt x="180135" y="8601"/>
                  </a:lnTo>
                  <a:lnTo>
                    <a:pt x="157855" y="15313"/>
                  </a:lnTo>
                  <a:lnTo>
                    <a:pt x="135253" y="24222"/>
                  </a:lnTo>
                  <a:lnTo>
                    <a:pt x="112509" y="35167"/>
                  </a:lnTo>
                  <a:lnTo>
                    <a:pt x="89700" y="48498"/>
                  </a:lnTo>
                  <a:lnTo>
                    <a:pt x="68556" y="62890"/>
                  </a:lnTo>
                  <a:lnTo>
                    <a:pt x="40496" y="85272"/>
                  </a:lnTo>
                  <a:lnTo>
                    <a:pt x="19481" y="107991"/>
                  </a:lnTo>
                  <a:lnTo>
                    <a:pt x="4037" y="135389"/>
                  </a:lnTo>
                  <a:lnTo>
                    <a:pt x="0" y="153320"/>
                  </a:lnTo>
                  <a:lnTo>
                    <a:pt x="2443" y="164934"/>
                  </a:lnTo>
                  <a:lnTo>
                    <a:pt x="10957" y="180489"/>
                  </a:lnTo>
                  <a:lnTo>
                    <a:pt x="18530" y="188439"/>
                  </a:lnTo>
                  <a:lnTo>
                    <a:pt x="40607" y="200410"/>
                  </a:lnTo>
                  <a:lnTo>
                    <a:pt x="61847" y="209416"/>
                  </a:lnTo>
                  <a:lnTo>
                    <a:pt x="87614" y="214412"/>
                  </a:lnTo>
                  <a:lnTo>
                    <a:pt x="108481" y="215581"/>
                  </a:lnTo>
                  <a:lnTo>
                    <a:pt x="130454" y="216101"/>
                  </a:lnTo>
                  <a:lnTo>
                    <a:pt x="152920" y="216331"/>
                  </a:lnTo>
                  <a:lnTo>
                    <a:pt x="175605" y="215799"/>
                  </a:lnTo>
                  <a:lnTo>
                    <a:pt x="198387" y="213446"/>
                  </a:lnTo>
                  <a:lnTo>
                    <a:pt x="221185" y="2108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829"/>
            <p:cNvSpPr/>
            <p:nvPr>
              <p:custDataLst>
                <p:tags r:id="rId104"/>
              </p:custDataLst>
            </p:nvPr>
          </p:nvSpPr>
          <p:spPr>
            <a:xfrm>
              <a:off x="7193389" y="1753413"/>
              <a:ext cx="201822" cy="92173"/>
            </a:xfrm>
            <a:custGeom>
              <a:avLst/>
              <a:gdLst/>
              <a:ahLst/>
              <a:cxnLst/>
              <a:rect l="0" t="0" r="0" b="0"/>
              <a:pathLst>
                <a:path w="201822" h="92173">
                  <a:moveTo>
                    <a:pt x="104666" y="6807"/>
                  </a:moveTo>
                  <a:lnTo>
                    <a:pt x="104666" y="6807"/>
                  </a:lnTo>
                  <a:lnTo>
                    <a:pt x="77361" y="739"/>
                  </a:lnTo>
                  <a:lnTo>
                    <a:pt x="51280" y="0"/>
                  </a:lnTo>
                  <a:lnTo>
                    <a:pt x="29292" y="17540"/>
                  </a:lnTo>
                  <a:lnTo>
                    <a:pt x="8302" y="41422"/>
                  </a:lnTo>
                  <a:lnTo>
                    <a:pt x="1089" y="56270"/>
                  </a:lnTo>
                  <a:lnTo>
                    <a:pt x="0" y="67102"/>
                  </a:lnTo>
                  <a:lnTo>
                    <a:pt x="599" y="71769"/>
                  </a:lnTo>
                  <a:lnTo>
                    <a:pt x="2268" y="75515"/>
                  </a:lnTo>
                  <a:lnTo>
                    <a:pt x="7510" y="81371"/>
                  </a:lnTo>
                  <a:lnTo>
                    <a:pt x="15766" y="84397"/>
                  </a:lnTo>
                  <a:lnTo>
                    <a:pt x="36588" y="86339"/>
                  </a:lnTo>
                  <a:lnTo>
                    <a:pt x="60205" y="80537"/>
                  </a:lnTo>
                  <a:lnTo>
                    <a:pt x="87051" y="70868"/>
                  </a:lnTo>
                  <a:lnTo>
                    <a:pt x="99518" y="61277"/>
                  </a:lnTo>
                  <a:lnTo>
                    <a:pt x="117198" y="39124"/>
                  </a:lnTo>
                  <a:lnTo>
                    <a:pt x="126553" y="11743"/>
                  </a:lnTo>
                  <a:lnTo>
                    <a:pt x="127441" y="7240"/>
                  </a:lnTo>
                  <a:lnTo>
                    <a:pt x="129218" y="35580"/>
                  </a:lnTo>
                  <a:lnTo>
                    <a:pt x="139104" y="61089"/>
                  </a:lnTo>
                  <a:lnTo>
                    <a:pt x="157221" y="82045"/>
                  </a:lnTo>
                  <a:lnTo>
                    <a:pt x="166522" y="88437"/>
                  </a:lnTo>
                  <a:lnTo>
                    <a:pt x="177322" y="91319"/>
                  </a:lnTo>
                  <a:lnTo>
                    <a:pt x="185531" y="92172"/>
                  </a:lnTo>
                  <a:lnTo>
                    <a:pt x="201821" y="868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830"/>
            <p:cNvSpPr/>
            <p:nvPr>
              <p:custDataLst>
                <p:tags r:id="rId105"/>
              </p:custDataLst>
            </p:nvPr>
          </p:nvSpPr>
          <p:spPr>
            <a:xfrm>
              <a:off x="7423785" y="1663065"/>
              <a:ext cx="28576" cy="160021"/>
            </a:xfrm>
            <a:custGeom>
              <a:avLst/>
              <a:gdLst/>
              <a:ahLst/>
              <a:cxnLst/>
              <a:rect l="0" t="0" r="0" b="0"/>
              <a:pathLst>
                <a:path w="28576" h="160021">
                  <a:moveTo>
                    <a:pt x="0" y="0"/>
                  </a:moveTo>
                  <a:lnTo>
                    <a:pt x="0" y="0"/>
                  </a:lnTo>
                  <a:lnTo>
                    <a:pt x="6068" y="27305"/>
                  </a:lnTo>
                  <a:lnTo>
                    <a:pt x="12876" y="53387"/>
                  </a:lnTo>
                  <a:lnTo>
                    <a:pt x="18914" y="76214"/>
                  </a:lnTo>
                  <a:lnTo>
                    <a:pt x="22081" y="102120"/>
                  </a:lnTo>
                  <a:lnTo>
                    <a:pt x="22705" y="125582"/>
                  </a:lnTo>
                  <a:lnTo>
                    <a:pt x="26767" y="152380"/>
                  </a:lnTo>
                  <a:lnTo>
                    <a:pt x="28575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831"/>
            <p:cNvSpPr/>
            <p:nvPr>
              <p:custDataLst>
                <p:tags r:id="rId106"/>
              </p:custDataLst>
            </p:nvPr>
          </p:nvSpPr>
          <p:spPr>
            <a:xfrm>
              <a:off x="7519030" y="1724838"/>
              <a:ext cx="184791" cy="114875"/>
            </a:xfrm>
            <a:custGeom>
              <a:avLst/>
              <a:gdLst/>
              <a:ahLst/>
              <a:cxnLst/>
              <a:rect l="0" t="0" r="0" b="0"/>
              <a:pathLst>
                <a:path w="184791" h="114875">
                  <a:moveTo>
                    <a:pt x="110495" y="6807"/>
                  </a:moveTo>
                  <a:lnTo>
                    <a:pt x="110495" y="6807"/>
                  </a:lnTo>
                  <a:lnTo>
                    <a:pt x="89258" y="739"/>
                  </a:lnTo>
                  <a:lnTo>
                    <a:pt x="63916" y="0"/>
                  </a:lnTo>
                  <a:lnTo>
                    <a:pt x="36524" y="10001"/>
                  </a:lnTo>
                  <a:lnTo>
                    <a:pt x="16682" y="21159"/>
                  </a:lnTo>
                  <a:lnTo>
                    <a:pt x="5934" y="36248"/>
                  </a:lnTo>
                  <a:lnTo>
                    <a:pt x="947" y="47197"/>
                  </a:lnTo>
                  <a:lnTo>
                    <a:pt x="0" y="56720"/>
                  </a:lnTo>
                  <a:lnTo>
                    <a:pt x="4567" y="76215"/>
                  </a:lnTo>
                  <a:lnTo>
                    <a:pt x="11345" y="85492"/>
                  </a:lnTo>
                  <a:lnTo>
                    <a:pt x="20709" y="93213"/>
                  </a:lnTo>
                  <a:lnTo>
                    <a:pt x="43935" y="103344"/>
                  </a:lnTo>
                  <a:lnTo>
                    <a:pt x="67066" y="109494"/>
                  </a:lnTo>
                  <a:lnTo>
                    <a:pt x="94029" y="113645"/>
                  </a:lnTo>
                  <a:lnTo>
                    <a:pt x="122127" y="114874"/>
                  </a:lnTo>
                  <a:lnTo>
                    <a:pt x="148866" y="113545"/>
                  </a:lnTo>
                  <a:lnTo>
                    <a:pt x="163744" y="110126"/>
                  </a:lnTo>
                  <a:lnTo>
                    <a:pt x="184790" y="982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832"/>
            <p:cNvSpPr/>
            <p:nvPr>
              <p:custDataLst>
                <p:tags r:id="rId107"/>
              </p:custDataLst>
            </p:nvPr>
          </p:nvSpPr>
          <p:spPr>
            <a:xfrm>
              <a:off x="7760970" y="169164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833"/>
            <p:cNvSpPr/>
            <p:nvPr>
              <p:custDataLst>
                <p:tags r:id="rId108"/>
              </p:custDataLst>
            </p:nvPr>
          </p:nvSpPr>
          <p:spPr>
            <a:xfrm>
              <a:off x="7983855" y="1757936"/>
              <a:ext cx="268185" cy="122300"/>
            </a:xfrm>
            <a:custGeom>
              <a:avLst/>
              <a:gdLst/>
              <a:ahLst/>
              <a:cxnLst/>
              <a:rect l="0" t="0" r="0" b="0"/>
              <a:pathLst>
                <a:path w="268185" h="122300">
                  <a:moveTo>
                    <a:pt x="0" y="70864"/>
                  </a:moveTo>
                  <a:lnTo>
                    <a:pt x="0" y="70864"/>
                  </a:lnTo>
                  <a:lnTo>
                    <a:pt x="23566" y="57811"/>
                  </a:lnTo>
                  <a:lnTo>
                    <a:pt x="35912" y="41550"/>
                  </a:lnTo>
                  <a:lnTo>
                    <a:pt x="50634" y="16181"/>
                  </a:lnTo>
                  <a:lnTo>
                    <a:pt x="64989" y="5053"/>
                  </a:lnTo>
                  <a:lnTo>
                    <a:pt x="72487" y="763"/>
                  </a:lnTo>
                  <a:lnTo>
                    <a:pt x="76265" y="0"/>
                  </a:lnTo>
                  <a:lnTo>
                    <a:pt x="83849" y="845"/>
                  </a:lnTo>
                  <a:lnTo>
                    <a:pt x="92226" y="4891"/>
                  </a:lnTo>
                  <a:lnTo>
                    <a:pt x="98728" y="10112"/>
                  </a:lnTo>
                  <a:lnTo>
                    <a:pt x="104678" y="18715"/>
                  </a:lnTo>
                  <a:lnTo>
                    <a:pt x="112284" y="45522"/>
                  </a:lnTo>
                  <a:lnTo>
                    <a:pt x="114338" y="55382"/>
                  </a:lnTo>
                  <a:lnTo>
                    <a:pt x="117068" y="60385"/>
                  </a:lnTo>
                  <a:lnTo>
                    <a:pt x="120399" y="63032"/>
                  </a:lnTo>
                  <a:lnTo>
                    <a:pt x="124677" y="64731"/>
                  </a:lnTo>
                  <a:lnTo>
                    <a:pt x="138514" y="65112"/>
                  </a:lnTo>
                  <a:lnTo>
                    <a:pt x="144323" y="61746"/>
                  </a:lnTo>
                  <a:lnTo>
                    <a:pt x="169629" y="46234"/>
                  </a:lnTo>
                  <a:lnTo>
                    <a:pt x="194823" y="32068"/>
                  </a:lnTo>
                  <a:lnTo>
                    <a:pt x="211608" y="27196"/>
                  </a:lnTo>
                  <a:lnTo>
                    <a:pt x="234345" y="25549"/>
                  </a:lnTo>
                  <a:lnTo>
                    <a:pt x="242372" y="27017"/>
                  </a:lnTo>
                  <a:lnTo>
                    <a:pt x="248691" y="30422"/>
                  </a:lnTo>
                  <a:lnTo>
                    <a:pt x="258754" y="39479"/>
                  </a:lnTo>
                  <a:lnTo>
                    <a:pt x="263803" y="46543"/>
                  </a:lnTo>
                  <a:lnTo>
                    <a:pt x="267182" y="63728"/>
                  </a:lnTo>
                  <a:lnTo>
                    <a:pt x="268184" y="81873"/>
                  </a:lnTo>
                  <a:lnTo>
                    <a:pt x="265031" y="93537"/>
                  </a:lnTo>
                  <a:lnTo>
                    <a:pt x="251460" y="1222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834"/>
            <p:cNvSpPr/>
            <p:nvPr>
              <p:custDataLst>
                <p:tags r:id="rId109"/>
              </p:custDataLst>
            </p:nvPr>
          </p:nvSpPr>
          <p:spPr>
            <a:xfrm>
              <a:off x="7835265" y="1748790"/>
              <a:ext cx="119646" cy="102661"/>
            </a:xfrm>
            <a:custGeom>
              <a:avLst/>
              <a:gdLst/>
              <a:ahLst/>
              <a:cxnLst/>
              <a:rect l="0" t="0" r="0" b="0"/>
              <a:pathLst>
                <a:path w="119646" h="102661">
                  <a:moveTo>
                    <a:pt x="0" y="0"/>
                  </a:moveTo>
                  <a:lnTo>
                    <a:pt x="0" y="0"/>
                  </a:lnTo>
                  <a:lnTo>
                    <a:pt x="3035" y="21237"/>
                  </a:lnTo>
                  <a:lnTo>
                    <a:pt x="7954" y="46580"/>
                  </a:lnTo>
                  <a:lnTo>
                    <a:pt x="15306" y="72701"/>
                  </a:lnTo>
                  <a:lnTo>
                    <a:pt x="21610" y="86593"/>
                  </a:lnTo>
                  <a:lnTo>
                    <a:pt x="27808" y="94789"/>
                  </a:lnTo>
                  <a:lnTo>
                    <a:pt x="36489" y="99278"/>
                  </a:lnTo>
                  <a:lnTo>
                    <a:pt x="62520" y="102397"/>
                  </a:lnTo>
                  <a:lnTo>
                    <a:pt x="71390" y="102660"/>
                  </a:lnTo>
                  <a:lnTo>
                    <a:pt x="95832" y="92102"/>
                  </a:lnTo>
                  <a:lnTo>
                    <a:pt x="103553" y="87289"/>
                  </a:lnTo>
                  <a:lnTo>
                    <a:pt x="113683" y="73851"/>
                  </a:lnTo>
                  <a:lnTo>
                    <a:pt x="117201" y="65843"/>
                  </a:lnTo>
                  <a:lnTo>
                    <a:pt x="119645" y="39645"/>
                  </a:lnTo>
                  <a:lnTo>
                    <a:pt x="119307" y="21636"/>
                  </a:lnTo>
                  <a:lnTo>
                    <a:pt x="115431" y="10362"/>
                  </a:lnTo>
                  <a:lnTo>
                    <a:pt x="108890" y="442"/>
                  </a:lnTo>
                  <a:lnTo>
                    <a:pt x="108585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835"/>
            <p:cNvSpPr/>
            <p:nvPr>
              <p:custDataLst>
                <p:tags r:id="rId110"/>
              </p:custDataLst>
            </p:nvPr>
          </p:nvSpPr>
          <p:spPr>
            <a:xfrm>
              <a:off x="7749540" y="1783080"/>
              <a:ext cx="11431" cy="80011"/>
            </a:xfrm>
            <a:custGeom>
              <a:avLst/>
              <a:gdLst/>
              <a:ahLst/>
              <a:cxnLst/>
              <a:rect l="0" t="0" r="0" b="0"/>
              <a:pathLst>
                <a:path w="11431" h="80011">
                  <a:moveTo>
                    <a:pt x="0" y="0"/>
                  </a:moveTo>
                  <a:lnTo>
                    <a:pt x="0" y="0"/>
                  </a:lnTo>
                  <a:lnTo>
                    <a:pt x="3035" y="21237"/>
                  </a:lnTo>
                  <a:lnTo>
                    <a:pt x="5186" y="46058"/>
                  </a:lnTo>
                  <a:lnTo>
                    <a:pt x="5684" y="73311"/>
                  </a:lnTo>
                  <a:lnTo>
                    <a:pt x="5694" y="75544"/>
                  </a:lnTo>
                  <a:lnTo>
                    <a:pt x="6336" y="77033"/>
                  </a:lnTo>
                  <a:lnTo>
                    <a:pt x="7400" y="78025"/>
                  </a:lnTo>
                  <a:lnTo>
                    <a:pt x="11430" y="800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836"/>
            <p:cNvSpPr/>
            <p:nvPr>
              <p:custDataLst>
                <p:tags r:id="rId111"/>
              </p:custDataLst>
            </p:nvPr>
          </p:nvSpPr>
          <p:spPr>
            <a:xfrm>
              <a:off x="7459718" y="2000250"/>
              <a:ext cx="186953" cy="245407"/>
            </a:xfrm>
            <a:custGeom>
              <a:avLst/>
              <a:gdLst/>
              <a:ahLst/>
              <a:cxnLst/>
              <a:rect l="0" t="0" r="0" b="0"/>
              <a:pathLst>
                <a:path w="186953" h="245407">
                  <a:moveTo>
                    <a:pt x="186952" y="0"/>
                  </a:moveTo>
                  <a:lnTo>
                    <a:pt x="186952" y="0"/>
                  </a:lnTo>
                  <a:lnTo>
                    <a:pt x="164938" y="1693"/>
                  </a:lnTo>
                  <a:lnTo>
                    <a:pt x="147511" y="3034"/>
                  </a:lnTo>
                  <a:lnTo>
                    <a:pt x="129544" y="5198"/>
                  </a:lnTo>
                  <a:lnTo>
                    <a:pt x="111214" y="7910"/>
                  </a:lnTo>
                  <a:lnTo>
                    <a:pt x="92645" y="10988"/>
                  </a:lnTo>
                  <a:lnTo>
                    <a:pt x="65239" y="17796"/>
                  </a:lnTo>
                  <a:lnTo>
                    <a:pt x="37224" y="27075"/>
                  </a:lnTo>
                  <a:lnTo>
                    <a:pt x="18552" y="35539"/>
                  </a:lnTo>
                  <a:lnTo>
                    <a:pt x="9873" y="42465"/>
                  </a:lnTo>
                  <a:lnTo>
                    <a:pt x="3899" y="49777"/>
                  </a:lnTo>
                  <a:lnTo>
                    <a:pt x="821" y="57260"/>
                  </a:lnTo>
                  <a:lnTo>
                    <a:pt x="0" y="61033"/>
                  </a:lnTo>
                  <a:lnTo>
                    <a:pt x="722" y="64819"/>
                  </a:lnTo>
                  <a:lnTo>
                    <a:pt x="4911" y="72412"/>
                  </a:lnTo>
                  <a:lnTo>
                    <a:pt x="27795" y="95966"/>
                  </a:lnTo>
                  <a:lnTo>
                    <a:pt x="56186" y="116699"/>
                  </a:lnTo>
                  <a:lnTo>
                    <a:pt x="83749" y="136956"/>
                  </a:lnTo>
                  <a:lnTo>
                    <a:pt x="104466" y="154426"/>
                  </a:lnTo>
                  <a:lnTo>
                    <a:pt x="127375" y="178542"/>
                  </a:lnTo>
                  <a:lnTo>
                    <a:pt x="150278" y="200955"/>
                  </a:lnTo>
                  <a:lnTo>
                    <a:pt x="155978" y="216176"/>
                  </a:lnTo>
                  <a:lnTo>
                    <a:pt x="157311" y="222655"/>
                  </a:lnTo>
                  <a:lnTo>
                    <a:pt x="157032" y="225272"/>
                  </a:lnTo>
                  <a:lnTo>
                    <a:pt x="155027" y="229873"/>
                  </a:lnTo>
                  <a:lnTo>
                    <a:pt x="150328" y="236033"/>
                  </a:lnTo>
                  <a:lnTo>
                    <a:pt x="136076" y="245406"/>
                  </a:lnTo>
                  <a:lnTo>
                    <a:pt x="111411" y="242611"/>
                  </a:lnTo>
                  <a:lnTo>
                    <a:pt x="87100" y="234727"/>
                  </a:lnTo>
                  <a:lnTo>
                    <a:pt x="77380" y="226243"/>
                  </a:lnTo>
                  <a:lnTo>
                    <a:pt x="71579" y="216122"/>
                  </a:lnTo>
                  <a:lnTo>
                    <a:pt x="66937" y="1943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837"/>
            <p:cNvSpPr/>
            <p:nvPr>
              <p:custDataLst>
                <p:tags r:id="rId112"/>
              </p:custDataLst>
            </p:nvPr>
          </p:nvSpPr>
          <p:spPr>
            <a:xfrm>
              <a:off x="7703820" y="2091690"/>
              <a:ext cx="95532" cy="89696"/>
            </a:xfrm>
            <a:custGeom>
              <a:avLst/>
              <a:gdLst/>
              <a:ahLst/>
              <a:cxnLst/>
              <a:rect l="0" t="0" r="0" b="0"/>
              <a:pathLst>
                <a:path w="95532" h="89696">
                  <a:moveTo>
                    <a:pt x="0" y="0"/>
                  </a:moveTo>
                  <a:lnTo>
                    <a:pt x="0" y="0"/>
                  </a:lnTo>
                  <a:lnTo>
                    <a:pt x="6068" y="21237"/>
                  </a:lnTo>
                  <a:lnTo>
                    <a:pt x="15569" y="49351"/>
                  </a:lnTo>
                  <a:lnTo>
                    <a:pt x="29645" y="74899"/>
                  </a:lnTo>
                  <a:lnTo>
                    <a:pt x="35612" y="82607"/>
                  </a:lnTo>
                  <a:lnTo>
                    <a:pt x="41863" y="87514"/>
                  </a:lnTo>
                  <a:lnTo>
                    <a:pt x="46757" y="89695"/>
                  </a:lnTo>
                  <a:lnTo>
                    <a:pt x="74711" y="86533"/>
                  </a:lnTo>
                  <a:lnTo>
                    <a:pt x="83582" y="83332"/>
                  </a:lnTo>
                  <a:lnTo>
                    <a:pt x="89641" y="78100"/>
                  </a:lnTo>
                  <a:lnTo>
                    <a:pt x="92146" y="74927"/>
                  </a:lnTo>
                  <a:lnTo>
                    <a:pt x="94929" y="66321"/>
                  </a:lnTo>
                  <a:lnTo>
                    <a:pt x="95531" y="56146"/>
                  </a:lnTo>
                  <a:lnTo>
                    <a:pt x="90742" y="32398"/>
                  </a:lnTo>
                  <a:lnTo>
                    <a:pt x="81643" y="4224"/>
                  </a:lnTo>
                  <a:lnTo>
                    <a:pt x="800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838"/>
            <p:cNvSpPr/>
            <p:nvPr>
              <p:custDataLst>
                <p:tags r:id="rId113"/>
              </p:custDataLst>
            </p:nvPr>
          </p:nvSpPr>
          <p:spPr>
            <a:xfrm>
              <a:off x="8103870" y="2091690"/>
              <a:ext cx="1" cy="86292"/>
            </a:xfrm>
            <a:custGeom>
              <a:avLst/>
              <a:gdLst/>
              <a:ahLst/>
              <a:cxnLst/>
              <a:rect l="0" t="0" r="0" b="0"/>
              <a:pathLst>
                <a:path w="1" h="86292">
                  <a:moveTo>
                    <a:pt x="0" y="0"/>
                  </a:moveTo>
                  <a:lnTo>
                    <a:pt x="0" y="0"/>
                  </a:lnTo>
                  <a:lnTo>
                    <a:pt x="0" y="21237"/>
                  </a:lnTo>
                  <a:lnTo>
                    <a:pt x="0" y="49351"/>
                  </a:lnTo>
                  <a:lnTo>
                    <a:pt x="0" y="75850"/>
                  </a:lnTo>
                  <a:lnTo>
                    <a:pt x="0" y="86291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839"/>
            <p:cNvSpPr/>
            <p:nvPr>
              <p:custDataLst>
                <p:tags r:id="rId114"/>
              </p:custDataLst>
            </p:nvPr>
          </p:nvSpPr>
          <p:spPr>
            <a:xfrm>
              <a:off x="7898130" y="2080260"/>
              <a:ext cx="154306" cy="16212"/>
            </a:xfrm>
            <a:custGeom>
              <a:avLst/>
              <a:gdLst/>
              <a:ahLst/>
              <a:cxnLst/>
              <a:rect l="0" t="0" r="0" b="0"/>
              <a:pathLst>
                <a:path w="154306" h="16212">
                  <a:moveTo>
                    <a:pt x="0" y="0"/>
                  </a:moveTo>
                  <a:lnTo>
                    <a:pt x="0" y="0"/>
                  </a:lnTo>
                  <a:lnTo>
                    <a:pt x="27306" y="6068"/>
                  </a:lnTo>
                  <a:lnTo>
                    <a:pt x="49178" y="9047"/>
                  </a:lnTo>
                  <a:lnTo>
                    <a:pt x="69482" y="11006"/>
                  </a:lnTo>
                  <a:lnTo>
                    <a:pt x="89089" y="13993"/>
                  </a:lnTo>
                  <a:lnTo>
                    <a:pt x="114944" y="16211"/>
                  </a:lnTo>
                  <a:lnTo>
                    <a:pt x="138692" y="13834"/>
                  </a:lnTo>
                  <a:lnTo>
                    <a:pt x="154305" y="1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840"/>
            <p:cNvSpPr/>
            <p:nvPr>
              <p:custDataLst>
                <p:tags r:id="rId115"/>
              </p:custDataLst>
            </p:nvPr>
          </p:nvSpPr>
          <p:spPr>
            <a:xfrm>
              <a:off x="7945186" y="1920119"/>
              <a:ext cx="152970" cy="258618"/>
            </a:xfrm>
            <a:custGeom>
              <a:avLst/>
              <a:gdLst/>
              <a:ahLst/>
              <a:cxnLst/>
              <a:rect l="0" t="0" r="0" b="0"/>
              <a:pathLst>
                <a:path w="152970" h="258618">
                  <a:moveTo>
                    <a:pt x="152969" y="57271"/>
                  </a:moveTo>
                  <a:lnTo>
                    <a:pt x="152969" y="57271"/>
                  </a:lnTo>
                  <a:lnTo>
                    <a:pt x="140833" y="29966"/>
                  </a:lnTo>
                  <a:lnTo>
                    <a:pt x="129796" y="14867"/>
                  </a:lnTo>
                  <a:lnTo>
                    <a:pt x="117905" y="6040"/>
                  </a:lnTo>
                  <a:lnTo>
                    <a:pt x="104154" y="0"/>
                  </a:lnTo>
                  <a:lnTo>
                    <a:pt x="76027" y="7052"/>
                  </a:lnTo>
                  <a:lnTo>
                    <a:pt x="57860" y="14267"/>
                  </a:lnTo>
                  <a:lnTo>
                    <a:pt x="34287" y="27363"/>
                  </a:lnTo>
                  <a:lnTo>
                    <a:pt x="19577" y="40169"/>
                  </a:lnTo>
                  <a:lnTo>
                    <a:pt x="8805" y="54327"/>
                  </a:lnTo>
                  <a:lnTo>
                    <a:pt x="3171" y="69086"/>
                  </a:lnTo>
                  <a:lnTo>
                    <a:pt x="0" y="91675"/>
                  </a:lnTo>
                  <a:lnTo>
                    <a:pt x="753" y="116148"/>
                  </a:lnTo>
                  <a:lnTo>
                    <a:pt x="4998" y="141814"/>
                  </a:lnTo>
                  <a:lnTo>
                    <a:pt x="11971" y="165506"/>
                  </a:lnTo>
                  <a:lnTo>
                    <a:pt x="25704" y="193233"/>
                  </a:lnTo>
                  <a:lnTo>
                    <a:pt x="36085" y="217054"/>
                  </a:lnTo>
                  <a:lnTo>
                    <a:pt x="42557" y="240104"/>
                  </a:lnTo>
                  <a:lnTo>
                    <a:pt x="44225" y="258617"/>
                  </a:lnTo>
                  <a:lnTo>
                    <a:pt x="44384" y="257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841"/>
            <p:cNvSpPr/>
            <p:nvPr>
              <p:custDataLst>
                <p:tags r:id="rId116"/>
              </p:custDataLst>
            </p:nvPr>
          </p:nvSpPr>
          <p:spPr>
            <a:xfrm>
              <a:off x="7846695" y="1965960"/>
              <a:ext cx="28576" cy="217171"/>
            </a:xfrm>
            <a:custGeom>
              <a:avLst/>
              <a:gdLst/>
              <a:ahLst/>
              <a:cxnLst/>
              <a:rect l="0" t="0" r="0" b="0"/>
              <a:pathLst>
                <a:path w="28576" h="217171">
                  <a:moveTo>
                    <a:pt x="0" y="0"/>
                  </a:moveTo>
                  <a:lnTo>
                    <a:pt x="0" y="0"/>
                  </a:lnTo>
                  <a:lnTo>
                    <a:pt x="5081" y="18627"/>
                  </a:lnTo>
                  <a:lnTo>
                    <a:pt x="11783" y="46379"/>
                  </a:lnTo>
                  <a:lnTo>
                    <a:pt x="14762" y="69296"/>
                  </a:lnTo>
                  <a:lnTo>
                    <a:pt x="16439" y="97014"/>
                  </a:lnTo>
                  <a:lnTo>
                    <a:pt x="16936" y="124348"/>
                  </a:lnTo>
                  <a:lnTo>
                    <a:pt x="14049" y="149521"/>
                  </a:lnTo>
                  <a:lnTo>
                    <a:pt x="12583" y="172927"/>
                  </a:lnTo>
                  <a:lnTo>
                    <a:pt x="16420" y="198988"/>
                  </a:lnTo>
                  <a:lnTo>
                    <a:pt x="20209" y="206126"/>
                  </a:lnTo>
                  <a:lnTo>
                    <a:pt x="28575" y="2171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842"/>
            <p:cNvSpPr/>
            <p:nvPr>
              <p:custDataLst>
                <p:tags r:id="rId117"/>
              </p:custDataLst>
            </p:nvPr>
          </p:nvSpPr>
          <p:spPr>
            <a:xfrm>
              <a:off x="8103870" y="200596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843"/>
            <p:cNvSpPr/>
            <p:nvPr>
              <p:custDataLst>
                <p:tags r:id="rId118"/>
              </p:custDataLst>
            </p:nvPr>
          </p:nvSpPr>
          <p:spPr>
            <a:xfrm>
              <a:off x="8156985" y="1965960"/>
              <a:ext cx="158341" cy="192865"/>
            </a:xfrm>
            <a:custGeom>
              <a:avLst/>
              <a:gdLst/>
              <a:ahLst/>
              <a:cxnLst/>
              <a:rect l="0" t="0" r="0" b="0"/>
              <a:pathLst>
                <a:path w="158341" h="192865">
                  <a:moveTo>
                    <a:pt x="112620" y="0"/>
                  </a:moveTo>
                  <a:lnTo>
                    <a:pt x="112620" y="0"/>
                  </a:lnTo>
                  <a:lnTo>
                    <a:pt x="112620" y="16934"/>
                  </a:lnTo>
                  <a:lnTo>
                    <a:pt x="111985" y="41816"/>
                  </a:lnTo>
                  <a:lnTo>
                    <a:pt x="108693" y="70104"/>
                  </a:lnTo>
                  <a:lnTo>
                    <a:pt x="107435" y="93938"/>
                  </a:lnTo>
                  <a:lnTo>
                    <a:pt x="107009" y="119380"/>
                  </a:lnTo>
                  <a:lnTo>
                    <a:pt x="106926" y="136682"/>
                  </a:lnTo>
                  <a:lnTo>
                    <a:pt x="108607" y="141816"/>
                  </a:lnTo>
                  <a:lnTo>
                    <a:pt x="118031" y="153952"/>
                  </a:lnTo>
                  <a:lnTo>
                    <a:pt x="118327" y="134794"/>
                  </a:lnTo>
                  <a:lnTo>
                    <a:pt x="115299" y="119314"/>
                  </a:lnTo>
                  <a:lnTo>
                    <a:pt x="107347" y="102662"/>
                  </a:lnTo>
                  <a:lnTo>
                    <a:pt x="98846" y="94734"/>
                  </a:lnTo>
                  <a:lnTo>
                    <a:pt x="89354" y="89729"/>
                  </a:lnTo>
                  <a:lnTo>
                    <a:pt x="80902" y="87504"/>
                  </a:lnTo>
                  <a:lnTo>
                    <a:pt x="56637" y="90639"/>
                  </a:lnTo>
                  <a:lnTo>
                    <a:pt x="32841" y="97373"/>
                  </a:lnTo>
                  <a:lnTo>
                    <a:pt x="21917" y="101697"/>
                  </a:lnTo>
                  <a:lnTo>
                    <a:pt x="12830" y="107852"/>
                  </a:lnTo>
                  <a:lnTo>
                    <a:pt x="6251" y="116514"/>
                  </a:lnTo>
                  <a:lnTo>
                    <a:pt x="670" y="130408"/>
                  </a:lnTo>
                  <a:lnTo>
                    <a:pt x="0" y="137969"/>
                  </a:lnTo>
                  <a:lnTo>
                    <a:pt x="6411" y="156168"/>
                  </a:lnTo>
                  <a:lnTo>
                    <a:pt x="14829" y="168968"/>
                  </a:lnTo>
                  <a:lnTo>
                    <a:pt x="40370" y="180295"/>
                  </a:lnTo>
                  <a:lnTo>
                    <a:pt x="58738" y="186872"/>
                  </a:lnTo>
                  <a:lnTo>
                    <a:pt x="85921" y="192486"/>
                  </a:lnTo>
                  <a:lnTo>
                    <a:pt x="106469" y="192864"/>
                  </a:lnTo>
                  <a:lnTo>
                    <a:pt x="131682" y="188872"/>
                  </a:lnTo>
                  <a:lnTo>
                    <a:pt x="158340" y="177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844"/>
            <p:cNvSpPr/>
            <p:nvPr>
              <p:custDataLst>
                <p:tags r:id="rId119"/>
              </p:custDataLst>
            </p:nvPr>
          </p:nvSpPr>
          <p:spPr>
            <a:xfrm>
              <a:off x="8355330" y="2058537"/>
              <a:ext cx="154306" cy="135425"/>
            </a:xfrm>
            <a:custGeom>
              <a:avLst/>
              <a:gdLst/>
              <a:ahLst/>
              <a:cxnLst/>
              <a:rect l="0" t="0" r="0" b="0"/>
              <a:pathLst>
                <a:path w="154306" h="135425">
                  <a:moveTo>
                    <a:pt x="0" y="50298"/>
                  </a:moveTo>
                  <a:lnTo>
                    <a:pt x="0" y="50298"/>
                  </a:lnTo>
                  <a:lnTo>
                    <a:pt x="21239" y="59400"/>
                  </a:lnTo>
                  <a:lnTo>
                    <a:pt x="35052" y="62175"/>
                  </a:lnTo>
                  <a:lnTo>
                    <a:pt x="62331" y="61152"/>
                  </a:lnTo>
                  <a:lnTo>
                    <a:pt x="71305" y="58720"/>
                  </a:lnTo>
                  <a:lnTo>
                    <a:pt x="91298" y="47323"/>
                  </a:lnTo>
                  <a:lnTo>
                    <a:pt x="95155" y="46410"/>
                  </a:lnTo>
                  <a:lnTo>
                    <a:pt x="101134" y="42008"/>
                  </a:lnTo>
                  <a:lnTo>
                    <a:pt x="110148" y="28835"/>
                  </a:lnTo>
                  <a:lnTo>
                    <a:pt x="113069" y="20796"/>
                  </a:lnTo>
                  <a:lnTo>
                    <a:pt x="112845" y="18565"/>
                  </a:lnTo>
                  <a:lnTo>
                    <a:pt x="110902" y="14393"/>
                  </a:lnTo>
                  <a:lnTo>
                    <a:pt x="103204" y="8474"/>
                  </a:lnTo>
                  <a:lnTo>
                    <a:pt x="92879" y="2699"/>
                  </a:lnTo>
                  <a:lnTo>
                    <a:pt x="78744" y="0"/>
                  </a:lnTo>
                  <a:lnTo>
                    <a:pt x="52971" y="3650"/>
                  </a:lnTo>
                  <a:lnTo>
                    <a:pt x="35380" y="9312"/>
                  </a:lnTo>
                  <a:lnTo>
                    <a:pt x="7131" y="32249"/>
                  </a:lnTo>
                  <a:lnTo>
                    <a:pt x="3170" y="35926"/>
                  </a:lnTo>
                  <a:lnTo>
                    <a:pt x="417" y="62791"/>
                  </a:lnTo>
                  <a:lnTo>
                    <a:pt x="278" y="66247"/>
                  </a:lnTo>
                  <a:lnTo>
                    <a:pt x="3509" y="73473"/>
                  </a:lnTo>
                  <a:lnTo>
                    <a:pt x="15933" y="88460"/>
                  </a:lnTo>
                  <a:lnTo>
                    <a:pt x="39743" y="103650"/>
                  </a:lnTo>
                  <a:lnTo>
                    <a:pt x="61447" y="114437"/>
                  </a:lnTo>
                  <a:lnTo>
                    <a:pt x="84601" y="122572"/>
                  </a:lnTo>
                  <a:lnTo>
                    <a:pt x="109380" y="131473"/>
                  </a:lnTo>
                  <a:lnTo>
                    <a:pt x="137390" y="135424"/>
                  </a:lnTo>
                  <a:lnTo>
                    <a:pt x="145305" y="134063"/>
                  </a:lnTo>
                  <a:lnTo>
                    <a:pt x="154305" y="1303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221"/>
          <p:cNvGrpSpPr/>
          <p:nvPr/>
        </p:nvGrpSpPr>
        <p:grpSpPr>
          <a:xfrm>
            <a:off x="1097280" y="2863215"/>
            <a:ext cx="301574" cy="182881"/>
            <a:chOff x="1097280" y="2863215"/>
            <a:chExt cx="301574" cy="182881"/>
          </a:xfrm>
        </p:grpSpPr>
        <p:sp>
          <p:nvSpPr>
            <p:cNvPr id="48" name="SMARTInkShape-845"/>
            <p:cNvSpPr/>
            <p:nvPr>
              <p:custDataLst>
                <p:tags r:id="rId100"/>
              </p:custDataLst>
            </p:nvPr>
          </p:nvSpPr>
          <p:spPr>
            <a:xfrm>
              <a:off x="1097280" y="2978310"/>
              <a:ext cx="222886" cy="16343"/>
            </a:xfrm>
            <a:custGeom>
              <a:avLst/>
              <a:gdLst/>
              <a:ahLst/>
              <a:cxnLst/>
              <a:rect l="0" t="0" r="0" b="0"/>
              <a:pathLst>
                <a:path w="222886" h="16343">
                  <a:moveTo>
                    <a:pt x="0" y="4920"/>
                  </a:moveTo>
                  <a:lnTo>
                    <a:pt x="0" y="4920"/>
                  </a:lnTo>
                  <a:lnTo>
                    <a:pt x="27305" y="1886"/>
                  </a:lnTo>
                  <a:lnTo>
                    <a:pt x="53387" y="0"/>
                  </a:lnTo>
                  <a:lnTo>
                    <a:pt x="79267" y="3290"/>
                  </a:lnTo>
                  <a:lnTo>
                    <a:pt x="104417" y="4598"/>
                  </a:lnTo>
                  <a:lnTo>
                    <a:pt x="130622" y="4856"/>
                  </a:lnTo>
                  <a:lnTo>
                    <a:pt x="154142" y="9470"/>
                  </a:lnTo>
                  <a:lnTo>
                    <a:pt x="179825" y="15319"/>
                  </a:lnTo>
                  <a:lnTo>
                    <a:pt x="206943" y="16289"/>
                  </a:lnTo>
                  <a:lnTo>
                    <a:pt x="218732" y="16342"/>
                  </a:lnTo>
                  <a:lnTo>
                    <a:pt x="220116" y="15710"/>
                  </a:lnTo>
                  <a:lnTo>
                    <a:pt x="221039" y="14653"/>
                  </a:lnTo>
                  <a:lnTo>
                    <a:pt x="222885" y="106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846"/>
            <p:cNvSpPr/>
            <p:nvPr>
              <p:custDataLst>
                <p:tags r:id="rId101"/>
              </p:custDataLst>
            </p:nvPr>
          </p:nvSpPr>
          <p:spPr>
            <a:xfrm>
              <a:off x="1184594" y="2886075"/>
              <a:ext cx="9842" cy="160021"/>
            </a:xfrm>
            <a:custGeom>
              <a:avLst/>
              <a:gdLst/>
              <a:ahLst/>
              <a:cxnLst/>
              <a:rect l="0" t="0" r="0" b="0"/>
              <a:pathLst>
                <a:path w="9842" h="160021">
                  <a:moveTo>
                    <a:pt x="9841" y="0"/>
                  </a:moveTo>
                  <a:lnTo>
                    <a:pt x="9841" y="0"/>
                  </a:lnTo>
                  <a:lnTo>
                    <a:pt x="3773" y="21237"/>
                  </a:lnTo>
                  <a:lnTo>
                    <a:pt x="0" y="40512"/>
                  </a:lnTo>
                  <a:lnTo>
                    <a:pt x="810" y="49967"/>
                  </a:lnTo>
                  <a:lnTo>
                    <a:pt x="3835" y="74166"/>
                  </a:lnTo>
                  <a:lnTo>
                    <a:pt x="4088" y="95868"/>
                  </a:lnTo>
                  <a:lnTo>
                    <a:pt x="4115" y="119845"/>
                  </a:lnTo>
                  <a:lnTo>
                    <a:pt x="4126" y="147435"/>
                  </a:lnTo>
                  <a:lnTo>
                    <a:pt x="4126" y="155304"/>
                  </a:lnTo>
                  <a:lnTo>
                    <a:pt x="4761" y="156876"/>
                  </a:lnTo>
                  <a:lnTo>
                    <a:pt x="5819" y="157924"/>
                  </a:lnTo>
                  <a:lnTo>
                    <a:pt x="9841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847"/>
            <p:cNvSpPr/>
            <p:nvPr>
              <p:custDataLst>
                <p:tags r:id="rId102"/>
              </p:custDataLst>
            </p:nvPr>
          </p:nvSpPr>
          <p:spPr>
            <a:xfrm>
              <a:off x="1377315" y="2863215"/>
              <a:ext cx="21539" cy="182881"/>
            </a:xfrm>
            <a:custGeom>
              <a:avLst/>
              <a:gdLst/>
              <a:ahLst/>
              <a:cxnLst/>
              <a:rect l="0" t="0" r="0" b="0"/>
              <a:pathLst>
                <a:path w="21539" h="182881">
                  <a:moveTo>
                    <a:pt x="11430" y="0"/>
                  </a:moveTo>
                  <a:lnTo>
                    <a:pt x="11430" y="0"/>
                  </a:lnTo>
                  <a:lnTo>
                    <a:pt x="14464" y="24271"/>
                  </a:lnTo>
                  <a:lnTo>
                    <a:pt x="19385" y="48467"/>
                  </a:lnTo>
                  <a:lnTo>
                    <a:pt x="21538" y="73709"/>
                  </a:lnTo>
                  <a:lnTo>
                    <a:pt x="17849" y="99759"/>
                  </a:lnTo>
                  <a:lnTo>
                    <a:pt x="11021" y="124379"/>
                  </a:lnTo>
                  <a:lnTo>
                    <a:pt x="1657" y="151301"/>
                  </a:lnTo>
                  <a:lnTo>
                    <a:pt x="43" y="179564"/>
                  </a:lnTo>
                  <a:lnTo>
                    <a:pt x="0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222"/>
          <p:cNvGrpSpPr/>
          <p:nvPr/>
        </p:nvGrpSpPr>
        <p:grpSpPr>
          <a:xfrm>
            <a:off x="3046095" y="2875500"/>
            <a:ext cx="399600" cy="273440"/>
            <a:chOff x="3046095" y="2875500"/>
            <a:chExt cx="399600" cy="273440"/>
          </a:xfrm>
        </p:grpSpPr>
        <p:sp>
          <p:nvSpPr>
            <p:cNvPr id="52" name="SMARTInkShape-848"/>
            <p:cNvSpPr/>
            <p:nvPr>
              <p:custDataLst>
                <p:tags r:id="rId98"/>
              </p:custDataLst>
            </p:nvPr>
          </p:nvSpPr>
          <p:spPr>
            <a:xfrm>
              <a:off x="3046095" y="3017520"/>
              <a:ext cx="154306" cy="5685"/>
            </a:xfrm>
            <a:custGeom>
              <a:avLst/>
              <a:gdLst/>
              <a:ahLst/>
              <a:cxnLst/>
              <a:rect l="0" t="0" r="0" b="0"/>
              <a:pathLst>
                <a:path w="154306" h="5685">
                  <a:moveTo>
                    <a:pt x="0" y="0"/>
                  </a:moveTo>
                  <a:lnTo>
                    <a:pt x="0" y="0"/>
                  </a:lnTo>
                  <a:lnTo>
                    <a:pt x="20320" y="0"/>
                  </a:lnTo>
                  <a:lnTo>
                    <a:pt x="36407" y="0"/>
                  </a:lnTo>
                  <a:lnTo>
                    <a:pt x="59361" y="0"/>
                  </a:lnTo>
                  <a:lnTo>
                    <a:pt x="81300" y="1693"/>
                  </a:lnTo>
                  <a:lnTo>
                    <a:pt x="108120" y="5185"/>
                  </a:lnTo>
                  <a:lnTo>
                    <a:pt x="135328" y="5684"/>
                  </a:lnTo>
                  <a:lnTo>
                    <a:pt x="140791" y="5066"/>
                  </a:lnTo>
                  <a:lnTo>
                    <a:pt x="1543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849"/>
            <p:cNvSpPr/>
            <p:nvPr>
              <p:custDataLst>
                <p:tags r:id="rId99"/>
              </p:custDataLst>
            </p:nvPr>
          </p:nvSpPr>
          <p:spPr>
            <a:xfrm>
              <a:off x="3200400" y="2875500"/>
              <a:ext cx="245295" cy="273440"/>
            </a:xfrm>
            <a:custGeom>
              <a:avLst/>
              <a:gdLst/>
              <a:ahLst/>
              <a:cxnLst/>
              <a:rect l="0" t="0" r="0" b="0"/>
              <a:pathLst>
                <a:path w="245295" h="273440">
                  <a:moveTo>
                    <a:pt x="0" y="44865"/>
                  </a:moveTo>
                  <a:lnTo>
                    <a:pt x="0" y="44865"/>
                  </a:lnTo>
                  <a:lnTo>
                    <a:pt x="20908" y="17372"/>
                  </a:lnTo>
                  <a:lnTo>
                    <a:pt x="30671" y="10421"/>
                  </a:lnTo>
                  <a:lnTo>
                    <a:pt x="56412" y="2031"/>
                  </a:lnTo>
                  <a:lnTo>
                    <a:pt x="78451" y="0"/>
                  </a:lnTo>
                  <a:lnTo>
                    <a:pt x="101068" y="33"/>
                  </a:lnTo>
                  <a:lnTo>
                    <a:pt x="123856" y="3783"/>
                  </a:lnTo>
                  <a:lnTo>
                    <a:pt x="147329" y="9550"/>
                  </a:lnTo>
                  <a:lnTo>
                    <a:pt x="172205" y="19020"/>
                  </a:lnTo>
                  <a:lnTo>
                    <a:pt x="197216" y="37354"/>
                  </a:lnTo>
                  <a:lnTo>
                    <a:pt x="201952" y="44913"/>
                  </a:lnTo>
                  <a:lnTo>
                    <a:pt x="204617" y="58003"/>
                  </a:lnTo>
                  <a:lnTo>
                    <a:pt x="204992" y="63149"/>
                  </a:lnTo>
                  <a:lnTo>
                    <a:pt x="202021" y="73946"/>
                  </a:lnTo>
                  <a:lnTo>
                    <a:pt x="190128" y="98154"/>
                  </a:lnTo>
                  <a:lnTo>
                    <a:pt x="183773" y="108554"/>
                  </a:lnTo>
                  <a:lnTo>
                    <a:pt x="173329" y="116139"/>
                  </a:lnTo>
                  <a:lnTo>
                    <a:pt x="148961" y="129217"/>
                  </a:lnTo>
                  <a:lnTo>
                    <a:pt x="130366" y="138832"/>
                  </a:lnTo>
                  <a:lnTo>
                    <a:pt x="105160" y="141896"/>
                  </a:lnTo>
                  <a:lnTo>
                    <a:pt x="97450" y="142017"/>
                  </a:lnTo>
                  <a:lnTo>
                    <a:pt x="100276" y="145053"/>
                  </a:lnTo>
                  <a:lnTo>
                    <a:pt x="105104" y="146543"/>
                  </a:lnTo>
                  <a:lnTo>
                    <a:pt x="108169" y="146940"/>
                  </a:lnTo>
                  <a:lnTo>
                    <a:pt x="114962" y="150769"/>
                  </a:lnTo>
                  <a:lnTo>
                    <a:pt x="131006" y="160064"/>
                  </a:lnTo>
                  <a:lnTo>
                    <a:pt x="158805" y="174583"/>
                  </a:lnTo>
                  <a:lnTo>
                    <a:pt x="187203" y="190315"/>
                  </a:lnTo>
                  <a:lnTo>
                    <a:pt x="213885" y="211109"/>
                  </a:lnTo>
                  <a:lnTo>
                    <a:pt x="235152" y="238607"/>
                  </a:lnTo>
                  <a:lnTo>
                    <a:pt x="242324" y="251777"/>
                  </a:lnTo>
                  <a:lnTo>
                    <a:pt x="245294" y="268430"/>
                  </a:lnTo>
                  <a:lnTo>
                    <a:pt x="244809" y="270108"/>
                  </a:lnTo>
                  <a:lnTo>
                    <a:pt x="243852" y="271227"/>
                  </a:lnTo>
                  <a:lnTo>
                    <a:pt x="241093" y="272470"/>
                  </a:lnTo>
                  <a:lnTo>
                    <a:pt x="215643" y="273439"/>
                  </a:lnTo>
                  <a:lnTo>
                    <a:pt x="200208" y="272822"/>
                  </a:lnTo>
                  <a:lnTo>
                    <a:pt x="173277" y="265509"/>
                  </a:lnTo>
                  <a:lnTo>
                    <a:pt x="148979" y="260192"/>
                  </a:lnTo>
                  <a:lnTo>
                    <a:pt x="121458" y="254866"/>
                  </a:lnTo>
                  <a:lnTo>
                    <a:pt x="85725" y="2506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223"/>
          <p:cNvGrpSpPr/>
          <p:nvPr/>
        </p:nvGrpSpPr>
        <p:grpSpPr>
          <a:xfrm>
            <a:off x="4772025" y="2720340"/>
            <a:ext cx="1234410" cy="725100"/>
            <a:chOff x="4772025" y="2720340"/>
            <a:chExt cx="1234410" cy="725100"/>
          </a:xfrm>
        </p:grpSpPr>
        <p:sp>
          <p:nvSpPr>
            <p:cNvPr id="55" name="SMARTInkShape-850"/>
            <p:cNvSpPr/>
            <p:nvPr>
              <p:custDataLst>
                <p:tags r:id="rId93"/>
              </p:custDataLst>
            </p:nvPr>
          </p:nvSpPr>
          <p:spPr>
            <a:xfrm>
              <a:off x="4772025" y="2788920"/>
              <a:ext cx="102871" cy="642902"/>
            </a:xfrm>
            <a:custGeom>
              <a:avLst/>
              <a:gdLst/>
              <a:ahLst/>
              <a:cxnLst/>
              <a:rect l="0" t="0" r="0" b="0"/>
              <a:pathLst>
                <a:path w="102871" h="642902">
                  <a:moveTo>
                    <a:pt x="0" y="0"/>
                  </a:moveTo>
                  <a:lnTo>
                    <a:pt x="0" y="0"/>
                  </a:lnTo>
                  <a:lnTo>
                    <a:pt x="18204" y="27305"/>
                  </a:lnTo>
                  <a:lnTo>
                    <a:pt x="32221" y="49177"/>
                  </a:lnTo>
                  <a:lnTo>
                    <a:pt x="42895" y="69482"/>
                  </a:lnTo>
                  <a:lnTo>
                    <a:pt x="47639" y="89089"/>
                  </a:lnTo>
                  <a:lnTo>
                    <a:pt x="51442" y="110080"/>
                  </a:lnTo>
                  <a:lnTo>
                    <a:pt x="55248" y="132109"/>
                  </a:lnTo>
                  <a:lnTo>
                    <a:pt x="59056" y="154601"/>
                  </a:lnTo>
                  <a:lnTo>
                    <a:pt x="61173" y="178989"/>
                  </a:lnTo>
                  <a:lnTo>
                    <a:pt x="63383" y="204011"/>
                  </a:lnTo>
                  <a:lnTo>
                    <a:pt x="68599" y="227832"/>
                  </a:lnTo>
                  <a:lnTo>
                    <a:pt x="70070" y="252812"/>
                  </a:lnTo>
                  <a:lnTo>
                    <a:pt x="69877" y="278731"/>
                  </a:lnTo>
                  <a:lnTo>
                    <a:pt x="71908" y="305067"/>
                  </a:lnTo>
                  <a:lnTo>
                    <a:pt x="73234" y="331589"/>
                  </a:lnTo>
                  <a:lnTo>
                    <a:pt x="73823" y="357558"/>
                  </a:lnTo>
                  <a:lnTo>
                    <a:pt x="74085" y="381800"/>
                  </a:lnTo>
                  <a:lnTo>
                    <a:pt x="75895" y="405274"/>
                  </a:lnTo>
                  <a:lnTo>
                    <a:pt x="78816" y="427772"/>
                  </a:lnTo>
                  <a:lnTo>
                    <a:pt x="82231" y="448354"/>
                  </a:lnTo>
                  <a:lnTo>
                    <a:pt x="84172" y="469778"/>
                  </a:lnTo>
                  <a:lnTo>
                    <a:pt x="85035" y="491365"/>
                  </a:lnTo>
                  <a:lnTo>
                    <a:pt x="85418" y="511543"/>
                  </a:lnTo>
                  <a:lnTo>
                    <a:pt x="85634" y="537719"/>
                  </a:lnTo>
                  <a:lnTo>
                    <a:pt x="88733" y="561562"/>
                  </a:lnTo>
                  <a:lnTo>
                    <a:pt x="90638" y="584712"/>
                  </a:lnTo>
                  <a:lnTo>
                    <a:pt x="91281" y="610093"/>
                  </a:lnTo>
                  <a:lnTo>
                    <a:pt x="91434" y="637693"/>
                  </a:lnTo>
                  <a:lnTo>
                    <a:pt x="91438" y="642407"/>
                  </a:lnTo>
                  <a:lnTo>
                    <a:pt x="92074" y="642901"/>
                  </a:lnTo>
                  <a:lnTo>
                    <a:pt x="93133" y="642596"/>
                  </a:lnTo>
                  <a:lnTo>
                    <a:pt x="94474" y="641757"/>
                  </a:lnTo>
                  <a:lnTo>
                    <a:pt x="102870" y="628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851"/>
            <p:cNvSpPr/>
            <p:nvPr>
              <p:custDataLst>
                <p:tags r:id="rId94"/>
              </p:custDataLst>
            </p:nvPr>
          </p:nvSpPr>
          <p:spPr>
            <a:xfrm>
              <a:off x="4843286" y="2788920"/>
              <a:ext cx="283070" cy="582585"/>
            </a:xfrm>
            <a:custGeom>
              <a:avLst/>
              <a:gdLst/>
              <a:ahLst/>
              <a:cxnLst/>
              <a:rect l="0" t="0" r="0" b="0"/>
              <a:pathLst>
                <a:path w="283070" h="582585">
                  <a:moveTo>
                    <a:pt x="243064" y="0"/>
                  </a:moveTo>
                  <a:lnTo>
                    <a:pt x="243064" y="0"/>
                  </a:lnTo>
                  <a:lnTo>
                    <a:pt x="227894" y="27305"/>
                  </a:lnTo>
                  <a:lnTo>
                    <a:pt x="211981" y="47484"/>
                  </a:lnTo>
                  <a:lnTo>
                    <a:pt x="188557" y="74818"/>
                  </a:lnTo>
                  <a:lnTo>
                    <a:pt x="167859" y="101331"/>
                  </a:lnTo>
                  <a:lnTo>
                    <a:pt x="145639" y="125274"/>
                  </a:lnTo>
                  <a:lnTo>
                    <a:pt x="122969" y="150149"/>
                  </a:lnTo>
                  <a:lnTo>
                    <a:pt x="100165" y="175933"/>
                  </a:lnTo>
                  <a:lnTo>
                    <a:pt x="72739" y="204368"/>
                  </a:lnTo>
                  <a:lnTo>
                    <a:pt x="49611" y="232257"/>
                  </a:lnTo>
                  <a:lnTo>
                    <a:pt x="30461" y="258462"/>
                  </a:lnTo>
                  <a:lnTo>
                    <a:pt x="12008" y="286954"/>
                  </a:lnTo>
                  <a:lnTo>
                    <a:pt x="4995" y="307155"/>
                  </a:lnTo>
                  <a:lnTo>
                    <a:pt x="0" y="327469"/>
                  </a:lnTo>
                  <a:lnTo>
                    <a:pt x="2509" y="343651"/>
                  </a:lnTo>
                  <a:lnTo>
                    <a:pt x="11980" y="356246"/>
                  </a:lnTo>
                  <a:lnTo>
                    <a:pt x="38402" y="375913"/>
                  </a:lnTo>
                  <a:lnTo>
                    <a:pt x="64960" y="390649"/>
                  </a:lnTo>
                  <a:lnTo>
                    <a:pt x="92971" y="407483"/>
                  </a:lnTo>
                  <a:lnTo>
                    <a:pt x="114560" y="421726"/>
                  </a:lnTo>
                  <a:lnTo>
                    <a:pt x="137679" y="435682"/>
                  </a:lnTo>
                  <a:lnTo>
                    <a:pt x="159980" y="451883"/>
                  </a:lnTo>
                  <a:lnTo>
                    <a:pt x="175658" y="463727"/>
                  </a:lnTo>
                  <a:lnTo>
                    <a:pt x="197764" y="488640"/>
                  </a:lnTo>
                  <a:lnTo>
                    <a:pt x="219694" y="510542"/>
                  </a:lnTo>
                  <a:lnTo>
                    <a:pt x="243548" y="536717"/>
                  </a:lnTo>
                  <a:lnTo>
                    <a:pt x="252804" y="547786"/>
                  </a:lnTo>
                  <a:lnTo>
                    <a:pt x="265992" y="570837"/>
                  </a:lnTo>
                  <a:lnTo>
                    <a:pt x="269129" y="575015"/>
                  </a:lnTo>
                  <a:lnTo>
                    <a:pt x="271308" y="581762"/>
                  </a:lnTo>
                  <a:lnTo>
                    <a:pt x="272053" y="582152"/>
                  </a:lnTo>
                  <a:lnTo>
                    <a:pt x="274575" y="582584"/>
                  </a:lnTo>
                  <a:lnTo>
                    <a:pt x="275501" y="582065"/>
                  </a:lnTo>
                  <a:lnTo>
                    <a:pt x="276119" y="581083"/>
                  </a:lnTo>
                  <a:lnTo>
                    <a:pt x="283069" y="5657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852"/>
            <p:cNvSpPr/>
            <p:nvPr>
              <p:custDataLst>
                <p:tags r:id="rId95"/>
              </p:custDataLst>
            </p:nvPr>
          </p:nvSpPr>
          <p:spPr>
            <a:xfrm>
              <a:off x="5229225" y="3149481"/>
              <a:ext cx="261473" cy="295959"/>
            </a:xfrm>
            <a:custGeom>
              <a:avLst/>
              <a:gdLst/>
              <a:ahLst/>
              <a:cxnLst/>
              <a:rect l="0" t="0" r="0" b="0"/>
              <a:pathLst>
                <a:path w="261473" h="295959">
                  <a:moveTo>
                    <a:pt x="0" y="73779"/>
                  </a:moveTo>
                  <a:lnTo>
                    <a:pt x="0" y="73779"/>
                  </a:lnTo>
                  <a:lnTo>
                    <a:pt x="25470" y="45651"/>
                  </a:lnTo>
                  <a:lnTo>
                    <a:pt x="50823" y="28335"/>
                  </a:lnTo>
                  <a:lnTo>
                    <a:pt x="70092" y="18405"/>
                  </a:lnTo>
                  <a:lnTo>
                    <a:pt x="93291" y="9360"/>
                  </a:lnTo>
                  <a:lnTo>
                    <a:pt x="118593" y="2093"/>
                  </a:lnTo>
                  <a:lnTo>
                    <a:pt x="142594" y="0"/>
                  </a:lnTo>
                  <a:lnTo>
                    <a:pt x="159938" y="1330"/>
                  </a:lnTo>
                  <a:lnTo>
                    <a:pt x="182864" y="7469"/>
                  </a:lnTo>
                  <a:lnTo>
                    <a:pt x="190917" y="12769"/>
                  </a:lnTo>
                  <a:lnTo>
                    <a:pt x="201260" y="26520"/>
                  </a:lnTo>
                  <a:lnTo>
                    <a:pt x="204412" y="37693"/>
                  </a:lnTo>
                  <a:lnTo>
                    <a:pt x="205347" y="49046"/>
                  </a:lnTo>
                  <a:lnTo>
                    <a:pt x="202589" y="60453"/>
                  </a:lnTo>
                  <a:lnTo>
                    <a:pt x="197751" y="71877"/>
                  </a:lnTo>
                  <a:lnTo>
                    <a:pt x="186229" y="83305"/>
                  </a:lnTo>
                  <a:lnTo>
                    <a:pt x="177806" y="87538"/>
                  </a:lnTo>
                  <a:lnTo>
                    <a:pt x="149838" y="96844"/>
                  </a:lnTo>
                  <a:lnTo>
                    <a:pt x="137530" y="100721"/>
                  </a:lnTo>
                  <a:lnTo>
                    <a:pt x="110512" y="102259"/>
                  </a:lnTo>
                  <a:lnTo>
                    <a:pt x="99183" y="101700"/>
                  </a:lnTo>
                  <a:lnTo>
                    <a:pt x="90912" y="98421"/>
                  </a:lnTo>
                  <a:lnTo>
                    <a:pt x="90453" y="97827"/>
                  </a:lnTo>
                  <a:lnTo>
                    <a:pt x="90782" y="97431"/>
                  </a:lnTo>
                  <a:lnTo>
                    <a:pt x="92841" y="98684"/>
                  </a:lnTo>
                  <a:lnTo>
                    <a:pt x="94279" y="99908"/>
                  </a:lnTo>
                  <a:lnTo>
                    <a:pt x="99263" y="101267"/>
                  </a:lnTo>
                  <a:lnTo>
                    <a:pt x="124973" y="106773"/>
                  </a:lnTo>
                  <a:lnTo>
                    <a:pt x="151828" y="115598"/>
                  </a:lnTo>
                  <a:lnTo>
                    <a:pt x="174738" y="125751"/>
                  </a:lnTo>
                  <a:lnTo>
                    <a:pt x="199546" y="143594"/>
                  </a:lnTo>
                  <a:lnTo>
                    <a:pt x="226083" y="165463"/>
                  </a:lnTo>
                  <a:lnTo>
                    <a:pt x="239990" y="182436"/>
                  </a:lnTo>
                  <a:lnTo>
                    <a:pt x="252858" y="210948"/>
                  </a:lnTo>
                  <a:lnTo>
                    <a:pt x="261129" y="237822"/>
                  </a:lnTo>
                  <a:lnTo>
                    <a:pt x="261472" y="247017"/>
                  </a:lnTo>
                  <a:lnTo>
                    <a:pt x="258096" y="261634"/>
                  </a:lnTo>
                  <a:lnTo>
                    <a:pt x="249426" y="278144"/>
                  </a:lnTo>
                  <a:lnTo>
                    <a:pt x="243994" y="283776"/>
                  </a:lnTo>
                  <a:lnTo>
                    <a:pt x="230159" y="292566"/>
                  </a:lnTo>
                  <a:lnTo>
                    <a:pt x="211269" y="295854"/>
                  </a:lnTo>
                  <a:lnTo>
                    <a:pt x="186206" y="295958"/>
                  </a:lnTo>
                  <a:lnTo>
                    <a:pt x="158023" y="286910"/>
                  </a:lnTo>
                  <a:lnTo>
                    <a:pt x="130117" y="275689"/>
                  </a:lnTo>
                  <a:lnTo>
                    <a:pt x="107036" y="265389"/>
                  </a:lnTo>
                  <a:lnTo>
                    <a:pt x="101071" y="260233"/>
                  </a:lnTo>
                  <a:lnTo>
                    <a:pt x="98896" y="256555"/>
                  </a:lnTo>
                  <a:lnTo>
                    <a:pt x="97670" y="249220"/>
                  </a:lnTo>
                  <a:lnTo>
                    <a:pt x="97499" y="245985"/>
                  </a:lnTo>
                  <a:lnTo>
                    <a:pt x="100695" y="239003"/>
                  </a:lnTo>
                  <a:lnTo>
                    <a:pt x="108585" y="2280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853"/>
            <p:cNvSpPr/>
            <p:nvPr>
              <p:custDataLst>
                <p:tags r:id="rId96"/>
              </p:custDataLst>
            </p:nvPr>
          </p:nvSpPr>
          <p:spPr>
            <a:xfrm>
              <a:off x="5600700" y="2806065"/>
              <a:ext cx="80011" cy="551043"/>
            </a:xfrm>
            <a:custGeom>
              <a:avLst/>
              <a:gdLst/>
              <a:ahLst/>
              <a:cxnLst/>
              <a:rect l="0" t="0" r="0" b="0"/>
              <a:pathLst>
                <a:path w="80011" h="551043">
                  <a:moveTo>
                    <a:pt x="0" y="0"/>
                  </a:moveTo>
                  <a:lnTo>
                    <a:pt x="0" y="0"/>
                  </a:lnTo>
                  <a:lnTo>
                    <a:pt x="1693" y="18627"/>
                  </a:lnTo>
                  <a:lnTo>
                    <a:pt x="4563" y="46379"/>
                  </a:lnTo>
                  <a:lnTo>
                    <a:pt x="7955" y="69296"/>
                  </a:lnTo>
                  <a:lnTo>
                    <a:pt x="10401" y="97014"/>
                  </a:lnTo>
                  <a:lnTo>
                    <a:pt x="11125" y="124348"/>
                  </a:lnTo>
                  <a:lnTo>
                    <a:pt x="14373" y="152555"/>
                  </a:lnTo>
                  <a:lnTo>
                    <a:pt x="15914" y="173212"/>
                  </a:lnTo>
                  <a:lnTo>
                    <a:pt x="16598" y="195093"/>
                  </a:lnTo>
                  <a:lnTo>
                    <a:pt x="16902" y="217518"/>
                  </a:lnTo>
                  <a:lnTo>
                    <a:pt x="20424" y="238491"/>
                  </a:lnTo>
                  <a:lnTo>
                    <a:pt x="24952" y="259031"/>
                  </a:lnTo>
                  <a:lnTo>
                    <a:pt x="26965" y="280860"/>
                  </a:lnTo>
                  <a:lnTo>
                    <a:pt x="29552" y="301568"/>
                  </a:lnTo>
                  <a:lnTo>
                    <a:pt x="32184" y="321990"/>
                  </a:lnTo>
                  <a:lnTo>
                    <a:pt x="33355" y="343767"/>
                  </a:lnTo>
                  <a:lnTo>
                    <a:pt x="33874" y="366145"/>
                  </a:lnTo>
                  <a:lnTo>
                    <a:pt x="34740" y="388156"/>
                  </a:lnTo>
                  <a:lnTo>
                    <a:pt x="37242" y="408522"/>
                  </a:lnTo>
                  <a:lnTo>
                    <a:pt x="38777" y="428157"/>
                  </a:lnTo>
                  <a:lnTo>
                    <a:pt x="41335" y="455368"/>
                  </a:lnTo>
                  <a:lnTo>
                    <a:pt x="44421" y="479517"/>
                  </a:lnTo>
                  <a:lnTo>
                    <a:pt x="48498" y="507399"/>
                  </a:lnTo>
                  <a:lnTo>
                    <a:pt x="52741" y="533661"/>
                  </a:lnTo>
                  <a:lnTo>
                    <a:pt x="62163" y="551042"/>
                  </a:lnTo>
                  <a:lnTo>
                    <a:pt x="62398" y="550876"/>
                  </a:lnTo>
                  <a:lnTo>
                    <a:pt x="63293" y="548364"/>
                  </a:lnTo>
                  <a:lnTo>
                    <a:pt x="72596" y="523399"/>
                  </a:lnTo>
                  <a:lnTo>
                    <a:pt x="80010" y="4914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854"/>
            <p:cNvSpPr/>
            <p:nvPr>
              <p:custDataLst>
                <p:tags r:id="rId97"/>
              </p:custDataLst>
            </p:nvPr>
          </p:nvSpPr>
          <p:spPr>
            <a:xfrm>
              <a:off x="5554980" y="2720340"/>
              <a:ext cx="451455" cy="679713"/>
            </a:xfrm>
            <a:custGeom>
              <a:avLst/>
              <a:gdLst/>
              <a:ahLst/>
              <a:cxnLst/>
              <a:rect l="0" t="0" r="0" b="0"/>
              <a:pathLst>
                <a:path w="451455" h="679713">
                  <a:moveTo>
                    <a:pt x="0" y="0"/>
                  </a:moveTo>
                  <a:lnTo>
                    <a:pt x="0" y="0"/>
                  </a:lnTo>
                  <a:lnTo>
                    <a:pt x="15170" y="24271"/>
                  </a:lnTo>
                  <a:lnTo>
                    <a:pt x="27637" y="48467"/>
                  </a:lnTo>
                  <a:lnTo>
                    <a:pt x="38387" y="70734"/>
                  </a:lnTo>
                  <a:lnTo>
                    <a:pt x="52649" y="93419"/>
                  </a:lnTo>
                  <a:lnTo>
                    <a:pt x="65906" y="116227"/>
                  </a:lnTo>
                  <a:lnTo>
                    <a:pt x="80912" y="142106"/>
                  </a:lnTo>
                  <a:lnTo>
                    <a:pt x="97422" y="169881"/>
                  </a:lnTo>
                  <a:lnTo>
                    <a:pt x="114379" y="198220"/>
                  </a:lnTo>
                  <a:lnTo>
                    <a:pt x="134503" y="226724"/>
                  </a:lnTo>
                  <a:lnTo>
                    <a:pt x="147408" y="247452"/>
                  </a:lnTo>
                  <a:lnTo>
                    <a:pt x="160130" y="269363"/>
                  </a:lnTo>
                  <a:lnTo>
                    <a:pt x="174251" y="291802"/>
                  </a:lnTo>
                  <a:lnTo>
                    <a:pt x="188993" y="314475"/>
                  </a:lnTo>
                  <a:lnTo>
                    <a:pt x="204012" y="337887"/>
                  </a:lnTo>
                  <a:lnTo>
                    <a:pt x="219153" y="363109"/>
                  </a:lnTo>
                  <a:lnTo>
                    <a:pt x="234350" y="387442"/>
                  </a:lnTo>
                  <a:lnTo>
                    <a:pt x="249570" y="410956"/>
                  </a:lnTo>
                  <a:lnTo>
                    <a:pt x="264802" y="434107"/>
                  </a:lnTo>
                  <a:lnTo>
                    <a:pt x="280039" y="457096"/>
                  </a:lnTo>
                  <a:lnTo>
                    <a:pt x="295276" y="479379"/>
                  </a:lnTo>
                  <a:lnTo>
                    <a:pt x="310515" y="499866"/>
                  </a:lnTo>
                  <a:lnTo>
                    <a:pt x="324061" y="519554"/>
                  </a:lnTo>
                  <a:lnTo>
                    <a:pt x="337068" y="539523"/>
                  </a:lnTo>
                  <a:lnTo>
                    <a:pt x="351314" y="561098"/>
                  </a:lnTo>
                  <a:lnTo>
                    <a:pt x="370582" y="588597"/>
                  </a:lnTo>
                  <a:lnTo>
                    <a:pt x="393524" y="616082"/>
                  </a:lnTo>
                  <a:lnTo>
                    <a:pt x="410944" y="639855"/>
                  </a:lnTo>
                  <a:lnTo>
                    <a:pt x="428077" y="666440"/>
                  </a:lnTo>
                  <a:lnTo>
                    <a:pt x="439711" y="679712"/>
                  </a:lnTo>
                  <a:lnTo>
                    <a:pt x="444946" y="675132"/>
                  </a:lnTo>
                  <a:lnTo>
                    <a:pt x="450670" y="647521"/>
                  </a:lnTo>
                  <a:lnTo>
                    <a:pt x="451324" y="623935"/>
                  </a:lnTo>
                  <a:lnTo>
                    <a:pt x="451454" y="598579"/>
                  </a:lnTo>
                  <a:lnTo>
                    <a:pt x="448445" y="572333"/>
                  </a:lnTo>
                  <a:lnTo>
                    <a:pt x="446562" y="548535"/>
                  </a:lnTo>
                  <a:lnTo>
                    <a:pt x="442971" y="524408"/>
                  </a:lnTo>
                  <a:lnTo>
                    <a:pt x="440094" y="510260"/>
                  </a:lnTo>
                  <a:lnTo>
                    <a:pt x="436271" y="491939"/>
                  </a:lnTo>
                  <a:lnTo>
                    <a:pt x="431817" y="470834"/>
                  </a:lnTo>
                  <a:lnTo>
                    <a:pt x="428213" y="453590"/>
                  </a:lnTo>
                  <a:lnTo>
                    <a:pt x="422515" y="425962"/>
                  </a:lnTo>
                  <a:lnTo>
                    <a:pt x="417866" y="403100"/>
                  </a:lnTo>
                  <a:lnTo>
                    <a:pt x="414318" y="382991"/>
                  </a:lnTo>
                  <a:lnTo>
                    <a:pt x="411051" y="356754"/>
                  </a:lnTo>
                  <a:lnTo>
                    <a:pt x="403874" y="329154"/>
                  </a:lnTo>
                  <a:lnTo>
                    <a:pt x="400548" y="300868"/>
                  </a:lnTo>
                  <a:lnTo>
                    <a:pt x="395823" y="272379"/>
                  </a:lnTo>
                  <a:lnTo>
                    <a:pt x="390402" y="244464"/>
                  </a:lnTo>
                  <a:lnTo>
                    <a:pt x="384774" y="219825"/>
                  </a:lnTo>
                  <a:lnTo>
                    <a:pt x="379084" y="196437"/>
                  </a:lnTo>
                  <a:lnTo>
                    <a:pt x="374012" y="173421"/>
                  </a:lnTo>
                  <a:lnTo>
                    <a:pt x="371593" y="150515"/>
                  </a:lnTo>
                  <a:lnTo>
                    <a:pt x="367770" y="128276"/>
                  </a:lnTo>
                  <a:lnTo>
                    <a:pt x="364463" y="103373"/>
                  </a:lnTo>
                  <a:lnTo>
                    <a:pt x="360627" y="74996"/>
                  </a:lnTo>
                  <a:lnTo>
                    <a:pt x="360096" y="49759"/>
                  </a:lnTo>
                  <a:lnTo>
                    <a:pt x="359426" y="38803"/>
                  </a:lnTo>
                  <a:lnTo>
                    <a:pt x="357018" y="33544"/>
                  </a:lnTo>
                  <a:lnTo>
                    <a:pt x="356757" y="31253"/>
                  </a:lnTo>
                  <a:lnTo>
                    <a:pt x="358153" y="25629"/>
                  </a:lnTo>
                  <a:lnTo>
                    <a:pt x="357515" y="24706"/>
                  </a:lnTo>
                  <a:lnTo>
                    <a:pt x="354958" y="23225"/>
                  </a:lnTo>
                  <a:lnTo>
                    <a:pt x="354516" y="19934"/>
                  </a:lnTo>
                  <a:lnTo>
                    <a:pt x="355089" y="19639"/>
                  </a:lnTo>
                  <a:lnTo>
                    <a:pt x="357419" y="21005"/>
                  </a:lnTo>
                  <a:lnTo>
                    <a:pt x="358295" y="20989"/>
                  </a:lnTo>
                  <a:lnTo>
                    <a:pt x="358878" y="20342"/>
                  </a:lnTo>
                  <a:lnTo>
                    <a:pt x="359267" y="19277"/>
                  </a:lnTo>
                  <a:lnTo>
                    <a:pt x="358891" y="19201"/>
                  </a:lnTo>
                  <a:lnTo>
                    <a:pt x="354331" y="22860"/>
                  </a:lnTo>
                  <a:lnTo>
                    <a:pt x="357623" y="22860"/>
                  </a:lnTo>
                  <a:lnTo>
                    <a:pt x="348615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224"/>
          <p:cNvGrpSpPr/>
          <p:nvPr/>
        </p:nvGrpSpPr>
        <p:grpSpPr>
          <a:xfrm>
            <a:off x="6978015" y="2627350"/>
            <a:ext cx="1811656" cy="801651"/>
            <a:chOff x="6978015" y="2627350"/>
            <a:chExt cx="1811656" cy="801651"/>
          </a:xfrm>
        </p:grpSpPr>
        <p:sp>
          <p:nvSpPr>
            <p:cNvPr id="61" name="SMARTInkShape-855"/>
            <p:cNvSpPr/>
            <p:nvPr>
              <p:custDataLst>
                <p:tags r:id="rId75"/>
              </p:custDataLst>
            </p:nvPr>
          </p:nvSpPr>
          <p:spPr>
            <a:xfrm>
              <a:off x="6995160" y="2714625"/>
              <a:ext cx="57151" cy="264964"/>
            </a:xfrm>
            <a:custGeom>
              <a:avLst/>
              <a:gdLst/>
              <a:ahLst/>
              <a:cxnLst/>
              <a:rect l="0" t="0" r="0" b="0"/>
              <a:pathLst>
                <a:path w="57151" h="264964">
                  <a:moveTo>
                    <a:pt x="0" y="0"/>
                  </a:moveTo>
                  <a:lnTo>
                    <a:pt x="0" y="0"/>
                  </a:lnTo>
                  <a:lnTo>
                    <a:pt x="6774" y="16933"/>
                  </a:lnTo>
                  <a:lnTo>
                    <a:pt x="16346" y="43086"/>
                  </a:lnTo>
                  <a:lnTo>
                    <a:pt x="22716" y="67409"/>
                  </a:lnTo>
                  <a:lnTo>
                    <a:pt x="27665" y="87533"/>
                  </a:lnTo>
                  <a:lnTo>
                    <a:pt x="31345" y="106214"/>
                  </a:lnTo>
                  <a:lnTo>
                    <a:pt x="32982" y="127216"/>
                  </a:lnTo>
                  <a:lnTo>
                    <a:pt x="35402" y="147557"/>
                  </a:lnTo>
                  <a:lnTo>
                    <a:pt x="38640" y="175165"/>
                  </a:lnTo>
                  <a:lnTo>
                    <a:pt x="41294" y="199433"/>
                  </a:lnTo>
                  <a:lnTo>
                    <a:pt x="44846" y="227354"/>
                  </a:lnTo>
                  <a:lnTo>
                    <a:pt x="46183" y="249944"/>
                  </a:lnTo>
                  <a:lnTo>
                    <a:pt x="50890" y="264963"/>
                  </a:lnTo>
                  <a:lnTo>
                    <a:pt x="51072" y="264907"/>
                  </a:lnTo>
                  <a:lnTo>
                    <a:pt x="51194" y="264234"/>
                  </a:lnTo>
                  <a:lnTo>
                    <a:pt x="57150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856"/>
            <p:cNvSpPr/>
            <p:nvPr>
              <p:custDataLst>
                <p:tags r:id="rId76"/>
              </p:custDataLst>
            </p:nvPr>
          </p:nvSpPr>
          <p:spPr>
            <a:xfrm>
              <a:off x="6978015" y="2627350"/>
              <a:ext cx="175234" cy="155856"/>
            </a:xfrm>
            <a:custGeom>
              <a:avLst/>
              <a:gdLst/>
              <a:ahLst/>
              <a:cxnLst/>
              <a:rect l="0" t="0" r="0" b="0"/>
              <a:pathLst>
                <a:path w="175234" h="155856">
                  <a:moveTo>
                    <a:pt x="0" y="35840"/>
                  </a:moveTo>
                  <a:lnTo>
                    <a:pt x="0" y="35840"/>
                  </a:lnTo>
                  <a:lnTo>
                    <a:pt x="17616" y="8347"/>
                  </a:lnTo>
                  <a:lnTo>
                    <a:pt x="28784" y="1396"/>
                  </a:lnTo>
                  <a:lnTo>
                    <a:pt x="43485" y="0"/>
                  </a:lnTo>
                  <a:lnTo>
                    <a:pt x="71304" y="4478"/>
                  </a:lnTo>
                  <a:lnTo>
                    <a:pt x="92015" y="10471"/>
                  </a:lnTo>
                  <a:lnTo>
                    <a:pt x="111804" y="17368"/>
                  </a:lnTo>
                  <a:lnTo>
                    <a:pt x="137762" y="31425"/>
                  </a:lnTo>
                  <a:lnTo>
                    <a:pt x="158506" y="47655"/>
                  </a:lnTo>
                  <a:lnTo>
                    <a:pt x="170648" y="64529"/>
                  </a:lnTo>
                  <a:lnTo>
                    <a:pt x="175233" y="78560"/>
                  </a:lnTo>
                  <a:lnTo>
                    <a:pt x="172920" y="88482"/>
                  </a:lnTo>
                  <a:lnTo>
                    <a:pt x="161087" y="110374"/>
                  </a:lnTo>
                  <a:lnTo>
                    <a:pt x="144179" y="124317"/>
                  </a:lnTo>
                  <a:lnTo>
                    <a:pt x="119003" y="136478"/>
                  </a:lnTo>
                  <a:lnTo>
                    <a:pt x="94456" y="146163"/>
                  </a:lnTo>
                  <a:lnTo>
                    <a:pt x="65973" y="154920"/>
                  </a:lnTo>
                  <a:lnTo>
                    <a:pt x="62865" y="1558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857"/>
            <p:cNvSpPr/>
            <p:nvPr>
              <p:custDataLst>
                <p:tags r:id="rId77"/>
              </p:custDataLst>
            </p:nvPr>
          </p:nvSpPr>
          <p:spPr>
            <a:xfrm>
              <a:off x="7172996" y="2777490"/>
              <a:ext cx="146023" cy="123845"/>
            </a:xfrm>
            <a:custGeom>
              <a:avLst/>
              <a:gdLst/>
              <a:ahLst/>
              <a:cxnLst/>
              <a:rect l="0" t="0" r="0" b="0"/>
              <a:pathLst>
                <a:path w="146023" h="123845">
                  <a:moveTo>
                    <a:pt x="85054" y="0"/>
                  </a:moveTo>
                  <a:lnTo>
                    <a:pt x="85054" y="0"/>
                  </a:lnTo>
                  <a:lnTo>
                    <a:pt x="66427" y="10160"/>
                  </a:lnTo>
                  <a:lnTo>
                    <a:pt x="39946" y="25471"/>
                  </a:lnTo>
                  <a:lnTo>
                    <a:pt x="15597" y="44800"/>
                  </a:lnTo>
                  <a:lnTo>
                    <a:pt x="6982" y="56741"/>
                  </a:lnTo>
                  <a:lnTo>
                    <a:pt x="1596" y="74174"/>
                  </a:lnTo>
                  <a:lnTo>
                    <a:pt x="0" y="91404"/>
                  </a:lnTo>
                  <a:lnTo>
                    <a:pt x="3015" y="101161"/>
                  </a:lnTo>
                  <a:lnTo>
                    <a:pt x="5597" y="105540"/>
                  </a:lnTo>
                  <a:lnTo>
                    <a:pt x="13545" y="112100"/>
                  </a:lnTo>
                  <a:lnTo>
                    <a:pt x="32116" y="119363"/>
                  </a:lnTo>
                  <a:lnTo>
                    <a:pt x="56034" y="123844"/>
                  </a:lnTo>
                  <a:lnTo>
                    <a:pt x="79207" y="123478"/>
                  </a:lnTo>
                  <a:lnTo>
                    <a:pt x="102160" y="117654"/>
                  </a:lnTo>
                  <a:lnTo>
                    <a:pt x="129637" y="107343"/>
                  </a:lnTo>
                  <a:lnTo>
                    <a:pt x="138311" y="101471"/>
                  </a:lnTo>
                  <a:lnTo>
                    <a:pt x="143650" y="94628"/>
                  </a:lnTo>
                  <a:lnTo>
                    <a:pt x="146022" y="87354"/>
                  </a:lnTo>
                  <a:lnTo>
                    <a:pt x="145383" y="79887"/>
                  </a:lnTo>
                  <a:lnTo>
                    <a:pt x="139798" y="61712"/>
                  </a:lnTo>
                  <a:lnTo>
                    <a:pt x="132880" y="52616"/>
                  </a:lnTo>
                  <a:lnTo>
                    <a:pt x="109882" y="36428"/>
                  </a:lnTo>
                  <a:lnTo>
                    <a:pt x="85443" y="17074"/>
                  </a:lnTo>
                  <a:lnTo>
                    <a:pt x="6219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858"/>
            <p:cNvSpPr/>
            <p:nvPr>
              <p:custDataLst>
                <p:tags r:id="rId78"/>
              </p:custDataLst>
            </p:nvPr>
          </p:nvSpPr>
          <p:spPr>
            <a:xfrm>
              <a:off x="7349490" y="2766060"/>
              <a:ext cx="188596" cy="17146"/>
            </a:xfrm>
            <a:custGeom>
              <a:avLst/>
              <a:gdLst/>
              <a:ahLst/>
              <a:cxnLst/>
              <a:rect l="0" t="0" r="0" b="0"/>
              <a:pathLst>
                <a:path w="188596" h="17146">
                  <a:moveTo>
                    <a:pt x="0" y="0"/>
                  </a:moveTo>
                  <a:lnTo>
                    <a:pt x="0" y="0"/>
                  </a:lnTo>
                  <a:lnTo>
                    <a:pt x="21238" y="0"/>
                  </a:lnTo>
                  <a:lnTo>
                    <a:pt x="41824" y="1693"/>
                  </a:lnTo>
                  <a:lnTo>
                    <a:pt x="63673" y="4562"/>
                  </a:lnTo>
                  <a:lnTo>
                    <a:pt x="86084" y="7954"/>
                  </a:lnTo>
                  <a:lnTo>
                    <a:pt x="110438" y="11579"/>
                  </a:lnTo>
                  <a:lnTo>
                    <a:pt x="136079" y="14671"/>
                  </a:lnTo>
                  <a:lnTo>
                    <a:pt x="162291" y="16045"/>
                  </a:lnTo>
                  <a:lnTo>
                    <a:pt x="188595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859"/>
            <p:cNvSpPr/>
            <p:nvPr>
              <p:custDataLst>
                <p:tags r:id="rId79"/>
              </p:custDataLst>
            </p:nvPr>
          </p:nvSpPr>
          <p:spPr>
            <a:xfrm>
              <a:off x="7412355" y="2628900"/>
              <a:ext cx="22861" cy="257176"/>
            </a:xfrm>
            <a:custGeom>
              <a:avLst/>
              <a:gdLst/>
              <a:ahLst/>
              <a:cxnLst/>
              <a:rect l="0" t="0" r="0" b="0"/>
              <a:pathLst>
                <a:path w="22861" h="257176">
                  <a:moveTo>
                    <a:pt x="0" y="0"/>
                  </a:moveTo>
                  <a:lnTo>
                    <a:pt x="0" y="0"/>
                  </a:lnTo>
                  <a:lnTo>
                    <a:pt x="6067" y="21237"/>
                  </a:lnTo>
                  <a:lnTo>
                    <a:pt x="8490" y="38288"/>
                  </a:lnTo>
                  <a:lnTo>
                    <a:pt x="10740" y="60450"/>
                  </a:lnTo>
                  <a:lnTo>
                    <a:pt x="12875" y="86020"/>
                  </a:lnTo>
                  <a:lnTo>
                    <a:pt x="14299" y="106242"/>
                  </a:lnTo>
                  <a:lnTo>
                    <a:pt x="15247" y="122898"/>
                  </a:lnTo>
                  <a:lnTo>
                    <a:pt x="16302" y="149237"/>
                  </a:lnTo>
                  <a:lnTo>
                    <a:pt x="16770" y="169409"/>
                  </a:lnTo>
                  <a:lnTo>
                    <a:pt x="17034" y="195046"/>
                  </a:lnTo>
                  <a:lnTo>
                    <a:pt x="21051" y="221902"/>
                  </a:lnTo>
                  <a:lnTo>
                    <a:pt x="22623" y="248297"/>
                  </a:lnTo>
                  <a:lnTo>
                    <a:pt x="22860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860"/>
            <p:cNvSpPr/>
            <p:nvPr>
              <p:custDataLst>
                <p:tags r:id="rId80"/>
              </p:custDataLst>
            </p:nvPr>
          </p:nvSpPr>
          <p:spPr>
            <a:xfrm>
              <a:off x="7528231" y="2748915"/>
              <a:ext cx="215595" cy="120016"/>
            </a:xfrm>
            <a:custGeom>
              <a:avLst/>
              <a:gdLst/>
              <a:ahLst/>
              <a:cxnLst/>
              <a:rect l="0" t="0" r="0" b="0"/>
              <a:pathLst>
                <a:path w="215595" h="120016">
                  <a:moveTo>
                    <a:pt x="118439" y="0"/>
                  </a:moveTo>
                  <a:lnTo>
                    <a:pt x="118439" y="0"/>
                  </a:lnTo>
                  <a:lnTo>
                    <a:pt x="94169" y="0"/>
                  </a:lnTo>
                  <a:lnTo>
                    <a:pt x="66939" y="3034"/>
                  </a:lnTo>
                  <a:lnTo>
                    <a:pt x="45818" y="10988"/>
                  </a:lnTo>
                  <a:lnTo>
                    <a:pt x="22250" y="29617"/>
                  </a:lnTo>
                  <a:lnTo>
                    <a:pt x="9435" y="46029"/>
                  </a:lnTo>
                  <a:lnTo>
                    <a:pt x="1969" y="62322"/>
                  </a:lnTo>
                  <a:lnTo>
                    <a:pt x="0" y="71302"/>
                  </a:lnTo>
                  <a:lnTo>
                    <a:pt x="744" y="75475"/>
                  </a:lnTo>
                  <a:lnTo>
                    <a:pt x="4960" y="83498"/>
                  </a:lnTo>
                  <a:lnTo>
                    <a:pt x="14471" y="92121"/>
                  </a:lnTo>
                  <a:lnTo>
                    <a:pt x="28367" y="98697"/>
                  </a:lnTo>
                  <a:lnTo>
                    <a:pt x="39037" y="99322"/>
                  </a:lnTo>
                  <a:lnTo>
                    <a:pt x="67084" y="96805"/>
                  </a:lnTo>
                  <a:lnTo>
                    <a:pt x="95589" y="89238"/>
                  </a:lnTo>
                  <a:lnTo>
                    <a:pt x="105321" y="82207"/>
                  </a:lnTo>
                  <a:lnTo>
                    <a:pt x="118881" y="65204"/>
                  </a:lnTo>
                  <a:lnTo>
                    <a:pt x="122592" y="50435"/>
                  </a:lnTo>
                  <a:lnTo>
                    <a:pt x="120073" y="41254"/>
                  </a:lnTo>
                  <a:lnTo>
                    <a:pt x="117624" y="37027"/>
                  </a:lnTo>
                  <a:lnTo>
                    <a:pt x="115991" y="35480"/>
                  </a:lnTo>
                  <a:lnTo>
                    <a:pt x="114902" y="35719"/>
                  </a:lnTo>
                  <a:lnTo>
                    <a:pt x="114176" y="37148"/>
                  </a:lnTo>
                  <a:lnTo>
                    <a:pt x="113154" y="48260"/>
                  </a:lnTo>
                  <a:lnTo>
                    <a:pt x="118998" y="74630"/>
                  </a:lnTo>
                  <a:lnTo>
                    <a:pt x="123132" y="85239"/>
                  </a:lnTo>
                  <a:lnTo>
                    <a:pt x="133235" y="98352"/>
                  </a:lnTo>
                  <a:lnTo>
                    <a:pt x="148011" y="109645"/>
                  </a:lnTo>
                  <a:lnTo>
                    <a:pt x="165090" y="116660"/>
                  </a:lnTo>
                  <a:lnTo>
                    <a:pt x="193294" y="119352"/>
                  </a:lnTo>
                  <a:lnTo>
                    <a:pt x="215594" y="120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861"/>
            <p:cNvSpPr/>
            <p:nvPr>
              <p:custDataLst>
                <p:tags r:id="rId81"/>
              </p:custDataLst>
            </p:nvPr>
          </p:nvSpPr>
          <p:spPr>
            <a:xfrm>
              <a:off x="8050676" y="3046095"/>
              <a:ext cx="738995" cy="382906"/>
            </a:xfrm>
            <a:custGeom>
              <a:avLst/>
              <a:gdLst/>
              <a:ahLst/>
              <a:cxnLst/>
              <a:rect l="0" t="0" r="0" b="0"/>
              <a:pathLst>
                <a:path w="738995" h="382906">
                  <a:moveTo>
                    <a:pt x="110344" y="0"/>
                  </a:moveTo>
                  <a:lnTo>
                    <a:pt x="110344" y="0"/>
                  </a:lnTo>
                  <a:lnTo>
                    <a:pt x="113730" y="27093"/>
                  </a:lnTo>
                  <a:lnTo>
                    <a:pt x="116412" y="48542"/>
                  </a:lnTo>
                  <a:lnTo>
                    <a:pt x="118834" y="66651"/>
                  </a:lnTo>
                  <a:lnTo>
                    <a:pt x="121085" y="82534"/>
                  </a:lnTo>
                  <a:lnTo>
                    <a:pt x="125278" y="109707"/>
                  </a:lnTo>
                  <a:lnTo>
                    <a:pt x="129258" y="132367"/>
                  </a:lnTo>
                  <a:lnTo>
                    <a:pt x="135070" y="159940"/>
                  </a:lnTo>
                  <a:lnTo>
                    <a:pt x="140812" y="184197"/>
                  </a:lnTo>
                  <a:lnTo>
                    <a:pt x="150348" y="210374"/>
                  </a:lnTo>
                  <a:lnTo>
                    <a:pt x="156034" y="222821"/>
                  </a:lnTo>
                  <a:lnTo>
                    <a:pt x="156056" y="219832"/>
                  </a:lnTo>
                  <a:lnTo>
                    <a:pt x="136568" y="193268"/>
                  </a:lnTo>
                  <a:lnTo>
                    <a:pt x="118299" y="171244"/>
                  </a:lnTo>
                  <a:lnTo>
                    <a:pt x="93642" y="151583"/>
                  </a:lnTo>
                  <a:lnTo>
                    <a:pt x="80273" y="146745"/>
                  </a:lnTo>
                  <a:lnTo>
                    <a:pt x="65865" y="145230"/>
                  </a:lnTo>
                  <a:lnTo>
                    <a:pt x="44107" y="148582"/>
                  </a:lnTo>
                  <a:lnTo>
                    <a:pt x="19999" y="159499"/>
                  </a:lnTo>
                  <a:lnTo>
                    <a:pt x="9231" y="176722"/>
                  </a:lnTo>
                  <a:lnTo>
                    <a:pt x="1026" y="190205"/>
                  </a:lnTo>
                  <a:lnTo>
                    <a:pt x="0" y="205543"/>
                  </a:lnTo>
                  <a:lnTo>
                    <a:pt x="3761" y="222119"/>
                  </a:lnTo>
                  <a:lnTo>
                    <a:pt x="10714" y="239519"/>
                  </a:lnTo>
                  <a:lnTo>
                    <a:pt x="25212" y="262239"/>
                  </a:lnTo>
                  <a:lnTo>
                    <a:pt x="32634" y="270077"/>
                  </a:lnTo>
                  <a:lnTo>
                    <a:pt x="49348" y="278784"/>
                  </a:lnTo>
                  <a:lnTo>
                    <a:pt x="76609" y="285380"/>
                  </a:lnTo>
                  <a:lnTo>
                    <a:pt x="95986" y="288125"/>
                  </a:lnTo>
                  <a:lnTo>
                    <a:pt x="117298" y="287229"/>
                  </a:lnTo>
                  <a:lnTo>
                    <a:pt x="139470" y="286407"/>
                  </a:lnTo>
                  <a:lnTo>
                    <a:pt x="161389" y="285407"/>
                  </a:lnTo>
                  <a:lnTo>
                    <a:pt x="181714" y="282846"/>
                  </a:lnTo>
                  <a:lnTo>
                    <a:pt x="201331" y="279591"/>
                  </a:lnTo>
                  <a:lnTo>
                    <a:pt x="228531" y="272495"/>
                  </a:lnTo>
                  <a:lnTo>
                    <a:pt x="252678" y="264042"/>
                  </a:lnTo>
                  <a:lnTo>
                    <a:pt x="280559" y="252464"/>
                  </a:lnTo>
                  <a:lnTo>
                    <a:pt x="304410" y="237947"/>
                  </a:lnTo>
                  <a:lnTo>
                    <a:pt x="320457" y="226642"/>
                  </a:lnTo>
                  <a:lnTo>
                    <a:pt x="327129" y="219052"/>
                  </a:lnTo>
                  <a:lnTo>
                    <a:pt x="330519" y="209751"/>
                  </a:lnTo>
                  <a:lnTo>
                    <a:pt x="332694" y="191293"/>
                  </a:lnTo>
                  <a:lnTo>
                    <a:pt x="330036" y="176271"/>
                  </a:lnTo>
                  <a:lnTo>
                    <a:pt x="322194" y="162789"/>
                  </a:lnTo>
                  <a:lnTo>
                    <a:pt x="305759" y="147717"/>
                  </a:lnTo>
                  <a:lnTo>
                    <a:pt x="293715" y="141852"/>
                  </a:lnTo>
                  <a:lnTo>
                    <a:pt x="267427" y="138087"/>
                  </a:lnTo>
                  <a:lnTo>
                    <a:pt x="245293" y="140469"/>
                  </a:lnTo>
                  <a:lnTo>
                    <a:pt x="225683" y="148230"/>
                  </a:lnTo>
                  <a:lnTo>
                    <a:pt x="210842" y="158573"/>
                  </a:lnTo>
                  <a:lnTo>
                    <a:pt x="198400" y="175748"/>
                  </a:lnTo>
                  <a:lnTo>
                    <a:pt x="192739" y="190856"/>
                  </a:lnTo>
                  <a:lnTo>
                    <a:pt x="194095" y="209444"/>
                  </a:lnTo>
                  <a:lnTo>
                    <a:pt x="201551" y="228004"/>
                  </a:lnTo>
                  <a:lnTo>
                    <a:pt x="211630" y="238072"/>
                  </a:lnTo>
                  <a:lnTo>
                    <a:pt x="233276" y="252573"/>
                  </a:lnTo>
                  <a:lnTo>
                    <a:pt x="252611" y="263385"/>
                  </a:lnTo>
                  <a:lnTo>
                    <a:pt x="278137" y="274540"/>
                  </a:lnTo>
                  <a:lnTo>
                    <a:pt x="292691" y="280181"/>
                  </a:lnTo>
                  <a:lnTo>
                    <a:pt x="308108" y="285848"/>
                  </a:lnTo>
                  <a:lnTo>
                    <a:pt x="324102" y="291530"/>
                  </a:lnTo>
                  <a:lnTo>
                    <a:pt x="342385" y="297224"/>
                  </a:lnTo>
                  <a:lnTo>
                    <a:pt x="362192" y="302924"/>
                  </a:lnTo>
                  <a:lnTo>
                    <a:pt x="383018" y="308630"/>
                  </a:lnTo>
                  <a:lnTo>
                    <a:pt x="406427" y="314338"/>
                  </a:lnTo>
                  <a:lnTo>
                    <a:pt x="431557" y="320049"/>
                  </a:lnTo>
                  <a:lnTo>
                    <a:pt x="457836" y="325761"/>
                  </a:lnTo>
                  <a:lnTo>
                    <a:pt x="483611" y="332109"/>
                  </a:lnTo>
                  <a:lnTo>
                    <a:pt x="509049" y="338881"/>
                  </a:lnTo>
                  <a:lnTo>
                    <a:pt x="534262" y="345936"/>
                  </a:lnTo>
                  <a:lnTo>
                    <a:pt x="559961" y="351909"/>
                  </a:lnTo>
                  <a:lnTo>
                    <a:pt x="585984" y="357161"/>
                  </a:lnTo>
                  <a:lnTo>
                    <a:pt x="612222" y="361932"/>
                  </a:lnTo>
                  <a:lnTo>
                    <a:pt x="637969" y="366383"/>
                  </a:lnTo>
                  <a:lnTo>
                    <a:pt x="663390" y="370620"/>
                  </a:lnTo>
                  <a:lnTo>
                    <a:pt x="688591" y="374715"/>
                  </a:lnTo>
                  <a:lnTo>
                    <a:pt x="716594" y="379265"/>
                  </a:lnTo>
                  <a:lnTo>
                    <a:pt x="738994" y="3829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862"/>
            <p:cNvSpPr/>
            <p:nvPr>
              <p:custDataLst>
                <p:tags r:id="rId82"/>
              </p:custDataLst>
            </p:nvPr>
          </p:nvSpPr>
          <p:spPr>
            <a:xfrm>
              <a:off x="7949565" y="304609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863"/>
            <p:cNvSpPr/>
            <p:nvPr>
              <p:custDataLst>
                <p:tags r:id="rId83"/>
              </p:custDataLst>
            </p:nvPr>
          </p:nvSpPr>
          <p:spPr>
            <a:xfrm>
              <a:off x="7829550" y="3175272"/>
              <a:ext cx="154306" cy="149387"/>
            </a:xfrm>
            <a:custGeom>
              <a:avLst/>
              <a:gdLst/>
              <a:ahLst/>
              <a:cxnLst/>
              <a:rect l="0" t="0" r="0" b="0"/>
              <a:pathLst>
                <a:path w="154306" h="149387">
                  <a:moveTo>
                    <a:pt x="0" y="25128"/>
                  </a:moveTo>
                  <a:lnTo>
                    <a:pt x="0" y="25128"/>
                  </a:lnTo>
                  <a:lnTo>
                    <a:pt x="3035" y="46365"/>
                  </a:lnTo>
                  <a:lnTo>
                    <a:pt x="4921" y="74741"/>
                  </a:lnTo>
                  <a:lnTo>
                    <a:pt x="10121" y="103014"/>
                  </a:lnTo>
                  <a:lnTo>
                    <a:pt x="17080" y="128279"/>
                  </a:lnTo>
                  <a:lnTo>
                    <a:pt x="18372" y="130090"/>
                  </a:lnTo>
                  <a:lnTo>
                    <a:pt x="22837" y="133695"/>
                  </a:lnTo>
                  <a:lnTo>
                    <a:pt x="18928" y="123949"/>
                  </a:lnTo>
                  <a:lnTo>
                    <a:pt x="17380" y="98890"/>
                  </a:lnTo>
                  <a:lnTo>
                    <a:pt x="21120" y="71895"/>
                  </a:lnTo>
                  <a:lnTo>
                    <a:pt x="23614" y="50274"/>
                  </a:lnTo>
                  <a:lnTo>
                    <a:pt x="31833" y="32156"/>
                  </a:lnTo>
                  <a:lnTo>
                    <a:pt x="42311" y="19096"/>
                  </a:lnTo>
                  <a:lnTo>
                    <a:pt x="54094" y="10923"/>
                  </a:lnTo>
                  <a:lnTo>
                    <a:pt x="80362" y="499"/>
                  </a:lnTo>
                  <a:lnTo>
                    <a:pt x="91595" y="0"/>
                  </a:lnTo>
                  <a:lnTo>
                    <a:pt x="117834" y="6592"/>
                  </a:lnTo>
                  <a:lnTo>
                    <a:pt x="120466" y="7056"/>
                  </a:lnTo>
                  <a:lnTo>
                    <a:pt x="130239" y="13776"/>
                  </a:lnTo>
                  <a:lnTo>
                    <a:pt x="138143" y="23811"/>
                  </a:lnTo>
                  <a:lnTo>
                    <a:pt x="140772" y="31104"/>
                  </a:lnTo>
                  <a:lnTo>
                    <a:pt x="146526" y="57782"/>
                  </a:lnTo>
                  <a:lnTo>
                    <a:pt x="148318" y="82941"/>
                  </a:lnTo>
                  <a:lnTo>
                    <a:pt x="153078" y="109247"/>
                  </a:lnTo>
                  <a:lnTo>
                    <a:pt x="154233" y="137429"/>
                  </a:lnTo>
                  <a:lnTo>
                    <a:pt x="154298" y="149386"/>
                  </a:lnTo>
                  <a:lnTo>
                    <a:pt x="154305" y="145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864"/>
            <p:cNvSpPr/>
            <p:nvPr>
              <p:custDataLst>
                <p:tags r:id="rId84"/>
              </p:custDataLst>
            </p:nvPr>
          </p:nvSpPr>
          <p:spPr>
            <a:xfrm>
              <a:off x="7646670" y="3177540"/>
              <a:ext cx="108586" cy="17146"/>
            </a:xfrm>
            <a:custGeom>
              <a:avLst/>
              <a:gdLst/>
              <a:ahLst/>
              <a:cxnLst/>
              <a:rect l="0" t="0" r="0" b="0"/>
              <a:pathLst>
                <a:path w="108586" h="17146">
                  <a:moveTo>
                    <a:pt x="0" y="0"/>
                  </a:moveTo>
                  <a:lnTo>
                    <a:pt x="0" y="0"/>
                  </a:lnTo>
                  <a:lnTo>
                    <a:pt x="24271" y="9102"/>
                  </a:lnTo>
                  <a:lnTo>
                    <a:pt x="44654" y="13570"/>
                  </a:lnTo>
                  <a:lnTo>
                    <a:pt x="64931" y="15557"/>
                  </a:lnTo>
                  <a:lnTo>
                    <a:pt x="86643" y="16439"/>
                  </a:lnTo>
                  <a:lnTo>
                    <a:pt x="108585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865"/>
            <p:cNvSpPr/>
            <p:nvPr>
              <p:custDataLst>
                <p:tags r:id="rId85"/>
              </p:custDataLst>
            </p:nvPr>
          </p:nvSpPr>
          <p:spPr>
            <a:xfrm>
              <a:off x="7703820" y="3034665"/>
              <a:ext cx="56887" cy="285751"/>
            </a:xfrm>
            <a:custGeom>
              <a:avLst/>
              <a:gdLst/>
              <a:ahLst/>
              <a:cxnLst/>
              <a:rect l="0" t="0" r="0" b="0"/>
              <a:pathLst>
                <a:path w="56887" h="285751">
                  <a:moveTo>
                    <a:pt x="0" y="0"/>
                  </a:moveTo>
                  <a:lnTo>
                    <a:pt x="0" y="0"/>
                  </a:lnTo>
                  <a:lnTo>
                    <a:pt x="5081" y="22013"/>
                  </a:lnTo>
                  <a:lnTo>
                    <a:pt x="9102" y="39441"/>
                  </a:lnTo>
                  <a:lnTo>
                    <a:pt x="15263" y="65578"/>
                  </a:lnTo>
                  <a:lnTo>
                    <a:pt x="20119" y="86931"/>
                  </a:lnTo>
                  <a:lnTo>
                    <a:pt x="24394" y="109121"/>
                  </a:lnTo>
                  <a:lnTo>
                    <a:pt x="28410" y="129990"/>
                  </a:lnTo>
                  <a:lnTo>
                    <a:pt x="32312" y="149848"/>
                  </a:lnTo>
                  <a:lnTo>
                    <a:pt x="36163" y="169258"/>
                  </a:lnTo>
                  <a:lnTo>
                    <a:pt x="39990" y="188468"/>
                  </a:lnTo>
                  <a:lnTo>
                    <a:pt x="45716" y="215439"/>
                  </a:lnTo>
                  <a:lnTo>
                    <a:pt x="49740" y="237824"/>
                  </a:lnTo>
                  <a:lnTo>
                    <a:pt x="52627" y="254828"/>
                  </a:lnTo>
                  <a:lnTo>
                    <a:pt x="56256" y="271951"/>
                  </a:lnTo>
                  <a:lnTo>
                    <a:pt x="56886" y="280674"/>
                  </a:lnTo>
                  <a:lnTo>
                    <a:pt x="56339" y="282366"/>
                  </a:lnTo>
                  <a:lnTo>
                    <a:pt x="55339" y="283494"/>
                  </a:lnTo>
                  <a:lnTo>
                    <a:pt x="51435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866"/>
            <p:cNvSpPr/>
            <p:nvPr>
              <p:custDataLst>
                <p:tags r:id="rId86"/>
              </p:custDataLst>
            </p:nvPr>
          </p:nvSpPr>
          <p:spPr>
            <a:xfrm>
              <a:off x="7583805" y="307467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867"/>
            <p:cNvSpPr/>
            <p:nvPr>
              <p:custDataLst>
                <p:tags r:id="rId87"/>
              </p:custDataLst>
            </p:nvPr>
          </p:nvSpPr>
          <p:spPr>
            <a:xfrm>
              <a:off x="8332470" y="2761069"/>
              <a:ext cx="216291" cy="159297"/>
            </a:xfrm>
            <a:custGeom>
              <a:avLst/>
              <a:gdLst/>
              <a:ahLst/>
              <a:cxnLst/>
              <a:rect l="0" t="0" r="0" b="0"/>
              <a:pathLst>
                <a:path w="216291" h="159297">
                  <a:moveTo>
                    <a:pt x="0" y="62141"/>
                  </a:moveTo>
                  <a:lnTo>
                    <a:pt x="0" y="62141"/>
                  </a:lnTo>
                  <a:lnTo>
                    <a:pt x="19788" y="89282"/>
                  </a:lnTo>
                  <a:lnTo>
                    <a:pt x="31095" y="99047"/>
                  </a:lnTo>
                  <a:lnTo>
                    <a:pt x="32160" y="99445"/>
                  </a:lnTo>
                  <a:lnTo>
                    <a:pt x="32870" y="99075"/>
                  </a:lnTo>
                  <a:lnTo>
                    <a:pt x="34929" y="96336"/>
                  </a:lnTo>
                  <a:lnTo>
                    <a:pt x="42593" y="87019"/>
                  </a:lnTo>
                  <a:lnTo>
                    <a:pt x="53180" y="58620"/>
                  </a:lnTo>
                  <a:lnTo>
                    <a:pt x="61563" y="30707"/>
                  </a:lnTo>
                  <a:lnTo>
                    <a:pt x="71404" y="11646"/>
                  </a:lnTo>
                  <a:lnTo>
                    <a:pt x="73645" y="4774"/>
                  </a:lnTo>
                  <a:lnTo>
                    <a:pt x="75132" y="2941"/>
                  </a:lnTo>
                  <a:lnTo>
                    <a:pt x="79046" y="0"/>
                  </a:lnTo>
                  <a:lnTo>
                    <a:pt x="81275" y="1291"/>
                  </a:lnTo>
                  <a:lnTo>
                    <a:pt x="82759" y="2525"/>
                  </a:lnTo>
                  <a:lnTo>
                    <a:pt x="84407" y="5588"/>
                  </a:lnTo>
                  <a:lnTo>
                    <a:pt x="95577" y="33730"/>
                  </a:lnTo>
                  <a:lnTo>
                    <a:pt x="97088" y="40624"/>
                  </a:lnTo>
                  <a:lnTo>
                    <a:pt x="101540" y="50224"/>
                  </a:lnTo>
                  <a:lnTo>
                    <a:pt x="105642" y="61269"/>
                  </a:lnTo>
                  <a:lnTo>
                    <a:pt x="107257" y="63465"/>
                  </a:lnTo>
                  <a:lnTo>
                    <a:pt x="110746" y="65904"/>
                  </a:lnTo>
                  <a:lnTo>
                    <a:pt x="116282" y="67278"/>
                  </a:lnTo>
                  <a:lnTo>
                    <a:pt x="121943" y="67684"/>
                  </a:lnTo>
                  <a:lnTo>
                    <a:pt x="130676" y="64771"/>
                  </a:lnTo>
                  <a:lnTo>
                    <a:pt x="141077" y="57463"/>
                  </a:lnTo>
                  <a:lnTo>
                    <a:pt x="165853" y="30574"/>
                  </a:lnTo>
                  <a:lnTo>
                    <a:pt x="186345" y="17709"/>
                  </a:lnTo>
                  <a:lnTo>
                    <a:pt x="190981" y="20380"/>
                  </a:lnTo>
                  <a:lnTo>
                    <a:pt x="196641" y="25800"/>
                  </a:lnTo>
                  <a:lnTo>
                    <a:pt x="207141" y="44709"/>
                  </a:lnTo>
                  <a:lnTo>
                    <a:pt x="214198" y="66078"/>
                  </a:lnTo>
                  <a:lnTo>
                    <a:pt x="216290" y="87860"/>
                  </a:lnTo>
                  <a:lnTo>
                    <a:pt x="215510" y="105323"/>
                  </a:lnTo>
                  <a:lnTo>
                    <a:pt x="208564" y="131733"/>
                  </a:lnTo>
                  <a:lnTo>
                    <a:pt x="200025" y="159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868"/>
            <p:cNvSpPr/>
            <p:nvPr>
              <p:custDataLst>
                <p:tags r:id="rId88"/>
              </p:custDataLst>
            </p:nvPr>
          </p:nvSpPr>
          <p:spPr>
            <a:xfrm>
              <a:off x="8195310" y="2731770"/>
              <a:ext cx="107767" cy="135777"/>
            </a:xfrm>
            <a:custGeom>
              <a:avLst/>
              <a:gdLst/>
              <a:ahLst/>
              <a:cxnLst/>
              <a:rect l="0" t="0" r="0" b="0"/>
              <a:pathLst>
                <a:path w="107767" h="135777">
                  <a:moveTo>
                    <a:pt x="0" y="68580"/>
                  </a:moveTo>
                  <a:lnTo>
                    <a:pt x="0" y="68580"/>
                  </a:lnTo>
                  <a:lnTo>
                    <a:pt x="6068" y="89817"/>
                  </a:lnTo>
                  <a:lnTo>
                    <a:pt x="15909" y="112126"/>
                  </a:lnTo>
                  <a:lnTo>
                    <a:pt x="23157" y="121377"/>
                  </a:lnTo>
                  <a:lnTo>
                    <a:pt x="31248" y="127605"/>
                  </a:lnTo>
                  <a:lnTo>
                    <a:pt x="45876" y="134047"/>
                  </a:lnTo>
                  <a:lnTo>
                    <a:pt x="54468" y="135776"/>
                  </a:lnTo>
                  <a:lnTo>
                    <a:pt x="62520" y="134851"/>
                  </a:lnTo>
                  <a:lnTo>
                    <a:pt x="78037" y="129084"/>
                  </a:lnTo>
                  <a:lnTo>
                    <a:pt x="97926" y="113149"/>
                  </a:lnTo>
                  <a:lnTo>
                    <a:pt x="104439" y="100836"/>
                  </a:lnTo>
                  <a:lnTo>
                    <a:pt x="107766" y="75046"/>
                  </a:lnTo>
                  <a:lnTo>
                    <a:pt x="107708" y="52998"/>
                  </a:lnTo>
                  <a:lnTo>
                    <a:pt x="102321" y="26179"/>
                  </a:lnTo>
                  <a:lnTo>
                    <a:pt x="96992" y="14107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869"/>
            <p:cNvSpPr/>
            <p:nvPr>
              <p:custDataLst>
                <p:tags r:id="rId89"/>
              </p:custDataLst>
            </p:nvPr>
          </p:nvSpPr>
          <p:spPr>
            <a:xfrm>
              <a:off x="8115300" y="270319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870"/>
            <p:cNvSpPr/>
            <p:nvPr>
              <p:custDataLst>
                <p:tags r:id="rId90"/>
              </p:custDataLst>
            </p:nvPr>
          </p:nvSpPr>
          <p:spPr>
            <a:xfrm>
              <a:off x="8106292" y="2743200"/>
              <a:ext cx="3294" cy="146994"/>
            </a:xfrm>
            <a:custGeom>
              <a:avLst/>
              <a:gdLst/>
              <a:ahLst/>
              <a:cxnLst/>
              <a:rect l="0" t="0" r="0" b="0"/>
              <a:pathLst>
                <a:path w="3294" h="146994">
                  <a:moveTo>
                    <a:pt x="3293" y="0"/>
                  </a:moveTo>
                  <a:lnTo>
                    <a:pt x="3293" y="0"/>
                  </a:lnTo>
                  <a:lnTo>
                    <a:pt x="3293" y="24271"/>
                  </a:lnTo>
                  <a:lnTo>
                    <a:pt x="3293" y="48467"/>
                  </a:lnTo>
                  <a:lnTo>
                    <a:pt x="3293" y="73768"/>
                  </a:lnTo>
                  <a:lnTo>
                    <a:pt x="3293" y="98339"/>
                  </a:lnTo>
                  <a:lnTo>
                    <a:pt x="0" y="124200"/>
                  </a:lnTo>
                  <a:lnTo>
                    <a:pt x="3129" y="146993"/>
                  </a:lnTo>
                  <a:lnTo>
                    <a:pt x="3293" y="1257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871"/>
            <p:cNvSpPr/>
            <p:nvPr>
              <p:custDataLst>
                <p:tags r:id="rId91"/>
              </p:custDataLst>
            </p:nvPr>
          </p:nvSpPr>
          <p:spPr>
            <a:xfrm>
              <a:off x="7919786" y="2740166"/>
              <a:ext cx="113681" cy="140097"/>
            </a:xfrm>
            <a:custGeom>
              <a:avLst/>
              <a:gdLst/>
              <a:ahLst/>
              <a:cxnLst/>
              <a:rect l="0" t="0" r="0" b="0"/>
              <a:pathLst>
                <a:path w="113681" h="140097">
                  <a:moveTo>
                    <a:pt x="98359" y="3034"/>
                  </a:moveTo>
                  <a:lnTo>
                    <a:pt x="98359" y="3034"/>
                  </a:lnTo>
                  <a:lnTo>
                    <a:pt x="78039" y="1341"/>
                  </a:lnTo>
                  <a:lnTo>
                    <a:pt x="61952" y="0"/>
                  </a:lnTo>
                  <a:lnTo>
                    <a:pt x="38999" y="204"/>
                  </a:lnTo>
                  <a:lnTo>
                    <a:pt x="23082" y="3046"/>
                  </a:lnTo>
                  <a:lnTo>
                    <a:pt x="4209" y="13526"/>
                  </a:lnTo>
                  <a:lnTo>
                    <a:pt x="1302" y="15743"/>
                  </a:lnTo>
                  <a:lnTo>
                    <a:pt x="0" y="18492"/>
                  </a:lnTo>
                  <a:lnTo>
                    <a:pt x="245" y="24933"/>
                  </a:lnTo>
                  <a:lnTo>
                    <a:pt x="6988" y="38733"/>
                  </a:lnTo>
                  <a:lnTo>
                    <a:pt x="20063" y="51853"/>
                  </a:lnTo>
                  <a:lnTo>
                    <a:pt x="46111" y="68299"/>
                  </a:lnTo>
                  <a:lnTo>
                    <a:pt x="74021" y="87540"/>
                  </a:lnTo>
                  <a:lnTo>
                    <a:pt x="98068" y="103758"/>
                  </a:lnTo>
                  <a:lnTo>
                    <a:pt x="113680" y="120770"/>
                  </a:lnTo>
                  <a:lnTo>
                    <a:pt x="113653" y="122165"/>
                  </a:lnTo>
                  <a:lnTo>
                    <a:pt x="111929" y="125408"/>
                  </a:lnTo>
                  <a:lnTo>
                    <a:pt x="107390" y="130804"/>
                  </a:lnTo>
                  <a:lnTo>
                    <a:pt x="98989" y="136424"/>
                  </a:lnTo>
                  <a:lnTo>
                    <a:pt x="85423" y="139077"/>
                  </a:lnTo>
                  <a:lnTo>
                    <a:pt x="58156" y="140047"/>
                  </a:lnTo>
                  <a:lnTo>
                    <a:pt x="52506" y="140096"/>
                  </a:lnTo>
                  <a:lnTo>
                    <a:pt x="42843" y="136764"/>
                  </a:lnTo>
                  <a:lnTo>
                    <a:pt x="29779" y="1287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872"/>
            <p:cNvSpPr/>
            <p:nvPr>
              <p:custDataLst>
                <p:tags r:id="rId92"/>
              </p:custDataLst>
            </p:nvPr>
          </p:nvSpPr>
          <p:spPr>
            <a:xfrm>
              <a:off x="7786095" y="2727377"/>
              <a:ext cx="116093" cy="141221"/>
            </a:xfrm>
            <a:custGeom>
              <a:avLst/>
              <a:gdLst/>
              <a:ahLst/>
              <a:cxnLst/>
              <a:rect l="0" t="0" r="0" b="0"/>
              <a:pathLst>
                <a:path w="116093" h="141221">
                  <a:moveTo>
                    <a:pt x="100605" y="10108"/>
                  </a:moveTo>
                  <a:lnTo>
                    <a:pt x="100605" y="10108"/>
                  </a:lnTo>
                  <a:lnTo>
                    <a:pt x="79368" y="7074"/>
                  </a:lnTo>
                  <a:lnTo>
                    <a:pt x="57060" y="2154"/>
                  </a:lnTo>
                  <a:lnTo>
                    <a:pt x="29162" y="0"/>
                  </a:lnTo>
                  <a:lnTo>
                    <a:pt x="18899" y="2017"/>
                  </a:lnTo>
                  <a:lnTo>
                    <a:pt x="5982" y="9757"/>
                  </a:lnTo>
                  <a:lnTo>
                    <a:pt x="1401" y="14821"/>
                  </a:lnTo>
                  <a:lnTo>
                    <a:pt x="179" y="17060"/>
                  </a:lnTo>
                  <a:lnTo>
                    <a:pt x="0" y="19823"/>
                  </a:lnTo>
                  <a:lnTo>
                    <a:pt x="1494" y="26279"/>
                  </a:lnTo>
                  <a:lnTo>
                    <a:pt x="8938" y="37054"/>
                  </a:lnTo>
                  <a:lnTo>
                    <a:pt x="34441" y="57558"/>
                  </a:lnTo>
                  <a:lnTo>
                    <a:pt x="62983" y="79029"/>
                  </a:lnTo>
                  <a:lnTo>
                    <a:pt x="85506" y="92900"/>
                  </a:lnTo>
                  <a:lnTo>
                    <a:pt x="114019" y="115340"/>
                  </a:lnTo>
                  <a:lnTo>
                    <a:pt x="116092" y="117203"/>
                  </a:lnTo>
                  <a:lnTo>
                    <a:pt x="116009" y="118335"/>
                  </a:lnTo>
                  <a:lnTo>
                    <a:pt x="114224" y="121286"/>
                  </a:lnTo>
                  <a:lnTo>
                    <a:pt x="106616" y="126516"/>
                  </a:lnTo>
                  <a:lnTo>
                    <a:pt x="82746" y="135865"/>
                  </a:lnTo>
                  <a:lnTo>
                    <a:pt x="64410" y="139868"/>
                  </a:lnTo>
                  <a:lnTo>
                    <a:pt x="38493" y="141220"/>
                  </a:lnTo>
                  <a:lnTo>
                    <a:pt x="23852" y="138420"/>
                  </a:lnTo>
                  <a:lnTo>
                    <a:pt x="17174" y="133599"/>
                  </a:lnTo>
                  <a:lnTo>
                    <a:pt x="9165" y="1244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SMARTInkShape-Group225"/>
          <p:cNvGrpSpPr/>
          <p:nvPr/>
        </p:nvGrpSpPr>
        <p:grpSpPr>
          <a:xfrm>
            <a:off x="7269877" y="3126266"/>
            <a:ext cx="359627" cy="232891"/>
            <a:chOff x="7269877" y="3126266"/>
            <a:chExt cx="359627" cy="232891"/>
          </a:xfrm>
        </p:grpSpPr>
        <p:sp>
          <p:nvSpPr>
            <p:cNvPr id="80" name="SMARTInkShape-873"/>
            <p:cNvSpPr/>
            <p:nvPr>
              <p:custDataLst>
                <p:tags r:id="rId73"/>
              </p:custDataLst>
            </p:nvPr>
          </p:nvSpPr>
          <p:spPr>
            <a:xfrm>
              <a:off x="7600950" y="3194685"/>
              <a:ext cx="28554" cy="119643"/>
            </a:xfrm>
            <a:custGeom>
              <a:avLst/>
              <a:gdLst/>
              <a:ahLst/>
              <a:cxnLst/>
              <a:rect l="0" t="0" r="0" b="0"/>
              <a:pathLst>
                <a:path w="28554" h="119643">
                  <a:moveTo>
                    <a:pt x="0" y="0"/>
                  </a:moveTo>
                  <a:lnTo>
                    <a:pt x="0" y="0"/>
                  </a:lnTo>
                  <a:lnTo>
                    <a:pt x="6068" y="24271"/>
                  </a:lnTo>
                  <a:lnTo>
                    <a:pt x="12876" y="48467"/>
                  </a:lnTo>
                  <a:lnTo>
                    <a:pt x="20231" y="73709"/>
                  </a:lnTo>
                  <a:lnTo>
                    <a:pt x="25547" y="99759"/>
                  </a:lnTo>
                  <a:lnTo>
                    <a:pt x="28553" y="119642"/>
                  </a:lnTo>
                  <a:lnTo>
                    <a:pt x="25534" y="116871"/>
                  </a:lnTo>
                  <a:lnTo>
                    <a:pt x="24049" y="113749"/>
                  </a:lnTo>
                  <a:lnTo>
                    <a:pt x="17145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874"/>
            <p:cNvSpPr/>
            <p:nvPr>
              <p:custDataLst>
                <p:tags r:id="rId74"/>
              </p:custDataLst>
            </p:nvPr>
          </p:nvSpPr>
          <p:spPr>
            <a:xfrm>
              <a:off x="7269877" y="3126266"/>
              <a:ext cx="228097" cy="232891"/>
            </a:xfrm>
            <a:custGeom>
              <a:avLst/>
              <a:gdLst/>
              <a:ahLst/>
              <a:cxnLst/>
              <a:rect l="0" t="0" r="0" b="0"/>
              <a:pathLst>
                <a:path w="228097" h="232891">
                  <a:moveTo>
                    <a:pt x="39608" y="74134"/>
                  </a:moveTo>
                  <a:lnTo>
                    <a:pt x="39608" y="74134"/>
                  </a:lnTo>
                  <a:lnTo>
                    <a:pt x="37914" y="97841"/>
                  </a:lnTo>
                  <a:lnTo>
                    <a:pt x="36574" y="116609"/>
                  </a:lnTo>
                  <a:lnTo>
                    <a:pt x="35085" y="144235"/>
                  </a:lnTo>
                  <a:lnTo>
                    <a:pt x="34246" y="172375"/>
                  </a:lnTo>
                  <a:lnTo>
                    <a:pt x="33962" y="198949"/>
                  </a:lnTo>
                  <a:lnTo>
                    <a:pt x="33897" y="225505"/>
                  </a:lnTo>
                  <a:lnTo>
                    <a:pt x="33893" y="232890"/>
                  </a:lnTo>
                  <a:lnTo>
                    <a:pt x="33893" y="229123"/>
                  </a:lnTo>
                  <a:lnTo>
                    <a:pt x="24145" y="204420"/>
                  </a:lnTo>
                  <a:lnTo>
                    <a:pt x="16705" y="179104"/>
                  </a:lnTo>
                  <a:lnTo>
                    <a:pt x="11020" y="153073"/>
                  </a:lnTo>
                  <a:lnTo>
                    <a:pt x="7852" y="133983"/>
                  </a:lnTo>
                  <a:lnTo>
                    <a:pt x="6444" y="112799"/>
                  </a:lnTo>
                  <a:lnTo>
                    <a:pt x="4125" y="92377"/>
                  </a:lnTo>
                  <a:lnTo>
                    <a:pt x="944" y="64723"/>
                  </a:lnTo>
                  <a:lnTo>
                    <a:pt x="0" y="42136"/>
                  </a:lnTo>
                  <a:lnTo>
                    <a:pt x="1414" y="23378"/>
                  </a:lnTo>
                  <a:lnTo>
                    <a:pt x="5250" y="383"/>
                  </a:lnTo>
                  <a:lnTo>
                    <a:pt x="8331" y="0"/>
                  </a:lnTo>
                  <a:lnTo>
                    <a:pt x="9868" y="1217"/>
                  </a:lnTo>
                  <a:lnTo>
                    <a:pt x="25892" y="26390"/>
                  </a:lnTo>
                  <a:lnTo>
                    <a:pt x="42967" y="50874"/>
                  </a:lnTo>
                  <a:lnTo>
                    <a:pt x="63132" y="78618"/>
                  </a:lnTo>
                  <a:lnTo>
                    <a:pt x="80445" y="101004"/>
                  </a:lnTo>
                  <a:lnTo>
                    <a:pt x="100744" y="123088"/>
                  </a:lnTo>
                  <a:lnTo>
                    <a:pt x="126686" y="146245"/>
                  </a:lnTo>
                  <a:lnTo>
                    <a:pt x="153047" y="166272"/>
                  </a:lnTo>
                  <a:lnTo>
                    <a:pt x="164956" y="172234"/>
                  </a:lnTo>
                  <a:lnTo>
                    <a:pt x="193378" y="181109"/>
                  </a:lnTo>
                  <a:lnTo>
                    <a:pt x="201295" y="181369"/>
                  </a:lnTo>
                  <a:lnTo>
                    <a:pt x="212258" y="177944"/>
                  </a:lnTo>
                  <a:lnTo>
                    <a:pt x="224049" y="169257"/>
                  </a:lnTo>
                  <a:lnTo>
                    <a:pt x="226358" y="163824"/>
                  </a:lnTo>
                  <a:lnTo>
                    <a:pt x="228096" y="136915"/>
                  </a:lnTo>
                  <a:lnTo>
                    <a:pt x="226462" y="132093"/>
                  </a:lnTo>
                  <a:lnTo>
                    <a:pt x="218313" y="119925"/>
                  </a:lnTo>
                  <a:lnTo>
                    <a:pt x="211058" y="1027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226"/>
          <p:cNvGrpSpPr/>
          <p:nvPr/>
        </p:nvGrpSpPr>
        <p:grpSpPr>
          <a:xfrm>
            <a:off x="1680210" y="3681409"/>
            <a:ext cx="662941" cy="353382"/>
            <a:chOff x="1680210" y="3681409"/>
            <a:chExt cx="662941" cy="353382"/>
          </a:xfrm>
        </p:grpSpPr>
        <p:sp>
          <p:nvSpPr>
            <p:cNvPr id="83" name="SMARTInkShape-875"/>
            <p:cNvSpPr/>
            <p:nvPr>
              <p:custDataLst>
                <p:tags r:id="rId70"/>
              </p:custDataLst>
            </p:nvPr>
          </p:nvSpPr>
          <p:spPr>
            <a:xfrm>
              <a:off x="2045970" y="3681409"/>
              <a:ext cx="297181" cy="353382"/>
            </a:xfrm>
            <a:custGeom>
              <a:avLst/>
              <a:gdLst/>
              <a:ahLst/>
              <a:cxnLst/>
              <a:rect l="0" t="0" r="0" b="0"/>
              <a:pathLst>
                <a:path w="297181" h="353382">
                  <a:moveTo>
                    <a:pt x="0" y="10481"/>
                  </a:moveTo>
                  <a:lnTo>
                    <a:pt x="0" y="10481"/>
                  </a:lnTo>
                  <a:lnTo>
                    <a:pt x="24271" y="4413"/>
                  </a:lnTo>
                  <a:lnTo>
                    <a:pt x="48466" y="640"/>
                  </a:lnTo>
                  <a:lnTo>
                    <a:pt x="70416" y="0"/>
                  </a:lnTo>
                  <a:lnTo>
                    <a:pt x="96201" y="5330"/>
                  </a:lnTo>
                  <a:lnTo>
                    <a:pt x="122861" y="15531"/>
                  </a:lnTo>
                  <a:lnTo>
                    <a:pt x="148658" y="30411"/>
                  </a:lnTo>
                  <a:lnTo>
                    <a:pt x="174168" y="49343"/>
                  </a:lnTo>
                  <a:lnTo>
                    <a:pt x="194847" y="71569"/>
                  </a:lnTo>
                  <a:lnTo>
                    <a:pt x="201653" y="85496"/>
                  </a:lnTo>
                  <a:lnTo>
                    <a:pt x="209365" y="104306"/>
                  </a:lnTo>
                  <a:lnTo>
                    <a:pt x="217682" y="126371"/>
                  </a:lnTo>
                  <a:lnTo>
                    <a:pt x="222591" y="144256"/>
                  </a:lnTo>
                  <a:lnTo>
                    <a:pt x="226353" y="172595"/>
                  </a:lnTo>
                  <a:lnTo>
                    <a:pt x="224214" y="195773"/>
                  </a:lnTo>
                  <a:lnTo>
                    <a:pt x="219031" y="216023"/>
                  </a:lnTo>
                  <a:lnTo>
                    <a:pt x="208972" y="241704"/>
                  </a:lnTo>
                  <a:lnTo>
                    <a:pt x="197314" y="264764"/>
                  </a:lnTo>
                  <a:lnTo>
                    <a:pt x="176629" y="289945"/>
                  </a:lnTo>
                  <a:lnTo>
                    <a:pt x="165497" y="300422"/>
                  </a:lnTo>
                  <a:lnTo>
                    <a:pt x="137129" y="314579"/>
                  </a:lnTo>
                  <a:lnTo>
                    <a:pt x="111001" y="318200"/>
                  </a:lnTo>
                  <a:lnTo>
                    <a:pt x="95896" y="318192"/>
                  </a:lnTo>
                  <a:lnTo>
                    <a:pt x="71448" y="314136"/>
                  </a:lnTo>
                  <a:lnTo>
                    <a:pt x="63293" y="310328"/>
                  </a:lnTo>
                  <a:lnTo>
                    <a:pt x="50743" y="300568"/>
                  </a:lnTo>
                  <a:lnTo>
                    <a:pt x="38207" y="283737"/>
                  </a:lnTo>
                  <a:lnTo>
                    <a:pt x="36031" y="277766"/>
                  </a:lnTo>
                  <a:lnTo>
                    <a:pt x="35451" y="274396"/>
                  </a:lnTo>
                  <a:lnTo>
                    <a:pt x="36499" y="267265"/>
                  </a:lnTo>
                  <a:lnTo>
                    <a:pt x="40660" y="257804"/>
                  </a:lnTo>
                  <a:lnTo>
                    <a:pt x="44741" y="253117"/>
                  </a:lnTo>
                  <a:lnTo>
                    <a:pt x="61333" y="242984"/>
                  </a:lnTo>
                  <a:lnTo>
                    <a:pt x="80201" y="239852"/>
                  </a:lnTo>
                  <a:lnTo>
                    <a:pt x="93472" y="239944"/>
                  </a:lnTo>
                  <a:lnTo>
                    <a:pt x="120283" y="247066"/>
                  </a:lnTo>
                  <a:lnTo>
                    <a:pt x="148626" y="262491"/>
                  </a:lnTo>
                  <a:lnTo>
                    <a:pt x="176535" y="277136"/>
                  </a:lnTo>
                  <a:lnTo>
                    <a:pt x="200820" y="291537"/>
                  </a:lnTo>
                  <a:lnTo>
                    <a:pt x="226430" y="311728"/>
                  </a:lnTo>
                  <a:lnTo>
                    <a:pt x="252714" y="332336"/>
                  </a:lnTo>
                  <a:lnTo>
                    <a:pt x="264459" y="343593"/>
                  </a:lnTo>
                  <a:lnTo>
                    <a:pt x="270149" y="345856"/>
                  </a:lnTo>
                  <a:lnTo>
                    <a:pt x="273444" y="346459"/>
                  </a:lnTo>
                  <a:lnTo>
                    <a:pt x="275641" y="347497"/>
                  </a:lnTo>
                  <a:lnTo>
                    <a:pt x="277106" y="348823"/>
                  </a:lnTo>
                  <a:lnTo>
                    <a:pt x="278083" y="350343"/>
                  </a:lnTo>
                  <a:lnTo>
                    <a:pt x="279368" y="351356"/>
                  </a:lnTo>
                  <a:lnTo>
                    <a:pt x="282490" y="352481"/>
                  </a:lnTo>
                  <a:lnTo>
                    <a:pt x="297180" y="3533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876"/>
            <p:cNvSpPr/>
            <p:nvPr>
              <p:custDataLst>
                <p:tags r:id="rId71"/>
              </p:custDataLst>
            </p:nvPr>
          </p:nvSpPr>
          <p:spPr>
            <a:xfrm>
              <a:off x="1817981" y="3697605"/>
              <a:ext cx="27965" cy="177166"/>
            </a:xfrm>
            <a:custGeom>
              <a:avLst/>
              <a:gdLst/>
              <a:ahLst/>
              <a:cxnLst/>
              <a:rect l="0" t="0" r="0" b="0"/>
              <a:pathLst>
                <a:path w="27965" h="177166">
                  <a:moveTo>
                    <a:pt x="10819" y="0"/>
                  </a:moveTo>
                  <a:lnTo>
                    <a:pt x="10819" y="0"/>
                  </a:lnTo>
                  <a:lnTo>
                    <a:pt x="7785" y="21237"/>
                  </a:lnTo>
                  <a:lnTo>
                    <a:pt x="1706" y="46058"/>
                  </a:lnTo>
                  <a:lnTo>
                    <a:pt x="711" y="62965"/>
                  </a:lnTo>
                  <a:lnTo>
                    <a:pt x="2885" y="79405"/>
                  </a:lnTo>
                  <a:lnTo>
                    <a:pt x="1342" y="93236"/>
                  </a:lnTo>
                  <a:lnTo>
                    <a:pt x="3072" y="108482"/>
                  </a:lnTo>
                  <a:lnTo>
                    <a:pt x="0" y="132310"/>
                  </a:lnTo>
                  <a:lnTo>
                    <a:pt x="4610" y="157825"/>
                  </a:lnTo>
                  <a:lnTo>
                    <a:pt x="5593" y="167484"/>
                  </a:lnTo>
                  <a:lnTo>
                    <a:pt x="8073" y="172439"/>
                  </a:lnTo>
                  <a:lnTo>
                    <a:pt x="9623" y="174014"/>
                  </a:lnTo>
                  <a:lnTo>
                    <a:pt x="13039" y="175765"/>
                  </a:lnTo>
                  <a:lnTo>
                    <a:pt x="27964" y="177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877"/>
            <p:cNvSpPr/>
            <p:nvPr>
              <p:custDataLst>
                <p:tags r:id="rId72"/>
              </p:custDataLst>
            </p:nvPr>
          </p:nvSpPr>
          <p:spPr>
            <a:xfrm>
              <a:off x="1680210" y="3783330"/>
              <a:ext cx="325756" cy="11410"/>
            </a:xfrm>
            <a:custGeom>
              <a:avLst/>
              <a:gdLst/>
              <a:ahLst/>
              <a:cxnLst/>
              <a:rect l="0" t="0" r="0" b="0"/>
              <a:pathLst>
                <a:path w="325756" h="11410">
                  <a:moveTo>
                    <a:pt x="0" y="0"/>
                  </a:moveTo>
                  <a:lnTo>
                    <a:pt x="0" y="0"/>
                  </a:lnTo>
                  <a:lnTo>
                    <a:pt x="18627" y="1693"/>
                  </a:lnTo>
                  <a:lnTo>
                    <a:pt x="45108" y="3928"/>
                  </a:lnTo>
                  <a:lnTo>
                    <a:pt x="71997" y="4550"/>
                  </a:lnTo>
                  <a:lnTo>
                    <a:pt x="98873" y="1630"/>
                  </a:lnTo>
                  <a:lnTo>
                    <a:pt x="123840" y="483"/>
                  </a:lnTo>
                  <a:lnTo>
                    <a:pt x="150429" y="143"/>
                  </a:lnTo>
                  <a:lnTo>
                    <a:pt x="174676" y="677"/>
                  </a:lnTo>
                  <a:lnTo>
                    <a:pt x="198582" y="3940"/>
                  </a:lnTo>
                  <a:lnTo>
                    <a:pt x="224221" y="5189"/>
                  </a:lnTo>
                  <a:lnTo>
                    <a:pt x="252288" y="7304"/>
                  </a:lnTo>
                  <a:lnTo>
                    <a:pt x="276036" y="10615"/>
                  </a:lnTo>
                  <a:lnTo>
                    <a:pt x="301428" y="11322"/>
                  </a:lnTo>
                  <a:lnTo>
                    <a:pt x="314811" y="11409"/>
                  </a:lnTo>
                  <a:lnTo>
                    <a:pt x="319409" y="9727"/>
                  </a:lnTo>
                  <a:lnTo>
                    <a:pt x="325755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227"/>
          <p:cNvGrpSpPr/>
          <p:nvPr/>
        </p:nvGrpSpPr>
        <p:grpSpPr>
          <a:xfrm>
            <a:off x="3137535" y="3881113"/>
            <a:ext cx="467953" cy="291606"/>
            <a:chOff x="3137535" y="3881113"/>
            <a:chExt cx="467953" cy="291606"/>
          </a:xfrm>
        </p:grpSpPr>
        <p:sp>
          <p:nvSpPr>
            <p:cNvPr id="87" name="SMARTInkShape-878"/>
            <p:cNvSpPr/>
            <p:nvPr>
              <p:custDataLst>
                <p:tags r:id="rId68"/>
              </p:custDataLst>
            </p:nvPr>
          </p:nvSpPr>
          <p:spPr>
            <a:xfrm>
              <a:off x="3371850" y="3881113"/>
              <a:ext cx="233638" cy="291606"/>
            </a:xfrm>
            <a:custGeom>
              <a:avLst/>
              <a:gdLst/>
              <a:ahLst/>
              <a:cxnLst/>
              <a:rect l="0" t="0" r="0" b="0"/>
              <a:pathLst>
                <a:path w="233638" h="291606">
                  <a:moveTo>
                    <a:pt x="0" y="22232"/>
                  </a:moveTo>
                  <a:lnTo>
                    <a:pt x="0" y="22232"/>
                  </a:lnTo>
                  <a:lnTo>
                    <a:pt x="21237" y="10097"/>
                  </a:lnTo>
                  <a:lnTo>
                    <a:pt x="43546" y="2550"/>
                  </a:lnTo>
                  <a:lnTo>
                    <a:pt x="68786" y="0"/>
                  </a:lnTo>
                  <a:lnTo>
                    <a:pt x="95878" y="1190"/>
                  </a:lnTo>
                  <a:lnTo>
                    <a:pt x="122797" y="7351"/>
                  </a:lnTo>
                  <a:lnTo>
                    <a:pt x="148011" y="18611"/>
                  </a:lnTo>
                  <a:lnTo>
                    <a:pt x="169642" y="29301"/>
                  </a:lnTo>
                  <a:lnTo>
                    <a:pt x="189627" y="47176"/>
                  </a:lnTo>
                  <a:lnTo>
                    <a:pt x="194981" y="54696"/>
                  </a:lnTo>
                  <a:lnTo>
                    <a:pt x="198530" y="69104"/>
                  </a:lnTo>
                  <a:lnTo>
                    <a:pt x="197667" y="78201"/>
                  </a:lnTo>
                  <a:lnTo>
                    <a:pt x="191939" y="94389"/>
                  </a:lnTo>
                  <a:lnTo>
                    <a:pt x="183519" y="105983"/>
                  </a:lnTo>
                  <a:lnTo>
                    <a:pt x="159352" y="120569"/>
                  </a:lnTo>
                  <a:lnTo>
                    <a:pt x="148928" y="126263"/>
                  </a:lnTo>
                  <a:lnTo>
                    <a:pt x="131888" y="129917"/>
                  </a:lnTo>
                  <a:lnTo>
                    <a:pt x="103384" y="130793"/>
                  </a:lnTo>
                  <a:lnTo>
                    <a:pt x="92342" y="130817"/>
                  </a:lnTo>
                  <a:lnTo>
                    <a:pt x="99977" y="130817"/>
                  </a:lnTo>
                  <a:lnTo>
                    <a:pt x="126759" y="137272"/>
                  </a:lnTo>
                  <a:lnTo>
                    <a:pt x="154441" y="149337"/>
                  </a:lnTo>
                  <a:lnTo>
                    <a:pt x="182898" y="170063"/>
                  </a:lnTo>
                  <a:lnTo>
                    <a:pt x="198337" y="183721"/>
                  </a:lnTo>
                  <a:lnTo>
                    <a:pt x="222737" y="212148"/>
                  </a:lnTo>
                  <a:lnTo>
                    <a:pt x="229169" y="222844"/>
                  </a:lnTo>
                  <a:lnTo>
                    <a:pt x="233637" y="247876"/>
                  </a:lnTo>
                  <a:lnTo>
                    <a:pt x="231080" y="260045"/>
                  </a:lnTo>
                  <a:lnTo>
                    <a:pt x="223893" y="275535"/>
                  </a:lnTo>
                  <a:lnTo>
                    <a:pt x="214435" y="286374"/>
                  </a:lnTo>
                  <a:lnTo>
                    <a:pt x="207276" y="291605"/>
                  </a:lnTo>
                  <a:lnTo>
                    <a:pt x="184621" y="290967"/>
                  </a:lnTo>
                  <a:lnTo>
                    <a:pt x="156349" y="287085"/>
                  </a:lnTo>
                  <a:lnTo>
                    <a:pt x="129723" y="280694"/>
                  </a:lnTo>
                  <a:lnTo>
                    <a:pt x="103658" y="267479"/>
                  </a:lnTo>
                  <a:lnTo>
                    <a:pt x="80166" y="249605"/>
                  </a:lnTo>
                  <a:lnTo>
                    <a:pt x="57150" y="2279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879"/>
            <p:cNvSpPr/>
            <p:nvPr>
              <p:custDataLst>
                <p:tags r:id="rId69"/>
              </p:custDataLst>
            </p:nvPr>
          </p:nvSpPr>
          <p:spPr>
            <a:xfrm>
              <a:off x="3137535" y="3989070"/>
              <a:ext cx="188596" cy="17146"/>
            </a:xfrm>
            <a:custGeom>
              <a:avLst/>
              <a:gdLst/>
              <a:ahLst/>
              <a:cxnLst/>
              <a:rect l="0" t="0" r="0" b="0"/>
              <a:pathLst>
                <a:path w="188596" h="17146">
                  <a:moveTo>
                    <a:pt x="0" y="17145"/>
                  </a:moveTo>
                  <a:lnTo>
                    <a:pt x="0" y="17145"/>
                  </a:lnTo>
                  <a:lnTo>
                    <a:pt x="27305" y="17145"/>
                  </a:lnTo>
                  <a:lnTo>
                    <a:pt x="53387" y="17145"/>
                  </a:lnTo>
                  <a:lnTo>
                    <a:pt x="79267" y="13218"/>
                  </a:lnTo>
                  <a:lnTo>
                    <a:pt x="105453" y="11666"/>
                  </a:lnTo>
                  <a:lnTo>
                    <a:pt x="130092" y="9768"/>
                  </a:lnTo>
                  <a:lnTo>
                    <a:pt x="146389" y="6249"/>
                  </a:lnTo>
                  <a:lnTo>
                    <a:pt x="156687" y="5238"/>
                  </a:lnTo>
                  <a:lnTo>
                    <a:pt x="178477" y="543"/>
                  </a:lnTo>
                  <a:lnTo>
                    <a:pt x="18859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228"/>
          <p:cNvGrpSpPr/>
          <p:nvPr/>
        </p:nvGrpSpPr>
        <p:grpSpPr>
          <a:xfrm>
            <a:off x="4760595" y="3761124"/>
            <a:ext cx="1228028" cy="653324"/>
            <a:chOff x="4760595" y="3761124"/>
            <a:chExt cx="1228028" cy="653324"/>
          </a:xfrm>
        </p:grpSpPr>
        <p:sp>
          <p:nvSpPr>
            <p:cNvPr id="91" name="SMARTInkShape-880"/>
            <p:cNvSpPr/>
            <p:nvPr>
              <p:custDataLst>
                <p:tags r:id="rId61"/>
              </p:custDataLst>
            </p:nvPr>
          </p:nvSpPr>
          <p:spPr>
            <a:xfrm>
              <a:off x="5762009" y="4024798"/>
              <a:ext cx="226614" cy="272645"/>
            </a:xfrm>
            <a:custGeom>
              <a:avLst/>
              <a:gdLst/>
              <a:ahLst/>
              <a:cxnLst/>
              <a:rect l="0" t="0" r="0" b="0"/>
              <a:pathLst>
                <a:path w="226614" h="272645">
                  <a:moveTo>
                    <a:pt x="21571" y="49997"/>
                  </a:moveTo>
                  <a:lnTo>
                    <a:pt x="21571" y="49997"/>
                  </a:lnTo>
                  <a:lnTo>
                    <a:pt x="42808" y="34827"/>
                  </a:lnTo>
                  <a:lnTo>
                    <a:pt x="66995" y="18873"/>
                  </a:lnTo>
                  <a:lnTo>
                    <a:pt x="87956" y="3416"/>
                  </a:lnTo>
                  <a:lnTo>
                    <a:pt x="102624" y="0"/>
                  </a:lnTo>
                  <a:lnTo>
                    <a:pt x="125282" y="3408"/>
                  </a:lnTo>
                  <a:lnTo>
                    <a:pt x="151865" y="11890"/>
                  </a:lnTo>
                  <a:lnTo>
                    <a:pt x="169820" y="23678"/>
                  </a:lnTo>
                  <a:lnTo>
                    <a:pt x="198055" y="50929"/>
                  </a:lnTo>
                  <a:lnTo>
                    <a:pt x="215370" y="79133"/>
                  </a:lnTo>
                  <a:lnTo>
                    <a:pt x="222004" y="94696"/>
                  </a:lnTo>
                  <a:lnTo>
                    <a:pt x="225739" y="120673"/>
                  </a:lnTo>
                  <a:lnTo>
                    <a:pt x="226613" y="136865"/>
                  </a:lnTo>
                  <a:lnTo>
                    <a:pt x="218003" y="163295"/>
                  </a:lnTo>
                  <a:lnTo>
                    <a:pt x="203387" y="188200"/>
                  </a:lnTo>
                  <a:lnTo>
                    <a:pt x="186991" y="208633"/>
                  </a:lnTo>
                  <a:lnTo>
                    <a:pt x="164000" y="223718"/>
                  </a:lnTo>
                  <a:lnTo>
                    <a:pt x="140113" y="233197"/>
                  </a:lnTo>
                  <a:lnTo>
                    <a:pt x="113916" y="240027"/>
                  </a:lnTo>
                  <a:lnTo>
                    <a:pt x="86045" y="240005"/>
                  </a:lnTo>
                  <a:lnTo>
                    <a:pt x="60713" y="239010"/>
                  </a:lnTo>
                  <a:lnTo>
                    <a:pt x="37120" y="232648"/>
                  </a:lnTo>
                  <a:lnTo>
                    <a:pt x="20111" y="225754"/>
                  </a:lnTo>
                  <a:lnTo>
                    <a:pt x="12879" y="219974"/>
                  </a:lnTo>
                  <a:lnTo>
                    <a:pt x="1611" y="206765"/>
                  </a:lnTo>
                  <a:lnTo>
                    <a:pt x="0" y="202645"/>
                  </a:lnTo>
                  <a:lnTo>
                    <a:pt x="206" y="200658"/>
                  </a:lnTo>
                  <a:lnTo>
                    <a:pt x="2127" y="196756"/>
                  </a:lnTo>
                  <a:lnTo>
                    <a:pt x="6779" y="190988"/>
                  </a:lnTo>
                  <a:lnTo>
                    <a:pt x="13727" y="188860"/>
                  </a:lnTo>
                  <a:lnTo>
                    <a:pt x="40459" y="188017"/>
                  </a:lnTo>
                  <a:lnTo>
                    <a:pt x="56423" y="190291"/>
                  </a:lnTo>
                  <a:lnTo>
                    <a:pt x="72111" y="195596"/>
                  </a:lnTo>
                  <a:lnTo>
                    <a:pt x="92730" y="203578"/>
                  </a:lnTo>
                  <a:lnTo>
                    <a:pt x="116635" y="213344"/>
                  </a:lnTo>
                  <a:lnTo>
                    <a:pt x="134477" y="220490"/>
                  </a:lnTo>
                  <a:lnTo>
                    <a:pt x="159382" y="230124"/>
                  </a:lnTo>
                  <a:lnTo>
                    <a:pt x="185695" y="242117"/>
                  </a:lnTo>
                  <a:lnTo>
                    <a:pt x="210062" y="267061"/>
                  </a:lnTo>
                  <a:lnTo>
                    <a:pt x="210163" y="272644"/>
                  </a:lnTo>
                  <a:lnTo>
                    <a:pt x="210166" y="269777"/>
                  </a:lnTo>
                  <a:lnTo>
                    <a:pt x="211859" y="266633"/>
                  </a:lnTo>
                  <a:lnTo>
                    <a:pt x="215882" y="2614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881"/>
            <p:cNvSpPr/>
            <p:nvPr>
              <p:custDataLst>
                <p:tags r:id="rId62"/>
              </p:custDataLst>
            </p:nvPr>
          </p:nvSpPr>
          <p:spPr>
            <a:xfrm>
              <a:off x="5583555" y="3823335"/>
              <a:ext cx="192469" cy="182881"/>
            </a:xfrm>
            <a:custGeom>
              <a:avLst/>
              <a:gdLst/>
              <a:ahLst/>
              <a:cxnLst/>
              <a:rect l="0" t="0" r="0" b="0"/>
              <a:pathLst>
                <a:path w="192469" h="182881">
                  <a:moveTo>
                    <a:pt x="0" y="0"/>
                  </a:moveTo>
                  <a:lnTo>
                    <a:pt x="0" y="0"/>
                  </a:lnTo>
                  <a:lnTo>
                    <a:pt x="21237" y="0"/>
                  </a:lnTo>
                  <a:lnTo>
                    <a:pt x="49614" y="3034"/>
                  </a:lnTo>
                  <a:lnTo>
                    <a:pt x="78130" y="10989"/>
                  </a:lnTo>
                  <a:lnTo>
                    <a:pt x="98859" y="19489"/>
                  </a:lnTo>
                  <a:lnTo>
                    <a:pt x="119502" y="29617"/>
                  </a:lnTo>
                  <a:lnTo>
                    <a:pt x="144769" y="46029"/>
                  </a:lnTo>
                  <a:lnTo>
                    <a:pt x="170695" y="68641"/>
                  </a:lnTo>
                  <a:lnTo>
                    <a:pt x="181275" y="80037"/>
                  </a:lnTo>
                  <a:lnTo>
                    <a:pt x="188093" y="91452"/>
                  </a:lnTo>
                  <a:lnTo>
                    <a:pt x="192468" y="108588"/>
                  </a:lnTo>
                  <a:lnTo>
                    <a:pt x="190730" y="125731"/>
                  </a:lnTo>
                  <a:lnTo>
                    <a:pt x="186158" y="135467"/>
                  </a:lnTo>
                  <a:lnTo>
                    <a:pt x="179256" y="144027"/>
                  </a:lnTo>
                  <a:lnTo>
                    <a:pt x="150794" y="163731"/>
                  </a:lnTo>
                  <a:lnTo>
                    <a:pt x="124896" y="177780"/>
                  </a:lnTo>
                  <a:lnTo>
                    <a:pt x="100224" y="181369"/>
                  </a:lnTo>
                  <a:lnTo>
                    <a:pt x="76546" y="182433"/>
                  </a:lnTo>
                  <a:lnTo>
                    <a:pt x="45720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882"/>
            <p:cNvSpPr/>
            <p:nvPr>
              <p:custDataLst>
                <p:tags r:id="rId63"/>
              </p:custDataLst>
            </p:nvPr>
          </p:nvSpPr>
          <p:spPr>
            <a:xfrm>
              <a:off x="5617845" y="3880485"/>
              <a:ext cx="11431" cy="398122"/>
            </a:xfrm>
            <a:custGeom>
              <a:avLst/>
              <a:gdLst/>
              <a:ahLst/>
              <a:cxnLst/>
              <a:rect l="0" t="0" r="0" b="0"/>
              <a:pathLst>
                <a:path w="11431" h="398122">
                  <a:moveTo>
                    <a:pt x="0" y="0"/>
                  </a:moveTo>
                  <a:lnTo>
                    <a:pt x="0" y="0"/>
                  </a:lnTo>
                  <a:lnTo>
                    <a:pt x="1693" y="20320"/>
                  </a:lnTo>
                  <a:lnTo>
                    <a:pt x="3034" y="36407"/>
                  </a:lnTo>
                  <a:lnTo>
                    <a:pt x="4563" y="51577"/>
                  </a:lnTo>
                  <a:lnTo>
                    <a:pt x="6217" y="66134"/>
                  </a:lnTo>
                  <a:lnTo>
                    <a:pt x="9113" y="93528"/>
                  </a:lnTo>
                  <a:lnTo>
                    <a:pt x="10401" y="118403"/>
                  </a:lnTo>
                  <a:lnTo>
                    <a:pt x="10973" y="143852"/>
                  </a:lnTo>
                  <a:lnTo>
                    <a:pt x="11227" y="169979"/>
                  </a:lnTo>
                  <a:lnTo>
                    <a:pt x="11339" y="196408"/>
                  </a:lnTo>
                  <a:lnTo>
                    <a:pt x="9696" y="222971"/>
                  </a:lnTo>
                  <a:lnTo>
                    <a:pt x="6849" y="248958"/>
                  </a:lnTo>
                  <a:lnTo>
                    <a:pt x="3468" y="273208"/>
                  </a:lnTo>
                  <a:lnTo>
                    <a:pt x="3235" y="294993"/>
                  </a:lnTo>
                  <a:lnTo>
                    <a:pt x="4613" y="315258"/>
                  </a:lnTo>
                  <a:lnTo>
                    <a:pt x="5225" y="334848"/>
                  </a:lnTo>
                  <a:lnTo>
                    <a:pt x="2536" y="360693"/>
                  </a:lnTo>
                  <a:lnTo>
                    <a:pt x="501" y="386349"/>
                  </a:lnTo>
                  <a:lnTo>
                    <a:pt x="223" y="393537"/>
                  </a:lnTo>
                  <a:lnTo>
                    <a:pt x="784" y="395708"/>
                  </a:lnTo>
                  <a:lnTo>
                    <a:pt x="1793" y="397155"/>
                  </a:lnTo>
                  <a:lnTo>
                    <a:pt x="3100" y="398121"/>
                  </a:lnTo>
                  <a:lnTo>
                    <a:pt x="4607" y="397494"/>
                  </a:lnTo>
                  <a:lnTo>
                    <a:pt x="1143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883"/>
            <p:cNvSpPr/>
            <p:nvPr>
              <p:custDataLst>
                <p:tags r:id="rId64"/>
              </p:custDataLst>
            </p:nvPr>
          </p:nvSpPr>
          <p:spPr>
            <a:xfrm>
              <a:off x="5274945" y="4154910"/>
              <a:ext cx="218635" cy="259538"/>
            </a:xfrm>
            <a:custGeom>
              <a:avLst/>
              <a:gdLst/>
              <a:ahLst/>
              <a:cxnLst/>
              <a:rect l="0" t="0" r="0" b="0"/>
              <a:pathLst>
                <a:path w="218635" h="259538">
                  <a:moveTo>
                    <a:pt x="0" y="5610"/>
                  </a:moveTo>
                  <a:lnTo>
                    <a:pt x="0" y="5610"/>
                  </a:lnTo>
                  <a:lnTo>
                    <a:pt x="24271" y="2576"/>
                  </a:lnTo>
                  <a:lnTo>
                    <a:pt x="46347" y="1087"/>
                  </a:lnTo>
                  <a:lnTo>
                    <a:pt x="68859" y="425"/>
                  </a:lnTo>
                  <a:lnTo>
                    <a:pt x="91564" y="131"/>
                  </a:lnTo>
                  <a:lnTo>
                    <a:pt x="116048" y="0"/>
                  </a:lnTo>
                  <a:lnTo>
                    <a:pt x="140478" y="577"/>
                  </a:lnTo>
                  <a:lnTo>
                    <a:pt x="161918" y="2949"/>
                  </a:lnTo>
                  <a:lnTo>
                    <a:pt x="188805" y="10890"/>
                  </a:lnTo>
                  <a:lnTo>
                    <a:pt x="206790" y="18252"/>
                  </a:lnTo>
                  <a:lnTo>
                    <a:pt x="214250" y="24140"/>
                  </a:lnTo>
                  <a:lnTo>
                    <a:pt x="218413" y="29721"/>
                  </a:lnTo>
                  <a:lnTo>
                    <a:pt x="218634" y="31209"/>
                  </a:lnTo>
                  <a:lnTo>
                    <a:pt x="217185" y="33497"/>
                  </a:lnTo>
                  <a:lnTo>
                    <a:pt x="211530" y="38991"/>
                  </a:lnTo>
                  <a:lnTo>
                    <a:pt x="193196" y="50210"/>
                  </a:lnTo>
                  <a:lnTo>
                    <a:pt x="176835" y="55019"/>
                  </a:lnTo>
                  <a:lnTo>
                    <a:pt x="151206" y="59679"/>
                  </a:lnTo>
                  <a:lnTo>
                    <a:pt x="123747" y="68571"/>
                  </a:lnTo>
                  <a:lnTo>
                    <a:pt x="115405" y="72525"/>
                  </a:lnTo>
                  <a:lnTo>
                    <a:pt x="113132" y="73080"/>
                  </a:lnTo>
                  <a:lnTo>
                    <a:pt x="111617" y="74720"/>
                  </a:lnTo>
                  <a:lnTo>
                    <a:pt x="109933" y="79929"/>
                  </a:lnTo>
                  <a:lnTo>
                    <a:pt x="110754" y="83096"/>
                  </a:lnTo>
                  <a:lnTo>
                    <a:pt x="117977" y="93621"/>
                  </a:lnTo>
                  <a:lnTo>
                    <a:pt x="140491" y="120696"/>
                  </a:lnTo>
                  <a:lnTo>
                    <a:pt x="165076" y="144619"/>
                  </a:lnTo>
                  <a:lnTo>
                    <a:pt x="185431" y="170581"/>
                  </a:lnTo>
                  <a:lnTo>
                    <a:pt x="201046" y="197982"/>
                  </a:lnTo>
                  <a:lnTo>
                    <a:pt x="206405" y="210489"/>
                  </a:lnTo>
                  <a:lnTo>
                    <a:pt x="207517" y="220704"/>
                  </a:lnTo>
                  <a:lnTo>
                    <a:pt x="206925" y="225206"/>
                  </a:lnTo>
                  <a:lnTo>
                    <a:pt x="202880" y="233595"/>
                  </a:lnTo>
                  <a:lnTo>
                    <a:pt x="196849" y="240922"/>
                  </a:lnTo>
                  <a:lnTo>
                    <a:pt x="189935" y="246295"/>
                  </a:lnTo>
                  <a:lnTo>
                    <a:pt x="166658" y="254918"/>
                  </a:lnTo>
                  <a:lnTo>
                    <a:pt x="148229" y="259537"/>
                  </a:lnTo>
                  <a:lnTo>
                    <a:pt x="126964" y="258083"/>
                  </a:lnTo>
                  <a:lnTo>
                    <a:pt x="105211" y="256100"/>
                  </a:lnTo>
                  <a:lnTo>
                    <a:pt x="86419" y="247399"/>
                  </a:lnTo>
                  <a:lnTo>
                    <a:pt x="74603" y="238166"/>
                  </a:lnTo>
                  <a:lnTo>
                    <a:pt x="66388" y="226021"/>
                  </a:lnTo>
                  <a:lnTo>
                    <a:pt x="61256" y="212155"/>
                  </a:lnTo>
                  <a:lnTo>
                    <a:pt x="57150" y="182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884"/>
            <p:cNvSpPr/>
            <p:nvPr>
              <p:custDataLst>
                <p:tags r:id="rId65"/>
              </p:custDataLst>
            </p:nvPr>
          </p:nvSpPr>
          <p:spPr>
            <a:xfrm>
              <a:off x="5054453" y="4047788"/>
              <a:ext cx="185750" cy="217853"/>
            </a:xfrm>
            <a:custGeom>
              <a:avLst/>
              <a:gdLst/>
              <a:ahLst/>
              <a:cxnLst/>
              <a:rect l="0" t="0" r="0" b="0"/>
              <a:pathLst>
                <a:path w="185750" h="217853">
                  <a:moveTo>
                    <a:pt x="14752" y="107017"/>
                  </a:moveTo>
                  <a:lnTo>
                    <a:pt x="14752" y="107017"/>
                  </a:lnTo>
                  <a:lnTo>
                    <a:pt x="35989" y="103984"/>
                  </a:lnTo>
                  <a:lnTo>
                    <a:pt x="61332" y="99063"/>
                  </a:lnTo>
                  <a:lnTo>
                    <a:pt x="87962" y="90549"/>
                  </a:lnTo>
                  <a:lnTo>
                    <a:pt x="115960" y="79983"/>
                  </a:lnTo>
                  <a:lnTo>
                    <a:pt x="141331" y="68810"/>
                  </a:lnTo>
                  <a:lnTo>
                    <a:pt x="158866" y="57455"/>
                  </a:lnTo>
                  <a:lnTo>
                    <a:pt x="175534" y="38313"/>
                  </a:lnTo>
                  <a:lnTo>
                    <a:pt x="183907" y="23338"/>
                  </a:lnTo>
                  <a:lnTo>
                    <a:pt x="185749" y="11042"/>
                  </a:lnTo>
                  <a:lnTo>
                    <a:pt x="184630" y="8109"/>
                  </a:lnTo>
                  <a:lnTo>
                    <a:pt x="180000" y="3156"/>
                  </a:lnTo>
                  <a:lnTo>
                    <a:pt x="172016" y="532"/>
                  </a:lnTo>
                  <a:lnTo>
                    <a:pt x="162117" y="0"/>
                  </a:lnTo>
                  <a:lnTo>
                    <a:pt x="136853" y="4833"/>
                  </a:lnTo>
                  <a:lnTo>
                    <a:pt x="120454" y="9532"/>
                  </a:lnTo>
                  <a:lnTo>
                    <a:pt x="96307" y="22888"/>
                  </a:lnTo>
                  <a:lnTo>
                    <a:pt x="69960" y="39545"/>
                  </a:lnTo>
                  <a:lnTo>
                    <a:pt x="46421" y="59650"/>
                  </a:lnTo>
                  <a:lnTo>
                    <a:pt x="22772" y="85525"/>
                  </a:lnTo>
                  <a:lnTo>
                    <a:pt x="5683" y="111873"/>
                  </a:lnTo>
                  <a:lnTo>
                    <a:pt x="0" y="132657"/>
                  </a:lnTo>
                  <a:lnTo>
                    <a:pt x="1350" y="151867"/>
                  </a:lnTo>
                  <a:lnTo>
                    <a:pt x="8805" y="169624"/>
                  </a:lnTo>
                  <a:lnTo>
                    <a:pt x="22092" y="186951"/>
                  </a:lnTo>
                  <a:lnTo>
                    <a:pt x="41127" y="201116"/>
                  </a:lnTo>
                  <a:lnTo>
                    <a:pt x="68922" y="210322"/>
                  </a:lnTo>
                  <a:lnTo>
                    <a:pt x="88569" y="214949"/>
                  </a:lnTo>
                  <a:lnTo>
                    <a:pt x="107885" y="217852"/>
                  </a:lnTo>
                  <a:lnTo>
                    <a:pt x="133435" y="216551"/>
                  </a:lnTo>
                  <a:lnTo>
                    <a:pt x="146197" y="2156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885"/>
            <p:cNvSpPr/>
            <p:nvPr>
              <p:custDataLst>
                <p:tags r:id="rId66"/>
              </p:custDataLst>
            </p:nvPr>
          </p:nvSpPr>
          <p:spPr>
            <a:xfrm>
              <a:off x="4760595" y="3761124"/>
              <a:ext cx="269923" cy="484728"/>
            </a:xfrm>
            <a:custGeom>
              <a:avLst/>
              <a:gdLst/>
              <a:ahLst/>
              <a:cxnLst/>
              <a:rect l="0" t="0" r="0" b="0"/>
              <a:pathLst>
                <a:path w="269923" h="484728">
                  <a:moveTo>
                    <a:pt x="0" y="39351"/>
                  </a:moveTo>
                  <a:lnTo>
                    <a:pt x="0" y="39351"/>
                  </a:lnTo>
                  <a:lnTo>
                    <a:pt x="25471" y="15151"/>
                  </a:lnTo>
                  <a:lnTo>
                    <a:pt x="38625" y="6794"/>
                  </a:lnTo>
                  <a:lnTo>
                    <a:pt x="59775" y="1553"/>
                  </a:lnTo>
                  <a:lnTo>
                    <a:pt x="85162" y="0"/>
                  </a:lnTo>
                  <a:lnTo>
                    <a:pt x="112793" y="5608"/>
                  </a:lnTo>
                  <a:lnTo>
                    <a:pt x="141088" y="15313"/>
                  </a:lnTo>
                  <a:lnTo>
                    <a:pt x="169580" y="29265"/>
                  </a:lnTo>
                  <a:lnTo>
                    <a:pt x="198130" y="45465"/>
                  </a:lnTo>
                  <a:lnTo>
                    <a:pt x="220631" y="65363"/>
                  </a:lnTo>
                  <a:lnTo>
                    <a:pt x="236328" y="87346"/>
                  </a:lnTo>
                  <a:lnTo>
                    <a:pt x="242955" y="106912"/>
                  </a:lnTo>
                  <a:lnTo>
                    <a:pt x="241885" y="127808"/>
                  </a:lnTo>
                  <a:lnTo>
                    <a:pt x="235774" y="140896"/>
                  </a:lnTo>
                  <a:lnTo>
                    <a:pt x="223533" y="154332"/>
                  </a:lnTo>
                  <a:lnTo>
                    <a:pt x="201160" y="170887"/>
                  </a:lnTo>
                  <a:lnTo>
                    <a:pt x="177669" y="183748"/>
                  </a:lnTo>
                  <a:lnTo>
                    <a:pt x="155164" y="193063"/>
                  </a:lnTo>
                  <a:lnTo>
                    <a:pt x="134579" y="199319"/>
                  </a:lnTo>
                  <a:lnTo>
                    <a:pt x="108173" y="203377"/>
                  </a:lnTo>
                  <a:lnTo>
                    <a:pt x="84262" y="207614"/>
                  </a:lnTo>
                  <a:lnTo>
                    <a:pt x="57081" y="210522"/>
                  </a:lnTo>
                  <a:lnTo>
                    <a:pt x="51931" y="210776"/>
                  </a:lnTo>
                  <a:lnTo>
                    <a:pt x="73455" y="221787"/>
                  </a:lnTo>
                  <a:lnTo>
                    <a:pt x="97259" y="229155"/>
                  </a:lnTo>
                  <a:lnTo>
                    <a:pt x="116886" y="236739"/>
                  </a:lnTo>
                  <a:lnTo>
                    <a:pt x="138309" y="246459"/>
                  </a:lnTo>
                  <a:lnTo>
                    <a:pt x="160531" y="257129"/>
                  </a:lnTo>
                  <a:lnTo>
                    <a:pt x="181414" y="269914"/>
                  </a:lnTo>
                  <a:lnTo>
                    <a:pt x="209327" y="291393"/>
                  </a:lnTo>
                  <a:lnTo>
                    <a:pt x="233685" y="315536"/>
                  </a:lnTo>
                  <a:lnTo>
                    <a:pt x="253602" y="341105"/>
                  </a:lnTo>
                  <a:lnTo>
                    <a:pt x="265853" y="366461"/>
                  </a:lnTo>
                  <a:lnTo>
                    <a:pt x="269922" y="384759"/>
                  </a:lnTo>
                  <a:lnTo>
                    <a:pt x="268008" y="411640"/>
                  </a:lnTo>
                  <a:lnTo>
                    <a:pt x="259044" y="432234"/>
                  </a:lnTo>
                  <a:lnTo>
                    <a:pt x="243336" y="450401"/>
                  </a:lnTo>
                  <a:lnTo>
                    <a:pt x="219138" y="466578"/>
                  </a:lnTo>
                  <a:lnTo>
                    <a:pt x="191224" y="475958"/>
                  </a:lnTo>
                  <a:lnTo>
                    <a:pt x="170079" y="480625"/>
                  </a:lnTo>
                  <a:lnTo>
                    <a:pt x="142822" y="483789"/>
                  </a:lnTo>
                  <a:lnTo>
                    <a:pt x="115625" y="484727"/>
                  </a:lnTo>
                  <a:lnTo>
                    <a:pt x="87116" y="484408"/>
                  </a:lnTo>
                  <a:lnTo>
                    <a:pt x="74913" y="482053"/>
                  </a:lnTo>
                  <a:lnTo>
                    <a:pt x="66526" y="477196"/>
                  </a:lnTo>
                  <a:lnTo>
                    <a:pt x="63401" y="474123"/>
                  </a:lnTo>
                  <a:lnTo>
                    <a:pt x="61952" y="470804"/>
                  </a:lnTo>
                  <a:lnTo>
                    <a:pt x="62865" y="4565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86"/>
            <p:cNvSpPr/>
            <p:nvPr>
              <p:custDataLst>
                <p:tags r:id="rId67"/>
              </p:custDataLst>
            </p:nvPr>
          </p:nvSpPr>
          <p:spPr>
            <a:xfrm>
              <a:off x="4783455" y="3834765"/>
              <a:ext cx="19414" cy="435165"/>
            </a:xfrm>
            <a:custGeom>
              <a:avLst/>
              <a:gdLst/>
              <a:ahLst/>
              <a:cxnLst/>
              <a:rect l="0" t="0" r="0" b="0"/>
              <a:pathLst>
                <a:path w="19414" h="435165">
                  <a:moveTo>
                    <a:pt x="0" y="0"/>
                  </a:moveTo>
                  <a:lnTo>
                    <a:pt x="0" y="0"/>
                  </a:lnTo>
                  <a:lnTo>
                    <a:pt x="6068" y="21237"/>
                  </a:lnTo>
                  <a:lnTo>
                    <a:pt x="12875" y="49614"/>
                  </a:lnTo>
                  <a:lnTo>
                    <a:pt x="18913" y="78130"/>
                  </a:lnTo>
                  <a:lnTo>
                    <a:pt x="19413" y="98860"/>
                  </a:lnTo>
                  <a:lnTo>
                    <a:pt x="18153" y="120772"/>
                  </a:lnTo>
                  <a:lnTo>
                    <a:pt x="17593" y="143212"/>
                  </a:lnTo>
                  <a:lnTo>
                    <a:pt x="17345" y="167578"/>
                  </a:lnTo>
                  <a:lnTo>
                    <a:pt x="16598" y="192589"/>
                  </a:lnTo>
                  <a:lnTo>
                    <a:pt x="14150" y="216405"/>
                  </a:lnTo>
                  <a:lnTo>
                    <a:pt x="12639" y="241383"/>
                  </a:lnTo>
                  <a:lnTo>
                    <a:pt x="11967" y="266666"/>
                  </a:lnTo>
                  <a:lnTo>
                    <a:pt x="11669" y="290604"/>
                  </a:lnTo>
                  <a:lnTo>
                    <a:pt x="11536" y="313942"/>
                  </a:lnTo>
                  <a:lnTo>
                    <a:pt x="11478" y="337015"/>
                  </a:lnTo>
                  <a:lnTo>
                    <a:pt x="11451" y="359969"/>
                  </a:lnTo>
                  <a:lnTo>
                    <a:pt x="11437" y="388245"/>
                  </a:lnTo>
                  <a:lnTo>
                    <a:pt x="11431" y="415357"/>
                  </a:lnTo>
                  <a:lnTo>
                    <a:pt x="11430" y="434623"/>
                  </a:lnTo>
                  <a:lnTo>
                    <a:pt x="12065" y="435164"/>
                  </a:lnTo>
                  <a:lnTo>
                    <a:pt x="13123" y="434254"/>
                  </a:lnTo>
                  <a:lnTo>
                    <a:pt x="17145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229"/>
          <p:cNvGrpSpPr/>
          <p:nvPr/>
        </p:nvGrpSpPr>
        <p:grpSpPr>
          <a:xfrm>
            <a:off x="6875145" y="3640455"/>
            <a:ext cx="165273" cy="273887"/>
            <a:chOff x="6875145" y="3640455"/>
            <a:chExt cx="165273" cy="273887"/>
          </a:xfrm>
        </p:grpSpPr>
        <p:sp>
          <p:nvSpPr>
            <p:cNvPr id="99" name="SMARTInkShape-887"/>
            <p:cNvSpPr/>
            <p:nvPr>
              <p:custDataLst>
                <p:tags r:id="rId59"/>
              </p:custDataLst>
            </p:nvPr>
          </p:nvSpPr>
          <p:spPr>
            <a:xfrm>
              <a:off x="6875145" y="3640455"/>
              <a:ext cx="165273" cy="268392"/>
            </a:xfrm>
            <a:custGeom>
              <a:avLst/>
              <a:gdLst/>
              <a:ahLst/>
              <a:cxnLst/>
              <a:rect l="0" t="0" r="0" b="0"/>
              <a:pathLst>
                <a:path w="165273" h="268392">
                  <a:moveTo>
                    <a:pt x="0" y="0"/>
                  </a:moveTo>
                  <a:lnTo>
                    <a:pt x="0" y="0"/>
                  </a:lnTo>
                  <a:lnTo>
                    <a:pt x="26105" y="3928"/>
                  </a:lnTo>
                  <a:lnTo>
                    <a:pt x="53172" y="8360"/>
                  </a:lnTo>
                  <a:lnTo>
                    <a:pt x="67199" y="13829"/>
                  </a:lnTo>
                  <a:lnTo>
                    <a:pt x="95271" y="27101"/>
                  </a:lnTo>
                  <a:lnTo>
                    <a:pt x="121150" y="45283"/>
                  </a:lnTo>
                  <a:lnTo>
                    <a:pt x="132373" y="56956"/>
                  </a:lnTo>
                  <a:lnTo>
                    <a:pt x="138208" y="68493"/>
                  </a:lnTo>
                  <a:lnTo>
                    <a:pt x="141952" y="91423"/>
                  </a:lnTo>
                  <a:lnTo>
                    <a:pt x="139078" y="102863"/>
                  </a:lnTo>
                  <a:lnTo>
                    <a:pt x="126884" y="125729"/>
                  </a:lnTo>
                  <a:lnTo>
                    <a:pt x="115983" y="136807"/>
                  </a:lnTo>
                  <a:lnTo>
                    <a:pt x="88406" y="155218"/>
                  </a:lnTo>
                  <a:lnTo>
                    <a:pt x="61640" y="163667"/>
                  </a:lnTo>
                  <a:lnTo>
                    <a:pt x="46084" y="165711"/>
                  </a:lnTo>
                  <a:lnTo>
                    <a:pt x="48861" y="162694"/>
                  </a:lnTo>
                  <a:lnTo>
                    <a:pt x="53678" y="161209"/>
                  </a:lnTo>
                  <a:lnTo>
                    <a:pt x="70152" y="160255"/>
                  </a:lnTo>
                  <a:lnTo>
                    <a:pt x="97363" y="166268"/>
                  </a:lnTo>
                  <a:lnTo>
                    <a:pt x="125758" y="176600"/>
                  </a:lnTo>
                  <a:lnTo>
                    <a:pt x="151276" y="197669"/>
                  </a:lnTo>
                  <a:lnTo>
                    <a:pt x="160464" y="209417"/>
                  </a:lnTo>
                  <a:lnTo>
                    <a:pt x="163392" y="217110"/>
                  </a:lnTo>
                  <a:lnTo>
                    <a:pt x="165272" y="232399"/>
                  </a:lnTo>
                  <a:lnTo>
                    <a:pt x="163835" y="238332"/>
                  </a:lnTo>
                  <a:lnTo>
                    <a:pt x="157764" y="246935"/>
                  </a:lnTo>
                  <a:lnTo>
                    <a:pt x="154706" y="250349"/>
                  </a:lnTo>
                  <a:lnTo>
                    <a:pt x="146228" y="254141"/>
                  </a:lnTo>
                  <a:lnTo>
                    <a:pt x="118616" y="263126"/>
                  </a:lnTo>
                  <a:lnTo>
                    <a:pt x="102456" y="266982"/>
                  </a:lnTo>
                  <a:lnTo>
                    <a:pt x="78168" y="268391"/>
                  </a:lnTo>
                  <a:lnTo>
                    <a:pt x="54049" y="267951"/>
                  </a:lnTo>
                  <a:lnTo>
                    <a:pt x="44096" y="264037"/>
                  </a:lnTo>
                  <a:lnTo>
                    <a:pt x="34722" y="258719"/>
                  </a:lnTo>
                  <a:lnTo>
                    <a:pt x="32673" y="258204"/>
                  </a:lnTo>
                  <a:lnTo>
                    <a:pt x="31307" y="257226"/>
                  </a:lnTo>
                  <a:lnTo>
                    <a:pt x="30397" y="255939"/>
                  </a:lnTo>
                  <a:lnTo>
                    <a:pt x="29789" y="254446"/>
                  </a:lnTo>
                  <a:lnTo>
                    <a:pt x="30019" y="252815"/>
                  </a:lnTo>
                  <a:lnTo>
                    <a:pt x="33258" y="245636"/>
                  </a:lnTo>
                  <a:lnTo>
                    <a:pt x="34290" y="2400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88"/>
            <p:cNvSpPr/>
            <p:nvPr>
              <p:custDataLst>
                <p:tags r:id="rId60"/>
              </p:custDataLst>
            </p:nvPr>
          </p:nvSpPr>
          <p:spPr>
            <a:xfrm>
              <a:off x="6880860" y="3680460"/>
              <a:ext cx="57075" cy="233882"/>
            </a:xfrm>
            <a:custGeom>
              <a:avLst/>
              <a:gdLst/>
              <a:ahLst/>
              <a:cxnLst/>
              <a:rect l="0" t="0" r="0" b="0"/>
              <a:pathLst>
                <a:path w="57075" h="233882">
                  <a:moveTo>
                    <a:pt x="0" y="0"/>
                  </a:moveTo>
                  <a:lnTo>
                    <a:pt x="0" y="0"/>
                  </a:lnTo>
                  <a:lnTo>
                    <a:pt x="3386" y="16933"/>
                  </a:lnTo>
                  <a:lnTo>
                    <a:pt x="8490" y="41181"/>
                  </a:lnTo>
                  <a:lnTo>
                    <a:pt x="14934" y="65542"/>
                  </a:lnTo>
                  <a:lnTo>
                    <a:pt x="22800" y="92533"/>
                  </a:lnTo>
                  <a:lnTo>
                    <a:pt x="30469" y="119102"/>
                  </a:lnTo>
                  <a:lnTo>
                    <a:pt x="38098" y="142695"/>
                  </a:lnTo>
                  <a:lnTo>
                    <a:pt x="44026" y="165699"/>
                  </a:lnTo>
                  <a:lnTo>
                    <a:pt x="46912" y="181176"/>
                  </a:lnTo>
                  <a:lnTo>
                    <a:pt x="54204" y="209451"/>
                  </a:lnTo>
                  <a:lnTo>
                    <a:pt x="57074" y="232849"/>
                  </a:lnTo>
                  <a:lnTo>
                    <a:pt x="56465" y="233338"/>
                  </a:lnTo>
                  <a:lnTo>
                    <a:pt x="54094" y="233881"/>
                  </a:lnTo>
                  <a:lnTo>
                    <a:pt x="50924" y="232429"/>
                  </a:lnTo>
                  <a:lnTo>
                    <a:pt x="49188" y="231152"/>
                  </a:lnTo>
                  <a:lnTo>
                    <a:pt x="47262" y="224655"/>
                  </a:lnTo>
                  <a:lnTo>
                    <a:pt x="45720" y="2114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230"/>
          <p:cNvGrpSpPr/>
          <p:nvPr/>
        </p:nvGrpSpPr>
        <p:grpSpPr>
          <a:xfrm>
            <a:off x="7183755" y="3611880"/>
            <a:ext cx="1571626" cy="898982"/>
            <a:chOff x="7183755" y="3611880"/>
            <a:chExt cx="1571626" cy="898982"/>
          </a:xfrm>
        </p:grpSpPr>
        <p:sp>
          <p:nvSpPr>
            <p:cNvPr id="102" name="SMARTInkShape-889"/>
            <p:cNvSpPr/>
            <p:nvPr>
              <p:custDataLst>
                <p:tags r:id="rId40"/>
              </p:custDataLst>
            </p:nvPr>
          </p:nvSpPr>
          <p:spPr>
            <a:xfrm>
              <a:off x="8035290" y="4103370"/>
              <a:ext cx="125731" cy="238803"/>
            </a:xfrm>
            <a:custGeom>
              <a:avLst/>
              <a:gdLst/>
              <a:ahLst/>
              <a:cxnLst/>
              <a:rect l="0" t="0" r="0" b="0"/>
              <a:pathLst>
                <a:path w="125731" h="238803">
                  <a:moveTo>
                    <a:pt x="0" y="0"/>
                  </a:moveTo>
                  <a:lnTo>
                    <a:pt x="0" y="0"/>
                  </a:lnTo>
                  <a:lnTo>
                    <a:pt x="1694" y="16934"/>
                  </a:lnTo>
                  <a:lnTo>
                    <a:pt x="4563" y="43086"/>
                  </a:lnTo>
                  <a:lnTo>
                    <a:pt x="7954" y="67410"/>
                  </a:lnTo>
                  <a:lnTo>
                    <a:pt x="11578" y="89226"/>
                  </a:lnTo>
                  <a:lnTo>
                    <a:pt x="15496" y="117666"/>
                  </a:lnTo>
                  <a:lnTo>
                    <a:pt x="16657" y="143873"/>
                  </a:lnTo>
                  <a:lnTo>
                    <a:pt x="17001" y="170052"/>
                  </a:lnTo>
                  <a:lnTo>
                    <a:pt x="17117" y="195587"/>
                  </a:lnTo>
                  <a:lnTo>
                    <a:pt x="17143" y="217724"/>
                  </a:lnTo>
                  <a:lnTo>
                    <a:pt x="17779" y="219444"/>
                  </a:lnTo>
                  <a:lnTo>
                    <a:pt x="18837" y="220591"/>
                  </a:lnTo>
                  <a:lnTo>
                    <a:pt x="22065" y="222432"/>
                  </a:lnTo>
                  <a:lnTo>
                    <a:pt x="22331" y="221948"/>
                  </a:lnTo>
                  <a:lnTo>
                    <a:pt x="24117" y="197188"/>
                  </a:lnTo>
                  <a:lnTo>
                    <a:pt x="35734" y="171076"/>
                  </a:lnTo>
                  <a:lnTo>
                    <a:pt x="44807" y="157228"/>
                  </a:lnTo>
                  <a:lnTo>
                    <a:pt x="55539" y="148115"/>
                  </a:lnTo>
                  <a:lnTo>
                    <a:pt x="63728" y="144428"/>
                  </a:lnTo>
                  <a:lnTo>
                    <a:pt x="73210" y="143336"/>
                  </a:lnTo>
                  <a:lnTo>
                    <a:pt x="84063" y="146045"/>
                  </a:lnTo>
                  <a:lnTo>
                    <a:pt x="95321" y="153904"/>
                  </a:lnTo>
                  <a:lnTo>
                    <a:pt x="115469" y="179158"/>
                  </a:lnTo>
                  <a:lnTo>
                    <a:pt x="124272" y="205746"/>
                  </a:lnTo>
                  <a:lnTo>
                    <a:pt x="125692" y="233813"/>
                  </a:lnTo>
                  <a:lnTo>
                    <a:pt x="125722" y="238802"/>
                  </a:lnTo>
                  <a:lnTo>
                    <a:pt x="12573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890"/>
            <p:cNvSpPr/>
            <p:nvPr>
              <p:custDataLst>
                <p:tags r:id="rId41"/>
              </p:custDataLst>
            </p:nvPr>
          </p:nvSpPr>
          <p:spPr>
            <a:xfrm>
              <a:off x="7875270" y="4244606"/>
              <a:ext cx="152981" cy="114482"/>
            </a:xfrm>
            <a:custGeom>
              <a:avLst/>
              <a:gdLst/>
              <a:ahLst/>
              <a:cxnLst/>
              <a:rect l="0" t="0" r="0" b="0"/>
              <a:pathLst>
                <a:path w="152981" h="114482">
                  <a:moveTo>
                    <a:pt x="0" y="7354"/>
                  </a:moveTo>
                  <a:lnTo>
                    <a:pt x="0" y="7354"/>
                  </a:lnTo>
                  <a:lnTo>
                    <a:pt x="24271" y="1286"/>
                  </a:lnTo>
                  <a:lnTo>
                    <a:pt x="44654" y="0"/>
                  </a:lnTo>
                  <a:lnTo>
                    <a:pt x="72286" y="4540"/>
                  </a:lnTo>
                  <a:lnTo>
                    <a:pt x="96560" y="13929"/>
                  </a:lnTo>
                  <a:lnTo>
                    <a:pt x="124484" y="28479"/>
                  </a:lnTo>
                  <a:lnTo>
                    <a:pt x="142506" y="42823"/>
                  </a:lnTo>
                  <a:lnTo>
                    <a:pt x="149061" y="51905"/>
                  </a:lnTo>
                  <a:lnTo>
                    <a:pt x="151974" y="60809"/>
                  </a:lnTo>
                  <a:lnTo>
                    <a:pt x="152980" y="75898"/>
                  </a:lnTo>
                  <a:lnTo>
                    <a:pt x="150965" y="84596"/>
                  </a:lnTo>
                  <a:lnTo>
                    <a:pt x="143226" y="96634"/>
                  </a:lnTo>
                  <a:lnTo>
                    <a:pt x="129856" y="105209"/>
                  </a:lnTo>
                  <a:lnTo>
                    <a:pt x="108271" y="113161"/>
                  </a:lnTo>
                  <a:lnTo>
                    <a:pt x="91982" y="114481"/>
                  </a:lnTo>
                  <a:lnTo>
                    <a:pt x="74779" y="109560"/>
                  </a:lnTo>
                  <a:lnTo>
                    <a:pt x="70808" y="107876"/>
                  </a:lnTo>
                  <a:lnTo>
                    <a:pt x="64702" y="102619"/>
                  </a:lnTo>
                  <a:lnTo>
                    <a:pt x="62185" y="99439"/>
                  </a:lnTo>
                  <a:lnTo>
                    <a:pt x="59388" y="90826"/>
                  </a:lnTo>
                  <a:lnTo>
                    <a:pt x="57150" y="759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891"/>
            <p:cNvSpPr/>
            <p:nvPr>
              <p:custDataLst>
                <p:tags r:id="rId42"/>
              </p:custDataLst>
            </p:nvPr>
          </p:nvSpPr>
          <p:spPr>
            <a:xfrm>
              <a:off x="7943850" y="4257675"/>
              <a:ext cx="16353" cy="253187"/>
            </a:xfrm>
            <a:custGeom>
              <a:avLst/>
              <a:gdLst/>
              <a:ahLst/>
              <a:cxnLst/>
              <a:rect l="0" t="0" r="0" b="0"/>
              <a:pathLst>
                <a:path w="16353" h="253187">
                  <a:moveTo>
                    <a:pt x="11430" y="0"/>
                  </a:moveTo>
                  <a:lnTo>
                    <a:pt x="11430" y="0"/>
                  </a:lnTo>
                  <a:lnTo>
                    <a:pt x="11430" y="18627"/>
                  </a:lnTo>
                  <a:lnTo>
                    <a:pt x="11430" y="46379"/>
                  </a:lnTo>
                  <a:lnTo>
                    <a:pt x="11430" y="69296"/>
                  </a:lnTo>
                  <a:lnTo>
                    <a:pt x="11430" y="91758"/>
                  </a:lnTo>
                  <a:lnTo>
                    <a:pt x="11430" y="113171"/>
                  </a:lnTo>
                  <a:lnTo>
                    <a:pt x="11430" y="140142"/>
                  </a:lnTo>
                  <a:lnTo>
                    <a:pt x="11430" y="167959"/>
                  </a:lnTo>
                  <a:lnTo>
                    <a:pt x="11430" y="195675"/>
                  </a:lnTo>
                  <a:lnTo>
                    <a:pt x="12065" y="218985"/>
                  </a:lnTo>
                  <a:lnTo>
                    <a:pt x="16352" y="243075"/>
                  </a:lnTo>
                  <a:lnTo>
                    <a:pt x="15099" y="249427"/>
                  </a:lnTo>
                  <a:lnTo>
                    <a:pt x="13060" y="253097"/>
                  </a:lnTo>
                  <a:lnTo>
                    <a:pt x="12517" y="253186"/>
                  </a:lnTo>
                  <a:lnTo>
                    <a:pt x="699" y="224808"/>
                  </a:lnTo>
                  <a:lnTo>
                    <a:pt x="0" y="2228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892"/>
            <p:cNvSpPr/>
            <p:nvPr>
              <p:custDataLst>
                <p:tags r:id="rId43"/>
              </p:custDataLst>
            </p:nvPr>
          </p:nvSpPr>
          <p:spPr>
            <a:xfrm>
              <a:off x="7614134" y="4251960"/>
              <a:ext cx="113148" cy="107661"/>
            </a:xfrm>
            <a:custGeom>
              <a:avLst/>
              <a:gdLst/>
              <a:ahLst/>
              <a:cxnLst/>
              <a:rect l="0" t="0" r="0" b="0"/>
              <a:pathLst>
                <a:path w="113148" h="107661">
                  <a:moveTo>
                    <a:pt x="55396" y="0"/>
                  </a:moveTo>
                  <a:lnTo>
                    <a:pt x="55396" y="0"/>
                  </a:lnTo>
                  <a:lnTo>
                    <a:pt x="34158" y="21237"/>
                  </a:lnTo>
                  <a:lnTo>
                    <a:pt x="10608" y="49351"/>
                  </a:lnTo>
                  <a:lnTo>
                    <a:pt x="2191" y="63588"/>
                  </a:lnTo>
                  <a:lnTo>
                    <a:pt x="0" y="71865"/>
                  </a:lnTo>
                  <a:lnTo>
                    <a:pt x="718" y="79777"/>
                  </a:lnTo>
                  <a:lnTo>
                    <a:pt x="3791" y="87526"/>
                  </a:lnTo>
                  <a:lnTo>
                    <a:pt x="9389" y="95204"/>
                  </a:lnTo>
                  <a:lnTo>
                    <a:pt x="22715" y="103633"/>
                  </a:lnTo>
                  <a:lnTo>
                    <a:pt x="44283" y="107607"/>
                  </a:lnTo>
                  <a:lnTo>
                    <a:pt x="61204" y="107660"/>
                  </a:lnTo>
                  <a:lnTo>
                    <a:pt x="72582" y="105422"/>
                  </a:lnTo>
                  <a:lnTo>
                    <a:pt x="98800" y="82389"/>
                  </a:lnTo>
                  <a:lnTo>
                    <a:pt x="112496" y="62582"/>
                  </a:lnTo>
                  <a:lnTo>
                    <a:pt x="113147" y="57597"/>
                  </a:lnTo>
                  <a:lnTo>
                    <a:pt x="110484" y="48670"/>
                  </a:lnTo>
                  <a:lnTo>
                    <a:pt x="105069" y="42163"/>
                  </a:lnTo>
                  <a:lnTo>
                    <a:pt x="97793" y="37155"/>
                  </a:lnTo>
                  <a:lnTo>
                    <a:pt x="72104" y="26797"/>
                  </a:lnTo>
                  <a:lnTo>
                    <a:pt x="46167" y="23206"/>
                  </a:lnTo>
                  <a:lnTo>
                    <a:pt x="36522" y="22928"/>
                  </a:lnTo>
                  <a:lnTo>
                    <a:pt x="36464" y="22906"/>
                  </a:lnTo>
                  <a:lnTo>
                    <a:pt x="38251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893"/>
            <p:cNvSpPr/>
            <p:nvPr>
              <p:custDataLst>
                <p:tags r:id="rId44"/>
              </p:custDataLst>
            </p:nvPr>
          </p:nvSpPr>
          <p:spPr>
            <a:xfrm>
              <a:off x="7406640" y="4131945"/>
              <a:ext cx="165736" cy="256492"/>
            </a:xfrm>
            <a:custGeom>
              <a:avLst/>
              <a:gdLst/>
              <a:ahLst/>
              <a:cxnLst/>
              <a:rect l="0" t="0" r="0" b="0"/>
              <a:pathLst>
                <a:path w="165736" h="256492">
                  <a:moveTo>
                    <a:pt x="0" y="0"/>
                  </a:moveTo>
                  <a:lnTo>
                    <a:pt x="0" y="0"/>
                  </a:lnTo>
                  <a:lnTo>
                    <a:pt x="6067" y="18204"/>
                  </a:lnTo>
                  <a:lnTo>
                    <a:pt x="9760" y="33726"/>
                  </a:lnTo>
                  <a:lnTo>
                    <a:pt x="14126" y="54234"/>
                  </a:lnTo>
                  <a:lnTo>
                    <a:pt x="18943" y="78066"/>
                  </a:lnTo>
                  <a:lnTo>
                    <a:pt x="22154" y="97129"/>
                  </a:lnTo>
                  <a:lnTo>
                    <a:pt x="24293" y="113012"/>
                  </a:lnTo>
                  <a:lnTo>
                    <a:pt x="26672" y="138493"/>
                  </a:lnTo>
                  <a:lnTo>
                    <a:pt x="28012" y="165848"/>
                  </a:lnTo>
                  <a:lnTo>
                    <a:pt x="28501" y="191416"/>
                  </a:lnTo>
                  <a:lnTo>
                    <a:pt x="28574" y="205281"/>
                  </a:lnTo>
                  <a:lnTo>
                    <a:pt x="29210" y="180678"/>
                  </a:lnTo>
                  <a:lnTo>
                    <a:pt x="38323" y="154161"/>
                  </a:lnTo>
                  <a:lnTo>
                    <a:pt x="45765" y="139201"/>
                  </a:lnTo>
                  <a:lnTo>
                    <a:pt x="47655" y="136616"/>
                  </a:lnTo>
                  <a:lnTo>
                    <a:pt x="50185" y="134893"/>
                  </a:lnTo>
                  <a:lnTo>
                    <a:pt x="59814" y="132466"/>
                  </a:lnTo>
                  <a:lnTo>
                    <a:pt x="67012" y="131899"/>
                  </a:lnTo>
                  <a:lnTo>
                    <a:pt x="78205" y="134614"/>
                  </a:lnTo>
                  <a:lnTo>
                    <a:pt x="89565" y="142473"/>
                  </a:lnTo>
                  <a:lnTo>
                    <a:pt x="108589" y="166435"/>
                  </a:lnTo>
                  <a:lnTo>
                    <a:pt x="120793" y="188733"/>
                  </a:lnTo>
                  <a:lnTo>
                    <a:pt x="129952" y="214775"/>
                  </a:lnTo>
                  <a:lnTo>
                    <a:pt x="146136" y="241557"/>
                  </a:lnTo>
                  <a:lnTo>
                    <a:pt x="152237" y="251983"/>
                  </a:lnTo>
                  <a:lnTo>
                    <a:pt x="158870" y="256491"/>
                  </a:lnTo>
                  <a:lnTo>
                    <a:pt x="161202" y="253485"/>
                  </a:lnTo>
                  <a:lnTo>
                    <a:pt x="165735" y="2457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894"/>
            <p:cNvSpPr/>
            <p:nvPr>
              <p:custDataLst>
                <p:tags r:id="rId45"/>
              </p:custDataLst>
            </p:nvPr>
          </p:nvSpPr>
          <p:spPr>
            <a:xfrm>
              <a:off x="7778115" y="4223385"/>
              <a:ext cx="119531" cy="158805"/>
            </a:xfrm>
            <a:custGeom>
              <a:avLst/>
              <a:gdLst/>
              <a:ahLst/>
              <a:cxnLst/>
              <a:rect l="0" t="0" r="0" b="0"/>
              <a:pathLst>
                <a:path w="119531" h="158805">
                  <a:moveTo>
                    <a:pt x="80010" y="0"/>
                  </a:moveTo>
                  <a:lnTo>
                    <a:pt x="80010" y="0"/>
                  </a:lnTo>
                  <a:lnTo>
                    <a:pt x="55739" y="0"/>
                  </a:lnTo>
                  <a:lnTo>
                    <a:pt x="30037" y="635"/>
                  </a:lnTo>
                  <a:lnTo>
                    <a:pt x="23298" y="3034"/>
                  </a:lnTo>
                  <a:lnTo>
                    <a:pt x="15935" y="7954"/>
                  </a:lnTo>
                  <a:lnTo>
                    <a:pt x="15069" y="10383"/>
                  </a:lnTo>
                  <a:lnTo>
                    <a:pt x="15799" y="16468"/>
                  </a:lnTo>
                  <a:lnTo>
                    <a:pt x="19780" y="27034"/>
                  </a:lnTo>
                  <a:lnTo>
                    <a:pt x="31049" y="38208"/>
                  </a:lnTo>
                  <a:lnTo>
                    <a:pt x="55851" y="57924"/>
                  </a:lnTo>
                  <a:lnTo>
                    <a:pt x="81447" y="80163"/>
                  </a:lnTo>
                  <a:lnTo>
                    <a:pt x="104705" y="102900"/>
                  </a:lnTo>
                  <a:lnTo>
                    <a:pt x="116333" y="124466"/>
                  </a:lnTo>
                  <a:lnTo>
                    <a:pt x="118924" y="134387"/>
                  </a:lnTo>
                  <a:lnTo>
                    <a:pt x="119530" y="141431"/>
                  </a:lnTo>
                  <a:lnTo>
                    <a:pt x="118422" y="144452"/>
                  </a:lnTo>
                  <a:lnTo>
                    <a:pt x="113804" y="149503"/>
                  </a:lnTo>
                  <a:lnTo>
                    <a:pt x="97996" y="155916"/>
                  </a:lnTo>
                  <a:lnTo>
                    <a:pt x="80260" y="158804"/>
                  </a:lnTo>
                  <a:lnTo>
                    <a:pt x="53272" y="155217"/>
                  </a:lnTo>
                  <a:lnTo>
                    <a:pt x="28938" y="146701"/>
                  </a:lnTo>
                  <a:lnTo>
                    <a:pt x="8821" y="132977"/>
                  </a:lnTo>
                  <a:lnTo>
                    <a:pt x="3921" y="123871"/>
                  </a:lnTo>
                  <a:lnTo>
                    <a:pt x="0" y="1085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895"/>
            <p:cNvSpPr/>
            <p:nvPr>
              <p:custDataLst>
                <p:tags r:id="rId46"/>
              </p:custDataLst>
            </p:nvPr>
          </p:nvSpPr>
          <p:spPr>
            <a:xfrm>
              <a:off x="7183755" y="4191518"/>
              <a:ext cx="184015" cy="161841"/>
            </a:xfrm>
            <a:custGeom>
              <a:avLst/>
              <a:gdLst/>
              <a:ahLst/>
              <a:cxnLst/>
              <a:rect l="0" t="0" r="0" b="0"/>
              <a:pathLst>
                <a:path w="184015" h="161841">
                  <a:moveTo>
                    <a:pt x="0" y="3292"/>
                  </a:moveTo>
                  <a:lnTo>
                    <a:pt x="0" y="3292"/>
                  </a:lnTo>
                  <a:lnTo>
                    <a:pt x="26106" y="0"/>
                  </a:lnTo>
                  <a:lnTo>
                    <a:pt x="49997" y="3305"/>
                  </a:lnTo>
                  <a:lnTo>
                    <a:pt x="76903" y="12679"/>
                  </a:lnTo>
                  <a:lnTo>
                    <a:pt x="104983" y="27240"/>
                  </a:lnTo>
                  <a:lnTo>
                    <a:pt x="132777" y="43619"/>
                  </a:lnTo>
                  <a:lnTo>
                    <a:pt x="156747" y="61172"/>
                  </a:lnTo>
                  <a:lnTo>
                    <a:pt x="174925" y="81543"/>
                  </a:lnTo>
                  <a:lnTo>
                    <a:pt x="182096" y="93950"/>
                  </a:lnTo>
                  <a:lnTo>
                    <a:pt x="184014" y="105815"/>
                  </a:lnTo>
                  <a:lnTo>
                    <a:pt x="183104" y="125920"/>
                  </a:lnTo>
                  <a:lnTo>
                    <a:pt x="179594" y="134205"/>
                  </a:lnTo>
                  <a:lnTo>
                    <a:pt x="166991" y="149872"/>
                  </a:lnTo>
                  <a:lnTo>
                    <a:pt x="152984" y="158342"/>
                  </a:lnTo>
                  <a:lnTo>
                    <a:pt x="133735" y="161840"/>
                  </a:lnTo>
                  <a:lnTo>
                    <a:pt x="114978" y="159842"/>
                  </a:lnTo>
                  <a:lnTo>
                    <a:pt x="104865" y="155208"/>
                  </a:lnTo>
                  <a:lnTo>
                    <a:pt x="100390" y="152195"/>
                  </a:lnTo>
                  <a:lnTo>
                    <a:pt x="93725" y="143766"/>
                  </a:lnTo>
                  <a:lnTo>
                    <a:pt x="85725" y="1290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896"/>
            <p:cNvSpPr/>
            <p:nvPr>
              <p:custDataLst>
                <p:tags r:id="rId47"/>
              </p:custDataLst>
            </p:nvPr>
          </p:nvSpPr>
          <p:spPr>
            <a:xfrm>
              <a:off x="8058150" y="3761012"/>
              <a:ext cx="200026" cy="188054"/>
            </a:xfrm>
            <a:custGeom>
              <a:avLst/>
              <a:gdLst/>
              <a:ahLst/>
              <a:cxnLst/>
              <a:rect l="0" t="0" r="0" b="0"/>
              <a:pathLst>
                <a:path w="200026" h="188054">
                  <a:moveTo>
                    <a:pt x="0" y="96613"/>
                  </a:moveTo>
                  <a:lnTo>
                    <a:pt x="0" y="96613"/>
                  </a:lnTo>
                  <a:lnTo>
                    <a:pt x="16346" y="70508"/>
                  </a:lnTo>
                  <a:lnTo>
                    <a:pt x="25305" y="47885"/>
                  </a:lnTo>
                  <a:lnTo>
                    <a:pt x="32327" y="22853"/>
                  </a:lnTo>
                  <a:lnTo>
                    <a:pt x="34053" y="12396"/>
                  </a:lnTo>
                  <a:lnTo>
                    <a:pt x="39736" y="0"/>
                  </a:lnTo>
                  <a:lnTo>
                    <a:pt x="44918" y="25782"/>
                  </a:lnTo>
                  <a:lnTo>
                    <a:pt x="55421" y="52778"/>
                  </a:lnTo>
                  <a:lnTo>
                    <a:pt x="64794" y="68812"/>
                  </a:lnTo>
                  <a:lnTo>
                    <a:pt x="70492" y="75323"/>
                  </a:lnTo>
                  <a:lnTo>
                    <a:pt x="75991" y="77626"/>
                  </a:lnTo>
                  <a:lnTo>
                    <a:pt x="86837" y="79104"/>
                  </a:lnTo>
                  <a:lnTo>
                    <a:pt x="108279" y="73293"/>
                  </a:lnTo>
                  <a:lnTo>
                    <a:pt x="121361" y="65294"/>
                  </a:lnTo>
                  <a:lnTo>
                    <a:pt x="137072" y="47670"/>
                  </a:lnTo>
                  <a:lnTo>
                    <a:pt x="150220" y="29301"/>
                  </a:lnTo>
                  <a:lnTo>
                    <a:pt x="159600" y="22590"/>
                  </a:lnTo>
                  <a:lnTo>
                    <a:pt x="166182" y="36481"/>
                  </a:lnTo>
                  <a:lnTo>
                    <a:pt x="169890" y="51703"/>
                  </a:lnTo>
                  <a:lnTo>
                    <a:pt x="174175" y="79981"/>
                  </a:lnTo>
                  <a:lnTo>
                    <a:pt x="180501" y="107651"/>
                  </a:lnTo>
                  <a:lnTo>
                    <a:pt x="183445" y="128811"/>
                  </a:lnTo>
                  <a:lnTo>
                    <a:pt x="193481" y="155043"/>
                  </a:lnTo>
                  <a:lnTo>
                    <a:pt x="199163" y="181636"/>
                  </a:lnTo>
                  <a:lnTo>
                    <a:pt x="200025" y="1880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897"/>
            <p:cNvSpPr/>
            <p:nvPr>
              <p:custDataLst>
                <p:tags r:id="rId48"/>
              </p:custDataLst>
            </p:nvPr>
          </p:nvSpPr>
          <p:spPr>
            <a:xfrm>
              <a:off x="7812405" y="365188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898"/>
            <p:cNvSpPr/>
            <p:nvPr>
              <p:custDataLst>
                <p:tags r:id="rId49"/>
              </p:custDataLst>
            </p:nvPr>
          </p:nvSpPr>
          <p:spPr>
            <a:xfrm>
              <a:off x="7898130" y="3731895"/>
              <a:ext cx="117338" cy="170134"/>
            </a:xfrm>
            <a:custGeom>
              <a:avLst/>
              <a:gdLst/>
              <a:ahLst/>
              <a:cxnLst/>
              <a:rect l="0" t="0" r="0" b="0"/>
              <a:pathLst>
                <a:path w="117338" h="170134">
                  <a:moveTo>
                    <a:pt x="0" y="51435"/>
                  </a:moveTo>
                  <a:lnTo>
                    <a:pt x="0" y="51435"/>
                  </a:lnTo>
                  <a:lnTo>
                    <a:pt x="3387" y="75142"/>
                  </a:lnTo>
                  <a:lnTo>
                    <a:pt x="6067" y="93910"/>
                  </a:lnTo>
                  <a:lnTo>
                    <a:pt x="10740" y="119843"/>
                  </a:lnTo>
                  <a:lnTo>
                    <a:pt x="16203" y="137083"/>
                  </a:lnTo>
                  <a:lnTo>
                    <a:pt x="24982" y="148979"/>
                  </a:lnTo>
                  <a:lnTo>
                    <a:pt x="45504" y="162402"/>
                  </a:lnTo>
                  <a:lnTo>
                    <a:pt x="58427" y="168487"/>
                  </a:lnTo>
                  <a:lnTo>
                    <a:pt x="66396" y="170133"/>
                  </a:lnTo>
                  <a:lnTo>
                    <a:pt x="74171" y="169172"/>
                  </a:lnTo>
                  <a:lnTo>
                    <a:pt x="87382" y="163367"/>
                  </a:lnTo>
                  <a:lnTo>
                    <a:pt x="96622" y="157062"/>
                  </a:lnTo>
                  <a:lnTo>
                    <a:pt x="102844" y="150027"/>
                  </a:lnTo>
                  <a:lnTo>
                    <a:pt x="109918" y="135893"/>
                  </a:lnTo>
                  <a:lnTo>
                    <a:pt x="114070" y="113415"/>
                  </a:lnTo>
                  <a:lnTo>
                    <a:pt x="117337" y="92518"/>
                  </a:lnTo>
                  <a:lnTo>
                    <a:pt x="114213" y="68335"/>
                  </a:lnTo>
                  <a:lnTo>
                    <a:pt x="108757" y="46035"/>
                  </a:lnTo>
                  <a:lnTo>
                    <a:pt x="99471" y="22875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899"/>
            <p:cNvSpPr/>
            <p:nvPr>
              <p:custDataLst>
                <p:tags r:id="rId50"/>
              </p:custDataLst>
            </p:nvPr>
          </p:nvSpPr>
          <p:spPr>
            <a:xfrm>
              <a:off x="7823835" y="3697605"/>
              <a:ext cx="22861" cy="179396"/>
            </a:xfrm>
            <a:custGeom>
              <a:avLst/>
              <a:gdLst/>
              <a:ahLst/>
              <a:cxnLst/>
              <a:rect l="0" t="0" r="0" b="0"/>
              <a:pathLst>
                <a:path w="22861" h="179396">
                  <a:moveTo>
                    <a:pt x="0" y="0"/>
                  </a:moveTo>
                  <a:lnTo>
                    <a:pt x="0" y="0"/>
                  </a:lnTo>
                  <a:lnTo>
                    <a:pt x="0" y="24271"/>
                  </a:lnTo>
                  <a:lnTo>
                    <a:pt x="0" y="51501"/>
                  </a:lnTo>
                  <a:lnTo>
                    <a:pt x="0" y="78689"/>
                  </a:lnTo>
                  <a:lnTo>
                    <a:pt x="0" y="103819"/>
                  </a:lnTo>
                  <a:lnTo>
                    <a:pt x="3035" y="127352"/>
                  </a:lnTo>
                  <a:lnTo>
                    <a:pt x="5821" y="152862"/>
                  </a:lnTo>
                  <a:lnTo>
                    <a:pt x="11174" y="178605"/>
                  </a:lnTo>
                  <a:lnTo>
                    <a:pt x="11894" y="179395"/>
                  </a:lnTo>
                  <a:lnTo>
                    <a:pt x="13010" y="179287"/>
                  </a:lnTo>
                  <a:lnTo>
                    <a:pt x="14389" y="178580"/>
                  </a:lnTo>
                  <a:lnTo>
                    <a:pt x="19363" y="171517"/>
                  </a:lnTo>
                  <a:lnTo>
                    <a:pt x="22860" y="1485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00"/>
            <p:cNvSpPr/>
            <p:nvPr>
              <p:custDataLst>
                <p:tags r:id="rId51"/>
              </p:custDataLst>
            </p:nvPr>
          </p:nvSpPr>
          <p:spPr>
            <a:xfrm>
              <a:off x="7629525" y="3611880"/>
              <a:ext cx="28576" cy="283362"/>
            </a:xfrm>
            <a:custGeom>
              <a:avLst/>
              <a:gdLst/>
              <a:ahLst/>
              <a:cxnLst/>
              <a:rect l="0" t="0" r="0" b="0"/>
              <a:pathLst>
                <a:path w="28576" h="283362">
                  <a:moveTo>
                    <a:pt x="0" y="0"/>
                  </a:moveTo>
                  <a:lnTo>
                    <a:pt x="0" y="0"/>
                  </a:lnTo>
                  <a:lnTo>
                    <a:pt x="6068" y="24271"/>
                  </a:lnTo>
                  <a:lnTo>
                    <a:pt x="10740" y="44654"/>
                  </a:lnTo>
                  <a:lnTo>
                    <a:pt x="14299" y="64932"/>
                  </a:lnTo>
                  <a:lnTo>
                    <a:pt x="15880" y="86643"/>
                  </a:lnTo>
                  <a:lnTo>
                    <a:pt x="18276" y="107300"/>
                  </a:lnTo>
                  <a:lnTo>
                    <a:pt x="20823" y="127699"/>
                  </a:lnTo>
                  <a:lnTo>
                    <a:pt x="21954" y="149465"/>
                  </a:lnTo>
                  <a:lnTo>
                    <a:pt x="22458" y="170145"/>
                  </a:lnTo>
                  <a:lnTo>
                    <a:pt x="22741" y="197945"/>
                  </a:lnTo>
                  <a:lnTo>
                    <a:pt x="22825" y="222269"/>
                  </a:lnTo>
                  <a:lnTo>
                    <a:pt x="22854" y="250209"/>
                  </a:lnTo>
                  <a:lnTo>
                    <a:pt x="22860" y="277686"/>
                  </a:lnTo>
                  <a:lnTo>
                    <a:pt x="22860" y="283361"/>
                  </a:lnTo>
                  <a:lnTo>
                    <a:pt x="23495" y="282887"/>
                  </a:lnTo>
                  <a:lnTo>
                    <a:pt x="28575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01"/>
            <p:cNvSpPr/>
            <p:nvPr>
              <p:custDataLst>
                <p:tags r:id="rId52"/>
              </p:custDataLst>
            </p:nvPr>
          </p:nvSpPr>
          <p:spPr>
            <a:xfrm>
              <a:off x="7743825" y="3623310"/>
              <a:ext cx="40006" cy="274321"/>
            </a:xfrm>
            <a:custGeom>
              <a:avLst/>
              <a:gdLst/>
              <a:ahLst/>
              <a:cxnLst/>
              <a:rect l="0" t="0" r="0" b="0"/>
              <a:pathLst>
                <a:path w="40006" h="274321">
                  <a:moveTo>
                    <a:pt x="0" y="0"/>
                  </a:moveTo>
                  <a:lnTo>
                    <a:pt x="0" y="0"/>
                  </a:lnTo>
                  <a:lnTo>
                    <a:pt x="0" y="24272"/>
                  </a:lnTo>
                  <a:lnTo>
                    <a:pt x="1694" y="46347"/>
                  </a:lnTo>
                  <a:lnTo>
                    <a:pt x="3928" y="68859"/>
                  </a:lnTo>
                  <a:lnTo>
                    <a:pt x="4921" y="91564"/>
                  </a:lnTo>
                  <a:lnTo>
                    <a:pt x="5362" y="114355"/>
                  </a:lnTo>
                  <a:lnTo>
                    <a:pt x="6194" y="137184"/>
                  </a:lnTo>
                  <a:lnTo>
                    <a:pt x="8679" y="160031"/>
                  </a:lnTo>
                  <a:lnTo>
                    <a:pt x="10208" y="181191"/>
                  </a:lnTo>
                  <a:lnTo>
                    <a:pt x="11521" y="201180"/>
                  </a:lnTo>
                  <a:lnTo>
                    <a:pt x="15197" y="229647"/>
                  </a:lnTo>
                  <a:lnTo>
                    <a:pt x="16567" y="253182"/>
                  </a:lnTo>
                  <a:lnTo>
                    <a:pt x="16889" y="264078"/>
                  </a:lnTo>
                  <a:lnTo>
                    <a:pt x="18245" y="268127"/>
                  </a:lnTo>
                  <a:lnTo>
                    <a:pt x="23137" y="274320"/>
                  </a:lnTo>
                  <a:lnTo>
                    <a:pt x="25585" y="274320"/>
                  </a:lnTo>
                  <a:lnTo>
                    <a:pt x="27853" y="272415"/>
                  </a:lnTo>
                  <a:lnTo>
                    <a:pt x="32064" y="264583"/>
                  </a:lnTo>
                  <a:lnTo>
                    <a:pt x="40005" y="2400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902"/>
            <p:cNvSpPr/>
            <p:nvPr>
              <p:custDataLst>
                <p:tags r:id="rId53"/>
              </p:custDataLst>
            </p:nvPr>
          </p:nvSpPr>
          <p:spPr>
            <a:xfrm>
              <a:off x="7375234" y="3807359"/>
              <a:ext cx="202787" cy="277344"/>
            </a:xfrm>
            <a:custGeom>
              <a:avLst/>
              <a:gdLst/>
              <a:ahLst/>
              <a:cxnLst/>
              <a:rect l="0" t="0" r="0" b="0"/>
              <a:pathLst>
                <a:path w="202787" h="277344">
                  <a:moveTo>
                    <a:pt x="8546" y="15976"/>
                  </a:moveTo>
                  <a:lnTo>
                    <a:pt x="8546" y="15976"/>
                  </a:lnTo>
                  <a:lnTo>
                    <a:pt x="5512" y="37213"/>
                  </a:lnTo>
                  <a:lnTo>
                    <a:pt x="3625" y="62556"/>
                  </a:lnTo>
                  <a:lnTo>
                    <a:pt x="2935" y="90824"/>
                  </a:lnTo>
                  <a:lnTo>
                    <a:pt x="2837" y="119320"/>
                  </a:lnTo>
                  <a:lnTo>
                    <a:pt x="2831" y="134826"/>
                  </a:lnTo>
                  <a:lnTo>
                    <a:pt x="1137" y="114207"/>
                  </a:lnTo>
                  <a:lnTo>
                    <a:pt x="0" y="88262"/>
                  </a:lnTo>
                  <a:lnTo>
                    <a:pt x="1992" y="66816"/>
                  </a:lnTo>
                  <a:lnTo>
                    <a:pt x="3729" y="52541"/>
                  </a:lnTo>
                  <a:lnTo>
                    <a:pt x="15658" y="25025"/>
                  </a:lnTo>
                  <a:lnTo>
                    <a:pt x="21444" y="18305"/>
                  </a:lnTo>
                  <a:lnTo>
                    <a:pt x="46732" y="2778"/>
                  </a:lnTo>
                  <a:lnTo>
                    <a:pt x="58102" y="0"/>
                  </a:lnTo>
                  <a:lnTo>
                    <a:pt x="65708" y="1044"/>
                  </a:lnTo>
                  <a:lnTo>
                    <a:pt x="80820" y="5355"/>
                  </a:lnTo>
                  <a:lnTo>
                    <a:pt x="87446" y="10409"/>
                  </a:lnTo>
                  <a:lnTo>
                    <a:pt x="91238" y="16889"/>
                  </a:lnTo>
                  <a:lnTo>
                    <a:pt x="102048" y="42699"/>
                  </a:lnTo>
                  <a:lnTo>
                    <a:pt x="106915" y="67920"/>
                  </a:lnTo>
                  <a:lnTo>
                    <a:pt x="111458" y="94783"/>
                  </a:lnTo>
                  <a:lnTo>
                    <a:pt x="115803" y="104026"/>
                  </a:lnTo>
                  <a:lnTo>
                    <a:pt x="124828" y="114841"/>
                  </a:lnTo>
                  <a:lnTo>
                    <a:pt x="128596" y="117066"/>
                  </a:lnTo>
                  <a:lnTo>
                    <a:pt x="135980" y="118319"/>
                  </a:lnTo>
                  <a:lnTo>
                    <a:pt x="139223" y="118495"/>
                  </a:lnTo>
                  <a:lnTo>
                    <a:pt x="142019" y="117342"/>
                  </a:lnTo>
                  <a:lnTo>
                    <a:pt x="146819" y="112674"/>
                  </a:lnTo>
                  <a:lnTo>
                    <a:pt x="164827" y="87593"/>
                  </a:lnTo>
                  <a:lnTo>
                    <a:pt x="175945" y="61343"/>
                  </a:lnTo>
                  <a:lnTo>
                    <a:pt x="185680" y="34768"/>
                  </a:lnTo>
                  <a:lnTo>
                    <a:pt x="189724" y="22179"/>
                  </a:lnTo>
                  <a:lnTo>
                    <a:pt x="191396" y="10468"/>
                  </a:lnTo>
                  <a:lnTo>
                    <a:pt x="191418" y="13356"/>
                  </a:lnTo>
                  <a:lnTo>
                    <a:pt x="196346" y="34689"/>
                  </a:lnTo>
                  <a:lnTo>
                    <a:pt x="196984" y="60853"/>
                  </a:lnTo>
                  <a:lnTo>
                    <a:pt x="197095" y="83601"/>
                  </a:lnTo>
                  <a:lnTo>
                    <a:pt x="197127" y="110802"/>
                  </a:lnTo>
                  <a:lnTo>
                    <a:pt x="197136" y="131781"/>
                  </a:lnTo>
                  <a:lnTo>
                    <a:pt x="197139" y="152111"/>
                  </a:lnTo>
                  <a:lnTo>
                    <a:pt x="198834" y="179714"/>
                  </a:lnTo>
                  <a:lnTo>
                    <a:pt x="201665" y="203979"/>
                  </a:lnTo>
                  <a:lnTo>
                    <a:pt x="202503" y="227256"/>
                  </a:lnTo>
                  <a:lnTo>
                    <a:pt x="202786" y="251809"/>
                  </a:lnTo>
                  <a:lnTo>
                    <a:pt x="197374" y="277343"/>
                  </a:lnTo>
                  <a:lnTo>
                    <a:pt x="197297" y="277216"/>
                  </a:lnTo>
                  <a:lnTo>
                    <a:pt x="197150" y="253101"/>
                  </a:lnTo>
                  <a:lnTo>
                    <a:pt x="197144" y="230592"/>
                  </a:lnTo>
                  <a:lnTo>
                    <a:pt x="197141" y="2045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903"/>
            <p:cNvSpPr/>
            <p:nvPr>
              <p:custDataLst>
                <p:tags r:id="rId54"/>
              </p:custDataLst>
            </p:nvPr>
          </p:nvSpPr>
          <p:spPr>
            <a:xfrm>
              <a:off x="7183755" y="3824212"/>
              <a:ext cx="165736" cy="124014"/>
            </a:xfrm>
            <a:custGeom>
              <a:avLst/>
              <a:gdLst/>
              <a:ahLst/>
              <a:cxnLst/>
              <a:rect l="0" t="0" r="0" b="0"/>
              <a:pathLst>
                <a:path w="165736" h="124014">
                  <a:moveTo>
                    <a:pt x="0" y="96278"/>
                  </a:moveTo>
                  <a:lnTo>
                    <a:pt x="0" y="96278"/>
                  </a:lnTo>
                  <a:lnTo>
                    <a:pt x="24271" y="90210"/>
                  </a:lnTo>
                  <a:lnTo>
                    <a:pt x="51244" y="81345"/>
                  </a:lnTo>
                  <a:lnTo>
                    <a:pt x="74257" y="73479"/>
                  </a:lnTo>
                  <a:lnTo>
                    <a:pt x="85073" y="69000"/>
                  </a:lnTo>
                  <a:lnTo>
                    <a:pt x="94113" y="62776"/>
                  </a:lnTo>
                  <a:lnTo>
                    <a:pt x="100671" y="54083"/>
                  </a:lnTo>
                  <a:lnTo>
                    <a:pt x="107022" y="39048"/>
                  </a:lnTo>
                  <a:lnTo>
                    <a:pt x="108122" y="29015"/>
                  </a:lnTo>
                  <a:lnTo>
                    <a:pt x="105413" y="17998"/>
                  </a:lnTo>
                  <a:lnTo>
                    <a:pt x="100614" y="12169"/>
                  </a:lnTo>
                  <a:lnTo>
                    <a:pt x="87183" y="3252"/>
                  </a:lnTo>
                  <a:lnTo>
                    <a:pt x="73033" y="347"/>
                  </a:lnTo>
                  <a:lnTo>
                    <a:pt x="51186" y="0"/>
                  </a:lnTo>
                  <a:lnTo>
                    <a:pt x="39894" y="2264"/>
                  </a:lnTo>
                  <a:lnTo>
                    <a:pt x="25862" y="10143"/>
                  </a:lnTo>
                  <a:lnTo>
                    <a:pt x="10377" y="28111"/>
                  </a:lnTo>
                  <a:lnTo>
                    <a:pt x="442" y="44116"/>
                  </a:lnTo>
                  <a:lnTo>
                    <a:pt x="131" y="68899"/>
                  </a:lnTo>
                  <a:lnTo>
                    <a:pt x="3445" y="84321"/>
                  </a:lnTo>
                  <a:lnTo>
                    <a:pt x="12451" y="100144"/>
                  </a:lnTo>
                  <a:lnTo>
                    <a:pt x="20139" y="108156"/>
                  </a:lnTo>
                  <a:lnTo>
                    <a:pt x="46115" y="120600"/>
                  </a:lnTo>
                  <a:lnTo>
                    <a:pt x="72585" y="124013"/>
                  </a:lnTo>
                  <a:lnTo>
                    <a:pt x="91568" y="123334"/>
                  </a:lnTo>
                  <a:lnTo>
                    <a:pt x="118723" y="112371"/>
                  </a:lnTo>
                  <a:lnTo>
                    <a:pt x="142620" y="94941"/>
                  </a:lnTo>
                  <a:lnTo>
                    <a:pt x="165735" y="677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904"/>
            <p:cNvSpPr/>
            <p:nvPr>
              <p:custDataLst>
                <p:tags r:id="rId55"/>
              </p:custDataLst>
            </p:nvPr>
          </p:nvSpPr>
          <p:spPr>
            <a:xfrm>
              <a:off x="8241030" y="4269105"/>
              <a:ext cx="1" cy="83066"/>
            </a:xfrm>
            <a:custGeom>
              <a:avLst/>
              <a:gdLst/>
              <a:ahLst/>
              <a:cxnLst/>
              <a:rect l="0" t="0" r="0" b="0"/>
              <a:pathLst>
                <a:path w="1" h="83066">
                  <a:moveTo>
                    <a:pt x="0" y="0"/>
                  </a:moveTo>
                  <a:lnTo>
                    <a:pt x="0" y="0"/>
                  </a:lnTo>
                  <a:lnTo>
                    <a:pt x="0" y="20320"/>
                  </a:lnTo>
                  <a:lnTo>
                    <a:pt x="0" y="47766"/>
                  </a:lnTo>
                  <a:lnTo>
                    <a:pt x="0" y="72254"/>
                  </a:lnTo>
                  <a:lnTo>
                    <a:pt x="0" y="83065"/>
                  </a:lnTo>
                  <a:lnTo>
                    <a:pt x="0" y="742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905"/>
            <p:cNvSpPr/>
            <p:nvPr>
              <p:custDataLst>
                <p:tags r:id="rId56"/>
              </p:custDataLst>
            </p:nvPr>
          </p:nvSpPr>
          <p:spPr>
            <a:xfrm>
              <a:off x="8206740" y="416623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906"/>
            <p:cNvSpPr/>
            <p:nvPr>
              <p:custDataLst>
                <p:tags r:id="rId57"/>
              </p:custDataLst>
            </p:nvPr>
          </p:nvSpPr>
          <p:spPr>
            <a:xfrm>
              <a:off x="8287192" y="4074795"/>
              <a:ext cx="153864" cy="296127"/>
            </a:xfrm>
            <a:custGeom>
              <a:avLst/>
              <a:gdLst/>
              <a:ahLst/>
              <a:cxnLst/>
              <a:rect l="0" t="0" r="0" b="0"/>
              <a:pathLst>
                <a:path w="153864" h="296127">
                  <a:moveTo>
                    <a:pt x="50993" y="0"/>
                  </a:moveTo>
                  <a:lnTo>
                    <a:pt x="50993" y="0"/>
                  </a:lnTo>
                  <a:lnTo>
                    <a:pt x="54028" y="21237"/>
                  </a:lnTo>
                  <a:lnTo>
                    <a:pt x="61981" y="49614"/>
                  </a:lnTo>
                  <a:lnTo>
                    <a:pt x="72381" y="78130"/>
                  </a:lnTo>
                  <a:lnTo>
                    <a:pt x="80473" y="106687"/>
                  </a:lnTo>
                  <a:lnTo>
                    <a:pt x="86892" y="135258"/>
                  </a:lnTo>
                  <a:lnTo>
                    <a:pt x="92816" y="163831"/>
                  </a:lnTo>
                  <a:lnTo>
                    <a:pt x="98592" y="189371"/>
                  </a:lnTo>
                  <a:lnTo>
                    <a:pt x="105597" y="216195"/>
                  </a:lnTo>
                  <a:lnTo>
                    <a:pt x="110842" y="242583"/>
                  </a:lnTo>
                  <a:lnTo>
                    <a:pt x="113898" y="254269"/>
                  </a:lnTo>
                  <a:lnTo>
                    <a:pt x="119314" y="262517"/>
                  </a:lnTo>
                  <a:lnTo>
                    <a:pt x="116462" y="259745"/>
                  </a:lnTo>
                  <a:lnTo>
                    <a:pt x="103162" y="237998"/>
                  </a:lnTo>
                  <a:lnTo>
                    <a:pt x="85609" y="209917"/>
                  </a:lnTo>
                  <a:lnTo>
                    <a:pt x="62299" y="185022"/>
                  </a:lnTo>
                  <a:lnTo>
                    <a:pt x="50938" y="177482"/>
                  </a:lnTo>
                  <a:lnTo>
                    <a:pt x="39538" y="174131"/>
                  </a:lnTo>
                  <a:lnTo>
                    <a:pt x="29816" y="174335"/>
                  </a:lnTo>
                  <a:lnTo>
                    <a:pt x="21261" y="177178"/>
                  </a:lnTo>
                  <a:lnTo>
                    <a:pt x="9940" y="185917"/>
                  </a:lnTo>
                  <a:lnTo>
                    <a:pt x="4595" y="192908"/>
                  </a:lnTo>
                  <a:lnTo>
                    <a:pt x="1797" y="201942"/>
                  </a:lnTo>
                  <a:lnTo>
                    <a:pt x="0" y="220230"/>
                  </a:lnTo>
                  <a:lnTo>
                    <a:pt x="2724" y="235221"/>
                  </a:lnTo>
                  <a:lnTo>
                    <a:pt x="10586" y="251729"/>
                  </a:lnTo>
                  <a:lnTo>
                    <a:pt x="23993" y="268684"/>
                  </a:lnTo>
                  <a:lnTo>
                    <a:pt x="36241" y="276684"/>
                  </a:lnTo>
                  <a:lnTo>
                    <a:pt x="64801" y="290027"/>
                  </a:lnTo>
                  <a:lnTo>
                    <a:pt x="84295" y="295061"/>
                  </a:lnTo>
                  <a:lnTo>
                    <a:pt x="111876" y="296126"/>
                  </a:lnTo>
                  <a:lnTo>
                    <a:pt x="130416" y="291858"/>
                  </a:lnTo>
                  <a:lnTo>
                    <a:pt x="153863" y="2800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907"/>
            <p:cNvSpPr/>
            <p:nvPr>
              <p:custDataLst>
                <p:tags r:id="rId58"/>
              </p:custDataLst>
            </p:nvPr>
          </p:nvSpPr>
          <p:spPr>
            <a:xfrm>
              <a:off x="8442627" y="4246296"/>
              <a:ext cx="312754" cy="152794"/>
            </a:xfrm>
            <a:custGeom>
              <a:avLst/>
              <a:gdLst/>
              <a:ahLst/>
              <a:cxnLst/>
              <a:rect l="0" t="0" r="0" b="0"/>
              <a:pathLst>
                <a:path w="312754" h="152794">
                  <a:moveTo>
                    <a:pt x="15573" y="34239"/>
                  </a:moveTo>
                  <a:lnTo>
                    <a:pt x="15573" y="34239"/>
                  </a:lnTo>
                  <a:lnTo>
                    <a:pt x="36811" y="46375"/>
                  </a:lnTo>
                  <a:lnTo>
                    <a:pt x="62153" y="53922"/>
                  </a:lnTo>
                  <a:lnTo>
                    <a:pt x="89544" y="55836"/>
                  </a:lnTo>
                  <a:lnTo>
                    <a:pt x="117062" y="52451"/>
                  </a:lnTo>
                  <a:lnTo>
                    <a:pt x="133486" y="50007"/>
                  </a:lnTo>
                  <a:lnTo>
                    <a:pt x="137996" y="48562"/>
                  </a:lnTo>
                  <a:lnTo>
                    <a:pt x="144701" y="43568"/>
                  </a:lnTo>
                  <a:lnTo>
                    <a:pt x="154180" y="30014"/>
                  </a:lnTo>
                  <a:lnTo>
                    <a:pt x="157184" y="21910"/>
                  </a:lnTo>
                  <a:lnTo>
                    <a:pt x="156970" y="19670"/>
                  </a:lnTo>
                  <a:lnTo>
                    <a:pt x="155040" y="15487"/>
                  </a:lnTo>
                  <a:lnTo>
                    <a:pt x="147349" y="6528"/>
                  </a:lnTo>
                  <a:lnTo>
                    <a:pt x="137217" y="2873"/>
                  </a:lnTo>
                  <a:lnTo>
                    <a:pt x="110017" y="527"/>
                  </a:lnTo>
                  <a:lnTo>
                    <a:pt x="87724" y="120"/>
                  </a:lnTo>
                  <a:lnTo>
                    <a:pt x="65031" y="0"/>
                  </a:lnTo>
                  <a:lnTo>
                    <a:pt x="51525" y="3358"/>
                  </a:lnTo>
                  <a:lnTo>
                    <a:pt x="27331" y="12828"/>
                  </a:lnTo>
                  <a:lnTo>
                    <a:pt x="12988" y="21898"/>
                  </a:lnTo>
                  <a:lnTo>
                    <a:pt x="3730" y="32628"/>
                  </a:lnTo>
                  <a:lnTo>
                    <a:pt x="0" y="40817"/>
                  </a:lnTo>
                  <a:lnTo>
                    <a:pt x="1927" y="53333"/>
                  </a:lnTo>
                  <a:lnTo>
                    <a:pt x="21785" y="73840"/>
                  </a:lnTo>
                  <a:lnTo>
                    <a:pt x="49449" y="96924"/>
                  </a:lnTo>
                  <a:lnTo>
                    <a:pt x="70211" y="109301"/>
                  </a:lnTo>
                  <a:lnTo>
                    <a:pt x="91292" y="118612"/>
                  </a:lnTo>
                  <a:lnTo>
                    <a:pt x="112726" y="126348"/>
                  </a:lnTo>
                  <a:lnTo>
                    <a:pt x="132836" y="131903"/>
                  </a:lnTo>
                  <a:lnTo>
                    <a:pt x="154051" y="138182"/>
                  </a:lnTo>
                  <a:lnTo>
                    <a:pt x="175544" y="143936"/>
                  </a:lnTo>
                  <a:lnTo>
                    <a:pt x="195680" y="146494"/>
                  </a:lnTo>
                  <a:lnTo>
                    <a:pt x="215213" y="149323"/>
                  </a:lnTo>
                  <a:lnTo>
                    <a:pt x="242365" y="152793"/>
                  </a:lnTo>
                  <a:lnTo>
                    <a:pt x="266497" y="152128"/>
                  </a:lnTo>
                  <a:lnTo>
                    <a:pt x="289734" y="147910"/>
                  </a:lnTo>
                  <a:lnTo>
                    <a:pt x="312753" y="1428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SMARTInkShape-908"/>
          <p:cNvSpPr/>
          <p:nvPr>
            <p:custDataLst>
              <p:tags r:id="rId2"/>
            </p:custDataLst>
          </p:nvPr>
        </p:nvSpPr>
        <p:spPr>
          <a:xfrm>
            <a:off x="7275195" y="4343400"/>
            <a:ext cx="22548" cy="238790"/>
          </a:xfrm>
          <a:custGeom>
            <a:avLst/>
            <a:gdLst/>
            <a:ahLst/>
            <a:cxnLst/>
            <a:rect l="0" t="0" r="0" b="0"/>
            <a:pathLst>
              <a:path w="22548" h="238790">
                <a:moveTo>
                  <a:pt x="0" y="0"/>
                </a:moveTo>
                <a:lnTo>
                  <a:pt x="0" y="0"/>
                </a:lnTo>
                <a:lnTo>
                  <a:pt x="1694" y="22013"/>
                </a:lnTo>
                <a:lnTo>
                  <a:pt x="3034" y="39441"/>
                </a:lnTo>
                <a:lnTo>
                  <a:pt x="4564" y="55504"/>
                </a:lnTo>
                <a:lnTo>
                  <a:pt x="6217" y="70658"/>
                </a:lnTo>
                <a:lnTo>
                  <a:pt x="9113" y="98713"/>
                </a:lnTo>
                <a:lnTo>
                  <a:pt x="10400" y="123883"/>
                </a:lnTo>
                <a:lnTo>
                  <a:pt x="12666" y="146076"/>
                </a:lnTo>
                <a:lnTo>
                  <a:pt x="15789" y="170333"/>
                </a:lnTo>
                <a:lnTo>
                  <a:pt x="17510" y="186580"/>
                </a:lnTo>
                <a:lnTo>
                  <a:pt x="19294" y="204397"/>
                </a:lnTo>
                <a:lnTo>
                  <a:pt x="21803" y="232506"/>
                </a:lnTo>
                <a:lnTo>
                  <a:pt x="22547" y="238789"/>
                </a:lnTo>
                <a:lnTo>
                  <a:pt x="18235" y="229389"/>
                </a:lnTo>
                <a:lnTo>
                  <a:pt x="11269" y="202698"/>
                </a:lnTo>
                <a:lnTo>
                  <a:pt x="5715" y="17716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SMARTInkShape-Group232"/>
          <p:cNvGrpSpPr/>
          <p:nvPr/>
        </p:nvGrpSpPr>
        <p:grpSpPr>
          <a:xfrm>
            <a:off x="2813359" y="782955"/>
            <a:ext cx="1044267" cy="690346"/>
            <a:chOff x="2813359" y="782955"/>
            <a:chExt cx="1044267" cy="690346"/>
          </a:xfrm>
        </p:grpSpPr>
        <p:sp>
          <p:nvSpPr>
            <p:cNvPr id="123" name="SMARTInkShape-909"/>
            <p:cNvSpPr/>
            <p:nvPr>
              <p:custDataLst>
                <p:tags r:id="rId36"/>
              </p:custDataLst>
            </p:nvPr>
          </p:nvSpPr>
          <p:spPr>
            <a:xfrm>
              <a:off x="2813359" y="966535"/>
              <a:ext cx="461337" cy="506766"/>
            </a:xfrm>
            <a:custGeom>
              <a:avLst/>
              <a:gdLst/>
              <a:ahLst/>
              <a:cxnLst/>
              <a:rect l="0" t="0" r="0" b="0"/>
              <a:pathLst>
                <a:path w="461337" h="506766">
                  <a:moveTo>
                    <a:pt x="444191" y="79310"/>
                  </a:moveTo>
                  <a:lnTo>
                    <a:pt x="444191" y="79310"/>
                  </a:lnTo>
                  <a:lnTo>
                    <a:pt x="447225" y="52005"/>
                  </a:lnTo>
                  <a:lnTo>
                    <a:pt x="443634" y="31826"/>
                  </a:lnTo>
                  <a:lnTo>
                    <a:pt x="440010" y="22889"/>
                  </a:lnTo>
                  <a:lnTo>
                    <a:pt x="433149" y="16296"/>
                  </a:lnTo>
                  <a:lnTo>
                    <a:pt x="413671" y="7277"/>
                  </a:lnTo>
                  <a:lnTo>
                    <a:pt x="393585" y="2845"/>
                  </a:lnTo>
                  <a:lnTo>
                    <a:pt x="373440" y="876"/>
                  </a:lnTo>
                  <a:lnTo>
                    <a:pt x="351786" y="0"/>
                  </a:lnTo>
                  <a:lnTo>
                    <a:pt x="326075" y="2998"/>
                  </a:lnTo>
                  <a:lnTo>
                    <a:pt x="298985" y="8564"/>
                  </a:lnTo>
                  <a:lnTo>
                    <a:pt x="274245" y="15271"/>
                  </a:lnTo>
                  <a:lnTo>
                    <a:pt x="250549" y="24178"/>
                  </a:lnTo>
                  <a:lnTo>
                    <a:pt x="226683" y="35122"/>
                  </a:lnTo>
                  <a:lnTo>
                    <a:pt x="201259" y="48453"/>
                  </a:lnTo>
                  <a:lnTo>
                    <a:pt x="175143" y="62844"/>
                  </a:lnTo>
                  <a:lnTo>
                    <a:pt x="149354" y="78342"/>
                  </a:lnTo>
                  <a:lnTo>
                    <a:pt x="125192" y="95813"/>
                  </a:lnTo>
                  <a:lnTo>
                    <a:pt x="105140" y="114161"/>
                  </a:lnTo>
                  <a:lnTo>
                    <a:pt x="77878" y="142341"/>
                  </a:lnTo>
                  <a:lnTo>
                    <a:pt x="60405" y="161934"/>
                  </a:lnTo>
                  <a:lnTo>
                    <a:pt x="46290" y="183342"/>
                  </a:lnTo>
                  <a:lnTo>
                    <a:pt x="33666" y="205556"/>
                  </a:lnTo>
                  <a:lnTo>
                    <a:pt x="22340" y="228129"/>
                  </a:lnTo>
                  <a:lnTo>
                    <a:pt x="13074" y="250862"/>
                  </a:lnTo>
                  <a:lnTo>
                    <a:pt x="6415" y="273665"/>
                  </a:lnTo>
                  <a:lnTo>
                    <a:pt x="1974" y="295865"/>
                  </a:lnTo>
                  <a:lnTo>
                    <a:pt x="0" y="316315"/>
                  </a:lnTo>
                  <a:lnTo>
                    <a:pt x="816" y="335987"/>
                  </a:lnTo>
                  <a:lnTo>
                    <a:pt x="3295" y="355314"/>
                  </a:lnTo>
                  <a:lnTo>
                    <a:pt x="9531" y="383409"/>
                  </a:lnTo>
                  <a:lnTo>
                    <a:pt x="23515" y="408103"/>
                  </a:lnTo>
                  <a:lnTo>
                    <a:pt x="44097" y="431506"/>
                  </a:lnTo>
                  <a:lnTo>
                    <a:pt x="70022" y="453892"/>
                  </a:lnTo>
                  <a:lnTo>
                    <a:pt x="98447" y="472237"/>
                  </a:lnTo>
                  <a:lnTo>
                    <a:pt x="119712" y="481698"/>
                  </a:lnTo>
                  <a:lnTo>
                    <a:pt x="143556" y="488442"/>
                  </a:lnTo>
                  <a:lnTo>
                    <a:pt x="168971" y="493556"/>
                  </a:lnTo>
                  <a:lnTo>
                    <a:pt x="195082" y="497946"/>
                  </a:lnTo>
                  <a:lnTo>
                    <a:pt x="221505" y="502014"/>
                  </a:lnTo>
                  <a:lnTo>
                    <a:pt x="248064" y="505303"/>
                  </a:lnTo>
                  <a:lnTo>
                    <a:pt x="274685" y="506765"/>
                  </a:lnTo>
                  <a:lnTo>
                    <a:pt x="299640" y="505722"/>
                  </a:lnTo>
                  <a:lnTo>
                    <a:pt x="324067" y="503776"/>
                  </a:lnTo>
                  <a:lnTo>
                    <a:pt x="349739" y="502912"/>
                  </a:lnTo>
                  <a:lnTo>
                    <a:pt x="372579" y="500834"/>
                  </a:lnTo>
                  <a:lnTo>
                    <a:pt x="392678" y="497794"/>
                  </a:lnTo>
                  <a:lnTo>
                    <a:pt x="417639" y="492513"/>
                  </a:lnTo>
                  <a:lnTo>
                    <a:pt x="443462" y="485039"/>
                  </a:lnTo>
                  <a:lnTo>
                    <a:pt x="453392" y="481249"/>
                  </a:lnTo>
                  <a:lnTo>
                    <a:pt x="461026" y="473979"/>
                  </a:lnTo>
                  <a:lnTo>
                    <a:pt x="461336" y="467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910"/>
            <p:cNvSpPr/>
            <p:nvPr>
              <p:custDataLst>
                <p:tags r:id="rId37"/>
              </p:custDataLst>
            </p:nvPr>
          </p:nvSpPr>
          <p:spPr>
            <a:xfrm>
              <a:off x="3366135" y="942975"/>
              <a:ext cx="198842" cy="34291"/>
            </a:xfrm>
            <a:custGeom>
              <a:avLst/>
              <a:gdLst/>
              <a:ahLst/>
              <a:cxnLst/>
              <a:rect l="0" t="0" r="0" b="0"/>
              <a:pathLst>
                <a:path w="198842" h="34291">
                  <a:moveTo>
                    <a:pt x="0" y="34290"/>
                  </a:moveTo>
                  <a:lnTo>
                    <a:pt x="0" y="34290"/>
                  </a:lnTo>
                  <a:lnTo>
                    <a:pt x="21237" y="22155"/>
                  </a:lnTo>
                  <a:lnTo>
                    <a:pt x="40512" y="14608"/>
                  </a:lnTo>
                  <a:lnTo>
                    <a:pt x="63600" y="12058"/>
                  </a:lnTo>
                  <a:lnTo>
                    <a:pt x="90268" y="11554"/>
                  </a:lnTo>
                  <a:lnTo>
                    <a:pt x="117102" y="8421"/>
                  </a:lnTo>
                  <a:lnTo>
                    <a:pt x="145592" y="6249"/>
                  </a:lnTo>
                  <a:lnTo>
                    <a:pt x="171933" y="2751"/>
                  </a:lnTo>
                  <a:lnTo>
                    <a:pt x="179708" y="2916"/>
                  </a:lnTo>
                  <a:lnTo>
                    <a:pt x="191987" y="5346"/>
                  </a:lnTo>
                  <a:lnTo>
                    <a:pt x="198841" y="5666"/>
                  </a:lnTo>
                  <a:lnTo>
                    <a:pt x="196640" y="5701"/>
                  </a:lnTo>
                  <a:lnTo>
                    <a:pt x="195863" y="5070"/>
                  </a:lnTo>
                  <a:lnTo>
                    <a:pt x="1943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911"/>
            <p:cNvSpPr/>
            <p:nvPr>
              <p:custDataLst>
                <p:tags r:id="rId38"/>
              </p:custDataLst>
            </p:nvPr>
          </p:nvSpPr>
          <p:spPr>
            <a:xfrm>
              <a:off x="3648972" y="782955"/>
              <a:ext cx="174364" cy="137068"/>
            </a:xfrm>
            <a:custGeom>
              <a:avLst/>
              <a:gdLst/>
              <a:ahLst/>
              <a:cxnLst/>
              <a:rect l="0" t="0" r="0" b="0"/>
              <a:pathLst>
                <a:path w="174364" h="137068">
                  <a:moveTo>
                    <a:pt x="37203" y="0"/>
                  </a:moveTo>
                  <a:lnTo>
                    <a:pt x="37203" y="0"/>
                  </a:lnTo>
                  <a:lnTo>
                    <a:pt x="34169" y="27305"/>
                  </a:lnTo>
                  <a:lnTo>
                    <a:pt x="27455" y="55794"/>
                  </a:lnTo>
                  <a:lnTo>
                    <a:pt x="15593" y="81629"/>
                  </a:lnTo>
                  <a:lnTo>
                    <a:pt x="7235" y="93260"/>
                  </a:lnTo>
                  <a:lnTo>
                    <a:pt x="0" y="111635"/>
                  </a:lnTo>
                  <a:lnTo>
                    <a:pt x="336" y="113793"/>
                  </a:lnTo>
                  <a:lnTo>
                    <a:pt x="2150" y="119865"/>
                  </a:lnTo>
                  <a:lnTo>
                    <a:pt x="2762" y="124571"/>
                  </a:lnTo>
                  <a:lnTo>
                    <a:pt x="18809" y="133583"/>
                  </a:lnTo>
                  <a:lnTo>
                    <a:pt x="38085" y="136453"/>
                  </a:lnTo>
                  <a:lnTo>
                    <a:pt x="65894" y="137067"/>
                  </a:lnTo>
                  <a:lnTo>
                    <a:pt x="93224" y="133214"/>
                  </a:lnTo>
                  <a:lnTo>
                    <a:pt x="121388" y="130101"/>
                  </a:lnTo>
                  <a:lnTo>
                    <a:pt x="146738" y="126306"/>
                  </a:lnTo>
                  <a:lnTo>
                    <a:pt x="163583" y="125806"/>
                  </a:lnTo>
                  <a:lnTo>
                    <a:pt x="168090" y="124070"/>
                  </a:lnTo>
                  <a:lnTo>
                    <a:pt x="174363" y="120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912"/>
            <p:cNvSpPr/>
            <p:nvPr>
              <p:custDataLst>
                <p:tags r:id="rId39"/>
              </p:custDataLst>
            </p:nvPr>
          </p:nvSpPr>
          <p:spPr>
            <a:xfrm>
              <a:off x="3823335" y="794385"/>
              <a:ext cx="34291" cy="240031"/>
            </a:xfrm>
            <a:custGeom>
              <a:avLst/>
              <a:gdLst/>
              <a:ahLst/>
              <a:cxnLst/>
              <a:rect l="0" t="0" r="0" b="0"/>
              <a:pathLst>
                <a:path w="34291" h="240031">
                  <a:moveTo>
                    <a:pt x="34290" y="0"/>
                  </a:moveTo>
                  <a:lnTo>
                    <a:pt x="34290" y="0"/>
                  </a:lnTo>
                  <a:lnTo>
                    <a:pt x="31256" y="21237"/>
                  </a:lnTo>
                  <a:lnTo>
                    <a:pt x="26336" y="43546"/>
                  </a:lnTo>
                  <a:lnTo>
                    <a:pt x="22912" y="68786"/>
                  </a:lnTo>
                  <a:lnTo>
                    <a:pt x="16779" y="95879"/>
                  </a:lnTo>
                  <a:lnTo>
                    <a:pt x="12487" y="122797"/>
                  </a:lnTo>
                  <a:lnTo>
                    <a:pt x="11639" y="147376"/>
                  </a:lnTo>
                  <a:lnTo>
                    <a:pt x="11457" y="172168"/>
                  </a:lnTo>
                  <a:lnTo>
                    <a:pt x="11434" y="198426"/>
                  </a:lnTo>
                  <a:lnTo>
                    <a:pt x="12067" y="206299"/>
                  </a:lnTo>
                  <a:lnTo>
                    <a:pt x="15954" y="218221"/>
                  </a:lnTo>
                  <a:lnTo>
                    <a:pt x="16351" y="221681"/>
                  </a:lnTo>
                  <a:lnTo>
                    <a:pt x="15099" y="227218"/>
                  </a:lnTo>
                  <a:lnTo>
                    <a:pt x="13061" y="231796"/>
                  </a:lnTo>
                  <a:lnTo>
                    <a:pt x="12155" y="235947"/>
                  </a:lnTo>
                  <a:lnTo>
                    <a:pt x="10643" y="237308"/>
                  </a:lnTo>
                  <a:lnTo>
                    <a:pt x="0" y="2400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SMARTInkShape-Group233"/>
          <p:cNvGrpSpPr/>
          <p:nvPr/>
        </p:nvGrpSpPr>
        <p:grpSpPr>
          <a:xfrm>
            <a:off x="1075997" y="890122"/>
            <a:ext cx="1009979" cy="657162"/>
            <a:chOff x="1075997" y="890122"/>
            <a:chExt cx="1009979" cy="657162"/>
          </a:xfrm>
        </p:grpSpPr>
        <p:sp>
          <p:nvSpPr>
            <p:cNvPr id="128" name="SMARTInkShape-913"/>
            <p:cNvSpPr/>
            <p:nvPr>
              <p:custDataLst>
                <p:tags r:id="rId31"/>
              </p:custDataLst>
            </p:nvPr>
          </p:nvSpPr>
          <p:spPr>
            <a:xfrm>
              <a:off x="1075997" y="938700"/>
              <a:ext cx="267029" cy="541486"/>
            </a:xfrm>
            <a:custGeom>
              <a:avLst/>
              <a:gdLst/>
              <a:ahLst/>
              <a:cxnLst/>
              <a:rect l="0" t="0" r="0" b="0"/>
              <a:pathLst>
                <a:path w="267029" h="541486">
                  <a:moveTo>
                    <a:pt x="32713" y="541485"/>
                  </a:moveTo>
                  <a:lnTo>
                    <a:pt x="32713" y="541485"/>
                  </a:lnTo>
                  <a:lnTo>
                    <a:pt x="22553" y="524551"/>
                  </a:lnTo>
                  <a:lnTo>
                    <a:pt x="9148" y="500304"/>
                  </a:lnTo>
                  <a:lnTo>
                    <a:pt x="1601" y="474673"/>
                  </a:lnTo>
                  <a:lnTo>
                    <a:pt x="0" y="447535"/>
                  </a:lnTo>
                  <a:lnTo>
                    <a:pt x="2630" y="419386"/>
                  </a:lnTo>
                  <a:lnTo>
                    <a:pt x="3691" y="390937"/>
                  </a:lnTo>
                  <a:lnTo>
                    <a:pt x="3939" y="371917"/>
                  </a:lnTo>
                  <a:lnTo>
                    <a:pt x="4050" y="351186"/>
                  </a:lnTo>
                  <a:lnTo>
                    <a:pt x="4099" y="329273"/>
                  </a:lnTo>
                  <a:lnTo>
                    <a:pt x="4121" y="306834"/>
                  </a:lnTo>
                  <a:lnTo>
                    <a:pt x="5824" y="282467"/>
                  </a:lnTo>
                  <a:lnTo>
                    <a:pt x="8697" y="256821"/>
                  </a:lnTo>
                  <a:lnTo>
                    <a:pt x="12091" y="230606"/>
                  </a:lnTo>
                  <a:lnTo>
                    <a:pt x="15716" y="204138"/>
                  </a:lnTo>
                  <a:lnTo>
                    <a:pt x="18809" y="177558"/>
                  </a:lnTo>
                  <a:lnTo>
                    <a:pt x="20183" y="150928"/>
                  </a:lnTo>
                  <a:lnTo>
                    <a:pt x="24181" y="124276"/>
                  </a:lnTo>
                  <a:lnTo>
                    <a:pt x="28921" y="98884"/>
                  </a:lnTo>
                  <a:lnTo>
                    <a:pt x="31028" y="77015"/>
                  </a:lnTo>
                  <a:lnTo>
                    <a:pt x="38281" y="49887"/>
                  </a:lnTo>
                  <a:lnTo>
                    <a:pt x="42406" y="25763"/>
                  </a:lnTo>
                  <a:lnTo>
                    <a:pt x="48911" y="3420"/>
                  </a:lnTo>
                  <a:lnTo>
                    <a:pt x="49862" y="1800"/>
                  </a:lnTo>
                  <a:lnTo>
                    <a:pt x="51130" y="720"/>
                  </a:lnTo>
                  <a:lnTo>
                    <a:pt x="52611" y="0"/>
                  </a:lnTo>
                  <a:lnTo>
                    <a:pt x="54234" y="155"/>
                  </a:lnTo>
                  <a:lnTo>
                    <a:pt x="57729" y="2020"/>
                  </a:lnTo>
                  <a:lnTo>
                    <a:pt x="63267" y="9675"/>
                  </a:lnTo>
                  <a:lnTo>
                    <a:pt x="66900" y="33399"/>
                  </a:lnTo>
                  <a:lnTo>
                    <a:pt x="70712" y="60177"/>
                  </a:lnTo>
                  <a:lnTo>
                    <a:pt x="71826" y="83307"/>
                  </a:lnTo>
                  <a:lnTo>
                    <a:pt x="74015" y="108404"/>
                  </a:lnTo>
                  <a:lnTo>
                    <a:pt x="77105" y="133739"/>
                  </a:lnTo>
                  <a:lnTo>
                    <a:pt x="80594" y="157700"/>
                  </a:lnTo>
                  <a:lnTo>
                    <a:pt x="85589" y="177678"/>
                  </a:lnTo>
                  <a:lnTo>
                    <a:pt x="92729" y="203062"/>
                  </a:lnTo>
                  <a:lnTo>
                    <a:pt x="101298" y="232050"/>
                  </a:lnTo>
                  <a:lnTo>
                    <a:pt x="107647" y="252010"/>
                  </a:lnTo>
                  <a:lnTo>
                    <a:pt x="116393" y="275881"/>
                  </a:lnTo>
                  <a:lnTo>
                    <a:pt x="124888" y="292890"/>
                  </a:lnTo>
                  <a:lnTo>
                    <a:pt x="129348" y="297648"/>
                  </a:lnTo>
                  <a:lnTo>
                    <a:pt x="131426" y="298917"/>
                  </a:lnTo>
                  <a:lnTo>
                    <a:pt x="134082" y="299128"/>
                  </a:lnTo>
                  <a:lnTo>
                    <a:pt x="140419" y="297669"/>
                  </a:lnTo>
                  <a:lnTo>
                    <a:pt x="148093" y="293278"/>
                  </a:lnTo>
                  <a:lnTo>
                    <a:pt x="160938" y="276345"/>
                  </a:lnTo>
                  <a:lnTo>
                    <a:pt x="175705" y="249199"/>
                  </a:lnTo>
                  <a:lnTo>
                    <a:pt x="187053" y="225224"/>
                  </a:lnTo>
                  <a:lnTo>
                    <a:pt x="196765" y="198011"/>
                  </a:lnTo>
                  <a:lnTo>
                    <a:pt x="201510" y="178645"/>
                  </a:lnTo>
                  <a:lnTo>
                    <a:pt x="205736" y="157338"/>
                  </a:lnTo>
                  <a:lnTo>
                    <a:pt x="209730" y="136861"/>
                  </a:lnTo>
                  <a:lnTo>
                    <a:pt x="213622" y="117177"/>
                  </a:lnTo>
                  <a:lnTo>
                    <a:pt x="219384" y="88880"/>
                  </a:lnTo>
                  <a:lnTo>
                    <a:pt x="225112" y="64127"/>
                  </a:lnTo>
                  <a:lnTo>
                    <a:pt x="232737" y="36394"/>
                  </a:lnTo>
                  <a:lnTo>
                    <a:pt x="236547" y="28075"/>
                  </a:lnTo>
                  <a:lnTo>
                    <a:pt x="240358" y="24378"/>
                  </a:lnTo>
                  <a:lnTo>
                    <a:pt x="244168" y="22735"/>
                  </a:lnTo>
                  <a:lnTo>
                    <a:pt x="248754" y="21680"/>
                  </a:lnTo>
                  <a:lnTo>
                    <a:pt x="252582" y="27565"/>
                  </a:lnTo>
                  <a:lnTo>
                    <a:pt x="261417" y="52498"/>
                  </a:lnTo>
                  <a:lnTo>
                    <a:pt x="265366" y="75290"/>
                  </a:lnTo>
                  <a:lnTo>
                    <a:pt x="266535" y="103845"/>
                  </a:lnTo>
                  <a:lnTo>
                    <a:pt x="266809" y="125998"/>
                  </a:lnTo>
                  <a:lnTo>
                    <a:pt x="266931" y="150661"/>
                  </a:lnTo>
                  <a:lnTo>
                    <a:pt x="265291" y="174746"/>
                  </a:lnTo>
                  <a:lnTo>
                    <a:pt x="262446" y="198785"/>
                  </a:lnTo>
                  <a:lnTo>
                    <a:pt x="259065" y="224285"/>
                  </a:lnTo>
                  <a:lnTo>
                    <a:pt x="257139" y="247049"/>
                  </a:lnTo>
                  <a:lnTo>
                    <a:pt x="255648" y="267750"/>
                  </a:lnTo>
                  <a:lnTo>
                    <a:pt x="252868" y="287533"/>
                  </a:lnTo>
                  <a:lnTo>
                    <a:pt x="251210" y="306909"/>
                  </a:lnTo>
                  <a:lnTo>
                    <a:pt x="250276" y="333975"/>
                  </a:lnTo>
                  <a:lnTo>
                    <a:pt x="249999" y="356387"/>
                  </a:lnTo>
                  <a:lnTo>
                    <a:pt x="249906" y="384061"/>
                  </a:lnTo>
                  <a:lnTo>
                    <a:pt x="251587" y="393837"/>
                  </a:lnTo>
                  <a:lnTo>
                    <a:pt x="252924" y="397333"/>
                  </a:lnTo>
                  <a:lnTo>
                    <a:pt x="257796" y="402911"/>
                  </a:lnTo>
                  <a:lnTo>
                    <a:pt x="267028" y="41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914"/>
            <p:cNvSpPr/>
            <p:nvPr>
              <p:custDataLst>
                <p:tags r:id="rId32"/>
              </p:custDataLst>
            </p:nvPr>
          </p:nvSpPr>
          <p:spPr>
            <a:xfrm>
              <a:off x="1433706" y="1154430"/>
              <a:ext cx="165155" cy="392854"/>
            </a:xfrm>
            <a:custGeom>
              <a:avLst/>
              <a:gdLst/>
              <a:ahLst/>
              <a:cxnLst/>
              <a:rect l="0" t="0" r="0" b="0"/>
              <a:pathLst>
                <a:path w="165155" h="392854">
                  <a:moveTo>
                    <a:pt x="92199" y="0"/>
                  </a:moveTo>
                  <a:lnTo>
                    <a:pt x="92199" y="0"/>
                  </a:lnTo>
                  <a:lnTo>
                    <a:pt x="64894" y="3034"/>
                  </a:lnTo>
                  <a:lnTo>
                    <a:pt x="39635" y="24843"/>
                  </a:lnTo>
                  <a:lnTo>
                    <a:pt x="26676" y="41327"/>
                  </a:lnTo>
                  <a:lnTo>
                    <a:pt x="12278" y="69803"/>
                  </a:lnTo>
                  <a:lnTo>
                    <a:pt x="5243" y="94524"/>
                  </a:lnTo>
                  <a:lnTo>
                    <a:pt x="0" y="116094"/>
                  </a:lnTo>
                  <a:lnTo>
                    <a:pt x="4020" y="141344"/>
                  </a:lnTo>
                  <a:lnTo>
                    <a:pt x="13003" y="165690"/>
                  </a:lnTo>
                  <a:lnTo>
                    <a:pt x="21229" y="180743"/>
                  </a:lnTo>
                  <a:lnTo>
                    <a:pt x="30812" y="189974"/>
                  </a:lnTo>
                  <a:lnTo>
                    <a:pt x="41421" y="195558"/>
                  </a:lnTo>
                  <a:lnTo>
                    <a:pt x="52486" y="198039"/>
                  </a:lnTo>
                  <a:lnTo>
                    <a:pt x="72459" y="196403"/>
                  </a:lnTo>
                  <a:lnTo>
                    <a:pt x="91430" y="188862"/>
                  </a:lnTo>
                  <a:lnTo>
                    <a:pt x="116149" y="165017"/>
                  </a:lnTo>
                  <a:lnTo>
                    <a:pt x="130834" y="146684"/>
                  </a:lnTo>
                  <a:lnTo>
                    <a:pt x="141535" y="125165"/>
                  </a:lnTo>
                  <a:lnTo>
                    <a:pt x="147034" y="101009"/>
                  </a:lnTo>
                  <a:lnTo>
                    <a:pt x="148663" y="77130"/>
                  </a:lnTo>
                  <a:lnTo>
                    <a:pt x="147453" y="57990"/>
                  </a:lnTo>
                  <a:lnTo>
                    <a:pt x="143700" y="34837"/>
                  </a:lnTo>
                  <a:lnTo>
                    <a:pt x="140620" y="43554"/>
                  </a:lnTo>
                  <a:lnTo>
                    <a:pt x="142380" y="68128"/>
                  </a:lnTo>
                  <a:lnTo>
                    <a:pt x="143898" y="91236"/>
                  </a:lnTo>
                  <a:lnTo>
                    <a:pt x="146503" y="111034"/>
                  </a:lnTo>
                  <a:lnTo>
                    <a:pt x="149777" y="132533"/>
                  </a:lnTo>
                  <a:lnTo>
                    <a:pt x="152715" y="154789"/>
                  </a:lnTo>
                  <a:lnTo>
                    <a:pt x="154020" y="177380"/>
                  </a:lnTo>
                  <a:lnTo>
                    <a:pt x="156293" y="201814"/>
                  </a:lnTo>
                  <a:lnTo>
                    <a:pt x="159420" y="226855"/>
                  </a:lnTo>
                  <a:lnTo>
                    <a:pt x="162927" y="250685"/>
                  </a:lnTo>
                  <a:lnTo>
                    <a:pt x="164908" y="273975"/>
                  </a:lnTo>
                  <a:lnTo>
                    <a:pt x="165154" y="295757"/>
                  </a:lnTo>
                  <a:lnTo>
                    <a:pt x="161723" y="322300"/>
                  </a:lnTo>
                  <a:lnTo>
                    <a:pt x="154874" y="350637"/>
                  </a:lnTo>
                  <a:lnTo>
                    <a:pt x="150535" y="360309"/>
                  </a:lnTo>
                  <a:lnTo>
                    <a:pt x="133764" y="380784"/>
                  </a:lnTo>
                  <a:lnTo>
                    <a:pt x="119543" y="389332"/>
                  </a:lnTo>
                  <a:lnTo>
                    <a:pt x="103264" y="392853"/>
                  </a:lnTo>
                  <a:lnTo>
                    <a:pt x="76769" y="389480"/>
                  </a:lnTo>
                  <a:lnTo>
                    <a:pt x="64387" y="386250"/>
                  </a:lnTo>
                  <a:lnTo>
                    <a:pt x="46705" y="374794"/>
                  </a:lnTo>
                  <a:lnTo>
                    <a:pt x="32435" y="359335"/>
                  </a:lnTo>
                  <a:lnTo>
                    <a:pt x="23197" y="339656"/>
                  </a:lnTo>
                  <a:lnTo>
                    <a:pt x="19472" y="311670"/>
                  </a:lnTo>
                  <a:lnTo>
                    <a:pt x="17904" y="2914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915"/>
            <p:cNvSpPr/>
            <p:nvPr>
              <p:custDataLst>
                <p:tags r:id="rId33"/>
              </p:custDataLst>
            </p:nvPr>
          </p:nvSpPr>
          <p:spPr>
            <a:xfrm>
              <a:off x="1605915" y="1000125"/>
              <a:ext cx="217171" cy="68581"/>
            </a:xfrm>
            <a:custGeom>
              <a:avLst/>
              <a:gdLst/>
              <a:ahLst/>
              <a:cxnLst/>
              <a:rect l="0" t="0" r="0" b="0"/>
              <a:pathLst>
                <a:path w="217171" h="68581">
                  <a:moveTo>
                    <a:pt x="0" y="68580"/>
                  </a:moveTo>
                  <a:lnTo>
                    <a:pt x="0" y="68580"/>
                  </a:lnTo>
                  <a:lnTo>
                    <a:pt x="27305" y="44309"/>
                  </a:lnTo>
                  <a:lnTo>
                    <a:pt x="41698" y="36524"/>
                  </a:lnTo>
                  <a:lnTo>
                    <a:pt x="57644" y="30699"/>
                  </a:lnTo>
                  <a:lnTo>
                    <a:pt x="74624" y="26181"/>
                  </a:lnTo>
                  <a:lnTo>
                    <a:pt x="101958" y="21161"/>
                  </a:lnTo>
                  <a:lnTo>
                    <a:pt x="124690" y="18930"/>
                  </a:lnTo>
                  <a:lnTo>
                    <a:pt x="145376" y="17938"/>
                  </a:lnTo>
                  <a:lnTo>
                    <a:pt x="168804" y="20414"/>
                  </a:lnTo>
                  <a:lnTo>
                    <a:pt x="181704" y="18386"/>
                  </a:lnTo>
                  <a:lnTo>
                    <a:pt x="209395" y="4491"/>
                  </a:lnTo>
                  <a:lnTo>
                    <a:pt x="2171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916"/>
            <p:cNvSpPr/>
            <p:nvPr>
              <p:custDataLst>
                <p:tags r:id="rId34"/>
              </p:custDataLst>
            </p:nvPr>
          </p:nvSpPr>
          <p:spPr>
            <a:xfrm>
              <a:off x="1717223" y="960120"/>
              <a:ext cx="20138" cy="164373"/>
            </a:xfrm>
            <a:custGeom>
              <a:avLst/>
              <a:gdLst/>
              <a:ahLst/>
              <a:cxnLst/>
              <a:rect l="0" t="0" r="0" b="0"/>
              <a:pathLst>
                <a:path w="20138" h="164373">
                  <a:moveTo>
                    <a:pt x="14422" y="0"/>
                  </a:moveTo>
                  <a:lnTo>
                    <a:pt x="14422" y="0"/>
                  </a:lnTo>
                  <a:lnTo>
                    <a:pt x="8354" y="21237"/>
                  </a:lnTo>
                  <a:lnTo>
                    <a:pt x="4581" y="46580"/>
                  </a:lnTo>
                  <a:lnTo>
                    <a:pt x="3463" y="70175"/>
                  </a:lnTo>
                  <a:lnTo>
                    <a:pt x="3131" y="96287"/>
                  </a:lnTo>
                  <a:lnTo>
                    <a:pt x="0" y="121098"/>
                  </a:lnTo>
                  <a:lnTo>
                    <a:pt x="1742" y="146405"/>
                  </a:lnTo>
                  <a:lnTo>
                    <a:pt x="3257" y="156339"/>
                  </a:lnTo>
                  <a:lnTo>
                    <a:pt x="5861" y="161136"/>
                  </a:lnTo>
                  <a:lnTo>
                    <a:pt x="7445" y="162669"/>
                  </a:lnTo>
                  <a:lnTo>
                    <a:pt x="10898" y="164372"/>
                  </a:lnTo>
                  <a:lnTo>
                    <a:pt x="12072" y="163556"/>
                  </a:lnTo>
                  <a:lnTo>
                    <a:pt x="2013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917"/>
            <p:cNvSpPr/>
            <p:nvPr>
              <p:custDataLst>
                <p:tags r:id="rId35"/>
              </p:custDataLst>
            </p:nvPr>
          </p:nvSpPr>
          <p:spPr>
            <a:xfrm>
              <a:off x="1828800" y="890122"/>
              <a:ext cx="257176" cy="186901"/>
            </a:xfrm>
            <a:custGeom>
              <a:avLst/>
              <a:gdLst/>
              <a:ahLst/>
              <a:cxnLst/>
              <a:rect l="0" t="0" r="0" b="0"/>
              <a:pathLst>
                <a:path w="257176" h="186901">
                  <a:moveTo>
                    <a:pt x="0" y="24278"/>
                  </a:moveTo>
                  <a:lnTo>
                    <a:pt x="0" y="24278"/>
                  </a:lnTo>
                  <a:lnTo>
                    <a:pt x="16934" y="17505"/>
                  </a:lnTo>
                  <a:lnTo>
                    <a:pt x="42451" y="7933"/>
                  </a:lnTo>
                  <a:lnTo>
                    <a:pt x="64376" y="1562"/>
                  </a:lnTo>
                  <a:lnTo>
                    <a:pt x="84703" y="0"/>
                  </a:lnTo>
                  <a:lnTo>
                    <a:pt x="112304" y="998"/>
                  </a:lnTo>
                  <a:lnTo>
                    <a:pt x="120589" y="1138"/>
                  </a:lnTo>
                  <a:lnTo>
                    <a:pt x="133182" y="6374"/>
                  </a:lnTo>
                  <a:lnTo>
                    <a:pt x="151614" y="22223"/>
                  </a:lnTo>
                  <a:lnTo>
                    <a:pt x="148701" y="34973"/>
                  </a:lnTo>
                  <a:lnTo>
                    <a:pt x="141044" y="53633"/>
                  </a:lnTo>
                  <a:lnTo>
                    <a:pt x="130224" y="76233"/>
                  </a:lnTo>
                  <a:lnTo>
                    <a:pt x="120471" y="93205"/>
                  </a:lnTo>
                  <a:lnTo>
                    <a:pt x="102861" y="117142"/>
                  </a:lnTo>
                  <a:lnTo>
                    <a:pt x="81701" y="141328"/>
                  </a:lnTo>
                  <a:lnTo>
                    <a:pt x="53351" y="164568"/>
                  </a:lnTo>
                  <a:lnTo>
                    <a:pt x="42266" y="170409"/>
                  </a:lnTo>
                  <a:lnTo>
                    <a:pt x="34757" y="172724"/>
                  </a:lnTo>
                  <a:lnTo>
                    <a:pt x="54460" y="172225"/>
                  </a:lnTo>
                  <a:lnTo>
                    <a:pt x="78860" y="168938"/>
                  </a:lnTo>
                  <a:lnTo>
                    <a:pt x="99184" y="167946"/>
                  </a:lnTo>
                  <a:lnTo>
                    <a:pt x="120917" y="167506"/>
                  </a:lnTo>
                  <a:lnTo>
                    <a:pt x="142641" y="167945"/>
                  </a:lnTo>
                  <a:lnTo>
                    <a:pt x="162879" y="170256"/>
                  </a:lnTo>
                  <a:lnTo>
                    <a:pt x="182457" y="171707"/>
                  </a:lnTo>
                  <a:lnTo>
                    <a:pt x="207943" y="172524"/>
                  </a:lnTo>
                  <a:lnTo>
                    <a:pt x="233622" y="175834"/>
                  </a:lnTo>
                  <a:lnTo>
                    <a:pt x="245187" y="180802"/>
                  </a:lnTo>
                  <a:lnTo>
                    <a:pt x="254149" y="186900"/>
                  </a:lnTo>
                  <a:lnTo>
                    <a:pt x="255157" y="186668"/>
                  </a:lnTo>
                  <a:lnTo>
                    <a:pt x="257175" y="184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SMARTInkShape-Group234"/>
          <p:cNvGrpSpPr/>
          <p:nvPr/>
        </p:nvGrpSpPr>
        <p:grpSpPr>
          <a:xfrm>
            <a:off x="4812030" y="831356"/>
            <a:ext cx="1777366" cy="830460"/>
            <a:chOff x="4812030" y="831356"/>
            <a:chExt cx="1777366" cy="830460"/>
          </a:xfrm>
        </p:grpSpPr>
        <p:sp>
          <p:nvSpPr>
            <p:cNvPr id="134" name="SMARTInkShape-918"/>
            <p:cNvSpPr/>
            <p:nvPr>
              <p:custDataLst>
                <p:tags r:id="rId19"/>
              </p:custDataLst>
            </p:nvPr>
          </p:nvSpPr>
          <p:spPr>
            <a:xfrm>
              <a:off x="5433436" y="831356"/>
              <a:ext cx="155835" cy="162815"/>
            </a:xfrm>
            <a:custGeom>
              <a:avLst/>
              <a:gdLst/>
              <a:ahLst/>
              <a:cxnLst/>
              <a:rect l="0" t="0" r="0" b="0"/>
              <a:pathLst>
                <a:path w="155835" h="162815">
                  <a:moveTo>
                    <a:pt x="110114" y="3034"/>
                  </a:moveTo>
                  <a:lnTo>
                    <a:pt x="110114" y="3034"/>
                  </a:lnTo>
                  <a:lnTo>
                    <a:pt x="88877" y="0"/>
                  </a:lnTo>
                  <a:lnTo>
                    <a:pt x="66597" y="8671"/>
                  </a:lnTo>
                  <a:lnTo>
                    <a:pt x="44418" y="23954"/>
                  </a:lnTo>
                  <a:lnTo>
                    <a:pt x="21857" y="46204"/>
                  </a:lnTo>
                  <a:lnTo>
                    <a:pt x="4227" y="71110"/>
                  </a:lnTo>
                  <a:lnTo>
                    <a:pt x="1423" y="76993"/>
                  </a:lnTo>
                  <a:lnTo>
                    <a:pt x="0" y="88610"/>
                  </a:lnTo>
                  <a:lnTo>
                    <a:pt x="1963" y="113387"/>
                  </a:lnTo>
                  <a:lnTo>
                    <a:pt x="4474" y="123835"/>
                  </a:lnTo>
                  <a:lnTo>
                    <a:pt x="7302" y="128018"/>
                  </a:lnTo>
                  <a:lnTo>
                    <a:pt x="32398" y="147532"/>
                  </a:lnTo>
                  <a:lnTo>
                    <a:pt x="55111" y="156907"/>
                  </a:lnTo>
                  <a:lnTo>
                    <a:pt x="80834" y="161840"/>
                  </a:lnTo>
                  <a:lnTo>
                    <a:pt x="104895" y="162814"/>
                  </a:lnTo>
                  <a:lnTo>
                    <a:pt x="130062" y="161313"/>
                  </a:lnTo>
                  <a:lnTo>
                    <a:pt x="139300" y="157835"/>
                  </a:lnTo>
                  <a:lnTo>
                    <a:pt x="155834" y="1459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919"/>
            <p:cNvSpPr/>
            <p:nvPr>
              <p:custDataLst>
                <p:tags r:id="rId20"/>
              </p:custDataLst>
            </p:nvPr>
          </p:nvSpPr>
          <p:spPr>
            <a:xfrm>
              <a:off x="5634991" y="909479"/>
              <a:ext cx="142872" cy="142082"/>
            </a:xfrm>
            <a:custGeom>
              <a:avLst/>
              <a:gdLst/>
              <a:ahLst/>
              <a:cxnLst/>
              <a:rect l="0" t="0" r="0" b="0"/>
              <a:pathLst>
                <a:path w="142872" h="142082">
                  <a:moveTo>
                    <a:pt x="0" y="4921"/>
                  </a:moveTo>
                  <a:lnTo>
                    <a:pt x="0" y="4921"/>
                  </a:lnTo>
                  <a:lnTo>
                    <a:pt x="24270" y="1887"/>
                  </a:lnTo>
                  <a:lnTo>
                    <a:pt x="45431" y="0"/>
                  </a:lnTo>
                  <a:lnTo>
                    <a:pt x="55328" y="2946"/>
                  </a:lnTo>
                  <a:lnTo>
                    <a:pt x="75758" y="18140"/>
                  </a:lnTo>
                  <a:lnTo>
                    <a:pt x="73040" y="30481"/>
                  </a:lnTo>
                  <a:lnTo>
                    <a:pt x="62492" y="52076"/>
                  </a:lnTo>
                  <a:lnTo>
                    <a:pt x="49631" y="66518"/>
                  </a:lnTo>
                  <a:lnTo>
                    <a:pt x="37142" y="78840"/>
                  </a:lnTo>
                  <a:lnTo>
                    <a:pt x="31112" y="86034"/>
                  </a:lnTo>
                  <a:lnTo>
                    <a:pt x="13975" y="100568"/>
                  </a:lnTo>
                  <a:lnTo>
                    <a:pt x="6927" y="111551"/>
                  </a:lnTo>
                  <a:lnTo>
                    <a:pt x="6074" y="115961"/>
                  </a:lnTo>
                  <a:lnTo>
                    <a:pt x="7567" y="119465"/>
                  </a:lnTo>
                  <a:lnTo>
                    <a:pt x="8855" y="121289"/>
                  </a:lnTo>
                  <a:lnTo>
                    <a:pt x="15365" y="123315"/>
                  </a:lnTo>
                  <a:lnTo>
                    <a:pt x="41157" y="128650"/>
                  </a:lnTo>
                  <a:lnTo>
                    <a:pt x="67490" y="130256"/>
                  </a:lnTo>
                  <a:lnTo>
                    <a:pt x="91224" y="130573"/>
                  </a:lnTo>
                  <a:lnTo>
                    <a:pt x="118293" y="130641"/>
                  </a:lnTo>
                  <a:lnTo>
                    <a:pt x="142871" y="130651"/>
                  </a:lnTo>
                  <a:lnTo>
                    <a:pt x="139839" y="133685"/>
                  </a:lnTo>
                  <a:lnTo>
                    <a:pt x="136657" y="135174"/>
                  </a:lnTo>
                  <a:lnTo>
                    <a:pt x="127569" y="136844"/>
                  </a:lnTo>
                  <a:lnTo>
                    <a:pt x="120014" y="1420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920"/>
            <p:cNvSpPr/>
            <p:nvPr>
              <p:custDataLst>
                <p:tags r:id="rId21"/>
              </p:custDataLst>
            </p:nvPr>
          </p:nvSpPr>
          <p:spPr>
            <a:xfrm>
              <a:off x="5400675" y="1097280"/>
              <a:ext cx="22861" cy="188323"/>
            </a:xfrm>
            <a:custGeom>
              <a:avLst/>
              <a:gdLst/>
              <a:ahLst/>
              <a:cxnLst/>
              <a:rect l="0" t="0" r="0" b="0"/>
              <a:pathLst>
                <a:path w="22861" h="188323">
                  <a:moveTo>
                    <a:pt x="5716" y="0"/>
                  </a:moveTo>
                  <a:lnTo>
                    <a:pt x="5716" y="0"/>
                  </a:lnTo>
                  <a:lnTo>
                    <a:pt x="2681" y="21237"/>
                  </a:lnTo>
                  <a:lnTo>
                    <a:pt x="529" y="45423"/>
                  </a:lnTo>
                  <a:lnTo>
                    <a:pt x="70" y="69419"/>
                  </a:lnTo>
                  <a:lnTo>
                    <a:pt x="6" y="94989"/>
                  </a:lnTo>
                  <a:lnTo>
                    <a:pt x="0" y="123008"/>
                  </a:lnTo>
                  <a:lnTo>
                    <a:pt x="634" y="142196"/>
                  </a:lnTo>
                  <a:lnTo>
                    <a:pt x="8514" y="169704"/>
                  </a:lnTo>
                  <a:lnTo>
                    <a:pt x="11489" y="179619"/>
                  </a:lnTo>
                  <a:lnTo>
                    <a:pt x="12739" y="180706"/>
                  </a:lnTo>
                  <a:lnTo>
                    <a:pt x="14208" y="181431"/>
                  </a:lnTo>
                  <a:lnTo>
                    <a:pt x="15188" y="182549"/>
                  </a:lnTo>
                  <a:lnTo>
                    <a:pt x="16888" y="187673"/>
                  </a:lnTo>
                  <a:lnTo>
                    <a:pt x="18724" y="188185"/>
                  </a:lnTo>
                  <a:lnTo>
                    <a:pt x="20103" y="188322"/>
                  </a:lnTo>
                  <a:lnTo>
                    <a:pt x="21022" y="187778"/>
                  </a:lnTo>
                  <a:lnTo>
                    <a:pt x="21635" y="186780"/>
                  </a:lnTo>
                  <a:lnTo>
                    <a:pt x="22497" y="182342"/>
                  </a:lnTo>
                  <a:lnTo>
                    <a:pt x="22860" y="165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921"/>
            <p:cNvSpPr/>
            <p:nvPr>
              <p:custDataLst>
                <p:tags r:id="rId22"/>
              </p:custDataLst>
            </p:nvPr>
          </p:nvSpPr>
          <p:spPr>
            <a:xfrm>
              <a:off x="5314950" y="1223217"/>
              <a:ext cx="171451" cy="102632"/>
            </a:xfrm>
            <a:custGeom>
              <a:avLst/>
              <a:gdLst/>
              <a:ahLst/>
              <a:cxnLst/>
              <a:rect l="0" t="0" r="0" b="0"/>
              <a:pathLst>
                <a:path w="171451" h="102632">
                  <a:moveTo>
                    <a:pt x="0" y="5508"/>
                  </a:moveTo>
                  <a:lnTo>
                    <a:pt x="0" y="5508"/>
                  </a:lnTo>
                  <a:lnTo>
                    <a:pt x="12136" y="26745"/>
                  </a:lnTo>
                  <a:lnTo>
                    <a:pt x="29232" y="50931"/>
                  </a:lnTo>
                  <a:lnTo>
                    <a:pt x="43538" y="75800"/>
                  </a:lnTo>
                  <a:lnTo>
                    <a:pt x="53304" y="91984"/>
                  </a:lnTo>
                  <a:lnTo>
                    <a:pt x="66653" y="101433"/>
                  </a:lnTo>
                  <a:lnTo>
                    <a:pt x="73332" y="102555"/>
                  </a:lnTo>
                  <a:lnTo>
                    <a:pt x="77043" y="102631"/>
                  </a:lnTo>
                  <a:lnTo>
                    <a:pt x="78032" y="102007"/>
                  </a:lnTo>
                  <a:lnTo>
                    <a:pt x="78692" y="100956"/>
                  </a:lnTo>
                  <a:lnTo>
                    <a:pt x="79131" y="99620"/>
                  </a:lnTo>
                  <a:lnTo>
                    <a:pt x="98609" y="72202"/>
                  </a:lnTo>
                  <a:lnTo>
                    <a:pt x="120324" y="45265"/>
                  </a:lnTo>
                  <a:lnTo>
                    <a:pt x="140760" y="19939"/>
                  </a:lnTo>
                  <a:lnTo>
                    <a:pt x="157744" y="2147"/>
                  </a:lnTo>
                  <a:lnTo>
                    <a:pt x="160702" y="839"/>
                  </a:lnTo>
                  <a:lnTo>
                    <a:pt x="164741" y="0"/>
                  </a:lnTo>
                  <a:lnTo>
                    <a:pt x="171450" y="5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922"/>
            <p:cNvSpPr/>
            <p:nvPr>
              <p:custDataLst>
                <p:tags r:id="rId23"/>
              </p:custDataLst>
            </p:nvPr>
          </p:nvSpPr>
          <p:spPr>
            <a:xfrm>
              <a:off x="5612130" y="1280585"/>
              <a:ext cx="257176" cy="250995"/>
            </a:xfrm>
            <a:custGeom>
              <a:avLst/>
              <a:gdLst/>
              <a:ahLst/>
              <a:cxnLst/>
              <a:rect l="0" t="0" r="0" b="0"/>
              <a:pathLst>
                <a:path w="257176" h="250995">
                  <a:moveTo>
                    <a:pt x="5715" y="91015"/>
                  </a:moveTo>
                  <a:lnTo>
                    <a:pt x="5715" y="91015"/>
                  </a:lnTo>
                  <a:lnTo>
                    <a:pt x="5715" y="112252"/>
                  </a:lnTo>
                  <a:lnTo>
                    <a:pt x="5715" y="137595"/>
                  </a:lnTo>
                  <a:lnTo>
                    <a:pt x="2681" y="161190"/>
                  </a:lnTo>
                  <a:lnTo>
                    <a:pt x="794" y="184268"/>
                  </a:lnTo>
                  <a:lnTo>
                    <a:pt x="157" y="210259"/>
                  </a:lnTo>
                  <a:lnTo>
                    <a:pt x="20" y="236470"/>
                  </a:lnTo>
                  <a:lnTo>
                    <a:pt x="0" y="250994"/>
                  </a:lnTo>
                  <a:lnTo>
                    <a:pt x="0" y="226611"/>
                  </a:lnTo>
                  <a:lnTo>
                    <a:pt x="0" y="200444"/>
                  </a:lnTo>
                  <a:lnTo>
                    <a:pt x="0" y="177695"/>
                  </a:lnTo>
                  <a:lnTo>
                    <a:pt x="635" y="151129"/>
                  </a:lnTo>
                  <a:lnTo>
                    <a:pt x="4563" y="123149"/>
                  </a:lnTo>
                  <a:lnTo>
                    <a:pt x="9748" y="94751"/>
                  </a:lnTo>
                  <a:lnTo>
                    <a:pt x="15942" y="66863"/>
                  </a:lnTo>
                  <a:lnTo>
                    <a:pt x="24903" y="42231"/>
                  </a:lnTo>
                  <a:lnTo>
                    <a:pt x="33941" y="16232"/>
                  </a:lnTo>
                  <a:lnTo>
                    <a:pt x="38580" y="9518"/>
                  </a:lnTo>
                  <a:lnTo>
                    <a:pt x="47697" y="2803"/>
                  </a:lnTo>
                  <a:lnTo>
                    <a:pt x="54702" y="531"/>
                  </a:lnTo>
                  <a:lnTo>
                    <a:pt x="58813" y="0"/>
                  </a:lnTo>
                  <a:lnTo>
                    <a:pt x="64452" y="3151"/>
                  </a:lnTo>
                  <a:lnTo>
                    <a:pt x="67733" y="5769"/>
                  </a:lnTo>
                  <a:lnTo>
                    <a:pt x="81341" y="30659"/>
                  </a:lnTo>
                  <a:lnTo>
                    <a:pt x="92479" y="59125"/>
                  </a:lnTo>
                  <a:lnTo>
                    <a:pt x="98804" y="81637"/>
                  </a:lnTo>
                  <a:lnTo>
                    <a:pt x="102067" y="107436"/>
                  </a:lnTo>
                  <a:lnTo>
                    <a:pt x="104405" y="129184"/>
                  </a:lnTo>
                  <a:lnTo>
                    <a:pt x="105799" y="133606"/>
                  </a:lnTo>
                  <a:lnTo>
                    <a:pt x="110733" y="140212"/>
                  </a:lnTo>
                  <a:lnTo>
                    <a:pt x="118182" y="146594"/>
                  </a:lnTo>
                  <a:lnTo>
                    <a:pt x="119427" y="146483"/>
                  </a:lnTo>
                  <a:lnTo>
                    <a:pt x="122506" y="144666"/>
                  </a:lnTo>
                  <a:lnTo>
                    <a:pt x="130842" y="137039"/>
                  </a:lnTo>
                  <a:lnTo>
                    <a:pt x="144238" y="113162"/>
                  </a:lnTo>
                  <a:lnTo>
                    <a:pt x="158384" y="87840"/>
                  </a:lnTo>
                  <a:lnTo>
                    <a:pt x="173408" y="68139"/>
                  </a:lnTo>
                  <a:lnTo>
                    <a:pt x="184166" y="60389"/>
                  </a:lnTo>
                  <a:lnTo>
                    <a:pt x="191657" y="57811"/>
                  </a:lnTo>
                  <a:lnTo>
                    <a:pt x="195883" y="57207"/>
                  </a:lnTo>
                  <a:lnTo>
                    <a:pt x="204865" y="59902"/>
                  </a:lnTo>
                  <a:lnTo>
                    <a:pt x="215570" y="67756"/>
                  </a:lnTo>
                  <a:lnTo>
                    <a:pt x="226786" y="81160"/>
                  </a:lnTo>
                  <a:lnTo>
                    <a:pt x="230969" y="91715"/>
                  </a:lnTo>
                  <a:lnTo>
                    <a:pt x="233654" y="114013"/>
                  </a:lnTo>
                  <a:lnTo>
                    <a:pt x="234184" y="140055"/>
                  </a:lnTo>
                  <a:lnTo>
                    <a:pt x="234298" y="165873"/>
                  </a:lnTo>
                  <a:lnTo>
                    <a:pt x="231019" y="183719"/>
                  </a:lnTo>
                  <a:lnTo>
                    <a:pt x="232421" y="195600"/>
                  </a:lnTo>
                  <a:lnTo>
                    <a:pt x="229229" y="214815"/>
                  </a:lnTo>
                  <a:lnTo>
                    <a:pt x="230573" y="220756"/>
                  </a:lnTo>
                  <a:lnTo>
                    <a:pt x="232652" y="226148"/>
                  </a:lnTo>
                  <a:lnTo>
                    <a:pt x="233576" y="232777"/>
                  </a:lnTo>
                  <a:lnTo>
                    <a:pt x="235093" y="235053"/>
                  </a:lnTo>
                  <a:lnTo>
                    <a:pt x="237373" y="236570"/>
                  </a:lnTo>
                  <a:lnTo>
                    <a:pt x="246652" y="238706"/>
                  </a:lnTo>
                  <a:lnTo>
                    <a:pt x="257175" y="2396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923"/>
            <p:cNvSpPr/>
            <p:nvPr>
              <p:custDataLst>
                <p:tags r:id="rId24"/>
              </p:custDataLst>
            </p:nvPr>
          </p:nvSpPr>
          <p:spPr>
            <a:xfrm>
              <a:off x="5910901" y="1440180"/>
              <a:ext cx="145612" cy="221636"/>
            </a:xfrm>
            <a:custGeom>
              <a:avLst/>
              <a:gdLst/>
              <a:ahLst/>
              <a:cxnLst/>
              <a:rect l="0" t="0" r="0" b="0"/>
              <a:pathLst>
                <a:path w="145612" h="221636">
                  <a:moveTo>
                    <a:pt x="78419" y="0"/>
                  </a:moveTo>
                  <a:lnTo>
                    <a:pt x="78419" y="0"/>
                  </a:lnTo>
                  <a:lnTo>
                    <a:pt x="51113" y="6068"/>
                  </a:lnTo>
                  <a:lnTo>
                    <a:pt x="34322" y="14127"/>
                  </a:lnTo>
                  <a:lnTo>
                    <a:pt x="13193" y="34823"/>
                  </a:lnTo>
                  <a:lnTo>
                    <a:pt x="3778" y="48559"/>
                  </a:lnTo>
                  <a:lnTo>
                    <a:pt x="0" y="60672"/>
                  </a:lnTo>
                  <a:lnTo>
                    <a:pt x="809" y="68452"/>
                  </a:lnTo>
                  <a:lnTo>
                    <a:pt x="1915" y="72305"/>
                  </a:lnTo>
                  <a:lnTo>
                    <a:pt x="6529" y="78279"/>
                  </a:lnTo>
                  <a:lnTo>
                    <a:pt x="12178" y="82415"/>
                  </a:lnTo>
                  <a:lnTo>
                    <a:pt x="16805" y="84254"/>
                  </a:lnTo>
                  <a:lnTo>
                    <a:pt x="26015" y="85289"/>
                  </a:lnTo>
                  <a:lnTo>
                    <a:pt x="43275" y="80452"/>
                  </a:lnTo>
                  <a:lnTo>
                    <a:pt x="71393" y="68711"/>
                  </a:lnTo>
                  <a:lnTo>
                    <a:pt x="82282" y="61018"/>
                  </a:lnTo>
                  <a:lnTo>
                    <a:pt x="89237" y="53366"/>
                  </a:lnTo>
                  <a:lnTo>
                    <a:pt x="92752" y="44038"/>
                  </a:lnTo>
                  <a:lnTo>
                    <a:pt x="100321" y="16605"/>
                  </a:lnTo>
                  <a:lnTo>
                    <a:pt x="101195" y="6964"/>
                  </a:lnTo>
                  <a:lnTo>
                    <a:pt x="101898" y="11159"/>
                  </a:lnTo>
                  <a:lnTo>
                    <a:pt x="111026" y="35988"/>
                  </a:lnTo>
                  <a:lnTo>
                    <a:pt x="118469" y="63577"/>
                  </a:lnTo>
                  <a:lnTo>
                    <a:pt x="124152" y="85936"/>
                  </a:lnTo>
                  <a:lnTo>
                    <a:pt x="131762" y="113213"/>
                  </a:lnTo>
                  <a:lnTo>
                    <a:pt x="139380" y="140873"/>
                  </a:lnTo>
                  <a:lnTo>
                    <a:pt x="145306" y="165339"/>
                  </a:lnTo>
                  <a:lnTo>
                    <a:pt x="145611" y="175719"/>
                  </a:lnTo>
                  <a:lnTo>
                    <a:pt x="138945" y="192842"/>
                  </a:lnTo>
                  <a:lnTo>
                    <a:pt x="133535" y="203964"/>
                  </a:lnTo>
                  <a:lnTo>
                    <a:pt x="128104" y="209819"/>
                  </a:lnTo>
                  <a:lnTo>
                    <a:pt x="121456" y="213903"/>
                  </a:lnTo>
                  <a:lnTo>
                    <a:pt x="94743" y="220811"/>
                  </a:lnTo>
                  <a:lnTo>
                    <a:pt x="78176" y="221635"/>
                  </a:lnTo>
                  <a:lnTo>
                    <a:pt x="49812" y="214849"/>
                  </a:lnTo>
                  <a:lnTo>
                    <a:pt x="43480" y="211270"/>
                  </a:lnTo>
                  <a:lnTo>
                    <a:pt x="38415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924"/>
            <p:cNvSpPr/>
            <p:nvPr>
              <p:custDataLst>
                <p:tags r:id="rId25"/>
              </p:custDataLst>
            </p:nvPr>
          </p:nvSpPr>
          <p:spPr>
            <a:xfrm>
              <a:off x="6115050" y="1480332"/>
              <a:ext cx="194311" cy="130966"/>
            </a:xfrm>
            <a:custGeom>
              <a:avLst/>
              <a:gdLst/>
              <a:ahLst/>
              <a:cxnLst/>
              <a:rect l="0" t="0" r="0" b="0"/>
              <a:pathLst>
                <a:path w="194311" h="130966">
                  <a:moveTo>
                    <a:pt x="0" y="16998"/>
                  </a:moveTo>
                  <a:lnTo>
                    <a:pt x="0" y="16998"/>
                  </a:lnTo>
                  <a:lnTo>
                    <a:pt x="24271" y="4862"/>
                  </a:lnTo>
                  <a:lnTo>
                    <a:pt x="41267" y="598"/>
                  </a:lnTo>
                  <a:lnTo>
                    <a:pt x="64667" y="0"/>
                  </a:lnTo>
                  <a:lnTo>
                    <a:pt x="91678" y="10613"/>
                  </a:lnTo>
                  <a:lnTo>
                    <a:pt x="97313" y="12741"/>
                  </a:lnTo>
                  <a:lnTo>
                    <a:pt x="105268" y="20186"/>
                  </a:lnTo>
                  <a:lnTo>
                    <a:pt x="108279" y="24838"/>
                  </a:lnTo>
                  <a:lnTo>
                    <a:pt x="109931" y="43554"/>
                  </a:lnTo>
                  <a:lnTo>
                    <a:pt x="107913" y="66266"/>
                  </a:lnTo>
                  <a:lnTo>
                    <a:pt x="99636" y="92062"/>
                  </a:lnTo>
                  <a:lnTo>
                    <a:pt x="89142" y="107678"/>
                  </a:lnTo>
                  <a:lnTo>
                    <a:pt x="77353" y="116609"/>
                  </a:lnTo>
                  <a:lnTo>
                    <a:pt x="62713" y="122642"/>
                  </a:lnTo>
                  <a:lnTo>
                    <a:pt x="36086" y="125411"/>
                  </a:lnTo>
                  <a:lnTo>
                    <a:pt x="24095" y="125573"/>
                  </a:lnTo>
                  <a:lnTo>
                    <a:pt x="23683" y="124941"/>
                  </a:lnTo>
                  <a:lnTo>
                    <a:pt x="23226" y="122546"/>
                  </a:lnTo>
                  <a:lnTo>
                    <a:pt x="23738" y="121654"/>
                  </a:lnTo>
                  <a:lnTo>
                    <a:pt x="24716" y="121058"/>
                  </a:lnTo>
                  <a:lnTo>
                    <a:pt x="26003" y="120661"/>
                  </a:lnTo>
                  <a:lnTo>
                    <a:pt x="44005" y="110167"/>
                  </a:lnTo>
                  <a:lnTo>
                    <a:pt x="55964" y="106455"/>
                  </a:lnTo>
                  <a:lnTo>
                    <a:pt x="76977" y="106863"/>
                  </a:lnTo>
                  <a:lnTo>
                    <a:pt x="102906" y="112689"/>
                  </a:lnTo>
                  <a:lnTo>
                    <a:pt x="130136" y="119955"/>
                  </a:lnTo>
                  <a:lnTo>
                    <a:pt x="155285" y="128770"/>
                  </a:lnTo>
                  <a:lnTo>
                    <a:pt x="172105" y="130965"/>
                  </a:lnTo>
                  <a:lnTo>
                    <a:pt x="181733" y="128165"/>
                  </a:lnTo>
                  <a:lnTo>
                    <a:pt x="187239" y="123344"/>
                  </a:lnTo>
                  <a:lnTo>
                    <a:pt x="194310" y="114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925"/>
            <p:cNvSpPr/>
            <p:nvPr>
              <p:custDataLst>
                <p:tags r:id="rId26"/>
              </p:custDataLst>
            </p:nvPr>
          </p:nvSpPr>
          <p:spPr>
            <a:xfrm>
              <a:off x="6333099" y="1325880"/>
              <a:ext cx="256297" cy="154052"/>
            </a:xfrm>
            <a:custGeom>
              <a:avLst/>
              <a:gdLst/>
              <a:ahLst/>
              <a:cxnLst/>
              <a:rect l="0" t="0" r="0" b="0"/>
              <a:pathLst>
                <a:path w="256297" h="154052">
                  <a:moveTo>
                    <a:pt x="113421" y="0"/>
                  </a:moveTo>
                  <a:lnTo>
                    <a:pt x="113421" y="0"/>
                  </a:lnTo>
                  <a:lnTo>
                    <a:pt x="94794" y="3387"/>
                  </a:lnTo>
                  <a:lnTo>
                    <a:pt x="68313" y="9760"/>
                  </a:lnTo>
                  <a:lnTo>
                    <a:pt x="42059" y="24694"/>
                  </a:lnTo>
                  <a:lnTo>
                    <a:pt x="14140" y="50480"/>
                  </a:lnTo>
                  <a:lnTo>
                    <a:pt x="5796" y="63076"/>
                  </a:lnTo>
                  <a:lnTo>
                    <a:pt x="440" y="88471"/>
                  </a:lnTo>
                  <a:lnTo>
                    <a:pt x="0" y="93271"/>
                  </a:lnTo>
                  <a:lnTo>
                    <a:pt x="2899" y="101990"/>
                  </a:lnTo>
                  <a:lnTo>
                    <a:pt x="18141" y="120970"/>
                  </a:lnTo>
                  <a:lnTo>
                    <a:pt x="33967" y="131375"/>
                  </a:lnTo>
                  <a:lnTo>
                    <a:pt x="46482" y="135208"/>
                  </a:lnTo>
                  <a:lnTo>
                    <a:pt x="63715" y="139669"/>
                  </a:lnTo>
                  <a:lnTo>
                    <a:pt x="84094" y="144548"/>
                  </a:lnTo>
                  <a:lnTo>
                    <a:pt x="101490" y="147800"/>
                  </a:lnTo>
                  <a:lnTo>
                    <a:pt x="116897" y="149968"/>
                  </a:lnTo>
                  <a:lnTo>
                    <a:pt x="143540" y="152378"/>
                  </a:lnTo>
                  <a:lnTo>
                    <a:pt x="165966" y="153448"/>
                  </a:lnTo>
                  <a:lnTo>
                    <a:pt x="193407" y="154051"/>
                  </a:lnTo>
                  <a:lnTo>
                    <a:pt x="220873" y="149692"/>
                  </a:lnTo>
                  <a:lnTo>
                    <a:pt x="247399" y="140864"/>
                  </a:lnTo>
                  <a:lnTo>
                    <a:pt x="252342" y="137113"/>
                  </a:lnTo>
                  <a:lnTo>
                    <a:pt x="256296" y="131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926"/>
            <p:cNvSpPr/>
            <p:nvPr>
              <p:custDataLst>
                <p:tags r:id="rId27"/>
              </p:custDataLst>
            </p:nvPr>
          </p:nvSpPr>
          <p:spPr>
            <a:xfrm>
              <a:off x="5292112" y="982980"/>
              <a:ext cx="22839" cy="113980"/>
            </a:xfrm>
            <a:custGeom>
              <a:avLst/>
              <a:gdLst/>
              <a:ahLst/>
              <a:cxnLst/>
              <a:rect l="0" t="0" r="0" b="0"/>
              <a:pathLst>
                <a:path w="22839" h="113980">
                  <a:moveTo>
                    <a:pt x="22838" y="0"/>
                  </a:moveTo>
                  <a:lnTo>
                    <a:pt x="22838" y="0"/>
                  </a:lnTo>
                  <a:lnTo>
                    <a:pt x="18911" y="25471"/>
                  </a:lnTo>
                  <a:lnTo>
                    <a:pt x="14324" y="53707"/>
                  </a:lnTo>
                  <a:lnTo>
                    <a:pt x="6744" y="77970"/>
                  </a:lnTo>
                  <a:lnTo>
                    <a:pt x="5265" y="89391"/>
                  </a:lnTo>
                  <a:lnTo>
                    <a:pt x="343" y="103663"/>
                  </a:lnTo>
                  <a:lnTo>
                    <a:pt x="0" y="113217"/>
                  </a:lnTo>
                  <a:lnTo>
                    <a:pt x="627" y="113578"/>
                  </a:lnTo>
                  <a:lnTo>
                    <a:pt x="3018" y="113979"/>
                  </a:lnTo>
                  <a:lnTo>
                    <a:pt x="4545" y="112816"/>
                  </a:lnTo>
                  <a:lnTo>
                    <a:pt x="22838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927"/>
            <p:cNvSpPr/>
            <p:nvPr>
              <p:custDataLst>
                <p:tags r:id="rId28"/>
              </p:custDataLst>
            </p:nvPr>
          </p:nvSpPr>
          <p:spPr>
            <a:xfrm>
              <a:off x="4812030" y="870509"/>
              <a:ext cx="234316" cy="208359"/>
            </a:xfrm>
            <a:custGeom>
              <a:avLst/>
              <a:gdLst/>
              <a:ahLst/>
              <a:cxnLst/>
              <a:rect l="0" t="0" r="0" b="0"/>
              <a:pathLst>
                <a:path w="234316" h="208359">
                  <a:moveTo>
                    <a:pt x="0" y="9601"/>
                  </a:moveTo>
                  <a:lnTo>
                    <a:pt x="0" y="9601"/>
                  </a:lnTo>
                  <a:lnTo>
                    <a:pt x="7856" y="35707"/>
                  </a:lnTo>
                  <a:lnTo>
                    <a:pt x="10371" y="58964"/>
                  </a:lnTo>
                  <a:lnTo>
                    <a:pt x="11116" y="82576"/>
                  </a:lnTo>
                  <a:lnTo>
                    <a:pt x="11337" y="109399"/>
                  </a:lnTo>
                  <a:lnTo>
                    <a:pt x="11403" y="136820"/>
                  </a:lnTo>
                  <a:lnTo>
                    <a:pt x="10787" y="160678"/>
                  </a:lnTo>
                  <a:lnTo>
                    <a:pt x="6508" y="189022"/>
                  </a:lnTo>
                  <a:lnTo>
                    <a:pt x="5736" y="208358"/>
                  </a:lnTo>
                  <a:lnTo>
                    <a:pt x="5715" y="182582"/>
                  </a:lnTo>
                  <a:lnTo>
                    <a:pt x="5715" y="159152"/>
                  </a:lnTo>
                  <a:lnTo>
                    <a:pt x="7408" y="133827"/>
                  </a:lnTo>
                  <a:lnTo>
                    <a:pt x="11932" y="110332"/>
                  </a:lnTo>
                  <a:lnTo>
                    <a:pt x="17294" y="84956"/>
                  </a:lnTo>
                  <a:lnTo>
                    <a:pt x="22904" y="61350"/>
                  </a:lnTo>
                  <a:lnTo>
                    <a:pt x="30489" y="33652"/>
                  </a:lnTo>
                  <a:lnTo>
                    <a:pt x="40007" y="7430"/>
                  </a:lnTo>
                  <a:lnTo>
                    <a:pt x="43815" y="2286"/>
                  </a:lnTo>
                  <a:lnTo>
                    <a:pt x="47625" y="0"/>
                  </a:lnTo>
                  <a:lnTo>
                    <a:pt x="48895" y="25"/>
                  </a:lnTo>
                  <a:lnTo>
                    <a:pt x="49742" y="677"/>
                  </a:lnTo>
                  <a:lnTo>
                    <a:pt x="50306" y="1747"/>
                  </a:lnTo>
                  <a:lnTo>
                    <a:pt x="62026" y="11514"/>
                  </a:lnTo>
                  <a:lnTo>
                    <a:pt x="64212" y="14687"/>
                  </a:lnTo>
                  <a:lnTo>
                    <a:pt x="64945" y="23291"/>
                  </a:lnTo>
                  <a:lnTo>
                    <a:pt x="63139" y="49904"/>
                  </a:lnTo>
                  <a:lnTo>
                    <a:pt x="64613" y="72525"/>
                  </a:lnTo>
                  <a:lnTo>
                    <a:pt x="69925" y="100545"/>
                  </a:lnTo>
                  <a:lnTo>
                    <a:pt x="74355" y="114828"/>
                  </a:lnTo>
                  <a:lnTo>
                    <a:pt x="75605" y="115947"/>
                  </a:lnTo>
                  <a:lnTo>
                    <a:pt x="79140" y="117744"/>
                  </a:lnTo>
                  <a:lnTo>
                    <a:pt x="81317" y="116296"/>
                  </a:lnTo>
                  <a:lnTo>
                    <a:pt x="108768" y="93082"/>
                  </a:lnTo>
                  <a:lnTo>
                    <a:pt x="121762" y="79209"/>
                  </a:lnTo>
                  <a:lnTo>
                    <a:pt x="130952" y="70383"/>
                  </a:lnTo>
                  <a:lnTo>
                    <a:pt x="145412" y="50888"/>
                  </a:lnTo>
                  <a:lnTo>
                    <a:pt x="154797" y="43826"/>
                  </a:lnTo>
                  <a:lnTo>
                    <a:pt x="169478" y="39292"/>
                  </a:lnTo>
                  <a:lnTo>
                    <a:pt x="172040" y="38920"/>
                  </a:lnTo>
                  <a:lnTo>
                    <a:pt x="174383" y="39942"/>
                  </a:lnTo>
                  <a:lnTo>
                    <a:pt x="178680" y="44464"/>
                  </a:lnTo>
                  <a:lnTo>
                    <a:pt x="184670" y="54150"/>
                  </a:lnTo>
                  <a:lnTo>
                    <a:pt x="187432" y="65064"/>
                  </a:lnTo>
                  <a:lnTo>
                    <a:pt x="188442" y="90141"/>
                  </a:lnTo>
                  <a:lnTo>
                    <a:pt x="188581" y="117731"/>
                  </a:lnTo>
                  <a:lnTo>
                    <a:pt x="190284" y="131175"/>
                  </a:lnTo>
                  <a:lnTo>
                    <a:pt x="191626" y="136370"/>
                  </a:lnTo>
                  <a:lnTo>
                    <a:pt x="196505" y="143836"/>
                  </a:lnTo>
                  <a:lnTo>
                    <a:pt x="199582" y="146716"/>
                  </a:lnTo>
                  <a:lnTo>
                    <a:pt x="202905" y="147366"/>
                  </a:lnTo>
                  <a:lnTo>
                    <a:pt x="206390" y="146529"/>
                  </a:lnTo>
                  <a:lnTo>
                    <a:pt x="234315" y="135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928"/>
            <p:cNvSpPr/>
            <p:nvPr>
              <p:custDataLst>
                <p:tags r:id="rId29"/>
              </p:custDataLst>
            </p:nvPr>
          </p:nvSpPr>
          <p:spPr>
            <a:xfrm>
              <a:off x="5063644" y="942975"/>
              <a:ext cx="77212" cy="198810"/>
            </a:xfrm>
            <a:custGeom>
              <a:avLst/>
              <a:gdLst/>
              <a:ahLst/>
              <a:cxnLst/>
              <a:rect l="0" t="0" r="0" b="0"/>
              <a:pathLst>
                <a:path w="77212" h="198810">
                  <a:moveTo>
                    <a:pt x="56997" y="0"/>
                  </a:moveTo>
                  <a:lnTo>
                    <a:pt x="56997" y="0"/>
                  </a:lnTo>
                  <a:lnTo>
                    <a:pt x="35759" y="18203"/>
                  </a:lnTo>
                  <a:lnTo>
                    <a:pt x="12209" y="44165"/>
                  </a:lnTo>
                  <a:lnTo>
                    <a:pt x="3791" y="58030"/>
                  </a:lnTo>
                  <a:lnTo>
                    <a:pt x="365" y="74936"/>
                  </a:lnTo>
                  <a:lnTo>
                    <a:pt x="0" y="81540"/>
                  </a:lnTo>
                  <a:lnTo>
                    <a:pt x="583" y="82935"/>
                  </a:lnTo>
                  <a:lnTo>
                    <a:pt x="1608" y="83865"/>
                  </a:lnTo>
                  <a:lnTo>
                    <a:pt x="4439" y="84899"/>
                  </a:lnTo>
                  <a:lnTo>
                    <a:pt x="7814" y="85358"/>
                  </a:lnTo>
                  <a:lnTo>
                    <a:pt x="16318" y="82582"/>
                  </a:lnTo>
                  <a:lnTo>
                    <a:pt x="21561" y="77767"/>
                  </a:lnTo>
                  <a:lnTo>
                    <a:pt x="39821" y="51024"/>
                  </a:lnTo>
                  <a:lnTo>
                    <a:pt x="43013" y="43632"/>
                  </a:lnTo>
                  <a:lnTo>
                    <a:pt x="45467" y="29237"/>
                  </a:lnTo>
                  <a:lnTo>
                    <a:pt x="53512" y="36588"/>
                  </a:lnTo>
                  <a:lnTo>
                    <a:pt x="64645" y="63568"/>
                  </a:lnTo>
                  <a:lnTo>
                    <a:pt x="71607" y="90427"/>
                  </a:lnTo>
                  <a:lnTo>
                    <a:pt x="75334" y="118498"/>
                  </a:lnTo>
                  <a:lnTo>
                    <a:pt x="77211" y="130771"/>
                  </a:lnTo>
                  <a:lnTo>
                    <a:pt x="73242" y="154172"/>
                  </a:lnTo>
                  <a:lnTo>
                    <a:pt x="65674" y="181427"/>
                  </a:lnTo>
                  <a:lnTo>
                    <a:pt x="60642" y="187103"/>
                  </a:lnTo>
                  <a:lnTo>
                    <a:pt x="47062" y="195920"/>
                  </a:lnTo>
                  <a:lnTo>
                    <a:pt x="38954" y="198809"/>
                  </a:lnTo>
                  <a:lnTo>
                    <a:pt x="32890" y="197791"/>
                  </a:lnTo>
                  <a:lnTo>
                    <a:pt x="22337" y="195341"/>
                  </a:lnTo>
                  <a:lnTo>
                    <a:pt x="18650" y="194998"/>
                  </a:lnTo>
                  <a:lnTo>
                    <a:pt x="15557" y="193498"/>
                  </a:lnTo>
                  <a:lnTo>
                    <a:pt x="10427" y="188446"/>
                  </a:lnTo>
                  <a:lnTo>
                    <a:pt x="7724" y="180274"/>
                  </a:lnTo>
                  <a:lnTo>
                    <a:pt x="5561" y="165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929"/>
            <p:cNvSpPr/>
            <p:nvPr>
              <p:custDataLst>
                <p:tags r:id="rId30"/>
              </p:custDataLst>
            </p:nvPr>
          </p:nvSpPr>
          <p:spPr>
            <a:xfrm>
              <a:off x="5200650" y="1005840"/>
              <a:ext cx="114301" cy="39352"/>
            </a:xfrm>
            <a:custGeom>
              <a:avLst/>
              <a:gdLst/>
              <a:ahLst/>
              <a:cxnLst/>
              <a:rect l="0" t="0" r="0" b="0"/>
              <a:pathLst>
                <a:path w="114301" h="39352">
                  <a:moveTo>
                    <a:pt x="0" y="0"/>
                  </a:moveTo>
                  <a:lnTo>
                    <a:pt x="0" y="0"/>
                  </a:lnTo>
                  <a:lnTo>
                    <a:pt x="0" y="18203"/>
                  </a:lnTo>
                  <a:lnTo>
                    <a:pt x="1905" y="24201"/>
                  </a:lnTo>
                  <a:lnTo>
                    <a:pt x="9102" y="32557"/>
                  </a:lnTo>
                  <a:lnTo>
                    <a:pt x="16957" y="36695"/>
                  </a:lnTo>
                  <a:lnTo>
                    <a:pt x="35382" y="39351"/>
                  </a:lnTo>
                  <a:lnTo>
                    <a:pt x="56730" y="39241"/>
                  </a:lnTo>
                  <a:lnTo>
                    <a:pt x="81711" y="30881"/>
                  </a:lnTo>
                  <a:lnTo>
                    <a:pt x="89445" y="29600"/>
                  </a:lnTo>
                  <a:lnTo>
                    <a:pt x="92650" y="27988"/>
                  </a:lnTo>
                  <a:lnTo>
                    <a:pt x="114300" y="1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SMARTInkShape-Group235"/>
          <p:cNvGrpSpPr/>
          <p:nvPr/>
        </p:nvGrpSpPr>
        <p:grpSpPr>
          <a:xfrm>
            <a:off x="6812280" y="851535"/>
            <a:ext cx="1783081" cy="626807"/>
            <a:chOff x="6812280" y="851535"/>
            <a:chExt cx="1783081" cy="626807"/>
          </a:xfrm>
        </p:grpSpPr>
        <p:sp>
          <p:nvSpPr>
            <p:cNvPr id="147" name="SMARTInkShape-930"/>
            <p:cNvSpPr/>
            <p:nvPr>
              <p:custDataLst>
                <p:tags r:id="rId3"/>
              </p:custDataLst>
            </p:nvPr>
          </p:nvSpPr>
          <p:spPr>
            <a:xfrm>
              <a:off x="6812280" y="924879"/>
              <a:ext cx="354331" cy="229320"/>
            </a:xfrm>
            <a:custGeom>
              <a:avLst/>
              <a:gdLst/>
              <a:ahLst/>
              <a:cxnLst/>
              <a:rect l="0" t="0" r="0" b="0"/>
              <a:pathLst>
                <a:path w="354331" h="229320">
                  <a:moveTo>
                    <a:pt x="0" y="46671"/>
                  </a:moveTo>
                  <a:lnTo>
                    <a:pt x="0" y="46671"/>
                  </a:lnTo>
                  <a:lnTo>
                    <a:pt x="10160" y="65298"/>
                  </a:lnTo>
                  <a:lnTo>
                    <a:pt x="24201" y="92415"/>
                  </a:lnTo>
                  <a:lnTo>
                    <a:pt x="32557" y="112933"/>
                  </a:lnTo>
                  <a:lnTo>
                    <a:pt x="40833" y="138765"/>
                  </a:lnTo>
                  <a:lnTo>
                    <a:pt x="44272" y="165539"/>
                  </a:lnTo>
                  <a:lnTo>
                    <a:pt x="45434" y="193906"/>
                  </a:lnTo>
                  <a:lnTo>
                    <a:pt x="45682" y="220624"/>
                  </a:lnTo>
                  <a:lnTo>
                    <a:pt x="45060" y="223599"/>
                  </a:lnTo>
                  <a:lnTo>
                    <a:pt x="44009" y="225583"/>
                  </a:lnTo>
                  <a:lnTo>
                    <a:pt x="40240" y="229319"/>
                  </a:lnTo>
                  <a:lnTo>
                    <a:pt x="38321" y="202998"/>
                  </a:lnTo>
                  <a:lnTo>
                    <a:pt x="35087" y="178515"/>
                  </a:lnTo>
                  <a:lnTo>
                    <a:pt x="37560" y="155022"/>
                  </a:lnTo>
                  <a:lnTo>
                    <a:pt x="42315" y="130986"/>
                  </a:lnTo>
                  <a:lnTo>
                    <a:pt x="50779" y="104744"/>
                  </a:lnTo>
                  <a:lnTo>
                    <a:pt x="61330" y="76860"/>
                  </a:lnTo>
                  <a:lnTo>
                    <a:pt x="75533" y="51524"/>
                  </a:lnTo>
                  <a:lnTo>
                    <a:pt x="98035" y="24770"/>
                  </a:lnTo>
                  <a:lnTo>
                    <a:pt x="124587" y="4527"/>
                  </a:lnTo>
                  <a:lnTo>
                    <a:pt x="136017" y="0"/>
                  </a:lnTo>
                  <a:lnTo>
                    <a:pt x="145331" y="105"/>
                  </a:lnTo>
                  <a:lnTo>
                    <a:pt x="157713" y="3734"/>
                  </a:lnTo>
                  <a:lnTo>
                    <a:pt x="165556" y="10443"/>
                  </a:lnTo>
                  <a:lnTo>
                    <a:pt x="169426" y="14899"/>
                  </a:lnTo>
                  <a:lnTo>
                    <a:pt x="173725" y="24930"/>
                  </a:lnTo>
                  <a:lnTo>
                    <a:pt x="176486" y="49926"/>
                  </a:lnTo>
                  <a:lnTo>
                    <a:pt x="176964" y="71836"/>
                  </a:lnTo>
                  <a:lnTo>
                    <a:pt x="171038" y="94415"/>
                  </a:lnTo>
                  <a:lnTo>
                    <a:pt x="160216" y="122808"/>
                  </a:lnTo>
                  <a:lnTo>
                    <a:pt x="156298" y="128135"/>
                  </a:lnTo>
                  <a:lnTo>
                    <a:pt x="152439" y="130502"/>
                  </a:lnTo>
                  <a:lnTo>
                    <a:pt x="151156" y="129228"/>
                  </a:lnTo>
                  <a:lnTo>
                    <a:pt x="149731" y="122733"/>
                  </a:lnTo>
                  <a:lnTo>
                    <a:pt x="150790" y="115190"/>
                  </a:lnTo>
                  <a:lnTo>
                    <a:pt x="153264" y="100416"/>
                  </a:lnTo>
                  <a:lnTo>
                    <a:pt x="153610" y="93931"/>
                  </a:lnTo>
                  <a:lnTo>
                    <a:pt x="159077" y="81646"/>
                  </a:lnTo>
                  <a:lnTo>
                    <a:pt x="183508" y="53111"/>
                  </a:lnTo>
                  <a:lnTo>
                    <a:pt x="194590" y="44030"/>
                  </a:lnTo>
                  <a:lnTo>
                    <a:pt x="205864" y="39147"/>
                  </a:lnTo>
                  <a:lnTo>
                    <a:pt x="216590" y="37612"/>
                  </a:lnTo>
                  <a:lnTo>
                    <a:pt x="225590" y="39047"/>
                  </a:lnTo>
                  <a:lnTo>
                    <a:pt x="237797" y="46458"/>
                  </a:lnTo>
                  <a:lnTo>
                    <a:pt x="249457" y="62765"/>
                  </a:lnTo>
                  <a:lnTo>
                    <a:pt x="257922" y="80650"/>
                  </a:lnTo>
                  <a:lnTo>
                    <a:pt x="261909" y="107687"/>
                  </a:lnTo>
                  <a:lnTo>
                    <a:pt x="262697" y="132031"/>
                  </a:lnTo>
                  <a:lnTo>
                    <a:pt x="264526" y="147739"/>
                  </a:lnTo>
                  <a:lnTo>
                    <a:pt x="270833" y="164425"/>
                  </a:lnTo>
                  <a:lnTo>
                    <a:pt x="273265" y="167084"/>
                  </a:lnTo>
                  <a:lnTo>
                    <a:pt x="279356" y="170038"/>
                  </a:lnTo>
                  <a:lnTo>
                    <a:pt x="287988" y="167964"/>
                  </a:lnTo>
                  <a:lnTo>
                    <a:pt x="314619" y="152132"/>
                  </a:lnTo>
                  <a:lnTo>
                    <a:pt x="342939" y="126270"/>
                  </a:lnTo>
                  <a:lnTo>
                    <a:pt x="354330" y="115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931"/>
            <p:cNvSpPr/>
            <p:nvPr>
              <p:custDataLst>
                <p:tags r:id="rId4"/>
              </p:custDataLst>
            </p:nvPr>
          </p:nvSpPr>
          <p:spPr>
            <a:xfrm>
              <a:off x="7132558" y="939123"/>
              <a:ext cx="353709" cy="242937"/>
            </a:xfrm>
            <a:custGeom>
              <a:avLst/>
              <a:gdLst/>
              <a:ahLst/>
              <a:cxnLst/>
              <a:rect l="0" t="0" r="0" b="0"/>
              <a:pathLst>
                <a:path w="353709" h="242937">
                  <a:moveTo>
                    <a:pt x="91202" y="9567"/>
                  </a:moveTo>
                  <a:lnTo>
                    <a:pt x="91202" y="9567"/>
                  </a:lnTo>
                  <a:lnTo>
                    <a:pt x="69964" y="15635"/>
                  </a:lnTo>
                  <a:lnTo>
                    <a:pt x="44622" y="28510"/>
                  </a:lnTo>
                  <a:lnTo>
                    <a:pt x="24060" y="47424"/>
                  </a:lnTo>
                  <a:lnTo>
                    <a:pt x="8937" y="69114"/>
                  </a:lnTo>
                  <a:lnTo>
                    <a:pt x="2481" y="88594"/>
                  </a:lnTo>
                  <a:lnTo>
                    <a:pt x="120" y="114636"/>
                  </a:lnTo>
                  <a:lnTo>
                    <a:pt x="0" y="117713"/>
                  </a:lnTo>
                  <a:lnTo>
                    <a:pt x="1191" y="120399"/>
                  </a:lnTo>
                  <a:lnTo>
                    <a:pt x="5900" y="125078"/>
                  </a:lnTo>
                  <a:lnTo>
                    <a:pt x="12228" y="127580"/>
                  </a:lnTo>
                  <a:lnTo>
                    <a:pt x="15692" y="128247"/>
                  </a:lnTo>
                  <a:lnTo>
                    <a:pt x="32704" y="126153"/>
                  </a:lnTo>
                  <a:lnTo>
                    <a:pt x="43189" y="121496"/>
                  </a:lnTo>
                  <a:lnTo>
                    <a:pt x="68158" y="104505"/>
                  </a:lnTo>
                  <a:lnTo>
                    <a:pt x="80423" y="92659"/>
                  </a:lnTo>
                  <a:lnTo>
                    <a:pt x="94100" y="65333"/>
                  </a:lnTo>
                  <a:lnTo>
                    <a:pt x="98053" y="51368"/>
                  </a:lnTo>
                  <a:lnTo>
                    <a:pt x="99579" y="48864"/>
                  </a:lnTo>
                  <a:lnTo>
                    <a:pt x="100597" y="47830"/>
                  </a:lnTo>
                  <a:lnTo>
                    <a:pt x="101276" y="47776"/>
                  </a:lnTo>
                  <a:lnTo>
                    <a:pt x="101727" y="48375"/>
                  </a:lnTo>
                  <a:lnTo>
                    <a:pt x="107530" y="73963"/>
                  </a:lnTo>
                  <a:lnTo>
                    <a:pt x="135411" y="102166"/>
                  </a:lnTo>
                  <a:lnTo>
                    <a:pt x="155723" y="114222"/>
                  </a:lnTo>
                  <a:lnTo>
                    <a:pt x="181439" y="121009"/>
                  </a:lnTo>
                  <a:lnTo>
                    <a:pt x="206839" y="121327"/>
                  </a:lnTo>
                  <a:lnTo>
                    <a:pt x="232779" y="115706"/>
                  </a:lnTo>
                  <a:lnTo>
                    <a:pt x="258246" y="105997"/>
                  </a:lnTo>
                  <a:lnTo>
                    <a:pt x="284207" y="95077"/>
                  </a:lnTo>
                  <a:lnTo>
                    <a:pt x="307986" y="82105"/>
                  </a:lnTo>
                  <a:lnTo>
                    <a:pt x="322170" y="71016"/>
                  </a:lnTo>
                  <a:lnTo>
                    <a:pt x="336661" y="50493"/>
                  </a:lnTo>
                  <a:lnTo>
                    <a:pt x="345874" y="24189"/>
                  </a:lnTo>
                  <a:lnTo>
                    <a:pt x="346630" y="16066"/>
                  </a:lnTo>
                  <a:lnTo>
                    <a:pt x="345942" y="13900"/>
                  </a:lnTo>
                  <a:lnTo>
                    <a:pt x="337242" y="4355"/>
                  </a:lnTo>
                  <a:lnTo>
                    <a:pt x="328823" y="901"/>
                  </a:lnTo>
                  <a:lnTo>
                    <a:pt x="318732" y="0"/>
                  </a:lnTo>
                  <a:lnTo>
                    <a:pt x="301705" y="3699"/>
                  </a:lnTo>
                  <a:lnTo>
                    <a:pt x="275211" y="16004"/>
                  </a:lnTo>
                  <a:lnTo>
                    <a:pt x="263789" y="23858"/>
                  </a:lnTo>
                  <a:lnTo>
                    <a:pt x="242097" y="49949"/>
                  </a:lnTo>
                  <a:lnTo>
                    <a:pt x="237642" y="59476"/>
                  </a:lnTo>
                  <a:lnTo>
                    <a:pt x="234782" y="75941"/>
                  </a:lnTo>
                  <a:lnTo>
                    <a:pt x="235817" y="78581"/>
                  </a:lnTo>
                  <a:lnTo>
                    <a:pt x="237777" y="80341"/>
                  </a:lnTo>
                  <a:lnTo>
                    <a:pt x="244911" y="82819"/>
                  </a:lnTo>
                  <a:lnTo>
                    <a:pt x="247015" y="83167"/>
                  </a:lnTo>
                  <a:lnTo>
                    <a:pt x="274716" y="75847"/>
                  </a:lnTo>
                  <a:lnTo>
                    <a:pt x="302741" y="60448"/>
                  </a:lnTo>
                  <a:lnTo>
                    <a:pt x="314125" y="51231"/>
                  </a:lnTo>
                  <a:lnTo>
                    <a:pt x="333568" y="24523"/>
                  </a:lnTo>
                  <a:lnTo>
                    <a:pt x="339968" y="12305"/>
                  </a:lnTo>
                  <a:lnTo>
                    <a:pt x="342130" y="5522"/>
                  </a:lnTo>
                  <a:lnTo>
                    <a:pt x="342504" y="10414"/>
                  </a:lnTo>
                  <a:lnTo>
                    <a:pt x="344334" y="32155"/>
                  </a:lnTo>
                  <a:lnTo>
                    <a:pt x="347180" y="55206"/>
                  </a:lnTo>
                  <a:lnTo>
                    <a:pt x="349716" y="79816"/>
                  </a:lnTo>
                  <a:lnTo>
                    <a:pt x="352147" y="98574"/>
                  </a:lnTo>
                  <a:lnTo>
                    <a:pt x="353227" y="119611"/>
                  </a:lnTo>
                  <a:lnTo>
                    <a:pt x="353708" y="139967"/>
                  </a:lnTo>
                  <a:lnTo>
                    <a:pt x="352285" y="167584"/>
                  </a:lnTo>
                  <a:lnTo>
                    <a:pt x="347842" y="190160"/>
                  </a:lnTo>
                  <a:lnTo>
                    <a:pt x="340652" y="214855"/>
                  </a:lnTo>
                  <a:lnTo>
                    <a:pt x="335010" y="229284"/>
                  </a:lnTo>
                  <a:lnTo>
                    <a:pt x="329525" y="235913"/>
                  </a:lnTo>
                  <a:lnTo>
                    <a:pt x="322854" y="240340"/>
                  </a:lnTo>
                  <a:lnTo>
                    <a:pt x="311957" y="242832"/>
                  </a:lnTo>
                  <a:lnTo>
                    <a:pt x="300686" y="242936"/>
                  </a:lnTo>
                  <a:lnTo>
                    <a:pt x="278659" y="235887"/>
                  </a:lnTo>
                  <a:lnTo>
                    <a:pt x="271248" y="230592"/>
                  </a:lnTo>
                  <a:lnTo>
                    <a:pt x="268383" y="227402"/>
                  </a:lnTo>
                  <a:lnTo>
                    <a:pt x="257193" y="198900"/>
                  </a:lnTo>
                  <a:lnTo>
                    <a:pt x="256937" y="198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932"/>
            <p:cNvSpPr/>
            <p:nvPr>
              <p:custDataLst>
                <p:tags r:id="rId5"/>
              </p:custDataLst>
            </p:nvPr>
          </p:nvSpPr>
          <p:spPr>
            <a:xfrm>
              <a:off x="7549515" y="922492"/>
              <a:ext cx="114301" cy="140499"/>
            </a:xfrm>
            <a:custGeom>
              <a:avLst/>
              <a:gdLst/>
              <a:ahLst/>
              <a:cxnLst/>
              <a:rect l="0" t="0" r="0" b="0"/>
              <a:pathLst>
                <a:path w="114301" h="140499">
                  <a:moveTo>
                    <a:pt x="0" y="140498"/>
                  </a:moveTo>
                  <a:lnTo>
                    <a:pt x="0" y="140498"/>
                  </a:lnTo>
                  <a:lnTo>
                    <a:pt x="18204" y="131396"/>
                  </a:lnTo>
                  <a:lnTo>
                    <a:pt x="23566" y="126810"/>
                  </a:lnTo>
                  <a:lnTo>
                    <a:pt x="29525" y="116635"/>
                  </a:lnTo>
                  <a:lnTo>
                    <a:pt x="30479" y="107455"/>
                  </a:lnTo>
                  <a:lnTo>
                    <a:pt x="28191" y="82760"/>
                  </a:lnTo>
                  <a:lnTo>
                    <a:pt x="25357" y="65394"/>
                  </a:lnTo>
                  <a:lnTo>
                    <a:pt x="27752" y="38785"/>
                  </a:lnTo>
                  <a:lnTo>
                    <a:pt x="29479" y="27347"/>
                  </a:lnTo>
                  <a:lnTo>
                    <a:pt x="37592" y="13768"/>
                  </a:lnTo>
                  <a:lnTo>
                    <a:pt x="44436" y="5645"/>
                  </a:lnTo>
                  <a:lnTo>
                    <a:pt x="51712" y="1188"/>
                  </a:lnTo>
                  <a:lnTo>
                    <a:pt x="55430" y="0"/>
                  </a:lnTo>
                  <a:lnTo>
                    <a:pt x="64640" y="373"/>
                  </a:lnTo>
                  <a:lnTo>
                    <a:pt x="83042" y="5786"/>
                  </a:lnTo>
                  <a:lnTo>
                    <a:pt x="95021" y="14153"/>
                  </a:lnTo>
                  <a:lnTo>
                    <a:pt x="110135" y="40757"/>
                  </a:lnTo>
                  <a:lnTo>
                    <a:pt x="113478" y="61106"/>
                  </a:lnTo>
                  <a:lnTo>
                    <a:pt x="114192" y="86110"/>
                  </a:lnTo>
                  <a:lnTo>
                    <a:pt x="114294" y="113132"/>
                  </a:lnTo>
                  <a:lnTo>
                    <a:pt x="114300" y="127838"/>
                  </a:lnTo>
                  <a:lnTo>
                    <a:pt x="114300" y="1176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933"/>
            <p:cNvSpPr/>
            <p:nvPr>
              <p:custDataLst>
                <p:tags r:id="rId6"/>
              </p:custDataLst>
            </p:nvPr>
          </p:nvSpPr>
          <p:spPr>
            <a:xfrm>
              <a:off x="7713584" y="933106"/>
              <a:ext cx="167402" cy="99920"/>
            </a:xfrm>
            <a:custGeom>
              <a:avLst/>
              <a:gdLst/>
              <a:ahLst/>
              <a:cxnLst/>
              <a:rect l="0" t="0" r="0" b="0"/>
              <a:pathLst>
                <a:path w="167402" h="99920">
                  <a:moveTo>
                    <a:pt x="18811" y="67019"/>
                  </a:moveTo>
                  <a:lnTo>
                    <a:pt x="18811" y="67019"/>
                  </a:lnTo>
                  <a:lnTo>
                    <a:pt x="46117" y="57917"/>
                  </a:lnTo>
                  <a:lnTo>
                    <a:pt x="69165" y="52257"/>
                  </a:lnTo>
                  <a:lnTo>
                    <a:pt x="96985" y="43971"/>
                  </a:lnTo>
                  <a:lnTo>
                    <a:pt x="116360" y="34609"/>
                  </a:lnTo>
                  <a:lnTo>
                    <a:pt x="119316" y="30813"/>
                  </a:lnTo>
                  <a:lnTo>
                    <a:pt x="120980" y="25106"/>
                  </a:lnTo>
                  <a:lnTo>
                    <a:pt x="106304" y="10291"/>
                  </a:lnTo>
                  <a:lnTo>
                    <a:pt x="92199" y="3707"/>
                  </a:lnTo>
                  <a:lnTo>
                    <a:pt x="69977" y="0"/>
                  </a:lnTo>
                  <a:lnTo>
                    <a:pt x="49000" y="595"/>
                  </a:lnTo>
                  <a:lnTo>
                    <a:pt x="36674" y="3842"/>
                  </a:lnTo>
                  <a:lnTo>
                    <a:pt x="14931" y="16275"/>
                  </a:lnTo>
                  <a:lnTo>
                    <a:pt x="6927" y="24146"/>
                  </a:lnTo>
                  <a:lnTo>
                    <a:pt x="1253" y="33994"/>
                  </a:lnTo>
                  <a:lnTo>
                    <a:pt x="0" y="44722"/>
                  </a:lnTo>
                  <a:lnTo>
                    <a:pt x="1337" y="64096"/>
                  </a:lnTo>
                  <a:lnTo>
                    <a:pt x="2717" y="67610"/>
                  </a:lnTo>
                  <a:lnTo>
                    <a:pt x="7636" y="73209"/>
                  </a:lnTo>
                  <a:lnTo>
                    <a:pt x="20580" y="79930"/>
                  </a:lnTo>
                  <a:lnTo>
                    <a:pt x="46584" y="87890"/>
                  </a:lnTo>
                  <a:lnTo>
                    <a:pt x="68667" y="93664"/>
                  </a:lnTo>
                  <a:lnTo>
                    <a:pt x="91934" y="98762"/>
                  </a:lnTo>
                  <a:lnTo>
                    <a:pt x="117384" y="99919"/>
                  </a:lnTo>
                  <a:lnTo>
                    <a:pt x="145387" y="94943"/>
                  </a:lnTo>
                  <a:lnTo>
                    <a:pt x="167401" y="898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934"/>
            <p:cNvSpPr/>
            <p:nvPr>
              <p:custDataLst>
                <p:tags r:id="rId7"/>
              </p:custDataLst>
            </p:nvPr>
          </p:nvSpPr>
          <p:spPr>
            <a:xfrm>
              <a:off x="7871934" y="883288"/>
              <a:ext cx="104612" cy="162055"/>
            </a:xfrm>
            <a:custGeom>
              <a:avLst/>
              <a:gdLst/>
              <a:ahLst/>
              <a:cxnLst/>
              <a:rect l="0" t="0" r="0" b="0"/>
              <a:pathLst>
                <a:path w="104612" h="162055">
                  <a:moveTo>
                    <a:pt x="100491" y="19682"/>
                  </a:moveTo>
                  <a:lnTo>
                    <a:pt x="100491" y="19682"/>
                  </a:lnTo>
                  <a:lnTo>
                    <a:pt x="76220" y="7546"/>
                  </a:lnTo>
                  <a:lnTo>
                    <a:pt x="52025" y="0"/>
                  </a:lnTo>
                  <a:lnTo>
                    <a:pt x="32791" y="797"/>
                  </a:lnTo>
                  <a:lnTo>
                    <a:pt x="22566" y="5151"/>
                  </a:lnTo>
                  <a:lnTo>
                    <a:pt x="5653" y="18293"/>
                  </a:lnTo>
                  <a:lnTo>
                    <a:pt x="1190" y="25626"/>
                  </a:lnTo>
                  <a:lnTo>
                    <a:pt x="0" y="29360"/>
                  </a:lnTo>
                  <a:lnTo>
                    <a:pt x="15612" y="50442"/>
                  </a:lnTo>
                  <a:lnTo>
                    <a:pt x="39272" y="76533"/>
                  </a:lnTo>
                  <a:lnTo>
                    <a:pt x="63302" y="101297"/>
                  </a:lnTo>
                  <a:lnTo>
                    <a:pt x="91361" y="125570"/>
                  </a:lnTo>
                  <a:lnTo>
                    <a:pt x="102615" y="136883"/>
                  </a:lnTo>
                  <a:lnTo>
                    <a:pt x="104611" y="141198"/>
                  </a:lnTo>
                  <a:lnTo>
                    <a:pt x="104508" y="143238"/>
                  </a:lnTo>
                  <a:lnTo>
                    <a:pt x="102700" y="147197"/>
                  </a:lnTo>
                  <a:lnTo>
                    <a:pt x="95078" y="152997"/>
                  </a:lnTo>
                  <a:lnTo>
                    <a:pt x="76561" y="160010"/>
                  </a:lnTo>
                  <a:lnTo>
                    <a:pt x="52866" y="162054"/>
                  </a:lnTo>
                  <a:lnTo>
                    <a:pt x="33040" y="160715"/>
                  </a:lnTo>
                  <a:lnTo>
                    <a:pt x="12308" y="154573"/>
                  </a:lnTo>
                  <a:lnTo>
                    <a:pt x="9317" y="152155"/>
                  </a:lnTo>
                  <a:lnTo>
                    <a:pt x="3336" y="1396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935"/>
            <p:cNvSpPr/>
            <p:nvPr>
              <p:custDataLst>
                <p:tags r:id="rId8"/>
              </p:custDataLst>
            </p:nvPr>
          </p:nvSpPr>
          <p:spPr>
            <a:xfrm>
              <a:off x="8018504" y="931545"/>
              <a:ext cx="33932" cy="88986"/>
            </a:xfrm>
            <a:custGeom>
              <a:avLst/>
              <a:gdLst/>
              <a:ahLst/>
              <a:cxnLst/>
              <a:rect l="0" t="0" r="0" b="0"/>
              <a:pathLst>
                <a:path w="33932" h="88986">
                  <a:moveTo>
                    <a:pt x="33931" y="0"/>
                  </a:moveTo>
                  <a:lnTo>
                    <a:pt x="33931" y="0"/>
                  </a:lnTo>
                  <a:lnTo>
                    <a:pt x="27865" y="27305"/>
                  </a:lnTo>
                  <a:lnTo>
                    <a:pt x="18023" y="53387"/>
                  </a:lnTo>
                  <a:lnTo>
                    <a:pt x="5770" y="79013"/>
                  </a:lnTo>
                  <a:lnTo>
                    <a:pt x="852" y="88985"/>
                  </a:lnTo>
                  <a:lnTo>
                    <a:pt x="448" y="88534"/>
                  </a:lnTo>
                  <a:lnTo>
                    <a:pt x="0" y="84645"/>
                  </a:lnTo>
                  <a:lnTo>
                    <a:pt x="5356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936"/>
            <p:cNvSpPr/>
            <p:nvPr>
              <p:custDataLst>
                <p:tags r:id="rId9"/>
              </p:custDataLst>
            </p:nvPr>
          </p:nvSpPr>
          <p:spPr>
            <a:xfrm>
              <a:off x="8063865" y="85153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937"/>
            <p:cNvSpPr/>
            <p:nvPr>
              <p:custDataLst>
                <p:tags r:id="rId10"/>
              </p:custDataLst>
            </p:nvPr>
          </p:nvSpPr>
          <p:spPr>
            <a:xfrm>
              <a:off x="8121015" y="932236"/>
              <a:ext cx="321841" cy="119325"/>
            </a:xfrm>
            <a:custGeom>
              <a:avLst/>
              <a:gdLst/>
              <a:ahLst/>
              <a:cxnLst/>
              <a:rect l="0" t="0" r="0" b="0"/>
              <a:pathLst>
                <a:path w="321841" h="119325">
                  <a:moveTo>
                    <a:pt x="0" y="16454"/>
                  </a:moveTo>
                  <a:lnTo>
                    <a:pt x="0" y="16454"/>
                  </a:lnTo>
                  <a:lnTo>
                    <a:pt x="12418" y="41925"/>
                  </a:lnTo>
                  <a:lnTo>
                    <a:pt x="23996" y="65582"/>
                  </a:lnTo>
                  <a:lnTo>
                    <a:pt x="35291" y="79640"/>
                  </a:lnTo>
                  <a:lnTo>
                    <a:pt x="47710" y="86469"/>
                  </a:lnTo>
                  <a:lnTo>
                    <a:pt x="60421" y="89481"/>
                  </a:lnTo>
                  <a:lnTo>
                    <a:pt x="75265" y="87339"/>
                  </a:lnTo>
                  <a:lnTo>
                    <a:pt x="88694" y="82683"/>
                  </a:lnTo>
                  <a:lnTo>
                    <a:pt x="95087" y="77427"/>
                  </a:lnTo>
                  <a:lnTo>
                    <a:pt x="110370" y="57459"/>
                  </a:lnTo>
                  <a:lnTo>
                    <a:pt x="111045" y="53951"/>
                  </a:lnTo>
                  <a:lnTo>
                    <a:pt x="110102" y="46666"/>
                  </a:lnTo>
                  <a:lnTo>
                    <a:pt x="100763" y="21017"/>
                  </a:lnTo>
                  <a:lnTo>
                    <a:pt x="97183" y="10818"/>
                  </a:lnTo>
                  <a:lnTo>
                    <a:pt x="97163" y="13796"/>
                  </a:lnTo>
                  <a:lnTo>
                    <a:pt x="101679" y="36448"/>
                  </a:lnTo>
                  <a:lnTo>
                    <a:pt x="103611" y="48835"/>
                  </a:lnTo>
                  <a:lnTo>
                    <a:pt x="115676" y="71197"/>
                  </a:lnTo>
                  <a:lnTo>
                    <a:pt x="121473" y="77402"/>
                  </a:lnTo>
                  <a:lnTo>
                    <a:pt x="141673" y="95302"/>
                  </a:lnTo>
                  <a:lnTo>
                    <a:pt x="144034" y="95948"/>
                  </a:lnTo>
                  <a:lnTo>
                    <a:pt x="147690" y="96362"/>
                  </a:lnTo>
                  <a:lnTo>
                    <a:pt x="147990" y="95761"/>
                  </a:lnTo>
                  <a:lnTo>
                    <a:pt x="148324" y="93400"/>
                  </a:lnTo>
                  <a:lnTo>
                    <a:pt x="149048" y="92516"/>
                  </a:lnTo>
                  <a:lnTo>
                    <a:pt x="151545" y="91535"/>
                  </a:lnTo>
                  <a:lnTo>
                    <a:pt x="152465" y="90003"/>
                  </a:lnTo>
                  <a:lnTo>
                    <a:pt x="160414" y="65929"/>
                  </a:lnTo>
                  <a:lnTo>
                    <a:pt x="171485" y="37950"/>
                  </a:lnTo>
                  <a:lnTo>
                    <a:pt x="181615" y="15122"/>
                  </a:lnTo>
                  <a:lnTo>
                    <a:pt x="190619" y="4559"/>
                  </a:lnTo>
                  <a:lnTo>
                    <a:pt x="195422" y="1642"/>
                  </a:lnTo>
                  <a:lnTo>
                    <a:pt x="201696" y="0"/>
                  </a:lnTo>
                  <a:lnTo>
                    <a:pt x="205636" y="9776"/>
                  </a:lnTo>
                  <a:lnTo>
                    <a:pt x="210306" y="34961"/>
                  </a:lnTo>
                  <a:lnTo>
                    <a:pt x="212638" y="42248"/>
                  </a:lnTo>
                  <a:lnTo>
                    <a:pt x="215828" y="49920"/>
                  </a:lnTo>
                  <a:lnTo>
                    <a:pt x="217091" y="56076"/>
                  </a:lnTo>
                  <a:lnTo>
                    <a:pt x="220181" y="56346"/>
                  </a:lnTo>
                  <a:lnTo>
                    <a:pt x="223376" y="54715"/>
                  </a:lnTo>
                  <a:lnTo>
                    <a:pt x="250457" y="34345"/>
                  </a:lnTo>
                  <a:lnTo>
                    <a:pt x="275529" y="17463"/>
                  </a:lnTo>
                  <a:lnTo>
                    <a:pt x="288790" y="12731"/>
                  </a:lnTo>
                  <a:lnTo>
                    <a:pt x="296838" y="13318"/>
                  </a:lnTo>
                  <a:lnTo>
                    <a:pt x="300762" y="14363"/>
                  </a:lnTo>
                  <a:lnTo>
                    <a:pt x="306816" y="18911"/>
                  </a:lnTo>
                  <a:lnTo>
                    <a:pt x="315875" y="32179"/>
                  </a:lnTo>
                  <a:lnTo>
                    <a:pt x="321840" y="49335"/>
                  </a:lnTo>
                  <a:lnTo>
                    <a:pt x="321562" y="70506"/>
                  </a:lnTo>
                  <a:lnTo>
                    <a:pt x="314423" y="89831"/>
                  </a:lnTo>
                  <a:lnTo>
                    <a:pt x="292323" y="118297"/>
                  </a:lnTo>
                  <a:lnTo>
                    <a:pt x="291465" y="1193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938"/>
            <p:cNvSpPr/>
            <p:nvPr>
              <p:custDataLst>
                <p:tags r:id="rId11"/>
              </p:custDataLst>
            </p:nvPr>
          </p:nvSpPr>
          <p:spPr>
            <a:xfrm>
              <a:off x="7311088" y="1308735"/>
              <a:ext cx="192708" cy="169607"/>
            </a:xfrm>
            <a:custGeom>
              <a:avLst/>
              <a:gdLst/>
              <a:ahLst/>
              <a:cxnLst/>
              <a:rect l="0" t="0" r="0" b="0"/>
              <a:pathLst>
                <a:path w="192708" h="169607">
                  <a:moveTo>
                    <a:pt x="158417" y="0"/>
                  </a:moveTo>
                  <a:lnTo>
                    <a:pt x="158417" y="0"/>
                  </a:lnTo>
                  <a:lnTo>
                    <a:pt x="136403" y="1693"/>
                  </a:lnTo>
                  <a:lnTo>
                    <a:pt x="118976" y="3034"/>
                  </a:lnTo>
                  <a:lnTo>
                    <a:pt x="91146" y="7910"/>
                  </a:lnTo>
                  <a:lnTo>
                    <a:pt x="69465" y="14946"/>
                  </a:lnTo>
                  <a:lnTo>
                    <a:pt x="46547" y="30252"/>
                  </a:lnTo>
                  <a:lnTo>
                    <a:pt x="21737" y="57858"/>
                  </a:lnTo>
                  <a:lnTo>
                    <a:pt x="5948" y="80220"/>
                  </a:lnTo>
                  <a:lnTo>
                    <a:pt x="1526" y="87770"/>
                  </a:lnTo>
                  <a:lnTo>
                    <a:pt x="0" y="113092"/>
                  </a:lnTo>
                  <a:lnTo>
                    <a:pt x="4190" y="139798"/>
                  </a:lnTo>
                  <a:lnTo>
                    <a:pt x="12402" y="153784"/>
                  </a:lnTo>
                  <a:lnTo>
                    <a:pt x="24095" y="162117"/>
                  </a:lnTo>
                  <a:lnTo>
                    <a:pt x="39028" y="167302"/>
                  </a:lnTo>
                  <a:lnTo>
                    <a:pt x="58365" y="169606"/>
                  </a:lnTo>
                  <a:lnTo>
                    <a:pt x="81353" y="168937"/>
                  </a:lnTo>
                  <a:lnTo>
                    <a:pt x="106386" y="166523"/>
                  </a:lnTo>
                  <a:lnTo>
                    <a:pt x="132329" y="163334"/>
                  </a:lnTo>
                  <a:lnTo>
                    <a:pt x="156983" y="156413"/>
                  </a:lnTo>
                  <a:lnTo>
                    <a:pt x="182123" y="146886"/>
                  </a:lnTo>
                  <a:lnTo>
                    <a:pt x="19270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939"/>
            <p:cNvSpPr/>
            <p:nvPr>
              <p:custDataLst>
                <p:tags r:id="rId12"/>
              </p:custDataLst>
            </p:nvPr>
          </p:nvSpPr>
          <p:spPr>
            <a:xfrm>
              <a:off x="7544305" y="1308735"/>
              <a:ext cx="159516" cy="152509"/>
            </a:xfrm>
            <a:custGeom>
              <a:avLst/>
              <a:gdLst/>
              <a:ahLst/>
              <a:cxnLst/>
              <a:rect l="0" t="0" r="0" b="0"/>
              <a:pathLst>
                <a:path w="159516" h="152509">
                  <a:moveTo>
                    <a:pt x="96650" y="0"/>
                  </a:moveTo>
                  <a:lnTo>
                    <a:pt x="96650" y="0"/>
                  </a:lnTo>
                  <a:lnTo>
                    <a:pt x="78024" y="10160"/>
                  </a:lnTo>
                  <a:lnTo>
                    <a:pt x="51542" y="25471"/>
                  </a:lnTo>
                  <a:lnTo>
                    <a:pt x="26558" y="45435"/>
                  </a:lnTo>
                  <a:lnTo>
                    <a:pt x="11466" y="67155"/>
                  </a:lnTo>
                  <a:lnTo>
                    <a:pt x="2048" y="93863"/>
                  </a:lnTo>
                  <a:lnTo>
                    <a:pt x="0" y="111745"/>
                  </a:lnTo>
                  <a:lnTo>
                    <a:pt x="1101" y="115137"/>
                  </a:lnTo>
                  <a:lnTo>
                    <a:pt x="5713" y="120598"/>
                  </a:lnTo>
                  <a:lnTo>
                    <a:pt x="10303" y="123449"/>
                  </a:lnTo>
                  <a:lnTo>
                    <a:pt x="15728" y="124716"/>
                  </a:lnTo>
                  <a:lnTo>
                    <a:pt x="29493" y="124795"/>
                  </a:lnTo>
                  <a:lnTo>
                    <a:pt x="40134" y="122563"/>
                  </a:lnTo>
                  <a:lnTo>
                    <a:pt x="53798" y="114702"/>
                  </a:lnTo>
                  <a:lnTo>
                    <a:pt x="69159" y="100668"/>
                  </a:lnTo>
                  <a:lnTo>
                    <a:pt x="81051" y="81876"/>
                  </a:lnTo>
                  <a:lnTo>
                    <a:pt x="83984" y="70474"/>
                  </a:lnTo>
                  <a:lnTo>
                    <a:pt x="85188" y="47183"/>
                  </a:lnTo>
                  <a:lnTo>
                    <a:pt x="85211" y="49188"/>
                  </a:lnTo>
                  <a:lnTo>
                    <a:pt x="94968" y="75362"/>
                  </a:lnTo>
                  <a:lnTo>
                    <a:pt x="104299" y="103011"/>
                  </a:lnTo>
                  <a:lnTo>
                    <a:pt x="118323" y="131464"/>
                  </a:lnTo>
                  <a:lnTo>
                    <a:pt x="123428" y="141613"/>
                  </a:lnTo>
                  <a:lnTo>
                    <a:pt x="129930" y="148241"/>
                  </a:lnTo>
                  <a:lnTo>
                    <a:pt x="137053" y="151610"/>
                  </a:lnTo>
                  <a:lnTo>
                    <a:pt x="140730" y="152508"/>
                  </a:lnTo>
                  <a:lnTo>
                    <a:pt x="148203" y="151813"/>
                  </a:lnTo>
                  <a:lnTo>
                    <a:pt x="159515" y="1485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940"/>
            <p:cNvSpPr/>
            <p:nvPr>
              <p:custDataLst>
                <p:tags r:id="rId13"/>
              </p:custDataLst>
            </p:nvPr>
          </p:nvSpPr>
          <p:spPr>
            <a:xfrm>
              <a:off x="7720965" y="1320165"/>
              <a:ext cx="165736" cy="80011"/>
            </a:xfrm>
            <a:custGeom>
              <a:avLst/>
              <a:gdLst/>
              <a:ahLst/>
              <a:cxnLst/>
              <a:rect l="0" t="0" r="0" b="0"/>
              <a:pathLst>
                <a:path w="165736" h="80011">
                  <a:moveTo>
                    <a:pt x="0" y="80010"/>
                  </a:moveTo>
                  <a:lnTo>
                    <a:pt x="0" y="80010"/>
                  </a:lnTo>
                  <a:lnTo>
                    <a:pt x="4563" y="55174"/>
                  </a:lnTo>
                  <a:lnTo>
                    <a:pt x="11578" y="37098"/>
                  </a:lnTo>
                  <a:lnTo>
                    <a:pt x="13434" y="34257"/>
                  </a:lnTo>
                  <a:lnTo>
                    <a:pt x="20576" y="29407"/>
                  </a:lnTo>
                  <a:lnTo>
                    <a:pt x="40683" y="21119"/>
                  </a:lnTo>
                  <a:lnTo>
                    <a:pt x="67562" y="17295"/>
                  </a:lnTo>
                  <a:lnTo>
                    <a:pt x="95636" y="12777"/>
                  </a:lnTo>
                  <a:lnTo>
                    <a:pt x="122748" y="8662"/>
                  </a:lnTo>
                  <a:lnTo>
                    <a:pt x="147696" y="6103"/>
                  </a:lnTo>
                  <a:lnTo>
                    <a:pt x="155178" y="5253"/>
                  </a:lnTo>
                  <a:lnTo>
                    <a:pt x="1657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941"/>
            <p:cNvSpPr/>
            <p:nvPr>
              <p:custDataLst>
                <p:tags r:id="rId14"/>
              </p:custDataLst>
            </p:nvPr>
          </p:nvSpPr>
          <p:spPr>
            <a:xfrm>
              <a:off x="7835265" y="1240155"/>
              <a:ext cx="180506" cy="197359"/>
            </a:xfrm>
            <a:custGeom>
              <a:avLst/>
              <a:gdLst/>
              <a:ahLst/>
              <a:cxnLst/>
              <a:rect l="0" t="0" r="0" b="0"/>
              <a:pathLst>
                <a:path w="180506" h="197359">
                  <a:moveTo>
                    <a:pt x="0" y="0"/>
                  </a:moveTo>
                  <a:lnTo>
                    <a:pt x="0" y="0"/>
                  </a:lnTo>
                  <a:lnTo>
                    <a:pt x="10161" y="18627"/>
                  </a:lnTo>
                  <a:lnTo>
                    <a:pt x="24201" y="45744"/>
                  </a:lnTo>
                  <a:lnTo>
                    <a:pt x="32557" y="66262"/>
                  </a:lnTo>
                  <a:lnTo>
                    <a:pt x="38389" y="85542"/>
                  </a:lnTo>
                  <a:lnTo>
                    <a:pt x="45241" y="112552"/>
                  </a:lnTo>
                  <a:lnTo>
                    <a:pt x="49600" y="134949"/>
                  </a:lnTo>
                  <a:lnTo>
                    <a:pt x="51073" y="159583"/>
                  </a:lnTo>
                  <a:lnTo>
                    <a:pt x="52967" y="167869"/>
                  </a:lnTo>
                  <a:lnTo>
                    <a:pt x="57077" y="177004"/>
                  </a:lnTo>
                  <a:lnTo>
                    <a:pt x="66894" y="166773"/>
                  </a:lnTo>
                  <a:lnTo>
                    <a:pt x="73726" y="157294"/>
                  </a:lnTo>
                  <a:lnTo>
                    <a:pt x="94799" y="138957"/>
                  </a:lnTo>
                  <a:lnTo>
                    <a:pt x="104363" y="134784"/>
                  </a:lnTo>
                  <a:lnTo>
                    <a:pt x="129059" y="132105"/>
                  </a:lnTo>
                  <a:lnTo>
                    <a:pt x="147884" y="134674"/>
                  </a:lnTo>
                  <a:lnTo>
                    <a:pt x="162493" y="142491"/>
                  </a:lnTo>
                  <a:lnTo>
                    <a:pt x="174863" y="152851"/>
                  </a:lnTo>
                  <a:lnTo>
                    <a:pt x="179316" y="160220"/>
                  </a:lnTo>
                  <a:lnTo>
                    <a:pt x="180505" y="163964"/>
                  </a:lnTo>
                  <a:lnTo>
                    <a:pt x="180132" y="171510"/>
                  </a:lnTo>
                  <a:lnTo>
                    <a:pt x="179143" y="175300"/>
                  </a:lnTo>
                  <a:lnTo>
                    <a:pt x="159418" y="184591"/>
                  </a:lnTo>
                  <a:lnTo>
                    <a:pt x="132447" y="193165"/>
                  </a:lnTo>
                  <a:lnTo>
                    <a:pt x="106553" y="197358"/>
                  </a:lnTo>
                  <a:lnTo>
                    <a:pt x="87452" y="194860"/>
                  </a:lnTo>
                  <a:lnTo>
                    <a:pt x="77814" y="191803"/>
                  </a:lnTo>
                  <a:lnTo>
                    <a:pt x="70991" y="186634"/>
                  </a:lnTo>
                  <a:lnTo>
                    <a:pt x="62865" y="177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942"/>
            <p:cNvSpPr/>
            <p:nvPr>
              <p:custDataLst>
                <p:tags r:id="rId15"/>
              </p:custDataLst>
            </p:nvPr>
          </p:nvSpPr>
          <p:spPr>
            <a:xfrm>
              <a:off x="8035290" y="1348740"/>
              <a:ext cx="10959" cy="103030"/>
            </a:xfrm>
            <a:custGeom>
              <a:avLst/>
              <a:gdLst/>
              <a:ahLst/>
              <a:cxnLst/>
              <a:rect l="0" t="0" r="0" b="0"/>
              <a:pathLst>
                <a:path w="10959" h="103030">
                  <a:moveTo>
                    <a:pt x="0" y="0"/>
                  </a:moveTo>
                  <a:lnTo>
                    <a:pt x="0" y="0"/>
                  </a:lnTo>
                  <a:lnTo>
                    <a:pt x="6067" y="21237"/>
                  </a:lnTo>
                  <a:lnTo>
                    <a:pt x="9841" y="46580"/>
                  </a:lnTo>
                  <a:lnTo>
                    <a:pt x="10958" y="70175"/>
                  </a:lnTo>
                  <a:lnTo>
                    <a:pt x="8257" y="90219"/>
                  </a:lnTo>
                  <a:lnTo>
                    <a:pt x="3434" y="102156"/>
                  </a:lnTo>
                  <a:lnTo>
                    <a:pt x="2290" y="103029"/>
                  </a:lnTo>
                  <a:lnTo>
                    <a:pt x="1526" y="102341"/>
                  </a:lnTo>
                  <a:lnTo>
                    <a:pt x="0" y="9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943"/>
            <p:cNvSpPr/>
            <p:nvPr>
              <p:custDataLst>
                <p:tags r:id="rId16"/>
              </p:custDataLst>
            </p:nvPr>
          </p:nvSpPr>
          <p:spPr>
            <a:xfrm>
              <a:off x="8041005" y="128016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944"/>
            <p:cNvSpPr/>
            <p:nvPr>
              <p:custDataLst>
                <p:tags r:id="rId17"/>
              </p:custDataLst>
            </p:nvPr>
          </p:nvSpPr>
          <p:spPr>
            <a:xfrm>
              <a:off x="8110352" y="1223010"/>
              <a:ext cx="153539" cy="204832"/>
            </a:xfrm>
            <a:custGeom>
              <a:avLst/>
              <a:gdLst/>
              <a:ahLst/>
              <a:cxnLst/>
              <a:rect l="0" t="0" r="0" b="0"/>
              <a:pathLst>
                <a:path w="153539" h="204832">
                  <a:moveTo>
                    <a:pt x="102103" y="0"/>
                  </a:moveTo>
                  <a:lnTo>
                    <a:pt x="102103" y="0"/>
                  </a:lnTo>
                  <a:lnTo>
                    <a:pt x="105490" y="27093"/>
                  </a:lnTo>
                  <a:lnTo>
                    <a:pt x="108170" y="48542"/>
                  </a:lnTo>
                  <a:lnTo>
                    <a:pt x="109958" y="66016"/>
                  </a:lnTo>
                  <a:lnTo>
                    <a:pt x="111944" y="93899"/>
                  </a:lnTo>
                  <a:lnTo>
                    <a:pt x="112827" y="116875"/>
                  </a:lnTo>
                  <a:lnTo>
                    <a:pt x="113324" y="144273"/>
                  </a:lnTo>
                  <a:lnTo>
                    <a:pt x="114075" y="156831"/>
                  </a:lnTo>
                  <a:lnTo>
                    <a:pt x="116526" y="164529"/>
                  </a:lnTo>
                  <a:lnTo>
                    <a:pt x="123413" y="176755"/>
                  </a:lnTo>
                  <a:lnTo>
                    <a:pt x="123931" y="178797"/>
                  </a:lnTo>
                  <a:lnTo>
                    <a:pt x="124909" y="180158"/>
                  </a:lnTo>
                  <a:lnTo>
                    <a:pt x="126197" y="181065"/>
                  </a:lnTo>
                  <a:lnTo>
                    <a:pt x="130416" y="182774"/>
                  </a:lnTo>
                  <a:lnTo>
                    <a:pt x="106250" y="158455"/>
                  </a:lnTo>
                  <a:lnTo>
                    <a:pt x="81356" y="138121"/>
                  </a:lnTo>
                  <a:lnTo>
                    <a:pt x="66464" y="129684"/>
                  </a:lnTo>
                  <a:lnTo>
                    <a:pt x="55783" y="127487"/>
                  </a:lnTo>
                  <a:lnTo>
                    <a:pt x="39061" y="129284"/>
                  </a:lnTo>
                  <a:lnTo>
                    <a:pt x="12334" y="141901"/>
                  </a:lnTo>
                  <a:lnTo>
                    <a:pt x="7966" y="144130"/>
                  </a:lnTo>
                  <a:lnTo>
                    <a:pt x="5055" y="147522"/>
                  </a:lnTo>
                  <a:lnTo>
                    <a:pt x="958" y="160127"/>
                  </a:lnTo>
                  <a:lnTo>
                    <a:pt x="0" y="165994"/>
                  </a:lnTo>
                  <a:lnTo>
                    <a:pt x="2494" y="175901"/>
                  </a:lnTo>
                  <a:lnTo>
                    <a:pt x="7245" y="181472"/>
                  </a:lnTo>
                  <a:lnTo>
                    <a:pt x="29499" y="196147"/>
                  </a:lnTo>
                  <a:lnTo>
                    <a:pt x="50463" y="202615"/>
                  </a:lnTo>
                  <a:lnTo>
                    <a:pt x="76502" y="204814"/>
                  </a:lnTo>
                  <a:lnTo>
                    <a:pt x="103690" y="204831"/>
                  </a:lnTo>
                  <a:lnTo>
                    <a:pt x="127479" y="200461"/>
                  </a:lnTo>
                  <a:lnTo>
                    <a:pt x="153538" y="188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945"/>
            <p:cNvSpPr/>
            <p:nvPr>
              <p:custDataLst>
                <p:tags r:id="rId18"/>
              </p:custDataLst>
            </p:nvPr>
          </p:nvSpPr>
          <p:spPr>
            <a:xfrm>
              <a:off x="8264648" y="1327028"/>
              <a:ext cx="330713" cy="126877"/>
            </a:xfrm>
            <a:custGeom>
              <a:avLst/>
              <a:gdLst/>
              <a:ahLst/>
              <a:cxnLst/>
              <a:rect l="0" t="0" r="0" b="0"/>
              <a:pathLst>
                <a:path w="330713" h="126877">
                  <a:moveTo>
                    <a:pt x="10672" y="38857"/>
                  </a:moveTo>
                  <a:lnTo>
                    <a:pt x="10672" y="38857"/>
                  </a:lnTo>
                  <a:lnTo>
                    <a:pt x="31910" y="44925"/>
                  </a:lnTo>
                  <a:lnTo>
                    <a:pt x="54217" y="45664"/>
                  </a:lnTo>
                  <a:lnTo>
                    <a:pt x="78961" y="41862"/>
                  </a:lnTo>
                  <a:lnTo>
                    <a:pt x="106005" y="35523"/>
                  </a:lnTo>
                  <a:lnTo>
                    <a:pt x="119423" y="33213"/>
                  </a:lnTo>
                  <a:lnTo>
                    <a:pt x="125258" y="30422"/>
                  </a:lnTo>
                  <a:lnTo>
                    <a:pt x="135145" y="22247"/>
                  </a:lnTo>
                  <a:lnTo>
                    <a:pt x="136834" y="19528"/>
                  </a:lnTo>
                  <a:lnTo>
                    <a:pt x="137326" y="17081"/>
                  </a:lnTo>
                  <a:lnTo>
                    <a:pt x="137017" y="14815"/>
                  </a:lnTo>
                  <a:lnTo>
                    <a:pt x="134982" y="10603"/>
                  </a:lnTo>
                  <a:lnTo>
                    <a:pt x="133550" y="8591"/>
                  </a:lnTo>
                  <a:lnTo>
                    <a:pt x="122434" y="2725"/>
                  </a:lnTo>
                  <a:lnTo>
                    <a:pt x="95480" y="574"/>
                  </a:lnTo>
                  <a:lnTo>
                    <a:pt x="76736" y="0"/>
                  </a:lnTo>
                  <a:lnTo>
                    <a:pt x="50829" y="2749"/>
                  </a:lnTo>
                  <a:lnTo>
                    <a:pt x="27227" y="11437"/>
                  </a:lnTo>
                  <a:lnTo>
                    <a:pt x="16760" y="19050"/>
                  </a:lnTo>
                  <a:lnTo>
                    <a:pt x="4997" y="32776"/>
                  </a:lnTo>
                  <a:lnTo>
                    <a:pt x="948" y="41430"/>
                  </a:lnTo>
                  <a:lnTo>
                    <a:pt x="0" y="45927"/>
                  </a:lnTo>
                  <a:lnTo>
                    <a:pt x="2500" y="55063"/>
                  </a:lnTo>
                  <a:lnTo>
                    <a:pt x="8945" y="60453"/>
                  </a:lnTo>
                  <a:lnTo>
                    <a:pt x="34693" y="75003"/>
                  </a:lnTo>
                  <a:lnTo>
                    <a:pt x="57301" y="82728"/>
                  </a:lnTo>
                  <a:lnTo>
                    <a:pt x="79233" y="89259"/>
                  </a:lnTo>
                  <a:lnTo>
                    <a:pt x="103796" y="94701"/>
                  </a:lnTo>
                  <a:lnTo>
                    <a:pt x="130166" y="99871"/>
                  </a:lnTo>
                  <a:lnTo>
                    <a:pt x="144309" y="103029"/>
                  </a:lnTo>
                  <a:lnTo>
                    <a:pt x="158819" y="106403"/>
                  </a:lnTo>
                  <a:lnTo>
                    <a:pt x="173572" y="109288"/>
                  </a:lnTo>
                  <a:lnTo>
                    <a:pt x="188487" y="111846"/>
                  </a:lnTo>
                  <a:lnTo>
                    <a:pt x="203510" y="114186"/>
                  </a:lnTo>
                  <a:lnTo>
                    <a:pt x="232057" y="118480"/>
                  </a:lnTo>
                  <a:lnTo>
                    <a:pt x="258926" y="122505"/>
                  </a:lnTo>
                  <a:lnTo>
                    <a:pt x="283567" y="126410"/>
                  </a:lnTo>
                  <a:lnTo>
                    <a:pt x="303832" y="126876"/>
                  </a:lnTo>
                  <a:lnTo>
                    <a:pt x="330712" y="1245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62</Words>
  <Application>Microsoft Office PowerPoint</Application>
  <PresentationFormat>On-screen Show (16:9)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    </vt:lpstr>
      <vt:lpstr>Draw the Lewis dot diagrams</vt:lpstr>
      <vt:lpstr>PowerPoint Presentation</vt:lpstr>
      <vt:lpstr>What happens when Mg and P combine?</vt:lpstr>
      <vt:lpstr>Criss Cross Method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Barbara Franklin</dc:creator>
  <cp:lastModifiedBy>Lauren Rakhimov</cp:lastModifiedBy>
  <cp:revision>2</cp:revision>
  <dcterms:modified xsi:type="dcterms:W3CDTF">2019-11-19T18:33:46Z</dcterms:modified>
</cp:coreProperties>
</file>