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6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B191-A415-477F-826D-52902D76680B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D91E-3E83-4A43-AEA1-00A74EED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76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B191-A415-477F-826D-52902D76680B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D91E-3E83-4A43-AEA1-00A74EED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3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B191-A415-477F-826D-52902D76680B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D91E-3E83-4A43-AEA1-00A74EED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7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B191-A415-477F-826D-52902D76680B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D91E-3E83-4A43-AEA1-00A74EED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0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B191-A415-477F-826D-52902D76680B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D91E-3E83-4A43-AEA1-00A74EED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1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B191-A415-477F-826D-52902D76680B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D91E-3E83-4A43-AEA1-00A74EED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B191-A415-477F-826D-52902D76680B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D91E-3E83-4A43-AEA1-00A74EED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9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B191-A415-477F-826D-52902D76680B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D91E-3E83-4A43-AEA1-00A74EED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1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B191-A415-477F-826D-52902D76680B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D91E-3E83-4A43-AEA1-00A74EED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7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B191-A415-477F-826D-52902D76680B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D91E-3E83-4A43-AEA1-00A74EED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9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B191-A415-477F-826D-52902D76680B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D91E-3E83-4A43-AEA1-00A74EED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8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8B191-A415-477F-826D-52902D76680B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D91E-3E83-4A43-AEA1-00A74EED6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1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177" y="324203"/>
            <a:ext cx="10515600" cy="4351338"/>
          </a:xfrm>
        </p:spPr>
        <p:txBody>
          <a:bodyPr/>
          <a:lstStyle/>
          <a:p>
            <a:r>
              <a:rPr lang="en-US" dirty="0" smtClean="0"/>
              <a:t>Convert the name into a formula and the formula into a name.  Se the answers on the next 2 slides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9814" y="1140178"/>
            <a:ext cx="9592371" cy="562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55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177" y="591942"/>
            <a:ext cx="11453989" cy="542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90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27962"/>
            <a:ext cx="11171670" cy="496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051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Rakhimov</dc:creator>
  <cp:lastModifiedBy>Lauren Rakhimov</cp:lastModifiedBy>
  <cp:revision>1</cp:revision>
  <dcterms:created xsi:type="dcterms:W3CDTF">2019-11-21T19:20:57Z</dcterms:created>
  <dcterms:modified xsi:type="dcterms:W3CDTF">2019-11-21T19:21:17Z</dcterms:modified>
</cp:coreProperties>
</file>