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B2748-DD98-4425-82A4-0E2B40BB94A2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2C44B-F23A-4F9A-B7BA-B5A26E9E7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284A40-863E-4960-8036-F775BDA4989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12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83C93C-664A-4CC4-806E-6A2FD6048D8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9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43CDC2-3675-460F-A27B-8FCCA04709E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8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0DE060-D9B9-4AC4-ABC5-2B0FB408F6C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3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4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0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5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6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8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3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AFEE-C754-434A-85CD-9D04457D271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F624-8041-4D83-B8AF-E9DC110C9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4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685801"/>
            <a:ext cx="87630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>
                <a:solidFill>
                  <a:schemeClr val="accent2"/>
                </a:solidFill>
              </a:rPr>
              <a:t>How do scientists use avogadro’s number?</a:t>
            </a:r>
            <a:br>
              <a:rPr lang="en-US" altLang="en-US" sz="4000">
                <a:solidFill>
                  <a:schemeClr val="accent2"/>
                </a:solidFill>
              </a:rPr>
            </a:br>
            <a:r>
              <a:rPr lang="en-US" altLang="en-US" sz="4000">
                <a:solidFill>
                  <a:schemeClr val="accent2"/>
                </a:solidFill>
              </a:rPr>
              <a:t>Lesson 2: mole-particle conversions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819400"/>
            <a:ext cx="8305800" cy="3733800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</a:pPr>
            <a:r>
              <a:rPr lang="en-US" altLang="en-US" sz="2800"/>
              <a:t>Do Now: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How many particles are in a mole?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How many atoms are in a molecule of H</a:t>
            </a:r>
            <a:r>
              <a:rPr lang="en-US" altLang="en-US" sz="2800" baseline="-25000"/>
              <a:t>2</a:t>
            </a:r>
            <a:r>
              <a:rPr lang="en-US" altLang="en-US" sz="2800"/>
              <a:t>O?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How many moles of atoms are in a mole of H</a:t>
            </a:r>
            <a:r>
              <a:rPr lang="en-US" altLang="en-US" sz="2800" baseline="-25000"/>
              <a:t>2</a:t>
            </a:r>
            <a:r>
              <a:rPr lang="en-US" altLang="en-US" sz="2800"/>
              <a:t>O molecules?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How many moles of H</a:t>
            </a:r>
            <a:r>
              <a:rPr lang="en-US" altLang="en-US" sz="2800" baseline="-25000"/>
              <a:t>2</a:t>
            </a:r>
            <a:r>
              <a:rPr lang="en-US" altLang="en-US" sz="2800"/>
              <a:t>O are in a 50.0g sample?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altLang="en-US" sz="2800"/>
              <a:t>How many molecules of H</a:t>
            </a:r>
            <a:r>
              <a:rPr lang="en-US" altLang="en-US" sz="2800" baseline="-25000"/>
              <a:t>2</a:t>
            </a:r>
            <a:r>
              <a:rPr lang="en-US" altLang="en-US" sz="2800"/>
              <a:t>O are in the above sample?</a:t>
            </a:r>
          </a:p>
        </p:txBody>
      </p:sp>
      <p:grpSp>
        <p:nvGrpSpPr>
          <p:cNvPr id="3076" name="SMARTInkShape-Group1"/>
          <p:cNvGrpSpPr>
            <a:grpSpLocks/>
          </p:cNvGrpSpPr>
          <p:nvPr/>
        </p:nvGrpSpPr>
        <p:grpSpPr bwMode="auto">
          <a:xfrm>
            <a:off x="8245476" y="2911476"/>
            <a:ext cx="2117725" cy="608013"/>
            <a:chOff x="6721011" y="2910840"/>
            <a:chExt cx="2118141" cy="608909"/>
          </a:xfrm>
        </p:grpSpPr>
        <p:sp>
          <p:nvSpPr>
            <p:cNvPr id="2" name="SMARTInkShape-1"/>
            <p:cNvSpPr/>
            <p:nvPr>
              <p:custDataLst>
                <p:tags r:id="rId3"/>
              </p:custDataLst>
            </p:nvPr>
          </p:nvSpPr>
          <p:spPr>
            <a:xfrm>
              <a:off x="6721011" y="3055516"/>
              <a:ext cx="285806" cy="464233"/>
            </a:xfrm>
            <a:custGeom>
              <a:avLst/>
              <a:gdLst/>
              <a:ahLst/>
              <a:cxnLst/>
              <a:rect l="0" t="0" r="0" b="0"/>
              <a:pathLst>
                <a:path w="285643" h="464129">
                  <a:moveTo>
                    <a:pt x="182709" y="0"/>
                  </a:moveTo>
                  <a:lnTo>
                    <a:pt x="182709" y="0"/>
                  </a:lnTo>
                  <a:lnTo>
                    <a:pt x="150347" y="0"/>
                  </a:lnTo>
                  <a:lnTo>
                    <a:pt x="132202" y="4516"/>
                  </a:lnTo>
                  <a:lnTo>
                    <a:pt x="105563" y="21212"/>
                  </a:lnTo>
                  <a:lnTo>
                    <a:pt x="95364" y="33134"/>
                  </a:lnTo>
                  <a:lnTo>
                    <a:pt x="73025" y="69776"/>
                  </a:lnTo>
                  <a:lnTo>
                    <a:pt x="53077" y="107418"/>
                  </a:lnTo>
                  <a:lnTo>
                    <a:pt x="37902" y="139636"/>
                  </a:lnTo>
                  <a:lnTo>
                    <a:pt x="22681" y="175994"/>
                  </a:lnTo>
                  <a:lnTo>
                    <a:pt x="9705" y="211320"/>
                  </a:lnTo>
                  <a:lnTo>
                    <a:pt x="2755" y="243235"/>
                  </a:lnTo>
                  <a:lnTo>
                    <a:pt x="696" y="274141"/>
                  </a:lnTo>
                  <a:lnTo>
                    <a:pt x="0" y="310880"/>
                  </a:lnTo>
                  <a:lnTo>
                    <a:pt x="1556" y="347832"/>
                  </a:lnTo>
                  <a:lnTo>
                    <a:pt x="15393" y="377664"/>
                  </a:lnTo>
                  <a:lnTo>
                    <a:pt x="37226" y="412537"/>
                  </a:lnTo>
                  <a:lnTo>
                    <a:pt x="68302" y="448346"/>
                  </a:lnTo>
                  <a:lnTo>
                    <a:pt x="79932" y="456934"/>
                  </a:lnTo>
                  <a:lnTo>
                    <a:pt x="93004" y="461315"/>
                  </a:lnTo>
                  <a:lnTo>
                    <a:pt x="122091" y="464128"/>
                  </a:lnTo>
                  <a:lnTo>
                    <a:pt x="159895" y="456440"/>
                  </a:lnTo>
                  <a:lnTo>
                    <a:pt x="197954" y="443553"/>
                  </a:lnTo>
                  <a:lnTo>
                    <a:pt x="232005" y="421181"/>
                  </a:lnTo>
                  <a:lnTo>
                    <a:pt x="263857" y="384559"/>
                  </a:lnTo>
                  <a:lnTo>
                    <a:pt x="275144" y="364557"/>
                  </a:lnTo>
                  <a:lnTo>
                    <a:pt x="280461" y="335889"/>
                  </a:lnTo>
                  <a:lnTo>
                    <a:pt x="283768" y="313042"/>
                  </a:lnTo>
                  <a:lnTo>
                    <a:pt x="285642" y="307754"/>
                  </a:lnTo>
                  <a:lnTo>
                    <a:pt x="285465" y="295106"/>
                  </a:lnTo>
                  <a:lnTo>
                    <a:pt x="284233" y="288178"/>
                  </a:lnTo>
                  <a:lnTo>
                    <a:pt x="278349" y="278221"/>
                  </a:lnTo>
                  <a:lnTo>
                    <a:pt x="257020" y="259422"/>
                  </a:lnTo>
                  <a:lnTo>
                    <a:pt x="238594" y="251561"/>
                  </a:lnTo>
                  <a:lnTo>
                    <a:pt x="222787" y="248118"/>
                  </a:lnTo>
                  <a:lnTo>
                    <a:pt x="187339" y="251902"/>
                  </a:lnTo>
                  <a:lnTo>
                    <a:pt x="166583" y="258270"/>
                  </a:lnTo>
                  <a:lnTo>
                    <a:pt x="133297" y="275917"/>
                  </a:lnTo>
                  <a:lnTo>
                    <a:pt x="117080" y="288246"/>
                  </a:lnTo>
                  <a:lnTo>
                    <a:pt x="102514" y="307582"/>
                  </a:lnTo>
                  <a:lnTo>
                    <a:pt x="79940" y="342914"/>
                  </a:lnTo>
                  <a:lnTo>
                    <a:pt x="76373" y="367350"/>
                  </a:lnTo>
                  <a:lnTo>
                    <a:pt x="77029" y="375780"/>
                  </a:lnTo>
                  <a:lnTo>
                    <a:pt x="82091" y="390348"/>
                  </a:lnTo>
                  <a:lnTo>
                    <a:pt x="83803" y="398701"/>
                  </a:lnTo>
                  <a:lnTo>
                    <a:pt x="89527" y="408164"/>
                  </a:lnTo>
                  <a:lnTo>
                    <a:pt x="101535" y="421538"/>
                  </a:lnTo>
                  <a:lnTo>
                    <a:pt x="136989" y="441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SMARTInkShape-2"/>
            <p:cNvSpPr/>
            <p:nvPr>
              <p:custDataLst>
                <p:tags r:id="rId4"/>
              </p:custDataLst>
            </p:nvPr>
          </p:nvSpPr>
          <p:spPr>
            <a:xfrm>
              <a:off x="7102086" y="3406870"/>
              <a:ext cx="60337" cy="68364"/>
            </a:xfrm>
            <a:custGeom>
              <a:avLst/>
              <a:gdLst/>
              <a:ahLst/>
              <a:cxnLst/>
              <a:rect l="0" t="0" r="0" b="0"/>
              <a:pathLst>
                <a:path w="60568" h="68538">
                  <a:moveTo>
                    <a:pt x="53300" y="0"/>
                  </a:moveTo>
                  <a:lnTo>
                    <a:pt x="53300" y="0"/>
                  </a:lnTo>
                  <a:lnTo>
                    <a:pt x="31506" y="32267"/>
                  </a:lnTo>
                  <a:lnTo>
                    <a:pt x="18671" y="51184"/>
                  </a:lnTo>
                  <a:lnTo>
                    <a:pt x="15261" y="68096"/>
                  </a:lnTo>
                  <a:lnTo>
                    <a:pt x="21766" y="68537"/>
                  </a:lnTo>
                  <a:lnTo>
                    <a:pt x="48251" y="43141"/>
                  </a:lnTo>
                  <a:lnTo>
                    <a:pt x="51056" y="38082"/>
                  </a:lnTo>
                  <a:lnTo>
                    <a:pt x="53149" y="33012"/>
                  </a:lnTo>
                  <a:lnTo>
                    <a:pt x="58242" y="25397"/>
                  </a:lnTo>
                  <a:lnTo>
                    <a:pt x="60126" y="17779"/>
                  </a:lnTo>
                  <a:lnTo>
                    <a:pt x="60567" y="12700"/>
                  </a:lnTo>
                  <a:lnTo>
                    <a:pt x="59838" y="11007"/>
                  </a:lnTo>
                  <a:lnTo>
                    <a:pt x="58505" y="9877"/>
                  </a:lnTo>
                  <a:lnTo>
                    <a:pt x="54328" y="8066"/>
                  </a:lnTo>
                  <a:lnTo>
                    <a:pt x="42785" y="7659"/>
                  </a:lnTo>
                  <a:lnTo>
                    <a:pt x="31370" y="11677"/>
                  </a:lnTo>
                  <a:lnTo>
                    <a:pt x="21308" y="18230"/>
                  </a:lnTo>
                  <a:lnTo>
                    <a:pt x="3407" y="42500"/>
                  </a:lnTo>
                  <a:lnTo>
                    <a:pt x="981" y="50598"/>
                  </a:lnTo>
                  <a:lnTo>
                    <a:pt x="0" y="64551"/>
                  </a:lnTo>
                  <a:lnTo>
                    <a:pt x="834" y="65895"/>
                  </a:lnTo>
                  <a:lnTo>
                    <a:pt x="2235" y="66789"/>
                  </a:lnTo>
                  <a:lnTo>
                    <a:pt x="6524" y="68226"/>
                  </a:lnTo>
                  <a:lnTo>
                    <a:pt x="15731" y="62502"/>
                  </a:lnTo>
                  <a:lnTo>
                    <a:pt x="18094" y="61988"/>
                  </a:lnTo>
                  <a:lnTo>
                    <a:pt x="30488" y="55064"/>
                  </a:lnTo>
                  <a:lnTo>
                    <a:pt x="44654" y="49635"/>
                  </a:lnTo>
                  <a:lnTo>
                    <a:pt x="47536" y="47484"/>
                  </a:lnTo>
                  <a:lnTo>
                    <a:pt x="53300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SMARTInkShape-3"/>
            <p:cNvSpPr/>
            <p:nvPr>
              <p:custDataLst>
                <p:tags r:id="rId5"/>
              </p:custDataLst>
            </p:nvPr>
          </p:nvSpPr>
          <p:spPr>
            <a:xfrm>
              <a:off x="7202118" y="3057105"/>
              <a:ext cx="257226" cy="383152"/>
            </a:xfrm>
            <a:custGeom>
              <a:avLst/>
              <a:gdLst/>
              <a:ahLst/>
              <a:cxnLst/>
              <a:rect l="0" t="0" r="0" b="0"/>
              <a:pathLst>
                <a:path w="258577" h="383141">
                  <a:moveTo>
                    <a:pt x="75754" y="43837"/>
                  </a:moveTo>
                  <a:lnTo>
                    <a:pt x="75754" y="43837"/>
                  </a:lnTo>
                  <a:lnTo>
                    <a:pt x="108868" y="12416"/>
                  </a:lnTo>
                  <a:lnTo>
                    <a:pt x="128557" y="2354"/>
                  </a:lnTo>
                  <a:lnTo>
                    <a:pt x="136758" y="0"/>
                  </a:lnTo>
                  <a:lnTo>
                    <a:pt x="145483" y="1212"/>
                  </a:lnTo>
                  <a:lnTo>
                    <a:pt x="166626" y="7598"/>
                  </a:lnTo>
                  <a:lnTo>
                    <a:pt x="202752" y="41304"/>
                  </a:lnTo>
                  <a:lnTo>
                    <a:pt x="212914" y="53716"/>
                  </a:lnTo>
                  <a:lnTo>
                    <a:pt x="224767" y="77155"/>
                  </a:lnTo>
                  <a:lnTo>
                    <a:pt x="234582" y="113463"/>
                  </a:lnTo>
                  <a:lnTo>
                    <a:pt x="246275" y="147232"/>
                  </a:lnTo>
                  <a:lnTo>
                    <a:pt x="255315" y="174234"/>
                  </a:lnTo>
                  <a:lnTo>
                    <a:pt x="258197" y="207545"/>
                  </a:lnTo>
                  <a:lnTo>
                    <a:pt x="258576" y="242442"/>
                  </a:lnTo>
                  <a:lnTo>
                    <a:pt x="256358" y="264961"/>
                  </a:lnTo>
                  <a:lnTo>
                    <a:pt x="249226" y="302261"/>
                  </a:lnTo>
                  <a:lnTo>
                    <a:pt x="233130" y="338438"/>
                  </a:lnTo>
                  <a:lnTo>
                    <a:pt x="218262" y="357840"/>
                  </a:lnTo>
                  <a:lnTo>
                    <a:pt x="203811" y="372845"/>
                  </a:lnTo>
                  <a:lnTo>
                    <a:pt x="195885" y="376329"/>
                  </a:lnTo>
                  <a:lnTo>
                    <a:pt x="169499" y="383140"/>
                  </a:lnTo>
                  <a:lnTo>
                    <a:pt x="133814" y="380162"/>
                  </a:lnTo>
                  <a:lnTo>
                    <a:pt x="121878" y="378735"/>
                  </a:lnTo>
                  <a:lnTo>
                    <a:pt x="96399" y="366161"/>
                  </a:lnTo>
                  <a:lnTo>
                    <a:pt x="62719" y="342042"/>
                  </a:lnTo>
                  <a:lnTo>
                    <a:pt x="35237" y="304359"/>
                  </a:lnTo>
                  <a:lnTo>
                    <a:pt x="12257" y="267015"/>
                  </a:lnTo>
                  <a:lnTo>
                    <a:pt x="2941" y="246969"/>
                  </a:lnTo>
                  <a:lnTo>
                    <a:pt x="0" y="225674"/>
                  </a:lnTo>
                  <a:lnTo>
                    <a:pt x="7901" y="191323"/>
                  </a:lnTo>
                  <a:lnTo>
                    <a:pt x="22477" y="158375"/>
                  </a:lnTo>
                  <a:lnTo>
                    <a:pt x="32586" y="141909"/>
                  </a:lnTo>
                  <a:lnTo>
                    <a:pt x="51306" y="125603"/>
                  </a:lnTo>
                  <a:lnTo>
                    <a:pt x="58115" y="117431"/>
                  </a:lnTo>
                  <a:lnTo>
                    <a:pt x="81187" y="102583"/>
                  </a:lnTo>
                  <a:lnTo>
                    <a:pt x="113854" y="895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SMARTInkShape-4"/>
            <p:cNvSpPr/>
            <p:nvPr>
              <p:custDataLst>
                <p:tags r:id="rId6"/>
              </p:custDataLst>
            </p:nvPr>
          </p:nvSpPr>
          <p:spPr>
            <a:xfrm>
              <a:off x="7529208" y="3068235"/>
              <a:ext cx="201652" cy="399049"/>
            </a:xfrm>
            <a:custGeom>
              <a:avLst/>
              <a:gdLst/>
              <a:ahLst/>
              <a:cxnLst/>
              <a:rect l="0" t="0" r="0" b="0"/>
              <a:pathLst>
                <a:path w="202422" h="398131">
                  <a:moveTo>
                    <a:pt x="0" y="32370"/>
                  </a:moveTo>
                  <a:lnTo>
                    <a:pt x="0" y="32370"/>
                  </a:lnTo>
                  <a:lnTo>
                    <a:pt x="33961" y="10576"/>
                  </a:lnTo>
                  <a:lnTo>
                    <a:pt x="51501" y="2081"/>
                  </a:lnTo>
                  <a:lnTo>
                    <a:pt x="67763" y="0"/>
                  </a:lnTo>
                  <a:lnTo>
                    <a:pt x="100489" y="1641"/>
                  </a:lnTo>
                  <a:lnTo>
                    <a:pt x="116511" y="2663"/>
                  </a:lnTo>
                  <a:lnTo>
                    <a:pt x="142197" y="12487"/>
                  </a:lnTo>
                  <a:lnTo>
                    <a:pt x="150123" y="19582"/>
                  </a:lnTo>
                  <a:lnTo>
                    <a:pt x="157315" y="27533"/>
                  </a:lnTo>
                  <a:lnTo>
                    <a:pt x="170037" y="38463"/>
                  </a:lnTo>
                  <a:lnTo>
                    <a:pt x="185067" y="71272"/>
                  </a:lnTo>
                  <a:lnTo>
                    <a:pt x="197665" y="107253"/>
                  </a:lnTo>
                  <a:lnTo>
                    <a:pt x="200177" y="132820"/>
                  </a:lnTo>
                  <a:lnTo>
                    <a:pt x="202421" y="169302"/>
                  </a:lnTo>
                  <a:lnTo>
                    <a:pt x="200596" y="196804"/>
                  </a:lnTo>
                  <a:lnTo>
                    <a:pt x="194809" y="231328"/>
                  </a:lnTo>
                  <a:lnTo>
                    <a:pt x="184420" y="268096"/>
                  </a:lnTo>
                  <a:lnTo>
                    <a:pt x="166941" y="302578"/>
                  </a:lnTo>
                  <a:lnTo>
                    <a:pt x="136911" y="335939"/>
                  </a:lnTo>
                  <a:lnTo>
                    <a:pt x="99194" y="359661"/>
                  </a:lnTo>
                  <a:lnTo>
                    <a:pt x="88960" y="364099"/>
                  </a:lnTo>
                  <a:lnTo>
                    <a:pt x="69475" y="367511"/>
                  </a:lnTo>
                  <a:lnTo>
                    <a:pt x="48619" y="359518"/>
                  </a:lnTo>
                  <a:lnTo>
                    <a:pt x="42573" y="355455"/>
                  </a:lnTo>
                  <a:lnTo>
                    <a:pt x="35854" y="346426"/>
                  </a:lnTo>
                  <a:lnTo>
                    <a:pt x="26305" y="325985"/>
                  </a:lnTo>
                  <a:lnTo>
                    <a:pt x="23314" y="295026"/>
                  </a:lnTo>
                  <a:lnTo>
                    <a:pt x="25319" y="286548"/>
                  </a:lnTo>
                  <a:lnTo>
                    <a:pt x="27040" y="283102"/>
                  </a:lnTo>
                  <a:lnTo>
                    <a:pt x="29034" y="280805"/>
                  </a:lnTo>
                  <a:lnTo>
                    <a:pt x="44122" y="271377"/>
                  </a:lnTo>
                  <a:lnTo>
                    <a:pt x="66498" y="268957"/>
                  </a:lnTo>
                  <a:lnTo>
                    <a:pt x="81417" y="272744"/>
                  </a:lnTo>
                  <a:lnTo>
                    <a:pt x="101626" y="287692"/>
                  </a:lnTo>
                  <a:lnTo>
                    <a:pt x="137162" y="322007"/>
                  </a:lnTo>
                  <a:lnTo>
                    <a:pt x="174592" y="359363"/>
                  </a:lnTo>
                  <a:lnTo>
                    <a:pt x="177354" y="362126"/>
                  </a:lnTo>
                  <a:lnTo>
                    <a:pt x="180424" y="369710"/>
                  </a:lnTo>
                  <a:lnTo>
                    <a:pt x="182736" y="382119"/>
                  </a:lnTo>
                  <a:lnTo>
                    <a:pt x="198120" y="3981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SMARTInkShape-5"/>
            <p:cNvSpPr/>
            <p:nvPr>
              <p:custDataLst>
                <p:tags r:id="rId7"/>
              </p:custDataLst>
            </p:nvPr>
          </p:nvSpPr>
          <p:spPr>
            <a:xfrm>
              <a:off x="7818189" y="3154086"/>
              <a:ext cx="182598" cy="160573"/>
            </a:xfrm>
            <a:custGeom>
              <a:avLst/>
              <a:gdLst/>
              <a:ahLst/>
              <a:cxnLst/>
              <a:rect l="0" t="0" r="0" b="0"/>
              <a:pathLst>
                <a:path w="182881" h="160021">
                  <a:moveTo>
                    <a:pt x="0" y="0"/>
                  </a:moveTo>
                  <a:lnTo>
                    <a:pt x="0" y="0"/>
                  </a:lnTo>
                  <a:lnTo>
                    <a:pt x="28317" y="16181"/>
                  </a:lnTo>
                  <a:lnTo>
                    <a:pt x="60565" y="38976"/>
                  </a:lnTo>
                  <a:lnTo>
                    <a:pt x="98133" y="67772"/>
                  </a:lnTo>
                  <a:lnTo>
                    <a:pt x="126754" y="101534"/>
                  </a:lnTo>
                  <a:lnTo>
                    <a:pt x="161906" y="138954"/>
                  </a:lnTo>
                  <a:lnTo>
                    <a:pt x="165092" y="144448"/>
                  </a:lnTo>
                  <a:lnTo>
                    <a:pt x="167355" y="149713"/>
                  </a:lnTo>
                  <a:lnTo>
                    <a:pt x="171182" y="154874"/>
                  </a:lnTo>
                  <a:lnTo>
                    <a:pt x="175704" y="157733"/>
                  </a:lnTo>
                  <a:lnTo>
                    <a:pt x="182880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SMARTInkShape-6"/>
            <p:cNvSpPr/>
            <p:nvPr>
              <p:custDataLst>
                <p:tags r:id="rId8"/>
              </p:custDataLst>
            </p:nvPr>
          </p:nvSpPr>
          <p:spPr>
            <a:xfrm>
              <a:off x="7848357" y="3131828"/>
              <a:ext cx="138140" cy="190781"/>
            </a:xfrm>
            <a:custGeom>
              <a:avLst/>
              <a:gdLst/>
              <a:ahLst/>
              <a:cxnLst/>
              <a:rect l="0" t="0" r="0" b="0"/>
              <a:pathLst>
                <a:path w="137161" h="190501">
                  <a:moveTo>
                    <a:pt x="137160" y="0"/>
                  </a:moveTo>
                  <a:lnTo>
                    <a:pt x="137160" y="0"/>
                  </a:lnTo>
                  <a:lnTo>
                    <a:pt x="100972" y="36187"/>
                  </a:lnTo>
                  <a:lnTo>
                    <a:pt x="71772" y="73478"/>
                  </a:lnTo>
                  <a:lnTo>
                    <a:pt x="50712" y="103616"/>
                  </a:lnTo>
                  <a:lnTo>
                    <a:pt x="29271" y="135708"/>
                  </a:lnTo>
                  <a:lnTo>
                    <a:pt x="8724" y="173149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SMARTInkShape-7"/>
            <p:cNvSpPr/>
            <p:nvPr>
              <p:custDataLst>
                <p:tags r:id="rId9"/>
              </p:custDataLst>
            </p:nvPr>
          </p:nvSpPr>
          <p:spPr>
            <a:xfrm>
              <a:off x="8110347" y="3085722"/>
              <a:ext cx="50810" cy="340226"/>
            </a:xfrm>
            <a:custGeom>
              <a:avLst/>
              <a:gdLst/>
              <a:ahLst/>
              <a:cxnLst/>
              <a:rect l="0" t="0" r="0" b="0"/>
              <a:pathLst>
                <a:path w="50040" h="339604">
                  <a:moveTo>
                    <a:pt x="50039" y="0"/>
                  </a:moveTo>
                  <a:lnTo>
                    <a:pt x="50039" y="0"/>
                  </a:lnTo>
                  <a:lnTo>
                    <a:pt x="50039" y="28316"/>
                  </a:lnTo>
                  <a:lnTo>
                    <a:pt x="50039" y="62106"/>
                  </a:lnTo>
                  <a:lnTo>
                    <a:pt x="50039" y="93567"/>
                  </a:lnTo>
                  <a:lnTo>
                    <a:pt x="50039" y="124337"/>
                  </a:lnTo>
                  <a:lnTo>
                    <a:pt x="41949" y="158949"/>
                  </a:lnTo>
                  <a:lnTo>
                    <a:pt x="36918" y="191970"/>
                  </a:lnTo>
                  <a:lnTo>
                    <a:pt x="27336" y="227249"/>
                  </a:lnTo>
                  <a:lnTo>
                    <a:pt x="15859" y="264928"/>
                  </a:lnTo>
                  <a:lnTo>
                    <a:pt x="10455" y="296830"/>
                  </a:lnTo>
                  <a:lnTo>
                    <a:pt x="381" y="331773"/>
                  </a:lnTo>
                  <a:lnTo>
                    <a:pt x="0" y="335482"/>
                  </a:lnTo>
                  <a:lnTo>
                    <a:pt x="594" y="337955"/>
                  </a:lnTo>
                  <a:lnTo>
                    <a:pt x="1835" y="339603"/>
                  </a:lnTo>
                  <a:lnTo>
                    <a:pt x="3510" y="339009"/>
                  </a:lnTo>
                  <a:lnTo>
                    <a:pt x="11939" y="3276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SMARTInkShape-8"/>
            <p:cNvSpPr/>
            <p:nvPr>
              <p:custDataLst>
                <p:tags r:id="rId10"/>
              </p:custDataLst>
            </p:nvPr>
          </p:nvSpPr>
          <p:spPr>
            <a:xfrm>
              <a:off x="8269128" y="3071414"/>
              <a:ext cx="204827" cy="356124"/>
            </a:xfrm>
            <a:custGeom>
              <a:avLst/>
              <a:gdLst/>
              <a:ahLst/>
              <a:cxnLst/>
              <a:rect l="0" t="0" r="0" b="0"/>
              <a:pathLst>
                <a:path w="204872" h="357299">
                  <a:moveTo>
                    <a:pt x="75468" y="0"/>
                  </a:moveTo>
                  <a:lnTo>
                    <a:pt x="75468" y="0"/>
                  </a:lnTo>
                  <a:lnTo>
                    <a:pt x="59287" y="36407"/>
                  </a:lnTo>
                  <a:lnTo>
                    <a:pt x="46828" y="65569"/>
                  </a:lnTo>
                  <a:lnTo>
                    <a:pt x="35646" y="92642"/>
                  </a:lnTo>
                  <a:lnTo>
                    <a:pt x="25032" y="118785"/>
                  </a:lnTo>
                  <a:lnTo>
                    <a:pt x="16927" y="144516"/>
                  </a:lnTo>
                  <a:lnTo>
                    <a:pt x="10504" y="170063"/>
                  </a:lnTo>
                  <a:lnTo>
                    <a:pt x="4827" y="195527"/>
                  </a:lnTo>
                  <a:lnTo>
                    <a:pt x="1738" y="220957"/>
                  </a:lnTo>
                  <a:lnTo>
                    <a:pt x="0" y="256816"/>
                  </a:lnTo>
                  <a:lnTo>
                    <a:pt x="1742" y="286631"/>
                  </a:lnTo>
                  <a:lnTo>
                    <a:pt x="9918" y="319461"/>
                  </a:lnTo>
                  <a:lnTo>
                    <a:pt x="16983" y="330507"/>
                  </a:lnTo>
                  <a:lnTo>
                    <a:pt x="40234" y="351742"/>
                  </a:lnTo>
                  <a:lnTo>
                    <a:pt x="55245" y="356244"/>
                  </a:lnTo>
                  <a:lnTo>
                    <a:pt x="65352" y="357298"/>
                  </a:lnTo>
                  <a:lnTo>
                    <a:pt x="99838" y="347460"/>
                  </a:lnTo>
                  <a:lnTo>
                    <a:pt x="113544" y="340206"/>
                  </a:lnTo>
                  <a:lnTo>
                    <a:pt x="141728" y="307940"/>
                  </a:lnTo>
                  <a:lnTo>
                    <a:pt x="166938" y="271472"/>
                  </a:lnTo>
                  <a:lnTo>
                    <a:pt x="179899" y="242996"/>
                  </a:lnTo>
                  <a:lnTo>
                    <a:pt x="191864" y="207079"/>
                  </a:lnTo>
                  <a:lnTo>
                    <a:pt x="201533" y="169441"/>
                  </a:lnTo>
                  <a:lnTo>
                    <a:pt x="204321" y="131652"/>
                  </a:lnTo>
                  <a:lnTo>
                    <a:pt x="204871" y="99477"/>
                  </a:lnTo>
                  <a:lnTo>
                    <a:pt x="200922" y="80369"/>
                  </a:lnTo>
                  <a:lnTo>
                    <a:pt x="194389" y="63983"/>
                  </a:lnTo>
                  <a:lnTo>
                    <a:pt x="187307" y="55813"/>
                  </a:lnTo>
                  <a:lnTo>
                    <a:pt x="151133" y="30544"/>
                  </a:lnTo>
                  <a:lnTo>
                    <a:pt x="141269" y="26276"/>
                  </a:lnTo>
                  <a:lnTo>
                    <a:pt x="116076" y="23310"/>
                  </a:lnTo>
                  <a:lnTo>
                    <a:pt x="100859" y="27039"/>
                  </a:lnTo>
                  <a:lnTo>
                    <a:pt x="81499" y="36058"/>
                  </a:lnTo>
                  <a:lnTo>
                    <a:pt x="73068" y="38039"/>
                  </a:lnTo>
                  <a:lnTo>
                    <a:pt x="66500" y="41742"/>
                  </a:lnTo>
                  <a:lnTo>
                    <a:pt x="64409" y="42221"/>
                  </a:lnTo>
                  <a:lnTo>
                    <a:pt x="63014" y="41694"/>
                  </a:lnTo>
                  <a:lnTo>
                    <a:pt x="60228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SMARTInkShape-9"/>
            <p:cNvSpPr/>
            <p:nvPr>
              <p:custDataLst>
                <p:tags r:id="rId11"/>
              </p:custDataLst>
            </p:nvPr>
          </p:nvSpPr>
          <p:spPr>
            <a:xfrm>
              <a:off x="8504124" y="2971254"/>
              <a:ext cx="166720" cy="182832"/>
            </a:xfrm>
            <a:custGeom>
              <a:avLst/>
              <a:gdLst/>
              <a:ahLst/>
              <a:cxnLst/>
              <a:rect l="0" t="0" r="0" b="0"/>
              <a:pathLst>
                <a:path w="167642" h="181782">
                  <a:moveTo>
                    <a:pt x="0" y="0"/>
                  </a:moveTo>
                  <a:lnTo>
                    <a:pt x="0" y="0"/>
                  </a:lnTo>
                  <a:lnTo>
                    <a:pt x="37504" y="847"/>
                  </a:lnTo>
                  <a:lnTo>
                    <a:pt x="61749" y="6561"/>
                  </a:lnTo>
                  <a:lnTo>
                    <a:pt x="64026" y="7761"/>
                  </a:lnTo>
                  <a:lnTo>
                    <a:pt x="65544" y="9407"/>
                  </a:lnTo>
                  <a:lnTo>
                    <a:pt x="67230" y="13494"/>
                  </a:lnTo>
                  <a:lnTo>
                    <a:pt x="72935" y="40818"/>
                  </a:lnTo>
                  <a:lnTo>
                    <a:pt x="64754" y="74014"/>
                  </a:lnTo>
                  <a:lnTo>
                    <a:pt x="41271" y="109240"/>
                  </a:lnTo>
                  <a:lnTo>
                    <a:pt x="26303" y="134465"/>
                  </a:lnTo>
                  <a:lnTo>
                    <a:pt x="21282" y="150613"/>
                  </a:lnTo>
                  <a:lnTo>
                    <a:pt x="17926" y="156686"/>
                  </a:lnTo>
                  <a:lnTo>
                    <a:pt x="16433" y="162207"/>
                  </a:lnTo>
                  <a:lnTo>
                    <a:pt x="16882" y="164865"/>
                  </a:lnTo>
                  <a:lnTo>
                    <a:pt x="21905" y="173724"/>
                  </a:lnTo>
                  <a:lnTo>
                    <a:pt x="24694" y="174577"/>
                  </a:lnTo>
                  <a:lnTo>
                    <a:pt x="26621" y="174805"/>
                  </a:lnTo>
                  <a:lnTo>
                    <a:pt x="31023" y="177315"/>
                  </a:lnTo>
                  <a:lnTo>
                    <a:pt x="33381" y="179170"/>
                  </a:lnTo>
                  <a:lnTo>
                    <a:pt x="40518" y="181231"/>
                  </a:lnTo>
                  <a:lnTo>
                    <a:pt x="44792" y="181781"/>
                  </a:lnTo>
                  <a:lnTo>
                    <a:pt x="58898" y="178509"/>
                  </a:lnTo>
                  <a:lnTo>
                    <a:pt x="91928" y="162206"/>
                  </a:lnTo>
                  <a:lnTo>
                    <a:pt x="106825" y="158410"/>
                  </a:lnTo>
                  <a:lnTo>
                    <a:pt x="134915" y="144638"/>
                  </a:lnTo>
                  <a:lnTo>
                    <a:pt x="138203" y="142146"/>
                  </a:lnTo>
                  <a:lnTo>
                    <a:pt x="146372" y="139376"/>
                  </a:lnTo>
                  <a:lnTo>
                    <a:pt x="150922" y="138637"/>
                  </a:lnTo>
                  <a:lnTo>
                    <a:pt x="154801" y="136452"/>
                  </a:lnTo>
                  <a:lnTo>
                    <a:pt x="167641" y="121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SMARTInkShape-10"/>
            <p:cNvSpPr/>
            <p:nvPr>
              <p:custDataLst>
                <p:tags r:id="rId12"/>
              </p:custDataLst>
            </p:nvPr>
          </p:nvSpPr>
          <p:spPr>
            <a:xfrm>
              <a:off x="8678784" y="2910840"/>
              <a:ext cx="160368" cy="190781"/>
            </a:xfrm>
            <a:custGeom>
              <a:avLst/>
              <a:gdLst/>
              <a:ahLst/>
              <a:cxnLst/>
              <a:rect l="0" t="0" r="0" b="0"/>
              <a:pathLst>
                <a:path w="159972" h="190501">
                  <a:moveTo>
                    <a:pt x="53340" y="0"/>
                  </a:moveTo>
                  <a:lnTo>
                    <a:pt x="53340" y="0"/>
                  </a:lnTo>
                  <a:lnTo>
                    <a:pt x="85701" y="0"/>
                  </a:lnTo>
                  <a:lnTo>
                    <a:pt x="109871" y="4045"/>
                  </a:lnTo>
                  <a:lnTo>
                    <a:pt x="122397" y="10606"/>
                  </a:lnTo>
                  <a:lnTo>
                    <a:pt x="131470" y="21957"/>
                  </a:lnTo>
                  <a:lnTo>
                    <a:pt x="135473" y="32000"/>
                  </a:lnTo>
                  <a:lnTo>
                    <a:pt x="135188" y="34880"/>
                  </a:lnTo>
                  <a:lnTo>
                    <a:pt x="126407" y="52216"/>
                  </a:lnTo>
                  <a:lnTo>
                    <a:pt x="119399" y="59331"/>
                  </a:lnTo>
                  <a:lnTo>
                    <a:pt x="93476" y="79830"/>
                  </a:lnTo>
                  <a:lnTo>
                    <a:pt x="84424" y="84896"/>
                  </a:lnTo>
                  <a:lnTo>
                    <a:pt x="69036" y="98633"/>
                  </a:lnTo>
                  <a:lnTo>
                    <a:pt x="68715" y="102979"/>
                  </a:lnTo>
                  <a:lnTo>
                    <a:pt x="69517" y="104213"/>
                  </a:lnTo>
                  <a:lnTo>
                    <a:pt x="70898" y="105035"/>
                  </a:lnTo>
                  <a:lnTo>
                    <a:pt x="72665" y="105583"/>
                  </a:lnTo>
                  <a:lnTo>
                    <a:pt x="82432" y="111700"/>
                  </a:lnTo>
                  <a:lnTo>
                    <a:pt x="94226" y="114376"/>
                  </a:lnTo>
                  <a:lnTo>
                    <a:pt x="129872" y="132182"/>
                  </a:lnTo>
                  <a:lnTo>
                    <a:pt x="153688" y="147329"/>
                  </a:lnTo>
                  <a:lnTo>
                    <a:pt x="157205" y="152404"/>
                  </a:lnTo>
                  <a:lnTo>
                    <a:pt x="159650" y="159864"/>
                  </a:lnTo>
                  <a:lnTo>
                    <a:pt x="159971" y="166449"/>
                  </a:lnTo>
                  <a:lnTo>
                    <a:pt x="151915" y="171332"/>
                  </a:lnTo>
                  <a:lnTo>
                    <a:pt x="121331" y="181138"/>
                  </a:lnTo>
                  <a:lnTo>
                    <a:pt x="85357" y="182727"/>
                  </a:lnTo>
                  <a:lnTo>
                    <a:pt x="48149" y="188097"/>
                  </a:lnTo>
                  <a:lnTo>
                    <a:pt x="14389" y="190184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SMARTInkShape-11"/>
          <p:cNvSpPr/>
          <p:nvPr>
            <p:custDataLst>
              <p:tags r:id="rId1"/>
            </p:custDataLst>
          </p:nvPr>
        </p:nvSpPr>
        <p:spPr>
          <a:xfrm>
            <a:off x="9669463" y="3575050"/>
            <a:ext cx="419100" cy="395288"/>
          </a:xfrm>
          <a:custGeom>
            <a:avLst/>
            <a:gdLst/>
            <a:ahLst/>
            <a:cxnLst/>
            <a:rect l="0" t="0" r="0" b="0"/>
            <a:pathLst>
              <a:path w="418642" h="394903">
                <a:moveTo>
                  <a:pt x="243840" y="44523"/>
                </a:moveTo>
                <a:lnTo>
                  <a:pt x="243840" y="44523"/>
                </a:lnTo>
                <a:lnTo>
                  <a:pt x="272157" y="24297"/>
                </a:lnTo>
                <a:lnTo>
                  <a:pt x="297857" y="11718"/>
                </a:lnTo>
                <a:lnTo>
                  <a:pt x="329338" y="4863"/>
                </a:lnTo>
                <a:lnTo>
                  <a:pt x="354426" y="0"/>
                </a:lnTo>
                <a:lnTo>
                  <a:pt x="390244" y="6633"/>
                </a:lnTo>
                <a:lnTo>
                  <a:pt x="397244" y="10186"/>
                </a:lnTo>
                <a:lnTo>
                  <a:pt x="405945" y="20990"/>
                </a:lnTo>
                <a:lnTo>
                  <a:pt x="415624" y="39812"/>
                </a:lnTo>
                <a:lnTo>
                  <a:pt x="418641" y="64892"/>
                </a:lnTo>
                <a:lnTo>
                  <a:pt x="414920" y="80097"/>
                </a:lnTo>
                <a:lnTo>
                  <a:pt x="404409" y="95327"/>
                </a:lnTo>
                <a:lnTo>
                  <a:pt x="367939" y="126556"/>
                </a:lnTo>
                <a:lnTo>
                  <a:pt x="356528" y="135433"/>
                </a:lnTo>
                <a:lnTo>
                  <a:pt x="344679" y="141168"/>
                </a:lnTo>
                <a:lnTo>
                  <a:pt x="327818" y="143371"/>
                </a:lnTo>
                <a:lnTo>
                  <a:pt x="325225" y="143442"/>
                </a:lnTo>
                <a:lnTo>
                  <a:pt x="320088" y="145778"/>
                </a:lnTo>
                <a:lnTo>
                  <a:pt x="312868" y="150886"/>
                </a:lnTo>
                <a:lnTo>
                  <a:pt x="319020" y="151175"/>
                </a:lnTo>
                <a:lnTo>
                  <a:pt x="323784" y="155240"/>
                </a:lnTo>
                <a:lnTo>
                  <a:pt x="351047" y="192842"/>
                </a:lnTo>
                <a:lnTo>
                  <a:pt x="361976" y="214399"/>
                </a:lnTo>
                <a:lnTo>
                  <a:pt x="371569" y="250245"/>
                </a:lnTo>
                <a:lnTo>
                  <a:pt x="371729" y="259568"/>
                </a:lnTo>
                <a:lnTo>
                  <a:pt x="362669" y="279261"/>
                </a:lnTo>
                <a:lnTo>
                  <a:pt x="326718" y="312821"/>
                </a:lnTo>
                <a:lnTo>
                  <a:pt x="290910" y="335935"/>
                </a:lnTo>
                <a:lnTo>
                  <a:pt x="261267" y="350813"/>
                </a:lnTo>
                <a:lnTo>
                  <a:pt x="230189" y="361806"/>
                </a:lnTo>
                <a:lnTo>
                  <a:pt x="195391" y="374565"/>
                </a:lnTo>
                <a:lnTo>
                  <a:pt x="163257" y="384083"/>
                </a:lnTo>
                <a:lnTo>
                  <a:pt x="133133" y="391420"/>
                </a:lnTo>
                <a:lnTo>
                  <a:pt x="97511" y="394327"/>
                </a:lnTo>
                <a:lnTo>
                  <a:pt x="62159" y="394902"/>
                </a:lnTo>
                <a:lnTo>
                  <a:pt x="30716" y="394169"/>
                </a:lnTo>
                <a:lnTo>
                  <a:pt x="0" y="38742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SMARTInkShape-12"/>
          <p:cNvSpPr/>
          <p:nvPr>
            <p:custDataLst>
              <p:tags r:id="rId2"/>
            </p:custDataLst>
          </p:nvPr>
        </p:nvSpPr>
        <p:spPr>
          <a:xfrm>
            <a:off x="5524500" y="4405313"/>
            <a:ext cx="433388" cy="417512"/>
          </a:xfrm>
          <a:custGeom>
            <a:avLst/>
            <a:gdLst/>
            <a:ahLst/>
            <a:cxnLst/>
            <a:rect l="0" t="0" r="0" b="0"/>
            <a:pathLst>
              <a:path w="433473" h="417830">
                <a:moveTo>
                  <a:pt x="144780" y="29225"/>
                </a:moveTo>
                <a:lnTo>
                  <a:pt x="144780" y="29225"/>
                </a:lnTo>
                <a:lnTo>
                  <a:pt x="177894" y="8278"/>
                </a:lnTo>
                <a:lnTo>
                  <a:pt x="198430" y="1569"/>
                </a:lnTo>
                <a:lnTo>
                  <a:pt x="209829" y="0"/>
                </a:lnTo>
                <a:lnTo>
                  <a:pt x="244378" y="4942"/>
                </a:lnTo>
                <a:lnTo>
                  <a:pt x="277621" y="7024"/>
                </a:lnTo>
                <a:lnTo>
                  <a:pt x="315259" y="16946"/>
                </a:lnTo>
                <a:lnTo>
                  <a:pt x="350894" y="29280"/>
                </a:lnTo>
                <a:lnTo>
                  <a:pt x="365080" y="35176"/>
                </a:lnTo>
                <a:lnTo>
                  <a:pt x="394757" y="59533"/>
                </a:lnTo>
                <a:lnTo>
                  <a:pt x="424452" y="92221"/>
                </a:lnTo>
                <a:lnTo>
                  <a:pt x="429945" y="104072"/>
                </a:lnTo>
                <a:lnTo>
                  <a:pt x="433472" y="125477"/>
                </a:lnTo>
                <a:lnTo>
                  <a:pt x="429438" y="135786"/>
                </a:lnTo>
                <a:lnTo>
                  <a:pt x="405054" y="171458"/>
                </a:lnTo>
                <a:lnTo>
                  <a:pt x="384121" y="191783"/>
                </a:lnTo>
                <a:lnTo>
                  <a:pt x="347523" y="213140"/>
                </a:lnTo>
                <a:lnTo>
                  <a:pt x="319448" y="223661"/>
                </a:lnTo>
                <a:lnTo>
                  <a:pt x="285908" y="230905"/>
                </a:lnTo>
                <a:lnTo>
                  <a:pt x="265617" y="233762"/>
                </a:lnTo>
                <a:lnTo>
                  <a:pt x="255494" y="232173"/>
                </a:lnTo>
                <a:lnTo>
                  <a:pt x="245036" y="228775"/>
                </a:lnTo>
                <a:lnTo>
                  <a:pt x="242097" y="228299"/>
                </a:lnTo>
                <a:lnTo>
                  <a:pt x="236574" y="225511"/>
                </a:lnTo>
                <a:lnTo>
                  <a:pt x="231298" y="222296"/>
                </a:lnTo>
                <a:lnTo>
                  <a:pt x="221432" y="219825"/>
                </a:lnTo>
                <a:lnTo>
                  <a:pt x="236388" y="219727"/>
                </a:lnTo>
                <a:lnTo>
                  <a:pt x="242785" y="221984"/>
                </a:lnTo>
                <a:lnTo>
                  <a:pt x="258094" y="231876"/>
                </a:lnTo>
                <a:lnTo>
                  <a:pt x="278735" y="236613"/>
                </a:lnTo>
                <a:lnTo>
                  <a:pt x="315132" y="255349"/>
                </a:lnTo>
                <a:lnTo>
                  <a:pt x="335314" y="267715"/>
                </a:lnTo>
                <a:lnTo>
                  <a:pt x="371594" y="301817"/>
                </a:lnTo>
                <a:lnTo>
                  <a:pt x="380471" y="312911"/>
                </a:lnTo>
                <a:lnTo>
                  <a:pt x="386205" y="324665"/>
                </a:lnTo>
                <a:lnTo>
                  <a:pt x="395884" y="359081"/>
                </a:lnTo>
                <a:lnTo>
                  <a:pt x="393824" y="364352"/>
                </a:lnTo>
                <a:lnTo>
                  <a:pt x="370798" y="389903"/>
                </a:lnTo>
                <a:lnTo>
                  <a:pt x="363484" y="392726"/>
                </a:lnTo>
                <a:lnTo>
                  <a:pt x="326022" y="405459"/>
                </a:lnTo>
                <a:lnTo>
                  <a:pt x="289345" y="415629"/>
                </a:lnTo>
                <a:lnTo>
                  <a:pt x="259038" y="417407"/>
                </a:lnTo>
                <a:lnTo>
                  <a:pt x="223355" y="417759"/>
                </a:lnTo>
                <a:lnTo>
                  <a:pt x="186454" y="417829"/>
                </a:lnTo>
                <a:lnTo>
                  <a:pt x="153458" y="415582"/>
                </a:lnTo>
                <a:lnTo>
                  <a:pt x="122390" y="408373"/>
                </a:lnTo>
                <a:lnTo>
                  <a:pt x="95140" y="400523"/>
                </a:lnTo>
                <a:lnTo>
                  <a:pt x="63427" y="391057"/>
                </a:lnTo>
                <a:lnTo>
                  <a:pt x="28190" y="380539"/>
                </a:lnTo>
                <a:lnTo>
                  <a:pt x="0" y="3721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Moles</a:t>
            </a:r>
            <a:r>
              <a:rPr lang="en-US" altLang="en-US" smtClean="0">
                <a:sym typeface="Wingdings" panose="05000000000000000000" pitchFamily="2" charset="2"/>
              </a:rPr>
              <a:t>  Particles 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many particles in 4.0 moles of sodium.</a:t>
            </a:r>
          </a:p>
          <a:p>
            <a:pPr eaLnBrk="1" hangingPunct="1"/>
            <a:r>
              <a:rPr lang="en-US" altLang="en-US" sz="2400"/>
              <a:t>4.0 Moles      6.02x10</a:t>
            </a:r>
            <a:r>
              <a:rPr lang="en-US" altLang="en-US" sz="2400" baseline="30000"/>
              <a:t>23</a:t>
            </a:r>
            <a:r>
              <a:rPr lang="en-US" altLang="en-US" sz="2400"/>
              <a:t>particles</a:t>
            </a:r>
            <a:endParaRPr lang="en-US" altLang="en-US" sz="2400" baseline="30000"/>
          </a:p>
          <a:p>
            <a:pPr eaLnBrk="1" hangingPunct="1">
              <a:buFontTx/>
              <a:buNone/>
            </a:pPr>
            <a:r>
              <a:rPr lang="en-US" altLang="en-US" sz="2400"/>
              <a:t>   ------------- x  ---------------------------  =   2.4x10</a:t>
            </a:r>
            <a:r>
              <a:rPr lang="en-US" altLang="en-US" sz="2400" baseline="30000"/>
              <a:t>24</a:t>
            </a:r>
            <a:r>
              <a:rPr lang="en-US" altLang="en-US" sz="2400"/>
              <a:t> particles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     1                     1mol</a:t>
            </a:r>
            <a:r>
              <a:rPr lang="en-US" altLang="en-US" smtClean="0"/>
              <a:t>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To convert moles to number of particle you ___________  by ____________</a:t>
            </a:r>
          </a:p>
        </p:txBody>
      </p:sp>
      <p:sp>
        <p:nvSpPr>
          <p:cNvPr id="2" name="SMARTInkShape-13"/>
          <p:cNvSpPr/>
          <p:nvPr>
            <p:custDataLst>
              <p:tags r:id="rId1"/>
            </p:custDataLst>
          </p:nvPr>
        </p:nvSpPr>
        <p:spPr>
          <a:xfrm>
            <a:off x="4313239" y="3132139"/>
            <a:ext cx="784225" cy="26987"/>
          </a:xfrm>
          <a:custGeom>
            <a:avLst/>
            <a:gdLst/>
            <a:ahLst/>
            <a:cxnLst/>
            <a:rect l="0" t="0" r="0" b="0"/>
            <a:pathLst>
              <a:path w="784861" h="26410">
                <a:moveTo>
                  <a:pt x="0" y="14399"/>
                </a:moveTo>
                <a:lnTo>
                  <a:pt x="0" y="14399"/>
                </a:lnTo>
                <a:lnTo>
                  <a:pt x="36407" y="10354"/>
                </a:lnTo>
                <a:lnTo>
                  <a:pt x="71183" y="7838"/>
                </a:lnTo>
                <a:lnTo>
                  <a:pt x="101619" y="7093"/>
                </a:lnTo>
                <a:lnTo>
                  <a:pt x="136131" y="2827"/>
                </a:lnTo>
                <a:lnTo>
                  <a:pt x="173167" y="4291"/>
                </a:lnTo>
                <a:lnTo>
                  <a:pt x="210953" y="1997"/>
                </a:lnTo>
                <a:lnTo>
                  <a:pt x="248959" y="0"/>
                </a:lnTo>
                <a:lnTo>
                  <a:pt x="287032" y="3453"/>
                </a:lnTo>
                <a:lnTo>
                  <a:pt x="310191" y="6487"/>
                </a:lnTo>
                <a:lnTo>
                  <a:pt x="325327" y="6584"/>
                </a:lnTo>
                <a:lnTo>
                  <a:pt x="349811" y="6649"/>
                </a:lnTo>
                <a:lnTo>
                  <a:pt x="380528" y="6692"/>
                </a:lnTo>
                <a:lnTo>
                  <a:pt x="405239" y="7568"/>
                </a:lnTo>
                <a:lnTo>
                  <a:pt x="425946" y="8998"/>
                </a:lnTo>
                <a:lnTo>
                  <a:pt x="461089" y="11999"/>
                </a:lnTo>
                <a:lnTo>
                  <a:pt x="493642" y="13332"/>
                </a:lnTo>
                <a:lnTo>
                  <a:pt x="520528" y="13924"/>
                </a:lnTo>
                <a:lnTo>
                  <a:pt x="554704" y="16516"/>
                </a:lnTo>
                <a:lnTo>
                  <a:pt x="588537" y="20388"/>
                </a:lnTo>
                <a:lnTo>
                  <a:pt x="620856" y="21536"/>
                </a:lnTo>
                <a:lnTo>
                  <a:pt x="658578" y="21924"/>
                </a:lnTo>
                <a:lnTo>
                  <a:pt x="686475" y="22847"/>
                </a:lnTo>
                <a:lnTo>
                  <a:pt x="702181" y="26404"/>
                </a:lnTo>
                <a:lnTo>
                  <a:pt x="739451" y="22048"/>
                </a:lnTo>
                <a:lnTo>
                  <a:pt x="746633" y="22019"/>
                </a:lnTo>
                <a:lnTo>
                  <a:pt x="746722" y="26064"/>
                </a:lnTo>
                <a:lnTo>
                  <a:pt x="748428" y="26409"/>
                </a:lnTo>
                <a:lnTo>
                  <a:pt x="784860" y="220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MARTInkShape-14"/>
          <p:cNvSpPr/>
          <p:nvPr>
            <p:custDataLst>
              <p:tags r:id="rId2"/>
            </p:custDataLst>
          </p:nvPr>
        </p:nvSpPr>
        <p:spPr>
          <a:xfrm>
            <a:off x="5905501" y="3132139"/>
            <a:ext cx="296863" cy="14287"/>
          </a:xfrm>
          <a:custGeom>
            <a:avLst/>
            <a:gdLst/>
            <a:ahLst/>
            <a:cxnLst/>
            <a:rect l="0" t="0" r="0" b="0"/>
            <a:pathLst>
              <a:path w="297181" h="15241">
                <a:moveTo>
                  <a:pt x="0" y="0"/>
                </a:moveTo>
                <a:lnTo>
                  <a:pt x="0" y="0"/>
                </a:lnTo>
                <a:lnTo>
                  <a:pt x="32362" y="0"/>
                </a:lnTo>
                <a:lnTo>
                  <a:pt x="68667" y="4045"/>
                </a:lnTo>
                <a:lnTo>
                  <a:pt x="100873" y="6561"/>
                </a:lnTo>
                <a:lnTo>
                  <a:pt x="131865" y="7306"/>
                </a:lnTo>
                <a:lnTo>
                  <a:pt x="166594" y="6711"/>
                </a:lnTo>
                <a:lnTo>
                  <a:pt x="191036" y="3211"/>
                </a:lnTo>
                <a:lnTo>
                  <a:pt x="226950" y="6498"/>
                </a:lnTo>
                <a:lnTo>
                  <a:pt x="248714" y="9545"/>
                </a:lnTo>
                <a:lnTo>
                  <a:pt x="254708" y="11443"/>
                </a:lnTo>
                <a:lnTo>
                  <a:pt x="265886" y="11295"/>
                </a:lnTo>
                <a:lnTo>
                  <a:pt x="271238" y="10070"/>
                </a:lnTo>
                <a:lnTo>
                  <a:pt x="279442" y="10967"/>
                </a:lnTo>
                <a:lnTo>
                  <a:pt x="288820" y="13974"/>
                </a:lnTo>
                <a:lnTo>
                  <a:pt x="297180" y="152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126" name="SMARTInkShape-Group6"/>
          <p:cNvGrpSpPr>
            <a:grpSpLocks/>
          </p:cNvGrpSpPr>
          <p:nvPr/>
        </p:nvGrpSpPr>
        <p:grpSpPr bwMode="auto">
          <a:xfrm>
            <a:off x="4800601" y="3695700"/>
            <a:ext cx="434975" cy="388938"/>
            <a:chOff x="3276600" y="3695700"/>
            <a:chExt cx="434341" cy="388621"/>
          </a:xfrm>
        </p:grpSpPr>
        <p:sp>
          <p:nvSpPr>
            <p:cNvPr id="4" name="SMARTInkShape-15"/>
            <p:cNvSpPr/>
            <p:nvPr>
              <p:custDataLst>
                <p:tags r:id="rId4"/>
              </p:custDataLst>
            </p:nvPr>
          </p:nvSpPr>
          <p:spPr>
            <a:xfrm>
              <a:off x="3276600" y="3695700"/>
              <a:ext cx="412148" cy="372759"/>
            </a:xfrm>
            <a:custGeom>
              <a:avLst/>
              <a:gdLst/>
              <a:ahLst/>
              <a:cxnLst/>
              <a:rect l="0" t="0" r="0" b="0"/>
              <a:pathLst>
                <a:path w="411481" h="372380">
                  <a:moveTo>
                    <a:pt x="411480" y="0"/>
                  </a:moveTo>
                  <a:lnTo>
                    <a:pt x="411480" y="0"/>
                  </a:lnTo>
                  <a:lnTo>
                    <a:pt x="381909" y="28724"/>
                  </a:lnTo>
                  <a:lnTo>
                    <a:pt x="344835" y="60613"/>
                  </a:lnTo>
                  <a:lnTo>
                    <a:pt x="308756" y="91372"/>
                  </a:lnTo>
                  <a:lnTo>
                    <a:pt x="279067" y="118325"/>
                  </a:lnTo>
                  <a:lnTo>
                    <a:pt x="248822" y="143715"/>
                  </a:lnTo>
                  <a:lnTo>
                    <a:pt x="218410" y="171369"/>
                  </a:lnTo>
                  <a:lnTo>
                    <a:pt x="187951" y="196967"/>
                  </a:lnTo>
                  <a:lnTo>
                    <a:pt x="157478" y="224684"/>
                  </a:lnTo>
                  <a:lnTo>
                    <a:pt x="122077" y="258307"/>
                  </a:lnTo>
                  <a:lnTo>
                    <a:pt x="87865" y="289407"/>
                  </a:lnTo>
                  <a:lnTo>
                    <a:pt x="53716" y="321556"/>
                  </a:lnTo>
                  <a:lnTo>
                    <a:pt x="18642" y="354760"/>
                  </a:lnTo>
                  <a:lnTo>
                    <a:pt x="10885" y="362501"/>
                  </a:lnTo>
                  <a:lnTo>
                    <a:pt x="9072" y="366569"/>
                  </a:lnTo>
                  <a:lnTo>
                    <a:pt x="8588" y="368840"/>
                  </a:lnTo>
                  <a:lnTo>
                    <a:pt x="8265" y="369506"/>
                  </a:lnTo>
                  <a:lnTo>
                    <a:pt x="8050" y="369104"/>
                  </a:lnTo>
                  <a:lnTo>
                    <a:pt x="7705" y="366420"/>
                  </a:lnTo>
                  <a:lnTo>
                    <a:pt x="7628" y="372379"/>
                  </a:lnTo>
                  <a:lnTo>
                    <a:pt x="0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SMARTInkShape-16"/>
            <p:cNvSpPr/>
            <p:nvPr>
              <p:custDataLst>
                <p:tags r:id="rId5"/>
              </p:custDataLst>
            </p:nvPr>
          </p:nvSpPr>
          <p:spPr>
            <a:xfrm>
              <a:off x="3336837" y="4068459"/>
              <a:ext cx="374104" cy="15862"/>
            </a:xfrm>
            <a:custGeom>
              <a:avLst/>
              <a:gdLst/>
              <a:ahLst/>
              <a:cxnLst/>
              <a:rect l="0" t="0" r="0" b="0"/>
              <a:pathLst>
                <a:path w="373381" h="15241">
                  <a:moveTo>
                    <a:pt x="0" y="0"/>
                  </a:moveTo>
                  <a:lnTo>
                    <a:pt x="0" y="0"/>
                  </a:lnTo>
                  <a:lnTo>
                    <a:pt x="22578" y="2258"/>
                  </a:lnTo>
                  <a:lnTo>
                    <a:pt x="55754" y="5236"/>
                  </a:lnTo>
                  <a:lnTo>
                    <a:pt x="81788" y="6560"/>
                  </a:lnTo>
                  <a:lnTo>
                    <a:pt x="119531" y="7306"/>
                  </a:lnTo>
                  <a:lnTo>
                    <a:pt x="157524" y="11572"/>
                  </a:lnTo>
                  <a:lnTo>
                    <a:pt x="191548" y="10108"/>
                  </a:lnTo>
                  <a:lnTo>
                    <a:pt x="223078" y="8357"/>
                  </a:lnTo>
                  <a:lnTo>
                    <a:pt x="258836" y="13003"/>
                  </a:lnTo>
                  <a:lnTo>
                    <a:pt x="290240" y="14577"/>
                  </a:lnTo>
                  <a:lnTo>
                    <a:pt x="319778" y="14946"/>
                  </a:lnTo>
                  <a:lnTo>
                    <a:pt x="357810" y="15238"/>
                  </a:lnTo>
                  <a:lnTo>
                    <a:pt x="358140" y="15240"/>
                  </a:lnTo>
                  <a:lnTo>
                    <a:pt x="358140" y="11195"/>
                  </a:lnTo>
                  <a:lnTo>
                    <a:pt x="358986" y="10004"/>
                  </a:lnTo>
                  <a:lnTo>
                    <a:pt x="360398" y="9209"/>
                  </a:lnTo>
                  <a:lnTo>
                    <a:pt x="362185" y="8680"/>
                  </a:lnTo>
                  <a:lnTo>
                    <a:pt x="3733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SMARTInkShape-17"/>
          <p:cNvSpPr/>
          <p:nvPr>
            <p:custDataLst>
              <p:tags r:id="rId3"/>
            </p:custDataLst>
          </p:nvPr>
        </p:nvSpPr>
        <p:spPr>
          <a:xfrm>
            <a:off x="3101975" y="2743200"/>
            <a:ext cx="609600" cy="427038"/>
          </a:xfrm>
          <a:custGeom>
            <a:avLst/>
            <a:gdLst/>
            <a:ahLst/>
            <a:cxnLst/>
            <a:rect l="0" t="0" r="0" b="0"/>
            <a:pathLst>
              <a:path w="609106" h="426721">
                <a:moveTo>
                  <a:pt x="609105" y="0"/>
                </a:moveTo>
                <a:lnTo>
                  <a:pt x="609105" y="0"/>
                </a:lnTo>
                <a:lnTo>
                  <a:pt x="580789" y="20226"/>
                </a:lnTo>
                <a:lnTo>
                  <a:pt x="546999" y="40894"/>
                </a:lnTo>
                <a:lnTo>
                  <a:pt x="509630" y="68285"/>
                </a:lnTo>
                <a:lnTo>
                  <a:pt x="476244" y="86367"/>
                </a:lnTo>
                <a:lnTo>
                  <a:pt x="444526" y="107435"/>
                </a:lnTo>
                <a:lnTo>
                  <a:pt x="412833" y="129764"/>
                </a:lnTo>
                <a:lnTo>
                  <a:pt x="377854" y="152466"/>
                </a:lnTo>
                <a:lnTo>
                  <a:pt x="344818" y="176126"/>
                </a:lnTo>
                <a:lnTo>
                  <a:pt x="308595" y="203363"/>
                </a:lnTo>
                <a:lnTo>
                  <a:pt x="271051" y="227896"/>
                </a:lnTo>
                <a:lnTo>
                  <a:pt x="233962" y="251251"/>
                </a:lnTo>
                <a:lnTo>
                  <a:pt x="200301" y="273412"/>
                </a:lnTo>
                <a:lnTo>
                  <a:pt x="164740" y="291925"/>
                </a:lnTo>
                <a:lnTo>
                  <a:pt x="132377" y="312274"/>
                </a:lnTo>
                <a:lnTo>
                  <a:pt x="102186" y="330251"/>
                </a:lnTo>
                <a:lnTo>
                  <a:pt x="64987" y="358011"/>
                </a:lnTo>
                <a:lnTo>
                  <a:pt x="31835" y="381317"/>
                </a:lnTo>
                <a:lnTo>
                  <a:pt x="1175" y="409848"/>
                </a:lnTo>
                <a:lnTo>
                  <a:pt x="247" y="413013"/>
                </a:lnTo>
                <a:lnTo>
                  <a:pt x="0" y="415042"/>
                </a:lnTo>
                <a:lnTo>
                  <a:pt x="1528" y="417241"/>
                </a:lnTo>
                <a:lnTo>
                  <a:pt x="14745" y="4267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0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Particles </a:t>
            </a:r>
            <a:r>
              <a:rPr lang="en-US" altLang="en-US" smtClean="0">
                <a:sym typeface="Wingdings" panose="05000000000000000000" pitchFamily="2" charset="2"/>
              </a:rPr>
              <a:t> Moles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3600"/>
              <a:t>I have 5.80x10</a:t>
            </a:r>
            <a:r>
              <a:rPr lang="en-US" altLang="en-US" sz="3600" baseline="30000"/>
              <a:t>23</a:t>
            </a:r>
            <a:r>
              <a:rPr lang="en-US" altLang="en-US" sz="3600"/>
              <a:t> molecules of water.  How many moles of water do I have?</a:t>
            </a:r>
          </a:p>
          <a:p>
            <a:pPr eaLnBrk="1" hangingPunct="1"/>
            <a:r>
              <a:rPr lang="en-US" altLang="en-US" smtClean="0"/>
              <a:t>5.80x10</a:t>
            </a:r>
            <a:r>
              <a:rPr lang="en-US" altLang="en-US" baseline="30000" smtClean="0"/>
              <a:t>23</a:t>
            </a:r>
            <a:r>
              <a:rPr lang="en-US" altLang="en-US" smtClean="0"/>
              <a:t> particles      1mole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-------------------------- x -------------=0.963 mol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   1                            6.02x10</a:t>
            </a:r>
            <a:r>
              <a:rPr lang="en-US" altLang="en-US" baseline="30000" smtClean="0"/>
              <a:t>23</a:t>
            </a:r>
            <a:r>
              <a:rPr lang="en-US" altLang="en-US" smtClean="0"/>
              <a:t>particles</a:t>
            </a: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z="3600" b="1">
                <a:solidFill>
                  <a:schemeClr val="hlink"/>
                </a:solidFill>
              </a:rPr>
              <a:t>To convert number of particles to moles you _______ by___________</a:t>
            </a:r>
          </a:p>
        </p:txBody>
      </p:sp>
    </p:spTree>
    <p:extLst>
      <p:ext uri="{BB962C8B-B14F-4D97-AF65-F5344CB8AC3E}">
        <p14:creationId xmlns:p14="http://schemas.microsoft.com/office/powerpoint/2010/main" val="158513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79438"/>
            <a:ext cx="4267200" cy="1935162"/>
          </a:xfrm>
        </p:spPr>
        <p:txBody>
          <a:bodyPr/>
          <a:lstStyle/>
          <a:p>
            <a:pPr eaLnBrk="1" hangingPunct="1"/>
            <a:r>
              <a:rPr lang="en-US" altLang="en-US" sz="6000" b="1"/>
              <a:t>Mole City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400800" y="4724400"/>
            <a:ext cx="3352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MOLES</a:t>
            </a:r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1905000" y="4724400"/>
            <a:ext cx="3200400" cy="1295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MASS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6477000" y="838200"/>
            <a:ext cx="3124200" cy="2514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PARTICLES</a:t>
            </a:r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5029200" y="49530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 flipH="1">
            <a:off x="5029200" y="57150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5241925" y="51419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GFM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5318125" y="5881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X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5257800" y="4297364"/>
            <a:ext cx="407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÷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rot="5400000">
            <a:off x="8534400" y="4038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rot="16200000" flipV="1">
            <a:off x="6400800" y="4038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7234238" y="3773488"/>
            <a:ext cx="1681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6.02 x 10</a:t>
            </a:r>
            <a:r>
              <a:rPr lang="en-US" altLang="en-US" sz="2400" b="1" baseline="30000"/>
              <a:t>23</a:t>
            </a:r>
            <a:endParaRPr lang="en-US" altLang="en-US" sz="2400" b="1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521450" y="3900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X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9193214" y="3763964"/>
            <a:ext cx="407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÷</a:t>
            </a:r>
          </a:p>
        </p:txBody>
      </p:sp>
      <p:sp>
        <p:nvSpPr>
          <p:cNvPr id="4" name="SMARTInkShape-115"/>
          <p:cNvSpPr/>
          <p:nvPr>
            <p:custDataLst>
              <p:tags r:id="rId1"/>
            </p:custDataLst>
          </p:nvPr>
        </p:nvSpPr>
        <p:spPr>
          <a:xfrm>
            <a:off x="7073900" y="3544889"/>
            <a:ext cx="1931988" cy="866775"/>
          </a:xfrm>
          <a:custGeom>
            <a:avLst/>
            <a:gdLst/>
            <a:ahLst/>
            <a:cxnLst/>
            <a:rect l="0" t="0" r="0" b="0"/>
            <a:pathLst>
              <a:path w="1932611" h="866753">
                <a:moveTo>
                  <a:pt x="881499" y="150822"/>
                </a:moveTo>
                <a:lnTo>
                  <a:pt x="881499" y="150822"/>
                </a:lnTo>
                <a:lnTo>
                  <a:pt x="863249" y="118555"/>
                </a:lnTo>
                <a:lnTo>
                  <a:pt x="841660" y="102409"/>
                </a:lnTo>
                <a:lnTo>
                  <a:pt x="806710" y="84470"/>
                </a:lnTo>
                <a:lnTo>
                  <a:pt x="778343" y="75282"/>
                </a:lnTo>
                <a:lnTo>
                  <a:pt x="747640" y="67197"/>
                </a:lnTo>
                <a:lnTo>
                  <a:pt x="717941" y="61698"/>
                </a:lnTo>
                <a:lnTo>
                  <a:pt x="681806" y="60411"/>
                </a:lnTo>
                <a:lnTo>
                  <a:pt x="648464" y="60067"/>
                </a:lnTo>
                <a:lnTo>
                  <a:pt x="609302" y="59839"/>
                </a:lnTo>
                <a:lnTo>
                  <a:pt x="578961" y="60534"/>
                </a:lnTo>
                <a:lnTo>
                  <a:pt x="554501" y="61843"/>
                </a:lnTo>
                <a:lnTo>
                  <a:pt x="533960" y="63563"/>
                </a:lnTo>
                <a:lnTo>
                  <a:pt x="499849" y="67731"/>
                </a:lnTo>
                <a:lnTo>
                  <a:pt x="469729" y="73253"/>
                </a:lnTo>
                <a:lnTo>
                  <a:pt x="439410" y="81351"/>
                </a:lnTo>
                <a:lnTo>
                  <a:pt x="411260" y="88337"/>
                </a:lnTo>
                <a:lnTo>
                  <a:pt x="383791" y="95111"/>
                </a:lnTo>
                <a:lnTo>
                  <a:pt x="354648" y="103766"/>
                </a:lnTo>
                <a:lnTo>
                  <a:pt x="327021" y="113257"/>
                </a:lnTo>
                <a:lnTo>
                  <a:pt x="300631" y="123119"/>
                </a:lnTo>
                <a:lnTo>
                  <a:pt x="262821" y="139039"/>
                </a:lnTo>
                <a:lnTo>
                  <a:pt x="228945" y="159466"/>
                </a:lnTo>
                <a:lnTo>
                  <a:pt x="193321" y="181606"/>
                </a:lnTo>
                <a:lnTo>
                  <a:pt x="160939" y="204252"/>
                </a:lnTo>
                <a:lnTo>
                  <a:pt x="130742" y="227048"/>
                </a:lnTo>
                <a:lnTo>
                  <a:pt x="97355" y="259765"/>
                </a:lnTo>
                <a:lnTo>
                  <a:pt x="73991" y="288653"/>
                </a:lnTo>
                <a:lnTo>
                  <a:pt x="47386" y="324709"/>
                </a:lnTo>
                <a:lnTo>
                  <a:pt x="31062" y="361528"/>
                </a:lnTo>
                <a:lnTo>
                  <a:pt x="14667" y="396395"/>
                </a:lnTo>
                <a:lnTo>
                  <a:pt x="5746" y="425656"/>
                </a:lnTo>
                <a:lnTo>
                  <a:pt x="0" y="455774"/>
                </a:lnTo>
                <a:lnTo>
                  <a:pt x="347" y="476010"/>
                </a:lnTo>
                <a:lnTo>
                  <a:pt x="8371" y="505595"/>
                </a:lnTo>
                <a:lnTo>
                  <a:pt x="16456" y="541035"/>
                </a:lnTo>
                <a:lnTo>
                  <a:pt x="29136" y="565878"/>
                </a:lnTo>
                <a:lnTo>
                  <a:pt x="52638" y="597534"/>
                </a:lnTo>
                <a:lnTo>
                  <a:pt x="77347" y="629469"/>
                </a:lnTo>
                <a:lnTo>
                  <a:pt x="113086" y="655219"/>
                </a:lnTo>
                <a:lnTo>
                  <a:pt x="142717" y="677039"/>
                </a:lnTo>
                <a:lnTo>
                  <a:pt x="177460" y="697334"/>
                </a:lnTo>
                <a:lnTo>
                  <a:pt x="204526" y="709523"/>
                </a:lnTo>
                <a:lnTo>
                  <a:pt x="230667" y="723406"/>
                </a:lnTo>
                <a:lnTo>
                  <a:pt x="256395" y="735786"/>
                </a:lnTo>
                <a:lnTo>
                  <a:pt x="282788" y="746933"/>
                </a:lnTo>
                <a:lnTo>
                  <a:pt x="311452" y="757531"/>
                </a:lnTo>
                <a:lnTo>
                  <a:pt x="338866" y="767886"/>
                </a:lnTo>
                <a:lnTo>
                  <a:pt x="366855" y="777286"/>
                </a:lnTo>
                <a:lnTo>
                  <a:pt x="399051" y="784286"/>
                </a:lnTo>
                <a:lnTo>
                  <a:pt x="433115" y="792477"/>
                </a:lnTo>
                <a:lnTo>
                  <a:pt x="467165" y="800916"/>
                </a:lnTo>
                <a:lnTo>
                  <a:pt x="499230" y="807488"/>
                </a:lnTo>
                <a:lnTo>
                  <a:pt x="532674" y="815490"/>
                </a:lnTo>
                <a:lnTo>
                  <a:pt x="566445" y="823843"/>
                </a:lnTo>
                <a:lnTo>
                  <a:pt x="598388" y="830377"/>
                </a:lnTo>
                <a:lnTo>
                  <a:pt x="634035" y="836104"/>
                </a:lnTo>
                <a:lnTo>
                  <a:pt x="670761" y="840625"/>
                </a:lnTo>
                <a:lnTo>
                  <a:pt x="704018" y="842634"/>
                </a:lnTo>
                <a:lnTo>
                  <a:pt x="737990" y="845785"/>
                </a:lnTo>
                <a:lnTo>
                  <a:pt x="772844" y="850008"/>
                </a:lnTo>
                <a:lnTo>
                  <a:pt x="808090" y="854707"/>
                </a:lnTo>
                <a:lnTo>
                  <a:pt x="843511" y="857359"/>
                </a:lnTo>
                <a:lnTo>
                  <a:pt x="877316" y="859385"/>
                </a:lnTo>
                <a:lnTo>
                  <a:pt x="906450" y="863108"/>
                </a:lnTo>
                <a:lnTo>
                  <a:pt x="938026" y="865327"/>
                </a:lnTo>
                <a:lnTo>
                  <a:pt x="971816" y="866313"/>
                </a:lnTo>
                <a:lnTo>
                  <a:pt x="1006589" y="866752"/>
                </a:lnTo>
                <a:lnTo>
                  <a:pt x="1041799" y="864689"/>
                </a:lnTo>
                <a:lnTo>
                  <a:pt x="1076357" y="861796"/>
                </a:lnTo>
                <a:lnTo>
                  <a:pt x="1108649" y="860510"/>
                </a:lnTo>
                <a:lnTo>
                  <a:pt x="1139935" y="859940"/>
                </a:lnTo>
                <a:lnTo>
                  <a:pt x="1171619" y="859685"/>
                </a:lnTo>
                <a:lnTo>
                  <a:pt x="1205457" y="859573"/>
                </a:lnTo>
                <a:lnTo>
                  <a:pt x="1236325" y="857849"/>
                </a:lnTo>
                <a:lnTo>
                  <a:pt x="1276375" y="855007"/>
                </a:lnTo>
                <a:lnTo>
                  <a:pt x="1322550" y="851419"/>
                </a:lnTo>
                <a:lnTo>
                  <a:pt x="1357566" y="848180"/>
                </a:lnTo>
                <a:lnTo>
                  <a:pt x="1385145" y="845175"/>
                </a:lnTo>
                <a:lnTo>
                  <a:pt x="1407763" y="842323"/>
                </a:lnTo>
                <a:lnTo>
                  <a:pt x="1427920" y="839576"/>
                </a:lnTo>
                <a:lnTo>
                  <a:pt x="1463867" y="834267"/>
                </a:lnTo>
                <a:lnTo>
                  <a:pt x="1494518" y="829084"/>
                </a:lnTo>
                <a:lnTo>
                  <a:pt x="1522252" y="823959"/>
                </a:lnTo>
                <a:lnTo>
                  <a:pt x="1548689" y="818859"/>
                </a:lnTo>
                <a:lnTo>
                  <a:pt x="1583329" y="811227"/>
                </a:lnTo>
                <a:lnTo>
                  <a:pt x="1619085" y="803604"/>
                </a:lnTo>
                <a:lnTo>
                  <a:pt x="1652446" y="795981"/>
                </a:lnTo>
                <a:lnTo>
                  <a:pt x="1687976" y="780585"/>
                </a:lnTo>
                <a:lnTo>
                  <a:pt x="1721711" y="766255"/>
                </a:lnTo>
                <a:lnTo>
                  <a:pt x="1759443" y="742407"/>
                </a:lnTo>
                <a:lnTo>
                  <a:pt x="1796116" y="717211"/>
                </a:lnTo>
                <a:lnTo>
                  <a:pt x="1820337" y="696070"/>
                </a:lnTo>
                <a:lnTo>
                  <a:pt x="1856930" y="658681"/>
                </a:lnTo>
                <a:lnTo>
                  <a:pt x="1884426" y="620644"/>
                </a:lnTo>
                <a:lnTo>
                  <a:pt x="1903899" y="584817"/>
                </a:lnTo>
                <a:lnTo>
                  <a:pt x="1917659" y="547016"/>
                </a:lnTo>
                <a:lnTo>
                  <a:pt x="1929652" y="508956"/>
                </a:lnTo>
                <a:lnTo>
                  <a:pt x="1932610" y="470861"/>
                </a:lnTo>
                <a:lnTo>
                  <a:pt x="1932124" y="439535"/>
                </a:lnTo>
                <a:lnTo>
                  <a:pt x="1924753" y="403871"/>
                </a:lnTo>
                <a:lnTo>
                  <a:pt x="1915143" y="372116"/>
                </a:lnTo>
                <a:lnTo>
                  <a:pt x="1899009" y="341384"/>
                </a:lnTo>
                <a:lnTo>
                  <a:pt x="1879514" y="310854"/>
                </a:lnTo>
                <a:lnTo>
                  <a:pt x="1855986" y="275284"/>
                </a:lnTo>
                <a:lnTo>
                  <a:pt x="1850127" y="266460"/>
                </a:lnTo>
                <a:lnTo>
                  <a:pt x="1827056" y="245397"/>
                </a:lnTo>
                <a:lnTo>
                  <a:pt x="1793660" y="216562"/>
                </a:lnTo>
                <a:lnTo>
                  <a:pt x="1767529" y="198102"/>
                </a:lnTo>
                <a:lnTo>
                  <a:pt x="1729732" y="174144"/>
                </a:lnTo>
                <a:lnTo>
                  <a:pt x="1695767" y="155004"/>
                </a:lnTo>
                <a:lnTo>
                  <a:pt x="1660208" y="138608"/>
                </a:lnTo>
                <a:lnTo>
                  <a:pt x="1626907" y="123026"/>
                </a:lnTo>
                <a:lnTo>
                  <a:pt x="1601411" y="112786"/>
                </a:lnTo>
                <a:lnTo>
                  <a:pt x="1573993" y="102590"/>
                </a:lnTo>
                <a:lnTo>
                  <a:pt x="1547697" y="92414"/>
                </a:lnTo>
                <a:lnTo>
                  <a:pt x="1521897" y="82248"/>
                </a:lnTo>
                <a:lnTo>
                  <a:pt x="1495473" y="72085"/>
                </a:lnTo>
                <a:lnTo>
                  <a:pt x="1466796" y="61923"/>
                </a:lnTo>
                <a:lnTo>
                  <a:pt x="1437118" y="54021"/>
                </a:lnTo>
                <a:lnTo>
                  <a:pt x="1407841" y="47686"/>
                </a:lnTo>
                <a:lnTo>
                  <a:pt x="1380718" y="42048"/>
                </a:lnTo>
                <a:lnTo>
                  <a:pt x="1352294" y="34463"/>
                </a:lnTo>
                <a:lnTo>
                  <a:pt x="1322728" y="27140"/>
                </a:lnTo>
                <a:lnTo>
                  <a:pt x="1292653" y="23886"/>
                </a:lnTo>
                <a:lnTo>
                  <a:pt x="1264612" y="20182"/>
                </a:lnTo>
                <a:lnTo>
                  <a:pt x="1237192" y="15713"/>
                </a:lnTo>
                <a:lnTo>
                  <a:pt x="1208072" y="10905"/>
                </a:lnTo>
                <a:lnTo>
                  <a:pt x="1178196" y="8203"/>
                </a:lnTo>
                <a:lnTo>
                  <a:pt x="1163117" y="7483"/>
                </a:lnTo>
                <a:lnTo>
                  <a:pt x="1138671" y="7002"/>
                </a:lnTo>
                <a:lnTo>
                  <a:pt x="1107981" y="6682"/>
                </a:lnTo>
                <a:lnTo>
                  <a:pt x="1073126" y="6469"/>
                </a:lnTo>
                <a:lnTo>
                  <a:pt x="1044811" y="5480"/>
                </a:lnTo>
                <a:lnTo>
                  <a:pt x="1020854" y="3974"/>
                </a:lnTo>
                <a:lnTo>
                  <a:pt x="999801" y="2123"/>
                </a:lnTo>
                <a:lnTo>
                  <a:pt x="965122" y="67"/>
                </a:lnTo>
                <a:lnTo>
                  <a:pt x="934752" y="0"/>
                </a:lnTo>
                <a:lnTo>
                  <a:pt x="904320" y="2792"/>
                </a:lnTo>
                <a:lnTo>
                  <a:pt x="876119" y="4598"/>
                </a:lnTo>
                <a:lnTo>
                  <a:pt x="849474" y="6247"/>
                </a:lnTo>
                <a:lnTo>
                  <a:pt x="823521" y="9802"/>
                </a:lnTo>
                <a:lnTo>
                  <a:pt x="797877" y="11946"/>
                </a:lnTo>
                <a:lnTo>
                  <a:pt x="761895" y="15412"/>
                </a:lnTo>
                <a:lnTo>
                  <a:pt x="729786" y="21800"/>
                </a:lnTo>
                <a:lnTo>
                  <a:pt x="692640" y="27499"/>
                </a:lnTo>
                <a:lnTo>
                  <a:pt x="660843" y="34708"/>
                </a:lnTo>
                <a:lnTo>
                  <a:pt x="630103" y="44285"/>
                </a:lnTo>
                <a:lnTo>
                  <a:pt x="592613" y="59395"/>
                </a:lnTo>
                <a:lnTo>
                  <a:pt x="561519" y="76881"/>
                </a:lnTo>
                <a:lnTo>
                  <a:pt x="546219" y="8986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MARTInkShape-116"/>
          <p:cNvSpPr/>
          <p:nvPr>
            <p:custDataLst>
              <p:tags r:id="rId2"/>
            </p:custDataLst>
          </p:nvPr>
        </p:nvSpPr>
        <p:spPr>
          <a:xfrm>
            <a:off x="5167314" y="5070475"/>
            <a:ext cx="860425" cy="520700"/>
          </a:xfrm>
          <a:custGeom>
            <a:avLst/>
            <a:gdLst/>
            <a:ahLst/>
            <a:cxnLst/>
            <a:rect l="0" t="0" r="0" b="0"/>
            <a:pathLst>
              <a:path w="860113" h="520368">
                <a:moveTo>
                  <a:pt x="646988" y="57147"/>
                </a:moveTo>
                <a:lnTo>
                  <a:pt x="646988" y="57147"/>
                </a:lnTo>
                <a:lnTo>
                  <a:pt x="614626" y="32876"/>
                </a:lnTo>
                <a:lnTo>
                  <a:pt x="587449" y="18703"/>
                </a:lnTo>
                <a:lnTo>
                  <a:pt x="561260" y="10428"/>
                </a:lnTo>
                <a:lnTo>
                  <a:pt x="535509" y="6751"/>
                </a:lnTo>
                <a:lnTo>
                  <a:pt x="507695" y="2859"/>
                </a:lnTo>
                <a:lnTo>
                  <a:pt x="478400" y="0"/>
                </a:lnTo>
                <a:lnTo>
                  <a:pt x="448447" y="1551"/>
                </a:lnTo>
                <a:lnTo>
                  <a:pt x="420459" y="2805"/>
                </a:lnTo>
                <a:lnTo>
                  <a:pt x="393061" y="5056"/>
                </a:lnTo>
                <a:lnTo>
                  <a:pt x="363952" y="11700"/>
                </a:lnTo>
                <a:lnTo>
                  <a:pt x="336339" y="18040"/>
                </a:lnTo>
                <a:lnTo>
                  <a:pt x="309108" y="24527"/>
                </a:lnTo>
                <a:lnTo>
                  <a:pt x="280073" y="33054"/>
                </a:lnTo>
                <a:lnTo>
                  <a:pt x="250235" y="42488"/>
                </a:lnTo>
                <a:lnTo>
                  <a:pt x="220887" y="53172"/>
                </a:lnTo>
                <a:lnTo>
                  <a:pt x="193732" y="66387"/>
                </a:lnTo>
                <a:lnTo>
                  <a:pt x="170404" y="80241"/>
                </a:lnTo>
                <a:lnTo>
                  <a:pt x="140459" y="98790"/>
                </a:lnTo>
                <a:lnTo>
                  <a:pt x="106102" y="120469"/>
                </a:lnTo>
                <a:lnTo>
                  <a:pt x="81504" y="138309"/>
                </a:lnTo>
                <a:lnTo>
                  <a:pt x="49658" y="167162"/>
                </a:lnTo>
                <a:lnTo>
                  <a:pt x="22209" y="198400"/>
                </a:lnTo>
                <a:lnTo>
                  <a:pt x="7396" y="223743"/>
                </a:lnTo>
                <a:lnTo>
                  <a:pt x="1690" y="247339"/>
                </a:lnTo>
                <a:lnTo>
                  <a:pt x="0" y="274461"/>
                </a:lnTo>
                <a:lnTo>
                  <a:pt x="4120" y="291739"/>
                </a:lnTo>
                <a:lnTo>
                  <a:pt x="16517" y="323526"/>
                </a:lnTo>
                <a:lnTo>
                  <a:pt x="28813" y="353418"/>
                </a:lnTo>
                <a:lnTo>
                  <a:pt x="63217" y="387892"/>
                </a:lnTo>
                <a:lnTo>
                  <a:pt x="93572" y="413640"/>
                </a:lnTo>
                <a:lnTo>
                  <a:pt x="122051" y="430039"/>
                </a:lnTo>
                <a:lnTo>
                  <a:pt x="151938" y="443365"/>
                </a:lnTo>
                <a:lnTo>
                  <a:pt x="184499" y="454934"/>
                </a:lnTo>
                <a:lnTo>
                  <a:pt x="213684" y="465081"/>
                </a:lnTo>
                <a:lnTo>
                  <a:pt x="234505" y="471344"/>
                </a:lnTo>
                <a:lnTo>
                  <a:pt x="257700" y="478058"/>
                </a:lnTo>
                <a:lnTo>
                  <a:pt x="278243" y="483382"/>
                </a:lnTo>
                <a:lnTo>
                  <a:pt x="314614" y="491554"/>
                </a:lnTo>
                <a:lnTo>
                  <a:pt x="345455" y="500267"/>
                </a:lnTo>
                <a:lnTo>
                  <a:pt x="373274" y="508090"/>
                </a:lnTo>
                <a:lnTo>
                  <a:pt x="399748" y="511567"/>
                </a:lnTo>
                <a:lnTo>
                  <a:pt x="425626" y="513111"/>
                </a:lnTo>
                <a:lnTo>
                  <a:pt x="451238" y="514645"/>
                </a:lnTo>
                <a:lnTo>
                  <a:pt x="476732" y="518149"/>
                </a:lnTo>
                <a:lnTo>
                  <a:pt x="502175" y="520271"/>
                </a:lnTo>
                <a:lnTo>
                  <a:pt x="527594" y="520367"/>
                </a:lnTo>
                <a:lnTo>
                  <a:pt x="553001" y="517588"/>
                </a:lnTo>
                <a:lnTo>
                  <a:pt x="578405" y="515788"/>
                </a:lnTo>
                <a:lnTo>
                  <a:pt x="603806" y="514141"/>
                </a:lnTo>
                <a:lnTo>
                  <a:pt x="629207" y="510588"/>
                </a:lnTo>
                <a:lnTo>
                  <a:pt x="654608" y="506186"/>
                </a:lnTo>
                <a:lnTo>
                  <a:pt x="692708" y="498947"/>
                </a:lnTo>
                <a:lnTo>
                  <a:pt x="728551" y="491440"/>
                </a:lnTo>
                <a:lnTo>
                  <a:pt x="748432" y="485540"/>
                </a:lnTo>
                <a:lnTo>
                  <a:pt x="784629" y="463099"/>
                </a:lnTo>
                <a:lnTo>
                  <a:pt x="819305" y="443635"/>
                </a:lnTo>
                <a:lnTo>
                  <a:pt x="827431" y="436070"/>
                </a:lnTo>
                <a:lnTo>
                  <a:pt x="847505" y="409028"/>
                </a:lnTo>
                <a:lnTo>
                  <a:pt x="857659" y="373732"/>
                </a:lnTo>
                <a:lnTo>
                  <a:pt x="860112" y="337248"/>
                </a:lnTo>
                <a:lnTo>
                  <a:pt x="859481" y="300045"/>
                </a:lnTo>
                <a:lnTo>
                  <a:pt x="849739" y="266809"/>
                </a:lnTo>
                <a:lnTo>
                  <a:pt x="829140" y="234179"/>
                </a:lnTo>
                <a:lnTo>
                  <a:pt x="799325" y="199826"/>
                </a:lnTo>
                <a:lnTo>
                  <a:pt x="779056" y="175078"/>
                </a:lnTo>
                <a:lnTo>
                  <a:pt x="745378" y="154763"/>
                </a:lnTo>
                <a:lnTo>
                  <a:pt x="707345" y="135602"/>
                </a:lnTo>
                <a:lnTo>
                  <a:pt x="685533" y="127231"/>
                </a:lnTo>
                <a:lnTo>
                  <a:pt x="656598" y="116570"/>
                </a:lnTo>
                <a:lnTo>
                  <a:pt x="622914" y="104383"/>
                </a:lnTo>
                <a:lnTo>
                  <a:pt x="585488" y="90841"/>
                </a:lnTo>
                <a:lnTo>
                  <a:pt x="555548" y="800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MARTInkShape-117"/>
          <p:cNvSpPr/>
          <p:nvPr>
            <p:custDataLst>
              <p:tags r:id="rId3"/>
            </p:custDataLst>
          </p:nvPr>
        </p:nvSpPr>
        <p:spPr>
          <a:xfrm>
            <a:off x="2605088" y="4832351"/>
            <a:ext cx="1846262" cy="957263"/>
          </a:xfrm>
          <a:custGeom>
            <a:avLst/>
            <a:gdLst/>
            <a:ahLst/>
            <a:cxnLst/>
            <a:rect l="0" t="0" r="0" b="0"/>
            <a:pathLst>
              <a:path w="1847477" h="956490">
                <a:moveTo>
                  <a:pt x="1091399" y="143336"/>
                </a:moveTo>
                <a:lnTo>
                  <a:pt x="1091399" y="143336"/>
                </a:lnTo>
                <a:lnTo>
                  <a:pt x="1070232" y="134023"/>
                </a:lnTo>
                <a:lnTo>
                  <a:pt x="1034955" y="118501"/>
                </a:lnTo>
                <a:lnTo>
                  <a:pt x="990269" y="98839"/>
                </a:lnTo>
                <a:lnTo>
                  <a:pt x="952013" y="83191"/>
                </a:lnTo>
                <a:lnTo>
                  <a:pt x="918041" y="70219"/>
                </a:lnTo>
                <a:lnTo>
                  <a:pt x="886927" y="59032"/>
                </a:lnTo>
                <a:lnTo>
                  <a:pt x="856871" y="50726"/>
                </a:lnTo>
                <a:lnTo>
                  <a:pt x="827521" y="44342"/>
                </a:lnTo>
                <a:lnTo>
                  <a:pt x="798640" y="39240"/>
                </a:lnTo>
                <a:lnTo>
                  <a:pt x="770073" y="35839"/>
                </a:lnTo>
                <a:lnTo>
                  <a:pt x="741715" y="33571"/>
                </a:lnTo>
                <a:lnTo>
                  <a:pt x="713496" y="32060"/>
                </a:lnTo>
                <a:lnTo>
                  <a:pt x="684524" y="32745"/>
                </a:lnTo>
                <a:lnTo>
                  <a:pt x="655049" y="34895"/>
                </a:lnTo>
                <a:lnTo>
                  <a:pt x="625239" y="38022"/>
                </a:lnTo>
                <a:lnTo>
                  <a:pt x="596052" y="40954"/>
                </a:lnTo>
                <a:lnTo>
                  <a:pt x="567281" y="43754"/>
                </a:lnTo>
                <a:lnTo>
                  <a:pt x="538787" y="46468"/>
                </a:lnTo>
                <a:lnTo>
                  <a:pt x="510478" y="50817"/>
                </a:lnTo>
                <a:lnTo>
                  <a:pt x="482291" y="56257"/>
                </a:lnTo>
                <a:lnTo>
                  <a:pt x="454187" y="62423"/>
                </a:lnTo>
                <a:lnTo>
                  <a:pt x="426138" y="70767"/>
                </a:lnTo>
                <a:lnTo>
                  <a:pt x="398125" y="80563"/>
                </a:lnTo>
                <a:lnTo>
                  <a:pt x="370136" y="91328"/>
                </a:lnTo>
                <a:lnTo>
                  <a:pt x="342164" y="102737"/>
                </a:lnTo>
                <a:lnTo>
                  <a:pt x="314202" y="114577"/>
                </a:lnTo>
                <a:lnTo>
                  <a:pt x="286248" y="126703"/>
                </a:lnTo>
                <a:lnTo>
                  <a:pt x="259991" y="139867"/>
                </a:lnTo>
                <a:lnTo>
                  <a:pt x="234867" y="153724"/>
                </a:lnTo>
                <a:lnTo>
                  <a:pt x="210498" y="168041"/>
                </a:lnTo>
                <a:lnTo>
                  <a:pt x="187478" y="183513"/>
                </a:lnTo>
                <a:lnTo>
                  <a:pt x="165359" y="199754"/>
                </a:lnTo>
                <a:lnTo>
                  <a:pt x="143839" y="216508"/>
                </a:lnTo>
                <a:lnTo>
                  <a:pt x="106381" y="250928"/>
                </a:lnTo>
                <a:lnTo>
                  <a:pt x="73647" y="286828"/>
                </a:lnTo>
                <a:lnTo>
                  <a:pt x="58991" y="305884"/>
                </a:lnTo>
                <a:lnTo>
                  <a:pt x="44987" y="325362"/>
                </a:lnTo>
                <a:lnTo>
                  <a:pt x="33957" y="345120"/>
                </a:lnTo>
                <a:lnTo>
                  <a:pt x="24911" y="365065"/>
                </a:lnTo>
                <a:lnTo>
                  <a:pt x="17187" y="385135"/>
                </a:lnTo>
                <a:lnTo>
                  <a:pt x="11191" y="404442"/>
                </a:lnTo>
                <a:lnTo>
                  <a:pt x="2271" y="441699"/>
                </a:lnTo>
                <a:lnTo>
                  <a:pt x="400" y="460778"/>
                </a:lnTo>
                <a:lnTo>
                  <a:pt x="0" y="480270"/>
                </a:lnTo>
                <a:lnTo>
                  <a:pt x="580" y="500039"/>
                </a:lnTo>
                <a:lnTo>
                  <a:pt x="5739" y="537808"/>
                </a:lnTo>
                <a:lnTo>
                  <a:pt x="15370" y="574350"/>
                </a:lnTo>
                <a:lnTo>
                  <a:pt x="30940" y="610347"/>
                </a:lnTo>
                <a:lnTo>
                  <a:pt x="53664" y="646101"/>
                </a:lnTo>
                <a:lnTo>
                  <a:pt x="81543" y="680901"/>
                </a:lnTo>
                <a:lnTo>
                  <a:pt x="113690" y="713300"/>
                </a:lnTo>
                <a:lnTo>
                  <a:pt x="149990" y="744633"/>
                </a:lnTo>
                <a:lnTo>
                  <a:pt x="169153" y="760101"/>
                </a:lnTo>
                <a:lnTo>
                  <a:pt x="189549" y="773799"/>
                </a:lnTo>
                <a:lnTo>
                  <a:pt x="210765" y="786318"/>
                </a:lnTo>
                <a:lnTo>
                  <a:pt x="232530" y="798051"/>
                </a:lnTo>
                <a:lnTo>
                  <a:pt x="255506" y="809259"/>
                </a:lnTo>
                <a:lnTo>
                  <a:pt x="279290" y="820118"/>
                </a:lnTo>
                <a:lnTo>
                  <a:pt x="303613" y="830744"/>
                </a:lnTo>
                <a:lnTo>
                  <a:pt x="329142" y="841215"/>
                </a:lnTo>
                <a:lnTo>
                  <a:pt x="355474" y="851582"/>
                </a:lnTo>
                <a:lnTo>
                  <a:pt x="382343" y="861881"/>
                </a:lnTo>
                <a:lnTo>
                  <a:pt x="409568" y="871286"/>
                </a:lnTo>
                <a:lnTo>
                  <a:pt x="437032" y="880096"/>
                </a:lnTo>
                <a:lnTo>
                  <a:pt x="464654" y="888509"/>
                </a:lnTo>
                <a:lnTo>
                  <a:pt x="493229" y="895811"/>
                </a:lnTo>
                <a:lnTo>
                  <a:pt x="522439" y="902372"/>
                </a:lnTo>
                <a:lnTo>
                  <a:pt x="552072" y="908441"/>
                </a:lnTo>
                <a:lnTo>
                  <a:pt x="582834" y="913332"/>
                </a:lnTo>
                <a:lnTo>
                  <a:pt x="614349" y="917440"/>
                </a:lnTo>
                <a:lnTo>
                  <a:pt x="646366" y="921026"/>
                </a:lnTo>
                <a:lnTo>
                  <a:pt x="702424" y="925956"/>
                </a:lnTo>
                <a:lnTo>
                  <a:pt x="774509" y="931783"/>
                </a:lnTo>
                <a:lnTo>
                  <a:pt x="857279" y="938207"/>
                </a:lnTo>
                <a:lnTo>
                  <a:pt x="923466" y="943337"/>
                </a:lnTo>
                <a:lnTo>
                  <a:pt x="978597" y="947603"/>
                </a:lnTo>
                <a:lnTo>
                  <a:pt x="1026358" y="951294"/>
                </a:lnTo>
                <a:lnTo>
                  <a:pt x="1071745" y="953755"/>
                </a:lnTo>
                <a:lnTo>
                  <a:pt x="1115549" y="955396"/>
                </a:lnTo>
                <a:lnTo>
                  <a:pt x="1158299" y="956489"/>
                </a:lnTo>
                <a:lnTo>
                  <a:pt x="1197806" y="956371"/>
                </a:lnTo>
                <a:lnTo>
                  <a:pt x="1235150" y="955446"/>
                </a:lnTo>
                <a:lnTo>
                  <a:pt x="1271053" y="953983"/>
                </a:lnTo>
                <a:lnTo>
                  <a:pt x="1305995" y="952161"/>
                </a:lnTo>
                <a:lnTo>
                  <a:pt x="1340296" y="950099"/>
                </a:lnTo>
                <a:lnTo>
                  <a:pt x="1374171" y="947878"/>
                </a:lnTo>
                <a:lnTo>
                  <a:pt x="1406066" y="944704"/>
                </a:lnTo>
                <a:lnTo>
                  <a:pt x="1436644" y="940895"/>
                </a:lnTo>
                <a:lnTo>
                  <a:pt x="1466342" y="936662"/>
                </a:lnTo>
                <a:lnTo>
                  <a:pt x="1495454" y="932146"/>
                </a:lnTo>
                <a:lnTo>
                  <a:pt x="1524176" y="927442"/>
                </a:lnTo>
                <a:lnTo>
                  <a:pt x="1552637" y="922614"/>
                </a:lnTo>
                <a:lnTo>
                  <a:pt x="1579231" y="917701"/>
                </a:lnTo>
                <a:lnTo>
                  <a:pt x="1604580" y="912733"/>
                </a:lnTo>
                <a:lnTo>
                  <a:pt x="1629100" y="907727"/>
                </a:lnTo>
                <a:lnTo>
                  <a:pt x="1652219" y="901004"/>
                </a:lnTo>
                <a:lnTo>
                  <a:pt x="1674406" y="893134"/>
                </a:lnTo>
                <a:lnTo>
                  <a:pt x="1695971" y="884501"/>
                </a:lnTo>
                <a:lnTo>
                  <a:pt x="1716273" y="874513"/>
                </a:lnTo>
                <a:lnTo>
                  <a:pt x="1735735" y="863621"/>
                </a:lnTo>
                <a:lnTo>
                  <a:pt x="1771471" y="839383"/>
                </a:lnTo>
                <a:lnTo>
                  <a:pt x="1801464" y="811677"/>
                </a:lnTo>
                <a:lnTo>
                  <a:pt x="1822133" y="780172"/>
                </a:lnTo>
                <a:lnTo>
                  <a:pt x="1836116" y="745567"/>
                </a:lnTo>
                <a:lnTo>
                  <a:pt x="1845153" y="707609"/>
                </a:lnTo>
                <a:lnTo>
                  <a:pt x="1847055" y="688005"/>
                </a:lnTo>
                <a:lnTo>
                  <a:pt x="1847476" y="668162"/>
                </a:lnTo>
                <a:lnTo>
                  <a:pt x="1846910" y="648160"/>
                </a:lnTo>
                <a:lnTo>
                  <a:pt x="1844840" y="627205"/>
                </a:lnTo>
                <a:lnTo>
                  <a:pt x="1841766" y="605615"/>
                </a:lnTo>
                <a:lnTo>
                  <a:pt x="1838024" y="583602"/>
                </a:lnTo>
                <a:lnTo>
                  <a:pt x="1832142" y="560460"/>
                </a:lnTo>
                <a:lnTo>
                  <a:pt x="1824834" y="536566"/>
                </a:lnTo>
                <a:lnTo>
                  <a:pt x="1816576" y="512169"/>
                </a:lnTo>
                <a:lnTo>
                  <a:pt x="1806837" y="488285"/>
                </a:lnTo>
                <a:lnTo>
                  <a:pt x="1796111" y="464742"/>
                </a:lnTo>
                <a:lnTo>
                  <a:pt x="1784727" y="441427"/>
                </a:lnTo>
                <a:lnTo>
                  <a:pt x="1771211" y="418263"/>
                </a:lnTo>
                <a:lnTo>
                  <a:pt x="1756273" y="395200"/>
                </a:lnTo>
                <a:lnTo>
                  <a:pt x="1740389" y="372206"/>
                </a:lnTo>
                <a:lnTo>
                  <a:pt x="1723872" y="350103"/>
                </a:lnTo>
                <a:lnTo>
                  <a:pt x="1706934" y="328594"/>
                </a:lnTo>
                <a:lnTo>
                  <a:pt x="1689716" y="307482"/>
                </a:lnTo>
                <a:lnTo>
                  <a:pt x="1670617" y="287480"/>
                </a:lnTo>
                <a:lnTo>
                  <a:pt x="1650264" y="268219"/>
                </a:lnTo>
                <a:lnTo>
                  <a:pt x="1629076" y="249451"/>
                </a:lnTo>
                <a:lnTo>
                  <a:pt x="1607330" y="231012"/>
                </a:lnTo>
                <a:lnTo>
                  <a:pt x="1585214" y="212794"/>
                </a:lnTo>
                <a:lnTo>
                  <a:pt x="1562849" y="194721"/>
                </a:lnTo>
                <a:lnTo>
                  <a:pt x="1540319" y="177593"/>
                </a:lnTo>
                <a:lnTo>
                  <a:pt x="1517679" y="161094"/>
                </a:lnTo>
                <a:lnTo>
                  <a:pt x="1494966" y="145015"/>
                </a:lnTo>
                <a:lnTo>
                  <a:pt x="1472204" y="130062"/>
                </a:lnTo>
                <a:lnTo>
                  <a:pt x="1449409" y="115860"/>
                </a:lnTo>
                <a:lnTo>
                  <a:pt x="1426592" y="102159"/>
                </a:lnTo>
                <a:lnTo>
                  <a:pt x="1402914" y="89638"/>
                </a:lnTo>
                <a:lnTo>
                  <a:pt x="1378662" y="77903"/>
                </a:lnTo>
                <a:lnTo>
                  <a:pt x="1354028" y="66694"/>
                </a:lnTo>
                <a:lnTo>
                  <a:pt x="1330831" y="57528"/>
                </a:lnTo>
                <a:lnTo>
                  <a:pt x="1308593" y="49725"/>
                </a:lnTo>
                <a:lnTo>
                  <a:pt x="1286996" y="42828"/>
                </a:lnTo>
                <a:lnTo>
                  <a:pt x="1265823" y="35691"/>
                </a:lnTo>
                <a:lnTo>
                  <a:pt x="1244935" y="28393"/>
                </a:lnTo>
                <a:lnTo>
                  <a:pt x="1224237" y="20987"/>
                </a:lnTo>
                <a:lnTo>
                  <a:pt x="1204511" y="16050"/>
                </a:lnTo>
                <a:lnTo>
                  <a:pt x="1166789" y="10565"/>
                </a:lnTo>
                <a:lnTo>
                  <a:pt x="1130268" y="5869"/>
                </a:lnTo>
                <a:lnTo>
                  <a:pt x="1095974" y="1806"/>
                </a:lnTo>
                <a:lnTo>
                  <a:pt x="1066621" y="0"/>
                </a:lnTo>
                <a:lnTo>
                  <a:pt x="1034386" y="3029"/>
                </a:lnTo>
                <a:lnTo>
                  <a:pt x="1000739" y="12485"/>
                </a:lnTo>
                <a:lnTo>
                  <a:pt x="970052" y="30567"/>
                </a:lnTo>
                <a:lnTo>
                  <a:pt x="960242" y="38898"/>
                </a:lnTo>
                <a:lnTo>
                  <a:pt x="956907" y="46401"/>
                </a:lnTo>
                <a:lnTo>
                  <a:pt x="954766" y="60971"/>
                </a:lnTo>
                <a:lnTo>
                  <a:pt x="956284" y="63873"/>
                </a:lnTo>
                <a:lnTo>
                  <a:pt x="962486" y="69355"/>
                </a:lnTo>
                <a:lnTo>
                  <a:pt x="992339" y="8237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MARTInkShape-118"/>
          <p:cNvSpPr/>
          <p:nvPr>
            <p:custDataLst>
              <p:tags r:id="rId4"/>
            </p:custDataLst>
          </p:nvPr>
        </p:nvSpPr>
        <p:spPr>
          <a:xfrm>
            <a:off x="6878639" y="2143125"/>
            <a:ext cx="2320925" cy="1123950"/>
          </a:xfrm>
          <a:custGeom>
            <a:avLst/>
            <a:gdLst/>
            <a:ahLst/>
            <a:cxnLst/>
            <a:rect l="0" t="0" r="0" b="0"/>
            <a:pathLst>
              <a:path w="2319825" h="1124585">
                <a:moveTo>
                  <a:pt x="786769" y="43837"/>
                </a:moveTo>
                <a:lnTo>
                  <a:pt x="786769" y="43837"/>
                </a:lnTo>
                <a:lnTo>
                  <a:pt x="759676" y="30291"/>
                </a:lnTo>
                <a:lnTo>
                  <a:pt x="738227" y="19566"/>
                </a:lnTo>
                <a:lnTo>
                  <a:pt x="716307" y="12416"/>
                </a:lnTo>
                <a:lnTo>
                  <a:pt x="694075" y="7650"/>
                </a:lnTo>
                <a:lnTo>
                  <a:pt x="671633" y="4472"/>
                </a:lnTo>
                <a:lnTo>
                  <a:pt x="649052" y="2354"/>
                </a:lnTo>
                <a:lnTo>
                  <a:pt x="626378" y="942"/>
                </a:lnTo>
                <a:lnTo>
                  <a:pt x="603642" y="0"/>
                </a:lnTo>
                <a:lnTo>
                  <a:pt x="580865" y="219"/>
                </a:lnTo>
                <a:lnTo>
                  <a:pt x="558059" y="1212"/>
                </a:lnTo>
                <a:lnTo>
                  <a:pt x="535235" y="2720"/>
                </a:lnTo>
                <a:lnTo>
                  <a:pt x="511554" y="5419"/>
                </a:lnTo>
                <a:lnTo>
                  <a:pt x="487299" y="8912"/>
                </a:lnTo>
                <a:lnTo>
                  <a:pt x="462663" y="12934"/>
                </a:lnTo>
                <a:lnTo>
                  <a:pt x="438617" y="19001"/>
                </a:lnTo>
                <a:lnTo>
                  <a:pt x="414968" y="26433"/>
                </a:lnTo>
                <a:lnTo>
                  <a:pt x="391582" y="34774"/>
                </a:lnTo>
                <a:lnTo>
                  <a:pt x="367524" y="44569"/>
                </a:lnTo>
                <a:lnTo>
                  <a:pt x="343019" y="55331"/>
                </a:lnTo>
                <a:lnTo>
                  <a:pt x="318216" y="66740"/>
                </a:lnTo>
                <a:lnTo>
                  <a:pt x="294061" y="79426"/>
                </a:lnTo>
                <a:lnTo>
                  <a:pt x="270337" y="92963"/>
                </a:lnTo>
                <a:lnTo>
                  <a:pt x="246901" y="107067"/>
                </a:lnTo>
                <a:lnTo>
                  <a:pt x="224503" y="122397"/>
                </a:lnTo>
                <a:lnTo>
                  <a:pt x="202798" y="138544"/>
                </a:lnTo>
                <a:lnTo>
                  <a:pt x="181556" y="155235"/>
                </a:lnTo>
                <a:lnTo>
                  <a:pt x="144405" y="189585"/>
                </a:lnTo>
                <a:lnTo>
                  <a:pt x="110960" y="225454"/>
                </a:lnTo>
                <a:lnTo>
                  <a:pt x="94930" y="244502"/>
                </a:lnTo>
                <a:lnTo>
                  <a:pt x="79163" y="263974"/>
                </a:lnTo>
                <a:lnTo>
                  <a:pt x="65265" y="284575"/>
                </a:lnTo>
                <a:lnTo>
                  <a:pt x="52613" y="305929"/>
                </a:lnTo>
                <a:lnTo>
                  <a:pt x="40792" y="327785"/>
                </a:lnTo>
                <a:lnTo>
                  <a:pt x="31218" y="349976"/>
                </a:lnTo>
                <a:lnTo>
                  <a:pt x="23141" y="372389"/>
                </a:lnTo>
                <a:lnTo>
                  <a:pt x="16064" y="394952"/>
                </a:lnTo>
                <a:lnTo>
                  <a:pt x="10499" y="416767"/>
                </a:lnTo>
                <a:lnTo>
                  <a:pt x="5942" y="438084"/>
                </a:lnTo>
                <a:lnTo>
                  <a:pt x="2058" y="459068"/>
                </a:lnTo>
                <a:lnTo>
                  <a:pt x="314" y="479831"/>
                </a:lnTo>
                <a:lnTo>
                  <a:pt x="0" y="500446"/>
                </a:lnTo>
                <a:lnTo>
                  <a:pt x="635" y="520963"/>
                </a:lnTo>
                <a:lnTo>
                  <a:pt x="2753" y="541415"/>
                </a:lnTo>
                <a:lnTo>
                  <a:pt x="5858" y="561822"/>
                </a:lnTo>
                <a:lnTo>
                  <a:pt x="9622" y="582200"/>
                </a:lnTo>
                <a:lnTo>
                  <a:pt x="14670" y="602559"/>
                </a:lnTo>
                <a:lnTo>
                  <a:pt x="20577" y="622905"/>
                </a:lnTo>
                <a:lnTo>
                  <a:pt x="27054" y="643242"/>
                </a:lnTo>
                <a:lnTo>
                  <a:pt x="36452" y="663574"/>
                </a:lnTo>
                <a:lnTo>
                  <a:pt x="47798" y="683901"/>
                </a:lnTo>
                <a:lnTo>
                  <a:pt x="60441" y="704226"/>
                </a:lnTo>
                <a:lnTo>
                  <a:pt x="74797" y="723703"/>
                </a:lnTo>
                <a:lnTo>
                  <a:pt x="106553" y="761149"/>
                </a:lnTo>
                <a:lnTo>
                  <a:pt x="142680" y="797546"/>
                </a:lnTo>
                <a:lnTo>
                  <a:pt x="161796" y="815550"/>
                </a:lnTo>
                <a:lnTo>
                  <a:pt x="182161" y="832632"/>
                </a:lnTo>
                <a:lnTo>
                  <a:pt x="203357" y="849100"/>
                </a:lnTo>
                <a:lnTo>
                  <a:pt x="225107" y="865159"/>
                </a:lnTo>
                <a:lnTo>
                  <a:pt x="248921" y="880099"/>
                </a:lnTo>
                <a:lnTo>
                  <a:pt x="274110" y="894291"/>
                </a:lnTo>
                <a:lnTo>
                  <a:pt x="300217" y="907987"/>
                </a:lnTo>
                <a:lnTo>
                  <a:pt x="327781" y="922197"/>
                </a:lnTo>
                <a:lnTo>
                  <a:pt x="356317" y="936750"/>
                </a:lnTo>
                <a:lnTo>
                  <a:pt x="385501" y="951532"/>
                </a:lnTo>
                <a:lnTo>
                  <a:pt x="415963" y="965621"/>
                </a:lnTo>
                <a:lnTo>
                  <a:pt x="447279" y="979246"/>
                </a:lnTo>
                <a:lnTo>
                  <a:pt x="479162" y="992563"/>
                </a:lnTo>
                <a:lnTo>
                  <a:pt x="514588" y="1007360"/>
                </a:lnTo>
                <a:lnTo>
                  <a:pt x="537331" y="1016859"/>
                </a:lnTo>
                <a:lnTo>
                  <a:pt x="562057" y="1023565"/>
                </a:lnTo>
                <a:lnTo>
                  <a:pt x="601401" y="1033962"/>
                </a:lnTo>
                <a:lnTo>
                  <a:pt x="650491" y="1046821"/>
                </a:lnTo>
                <a:lnTo>
                  <a:pt x="707770" y="1058780"/>
                </a:lnTo>
                <a:lnTo>
                  <a:pt x="770509" y="1070139"/>
                </a:lnTo>
                <a:lnTo>
                  <a:pt x="836889" y="1081098"/>
                </a:lnTo>
                <a:lnTo>
                  <a:pt x="893843" y="1090098"/>
                </a:lnTo>
                <a:lnTo>
                  <a:pt x="944512" y="1097790"/>
                </a:lnTo>
                <a:lnTo>
                  <a:pt x="990991" y="1104613"/>
                </a:lnTo>
                <a:lnTo>
                  <a:pt x="1034676" y="1110007"/>
                </a:lnTo>
                <a:lnTo>
                  <a:pt x="1076501" y="1114451"/>
                </a:lnTo>
                <a:lnTo>
                  <a:pt x="1117083" y="1118260"/>
                </a:lnTo>
                <a:lnTo>
                  <a:pt x="1144139" y="1120798"/>
                </a:lnTo>
                <a:lnTo>
                  <a:pt x="1182217" y="1124372"/>
                </a:lnTo>
                <a:lnTo>
                  <a:pt x="1218898" y="1124584"/>
                </a:lnTo>
                <a:lnTo>
                  <a:pt x="1262814" y="1123322"/>
                </a:lnTo>
                <a:lnTo>
                  <a:pt x="1317493" y="1121634"/>
                </a:lnTo>
                <a:lnTo>
                  <a:pt x="1378498" y="1117122"/>
                </a:lnTo>
                <a:lnTo>
                  <a:pt x="1443722" y="1110727"/>
                </a:lnTo>
                <a:lnTo>
                  <a:pt x="1511757" y="1103077"/>
                </a:lnTo>
                <a:lnTo>
                  <a:pt x="1568969" y="1096284"/>
                </a:lnTo>
                <a:lnTo>
                  <a:pt x="1618962" y="1090061"/>
                </a:lnTo>
                <a:lnTo>
                  <a:pt x="1664145" y="1084220"/>
                </a:lnTo>
                <a:lnTo>
                  <a:pt x="1705273" y="1077786"/>
                </a:lnTo>
                <a:lnTo>
                  <a:pt x="1743699" y="1070956"/>
                </a:lnTo>
                <a:lnTo>
                  <a:pt x="1780322" y="1063863"/>
                </a:lnTo>
                <a:lnTo>
                  <a:pt x="1814897" y="1055748"/>
                </a:lnTo>
                <a:lnTo>
                  <a:pt x="1848108" y="1046951"/>
                </a:lnTo>
                <a:lnTo>
                  <a:pt x="1880408" y="1037700"/>
                </a:lnTo>
                <a:lnTo>
                  <a:pt x="1911256" y="1028145"/>
                </a:lnTo>
                <a:lnTo>
                  <a:pt x="1941134" y="1018389"/>
                </a:lnTo>
                <a:lnTo>
                  <a:pt x="1970365" y="1008498"/>
                </a:lnTo>
                <a:lnTo>
                  <a:pt x="1999167" y="998518"/>
                </a:lnTo>
                <a:lnTo>
                  <a:pt x="2027681" y="988478"/>
                </a:lnTo>
                <a:lnTo>
                  <a:pt x="2056003" y="978397"/>
                </a:lnTo>
                <a:lnTo>
                  <a:pt x="2081659" y="967444"/>
                </a:lnTo>
                <a:lnTo>
                  <a:pt x="2105536" y="955908"/>
                </a:lnTo>
                <a:lnTo>
                  <a:pt x="2128226" y="943985"/>
                </a:lnTo>
                <a:lnTo>
                  <a:pt x="2148434" y="931802"/>
                </a:lnTo>
                <a:lnTo>
                  <a:pt x="2184434" y="906977"/>
                </a:lnTo>
                <a:lnTo>
                  <a:pt x="2217367" y="879575"/>
                </a:lnTo>
                <a:lnTo>
                  <a:pt x="2247244" y="850463"/>
                </a:lnTo>
                <a:lnTo>
                  <a:pt x="2271811" y="820591"/>
                </a:lnTo>
                <a:lnTo>
                  <a:pt x="2291761" y="788123"/>
                </a:lnTo>
                <a:lnTo>
                  <a:pt x="2307401" y="753938"/>
                </a:lnTo>
                <a:lnTo>
                  <a:pt x="2317175" y="718988"/>
                </a:lnTo>
                <a:lnTo>
                  <a:pt x="2319824" y="683700"/>
                </a:lnTo>
                <a:lnTo>
                  <a:pt x="2317333" y="647414"/>
                </a:lnTo>
                <a:lnTo>
                  <a:pt x="2314299" y="628255"/>
                </a:lnTo>
                <a:lnTo>
                  <a:pt x="2310582" y="608709"/>
                </a:lnTo>
                <a:lnTo>
                  <a:pt x="2304717" y="588905"/>
                </a:lnTo>
                <a:lnTo>
                  <a:pt x="2297422" y="568929"/>
                </a:lnTo>
                <a:lnTo>
                  <a:pt x="2289170" y="548839"/>
                </a:lnTo>
                <a:lnTo>
                  <a:pt x="2279436" y="527825"/>
                </a:lnTo>
                <a:lnTo>
                  <a:pt x="2268714" y="506195"/>
                </a:lnTo>
                <a:lnTo>
                  <a:pt x="2249744" y="469463"/>
                </a:lnTo>
                <a:lnTo>
                  <a:pt x="2236567" y="443947"/>
                </a:lnTo>
                <a:lnTo>
                  <a:pt x="2207960" y="416410"/>
                </a:lnTo>
                <a:lnTo>
                  <a:pt x="2160950" y="371806"/>
                </a:lnTo>
                <a:lnTo>
                  <a:pt x="2101670" y="315822"/>
                </a:lnTo>
                <a:lnTo>
                  <a:pt x="2044369" y="270034"/>
                </a:lnTo>
                <a:lnTo>
                  <a:pt x="1988388" y="231041"/>
                </a:lnTo>
                <a:lnTo>
                  <a:pt x="1933289" y="196580"/>
                </a:lnTo>
                <a:lnTo>
                  <a:pt x="1887243" y="170219"/>
                </a:lnTo>
                <a:lnTo>
                  <a:pt x="1847231" y="149259"/>
                </a:lnTo>
                <a:lnTo>
                  <a:pt x="1811243" y="131898"/>
                </a:lnTo>
                <a:lnTo>
                  <a:pt x="1777938" y="116938"/>
                </a:lnTo>
                <a:lnTo>
                  <a:pt x="1746423" y="103578"/>
                </a:lnTo>
                <a:lnTo>
                  <a:pt x="1716098" y="91284"/>
                </a:lnTo>
                <a:lnTo>
                  <a:pt x="1686568" y="81395"/>
                </a:lnTo>
                <a:lnTo>
                  <a:pt x="1657569" y="73109"/>
                </a:lnTo>
                <a:lnTo>
                  <a:pt x="1628922" y="65892"/>
                </a:lnTo>
                <a:lnTo>
                  <a:pt x="1600511" y="59387"/>
                </a:lnTo>
                <a:lnTo>
                  <a:pt x="1572258" y="53357"/>
                </a:lnTo>
                <a:lnTo>
                  <a:pt x="1544108" y="47643"/>
                </a:lnTo>
                <a:lnTo>
                  <a:pt x="1516029" y="43835"/>
                </a:lnTo>
                <a:lnTo>
                  <a:pt x="1487995" y="41295"/>
                </a:lnTo>
                <a:lnTo>
                  <a:pt x="1459993" y="39603"/>
                </a:lnTo>
                <a:lnTo>
                  <a:pt x="1432858" y="38474"/>
                </a:lnTo>
                <a:lnTo>
                  <a:pt x="1406301" y="37721"/>
                </a:lnTo>
                <a:lnTo>
                  <a:pt x="1380131" y="37220"/>
                </a:lnTo>
                <a:lnTo>
                  <a:pt x="1354216" y="38579"/>
                </a:lnTo>
                <a:lnTo>
                  <a:pt x="1328474" y="41178"/>
                </a:lnTo>
                <a:lnTo>
                  <a:pt x="1302846" y="44605"/>
                </a:lnTo>
                <a:lnTo>
                  <a:pt x="1277294" y="49429"/>
                </a:lnTo>
                <a:lnTo>
                  <a:pt x="1251791" y="55185"/>
                </a:lnTo>
                <a:lnTo>
                  <a:pt x="1226325" y="61562"/>
                </a:lnTo>
                <a:lnTo>
                  <a:pt x="1200878" y="69200"/>
                </a:lnTo>
                <a:lnTo>
                  <a:pt x="1175449" y="77679"/>
                </a:lnTo>
                <a:lnTo>
                  <a:pt x="1150029" y="86718"/>
                </a:lnTo>
                <a:lnTo>
                  <a:pt x="1125462" y="97825"/>
                </a:lnTo>
                <a:lnTo>
                  <a:pt x="1101464" y="110308"/>
                </a:lnTo>
                <a:lnTo>
                  <a:pt x="1077846" y="123711"/>
                </a:lnTo>
                <a:lnTo>
                  <a:pt x="1030609" y="1505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  <p:bldP spid="37905" grpId="0"/>
      <p:bldP spid="37907" grpId="0"/>
      <p:bldP spid="3790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How do scientists use avogadro’s number? Lesson 2: mole-particle conversions</vt:lpstr>
      <vt:lpstr>Moles  Particles </vt:lpstr>
      <vt:lpstr>Particles  Moles</vt:lpstr>
      <vt:lpstr>Mole 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scientists use avogadro’s number? Lesson 2: mole-particle conversions</dc:title>
  <dc:creator>Lauren Rakhimov</dc:creator>
  <cp:lastModifiedBy>Lauren Rakhimov</cp:lastModifiedBy>
  <cp:revision>1</cp:revision>
  <dcterms:created xsi:type="dcterms:W3CDTF">2020-01-14T18:37:32Z</dcterms:created>
  <dcterms:modified xsi:type="dcterms:W3CDTF">2020-01-14T18:38:08Z</dcterms:modified>
</cp:coreProperties>
</file>